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Sue Ellen Francisco"/>
      <p:regular r:id="rId36"/>
    </p:embeddedFont>
    <p:embeddedFont>
      <p:font typeface="Nunito SemiBold"/>
      <p:regular r:id="rId37"/>
      <p:bold r:id="rId38"/>
      <p:italic r:id="rId39"/>
      <p:boldItalic r:id="rId40"/>
    </p:embeddedFont>
    <p:embeddedFont>
      <p:font typeface="Nunito"/>
      <p:regular r:id="rId41"/>
      <p:bold r:id="rId42"/>
      <p:italic r:id="rId43"/>
      <p:boldItalic r:id="rId44"/>
    </p:embeddedFont>
    <p:embeddedFont>
      <p:font typeface="Quattrocento Sans"/>
      <p:bold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7" roundtripDataSignature="AMtx7mgMjsjOrxfAHrECsDWNscT9CRob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2C8D368-FA22-4011-941D-8E8739EDF005}">
  <a:tblStyle styleId="{72C8D368-FA22-4011-941D-8E8739EDF00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18803146-7F1C-4EB0-81CA-7AA186E1E318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SemiBold-boldItalic.fntdata"/><Relationship Id="rId20" Type="http://schemas.openxmlformats.org/officeDocument/2006/relationships/slide" Target="slides/slide14.xml"/><Relationship Id="rId42" Type="http://schemas.openxmlformats.org/officeDocument/2006/relationships/font" Target="fonts/Nunito-bold.fntdata"/><Relationship Id="rId41" Type="http://schemas.openxmlformats.org/officeDocument/2006/relationships/font" Target="fonts/Nunito-regular.fntdata"/><Relationship Id="rId22" Type="http://schemas.openxmlformats.org/officeDocument/2006/relationships/slide" Target="slides/slide16.xml"/><Relationship Id="rId44" Type="http://schemas.openxmlformats.org/officeDocument/2006/relationships/font" Target="fonts/Nunito-boldItalic.fntdata"/><Relationship Id="rId21" Type="http://schemas.openxmlformats.org/officeDocument/2006/relationships/slide" Target="slides/slide15.xml"/><Relationship Id="rId43" Type="http://schemas.openxmlformats.org/officeDocument/2006/relationships/font" Target="fonts/Nunito-italic.fntdata"/><Relationship Id="rId24" Type="http://schemas.openxmlformats.org/officeDocument/2006/relationships/slide" Target="slides/slide18.xml"/><Relationship Id="rId46" Type="http://schemas.openxmlformats.org/officeDocument/2006/relationships/font" Target="fonts/QuattrocentoSans-boldItalic.fntdata"/><Relationship Id="rId23" Type="http://schemas.openxmlformats.org/officeDocument/2006/relationships/slide" Target="slides/slide17.xml"/><Relationship Id="rId45" Type="http://schemas.openxmlformats.org/officeDocument/2006/relationships/font" Target="fonts/Quattrocento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customschemas.google.com/relationships/presentationmetadata" Target="meta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NunitoSemiBold-regular.fntdata"/><Relationship Id="rId14" Type="http://schemas.openxmlformats.org/officeDocument/2006/relationships/slide" Target="slides/slide8.xml"/><Relationship Id="rId36" Type="http://schemas.openxmlformats.org/officeDocument/2006/relationships/font" Target="fonts/SueEllenFrancisco-regular.fntdata"/><Relationship Id="rId17" Type="http://schemas.openxmlformats.org/officeDocument/2006/relationships/slide" Target="slides/slide11.xml"/><Relationship Id="rId39" Type="http://schemas.openxmlformats.org/officeDocument/2006/relationships/font" Target="fonts/NunitoSemiBold-italic.fntdata"/><Relationship Id="rId16" Type="http://schemas.openxmlformats.org/officeDocument/2006/relationships/slide" Target="slides/slide10.xml"/><Relationship Id="rId38" Type="http://schemas.openxmlformats.org/officeDocument/2006/relationships/font" Target="fonts/NunitoSemiBol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1" name="Shape 4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" name="Google Shape;439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3" name="Google Shape;43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3" name="Shape 4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4" name="Google Shape;456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5" name="Google Shape;4565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8" name="Shape 4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9" name="Google Shape;456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0" name="Google Shape;4570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3" name="Shape 4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4" name="Google Shape;457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5" name="Google Shape;45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Nhóm 1, 2, 3, 4 lần lượt xuất phát ở các trạm 1, 2, 3, 4.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Thanh màu cam được dùng như đồng hồ, biến mất sau 05 phút. Bấm vào hình đồng hồ để bắt đầu tính giờ.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6" name="Shape 4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7" name="Google Shape;462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8" name="Google Shape;46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Nhóm 1, 2, 3, 4 lần lượt xuất phát ở các trạm 1, 2, 3, 4.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Thanh màu cam được dùng như đồng hồ, biến mất sau 05 phút. Bấm vào hình đồng hồ để bắt đầu tính giờ.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9" name="Shape 4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0" name="Google Shape;468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1" name="Google Shape;468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Nhóm 1, 2, 3, 4 lần lượt xuất phát ở các trạm 1, 2, 3, 4.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Thanh màu cam được dùng như đồng hồ, biến mất sau 05 phút. Bấm vào hình đồng hồ để bắt đầu tính giờ.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2" name="Shape 4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3" name="Google Shape;473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4" name="Google Shape;473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Nhóm 1, 2, 3, 4 lần lượt xuất phát ở các trạm 1, 2, 3, 4.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Thanh màu cam được dùng như đồng hồ, biến mất sau 05 phút. Bấm vào hình đồng hồ để bắt đầu tính giờ.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5" name="Shape 4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6" name="Google Shape;4786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7" name="Google Shape;478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5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7" name="Google Shape;479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5" name="Shape 4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6" name="Google Shape;480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7" name="Google Shape;480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8" name="Shape 4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9" name="Google Shape;481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0" name="Google Shape;4820;p2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9" name="Shape 4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0" name="Google Shape;440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1" name="Google Shape;44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Thanh màu cam được dùng như đồng hồ, biến mất sau 01 phút. Bấm vào hình đồng hồ để bắt đầu tính giờ.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4" name="Shape 4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5" name="Google Shape;4825;gcb3ec205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6" name="Google Shape;4826;gcb3ec205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0" name="Shape 4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1" name="Google Shape;4831;gcb3ec2039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2" name="Google Shape;4832;gcb3ec2039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5" name="Shape 4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6" name="Google Shape;483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7" name="Google Shape;4837;p2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0" name="Shape 4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1" name="Google Shape;4841;gcb3ec2039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2" name="Google Shape;4842;gcb3ec2039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5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7" name="Google Shape;4847;p2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0" name="Shape 4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1" name="Google Shape;4851;gcb3ec2039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2" name="Google Shape;4852;gcb3ec2039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5" name="Shape 4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6" name="Google Shape;4856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7" name="Google Shape;485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0" name="Shape 4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1" name="Google Shape;4861;gcb3ec2039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2" name="Google Shape;4862;gcb3ec2039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6" name="Shape 4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7" name="Google Shape;486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8" name="Google Shape;4868;p2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2" name="Shape 4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3" name="Google Shape;4873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4" name="Google Shape;487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7" name="Shape 4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8" name="Google Shape;44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9" name="Google Shape;4419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2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Google Shape;442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4" name="Google Shape;44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Thanh màu cam được dùng như đồng hồ, biến mất sau 03 phút và 04 phút. Bấm vào hình đồng hồ để bắt đầu tính giờ.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7" name="Shape 4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8" name="Google Shape;444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9" name="Google Shape;444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9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1" name="Google Shape;4541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5" name="Shape 4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" name="Google Shape;454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7" name="Google Shape;4547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1" name="Shape 4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2" name="Google Shape;45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3" name="Google Shape;4553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7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9" name="Google Shape;4559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9"/>
          <p:cNvSpPr/>
          <p:nvPr/>
        </p:nvSpPr>
        <p:spPr>
          <a:xfrm>
            <a:off x="3070750" y="-257325"/>
            <a:ext cx="8452873" cy="3961400"/>
          </a:xfrm>
          <a:custGeom>
            <a:rect b="b" l="l" r="r" t="t"/>
            <a:pathLst>
              <a:path extrusionOk="0" h="29704" w="26746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9F6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9"/>
          <p:cNvSpPr txBox="1"/>
          <p:nvPr>
            <p:ph type="ctrTitle"/>
          </p:nvPr>
        </p:nvSpPr>
        <p:spPr>
          <a:xfrm>
            <a:off x="1297050" y="2077450"/>
            <a:ext cx="65499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Sue Ellen Francisco"/>
              <a:buNone/>
              <a:defRPr b="1" sz="80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9"/>
          <p:cNvSpPr txBox="1"/>
          <p:nvPr>
            <p:ph idx="1" type="subTitle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/>
        </p:txBody>
      </p:sp>
      <p:grpSp>
        <p:nvGrpSpPr>
          <p:cNvPr id="12" name="Google Shape;12;p29"/>
          <p:cNvGrpSpPr/>
          <p:nvPr/>
        </p:nvGrpSpPr>
        <p:grpSpPr>
          <a:xfrm>
            <a:off x="-1492053" y="-1517485"/>
            <a:ext cx="4317496" cy="4327130"/>
            <a:chOff x="-1492053" y="-1517485"/>
            <a:chExt cx="4317496" cy="4327130"/>
          </a:xfrm>
        </p:grpSpPr>
        <p:sp>
          <p:nvSpPr>
            <p:cNvPr id="13" name="Google Shape;13;p29"/>
            <p:cNvSpPr/>
            <p:nvPr/>
          </p:nvSpPr>
          <p:spPr>
            <a:xfrm rot="7960222">
              <a:off x="-628361" y="-674386"/>
              <a:ext cx="2680881" cy="2720010"/>
            </a:xfrm>
            <a:custGeom>
              <a:rect b="b" l="l" r="r" t="t"/>
              <a:pathLst>
                <a:path extrusionOk="0" h="22128" w="21829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9"/>
            <p:cNvSpPr/>
            <p:nvPr/>
          </p:nvSpPr>
          <p:spPr>
            <a:xfrm rot="7960222">
              <a:off x="-904633" y="-841457"/>
              <a:ext cx="3142657" cy="2975073"/>
            </a:xfrm>
            <a:custGeom>
              <a:rect b="b" l="l" r="r" t="t"/>
              <a:pathLst>
                <a:path extrusionOk="0" h="24203" w="25589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9"/>
          <p:cNvGrpSpPr/>
          <p:nvPr/>
        </p:nvGrpSpPr>
        <p:grpSpPr>
          <a:xfrm>
            <a:off x="6887996" y="-882070"/>
            <a:ext cx="2329639" cy="2215826"/>
            <a:chOff x="6887996" y="-882070"/>
            <a:chExt cx="2329639" cy="2215826"/>
          </a:xfrm>
        </p:grpSpPr>
        <p:sp>
          <p:nvSpPr>
            <p:cNvPr id="16" name="Google Shape;16;p29"/>
            <p:cNvSpPr/>
            <p:nvPr/>
          </p:nvSpPr>
          <p:spPr>
            <a:xfrm rot="1644691">
              <a:off x="8802507" y="535492"/>
              <a:ext cx="1746" cy="3143"/>
            </a:xfrm>
            <a:custGeom>
              <a:rect b="b" l="l" r="r" t="t"/>
              <a:pathLst>
                <a:path extrusionOk="0" h="18" w="1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9"/>
            <p:cNvSpPr/>
            <p:nvPr/>
          </p:nvSpPr>
          <p:spPr>
            <a:xfrm rot="1644691">
              <a:off x="8811368" y="509509"/>
              <a:ext cx="4889" cy="1222"/>
            </a:xfrm>
            <a:custGeom>
              <a:rect b="b" l="l" r="r" t="t"/>
              <a:pathLst>
                <a:path extrusionOk="0" h="7" w="28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9"/>
            <p:cNvSpPr/>
            <p:nvPr/>
          </p:nvSpPr>
          <p:spPr>
            <a:xfrm rot="1644691">
              <a:off x="8928924" y="9625"/>
              <a:ext cx="16412" cy="11174"/>
            </a:xfrm>
            <a:custGeom>
              <a:rect b="b" l="l" r="r" t="t"/>
              <a:pathLst>
                <a:path extrusionOk="0" h="64" w="94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9"/>
            <p:cNvSpPr/>
            <p:nvPr/>
          </p:nvSpPr>
          <p:spPr>
            <a:xfrm rot="1644691">
              <a:off x="8866751" y="284341"/>
              <a:ext cx="9428" cy="4714"/>
            </a:xfrm>
            <a:custGeom>
              <a:rect b="b" l="l" r="r" t="t"/>
              <a:pathLst>
                <a:path extrusionOk="0" h="27" w="54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9"/>
            <p:cNvSpPr/>
            <p:nvPr/>
          </p:nvSpPr>
          <p:spPr>
            <a:xfrm rot="1644691">
              <a:off x="8895516" y="307341"/>
              <a:ext cx="6460" cy="7857"/>
            </a:xfrm>
            <a:custGeom>
              <a:rect b="b" l="l" r="r" t="t"/>
              <a:pathLst>
                <a:path extrusionOk="0" h="45" w="37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9"/>
            <p:cNvSpPr/>
            <p:nvPr/>
          </p:nvSpPr>
          <p:spPr>
            <a:xfrm rot="1644691">
              <a:off x="8744561" y="673573"/>
              <a:ext cx="9428" cy="5412"/>
            </a:xfrm>
            <a:custGeom>
              <a:rect b="b" l="l" r="r" t="t"/>
              <a:pathLst>
                <a:path extrusionOk="0" h="31" w="54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9"/>
            <p:cNvSpPr/>
            <p:nvPr/>
          </p:nvSpPr>
          <p:spPr>
            <a:xfrm rot="1644691">
              <a:off x="9046092" y="-198101"/>
              <a:ext cx="12571" cy="11000"/>
            </a:xfrm>
            <a:custGeom>
              <a:rect b="b" l="l" r="r" t="t"/>
              <a:pathLst>
                <a:path extrusionOk="0" h="63" w="72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9"/>
            <p:cNvSpPr/>
            <p:nvPr/>
          </p:nvSpPr>
          <p:spPr>
            <a:xfrm rot="1644691">
              <a:off x="8721567" y="484314"/>
              <a:ext cx="6460" cy="3143"/>
            </a:xfrm>
            <a:custGeom>
              <a:rect b="b" l="l" r="r" t="t"/>
              <a:pathLst>
                <a:path extrusionOk="0" h="18" w="37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9"/>
            <p:cNvSpPr/>
            <p:nvPr/>
          </p:nvSpPr>
          <p:spPr>
            <a:xfrm rot="1644691">
              <a:off x="9035177" y="-192195"/>
              <a:ext cx="9428" cy="13968"/>
            </a:xfrm>
            <a:custGeom>
              <a:rect b="b" l="l" r="r" t="t"/>
              <a:pathLst>
                <a:path extrusionOk="0" h="80" w="54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9"/>
            <p:cNvSpPr/>
            <p:nvPr/>
          </p:nvSpPr>
          <p:spPr>
            <a:xfrm rot="1644691">
              <a:off x="8501452" y="1153376"/>
              <a:ext cx="175" cy="1571"/>
            </a:xfrm>
            <a:custGeom>
              <a:rect b="b" l="l" r="r" t="t"/>
              <a:pathLst>
                <a:path extrusionOk="0" h="9" w="1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9"/>
            <p:cNvSpPr/>
            <p:nvPr/>
          </p:nvSpPr>
          <p:spPr>
            <a:xfrm rot="1644691">
              <a:off x="8351713" y="1248377"/>
              <a:ext cx="1571" cy="7857"/>
            </a:xfrm>
            <a:custGeom>
              <a:rect b="b" l="l" r="r" t="t"/>
              <a:pathLst>
                <a:path extrusionOk="0" h="45" w="9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9"/>
            <p:cNvSpPr/>
            <p:nvPr/>
          </p:nvSpPr>
          <p:spPr>
            <a:xfrm rot="1644691">
              <a:off x="9072866" y="-121623"/>
              <a:ext cx="1746" cy="175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9"/>
            <p:cNvSpPr/>
            <p:nvPr/>
          </p:nvSpPr>
          <p:spPr>
            <a:xfrm rot="1644691">
              <a:off x="8606198" y="883676"/>
              <a:ext cx="3143" cy="3492"/>
            </a:xfrm>
            <a:custGeom>
              <a:rect b="b" l="l" r="r" t="t"/>
              <a:pathLst>
                <a:path extrusionOk="0" h="20" w="18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9"/>
            <p:cNvSpPr/>
            <p:nvPr/>
          </p:nvSpPr>
          <p:spPr>
            <a:xfrm rot="1644691">
              <a:off x="8988718" y="136934"/>
              <a:ext cx="1746" cy="1746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9"/>
            <p:cNvSpPr/>
            <p:nvPr/>
          </p:nvSpPr>
          <p:spPr>
            <a:xfrm rot="1644691">
              <a:off x="8961924" y="133462"/>
              <a:ext cx="32475" cy="12571"/>
            </a:xfrm>
            <a:custGeom>
              <a:rect b="b" l="l" r="r" t="t"/>
              <a:pathLst>
                <a:path extrusionOk="0" h="72" w="186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9"/>
            <p:cNvSpPr/>
            <p:nvPr/>
          </p:nvSpPr>
          <p:spPr>
            <a:xfrm rot="1644691">
              <a:off x="8656375" y="-333365"/>
              <a:ext cx="174246" cy="1723782"/>
            </a:xfrm>
            <a:custGeom>
              <a:rect b="b" l="l" r="r" t="t"/>
              <a:pathLst>
                <a:path extrusionOk="0" h="9873" w="998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9"/>
            <p:cNvSpPr/>
            <p:nvPr/>
          </p:nvSpPr>
          <p:spPr>
            <a:xfrm rot="1644691">
              <a:off x="9117205" y="-267780"/>
              <a:ext cx="18507" cy="58839"/>
            </a:xfrm>
            <a:custGeom>
              <a:rect b="b" l="l" r="r" t="t"/>
              <a:pathLst>
                <a:path extrusionOk="0" h="337" w="106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9"/>
            <p:cNvSpPr/>
            <p:nvPr/>
          </p:nvSpPr>
          <p:spPr>
            <a:xfrm rot="1644691">
              <a:off x="8819066" y="471954"/>
              <a:ext cx="17110" cy="9428"/>
            </a:xfrm>
            <a:custGeom>
              <a:rect b="b" l="l" r="r" t="t"/>
              <a:pathLst>
                <a:path extrusionOk="0" h="54" w="98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9"/>
            <p:cNvSpPr/>
            <p:nvPr/>
          </p:nvSpPr>
          <p:spPr>
            <a:xfrm rot="1644691">
              <a:off x="8892537" y="279604"/>
              <a:ext cx="6285" cy="8031"/>
            </a:xfrm>
            <a:custGeom>
              <a:rect b="b" l="l" r="r" t="t"/>
              <a:pathLst>
                <a:path extrusionOk="0" h="46" w="36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9"/>
            <p:cNvSpPr/>
            <p:nvPr/>
          </p:nvSpPr>
          <p:spPr>
            <a:xfrm rot="1644691">
              <a:off x="8531781" y="886915"/>
              <a:ext cx="3667" cy="3492"/>
            </a:xfrm>
            <a:custGeom>
              <a:rect b="b" l="l" r="r" t="t"/>
              <a:pathLst>
                <a:path extrusionOk="0" h="20" w="21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9"/>
            <p:cNvSpPr/>
            <p:nvPr/>
          </p:nvSpPr>
          <p:spPr>
            <a:xfrm rot="1644691">
              <a:off x="8894507" y="305945"/>
              <a:ext cx="4714" cy="1222"/>
            </a:xfrm>
            <a:custGeom>
              <a:rect b="b" l="l" r="r" t="t"/>
              <a:pathLst>
                <a:path extrusionOk="0" h="7" w="27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9"/>
            <p:cNvSpPr/>
            <p:nvPr/>
          </p:nvSpPr>
          <p:spPr>
            <a:xfrm rot="1644691">
              <a:off x="8744727" y="671881"/>
              <a:ext cx="1571" cy="175"/>
            </a:xfrm>
            <a:custGeom>
              <a:rect b="b" l="l" r="r" t="t"/>
              <a:pathLst>
                <a:path extrusionOk="0" h="1" w="9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9"/>
            <p:cNvSpPr/>
            <p:nvPr/>
          </p:nvSpPr>
          <p:spPr>
            <a:xfrm rot="1644691">
              <a:off x="9081455" y="-63893"/>
              <a:ext cx="4714" cy="6285"/>
            </a:xfrm>
            <a:custGeom>
              <a:rect b="b" l="l" r="r" t="t"/>
              <a:pathLst>
                <a:path extrusionOk="0" h="36" w="27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9"/>
            <p:cNvSpPr/>
            <p:nvPr/>
          </p:nvSpPr>
          <p:spPr>
            <a:xfrm rot="1644691">
              <a:off x="9094887" y="-195349"/>
              <a:ext cx="7682" cy="10301"/>
            </a:xfrm>
            <a:custGeom>
              <a:rect b="b" l="l" r="r" t="t"/>
              <a:pathLst>
                <a:path extrusionOk="0" h="59" w="44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9"/>
            <p:cNvSpPr/>
            <p:nvPr/>
          </p:nvSpPr>
          <p:spPr>
            <a:xfrm rot="1644691">
              <a:off x="9127025" y="-210405"/>
              <a:ext cx="12571" cy="4889"/>
            </a:xfrm>
            <a:custGeom>
              <a:rect b="b" l="l" r="r" t="t"/>
              <a:pathLst>
                <a:path extrusionOk="0" h="28" w="72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9"/>
            <p:cNvSpPr/>
            <p:nvPr/>
          </p:nvSpPr>
          <p:spPr>
            <a:xfrm rot="1644691">
              <a:off x="9124614" y="-185289"/>
              <a:ext cx="9777" cy="10301"/>
            </a:xfrm>
            <a:custGeom>
              <a:rect b="b" l="l" r="r" t="t"/>
              <a:pathLst>
                <a:path extrusionOk="0" h="59" w="56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9"/>
            <p:cNvSpPr/>
            <p:nvPr/>
          </p:nvSpPr>
          <p:spPr>
            <a:xfrm rot="1644691">
              <a:off x="9030097" y="-70886"/>
              <a:ext cx="21650" cy="1746"/>
            </a:xfrm>
            <a:custGeom>
              <a:rect b="b" l="l" r="r" t="t"/>
              <a:pathLst>
                <a:path extrusionOk="0" h="10" w="124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9"/>
            <p:cNvSpPr/>
            <p:nvPr/>
          </p:nvSpPr>
          <p:spPr>
            <a:xfrm rot="1644691">
              <a:off x="9026197" y="54003"/>
              <a:ext cx="21824" cy="14317"/>
            </a:xfrm>
            <a:custGeom>
              <a:rect b="b" l="l" r="r" t="t"/>
              <a:pathLst>
                <a:path extrusionOk="0" h="82" w="125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9"/>
            <p:cNvSpPr/>
            <p:nvPr/>
          </p:nvSpPr>
          <p:spPr>
            <a:xfrm rot="1644691">
              <a:off x="9025455" y="52208"/>
              <a:ext cx="3143" cy="3317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9"/>
            <p:cNvSpPr/>
            <p:nvPr/>
          </p:nvSpPr>
          <p:spPr>
            <a:xfrm rot="1644691">
              <a:off x="8323728" y="1273550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9"/>
            <p:cNvSpPr/>
            <p:nvPr/>
          </p:nvSpPr>
          <p:spPr>
            <a:xfrm rot="1644691">
              <a:off x="8324576" y="1289176"/>
              <a:ext cx="12571" cy="6285"/>
            </a:xfrm>
            <a:custGeom>
              <a:rect b="b" l="l" r="r" t="t"/>
              <a:pathLst>
                <a:path extrusionOk="0" h="36" w="72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9"/>
            <p:cNvSpPr/>
            <p:nvPr/>
          </p:nvSpPr>
          <p:spPr>
            <a:xfrm rot="1644691">
              <a:off x="8854880" y="463552"/>
              <a:ext cx="7857" cy="6460"/>
            </a:xfrm>
            <a:custGeom>
              <a:rect b="b" l="l" r="r" t="t"/>
              <a:pathLst>
                <a:path extrusionOk="0" h="37" w="45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9"/>
            <p:cNvSpPr/>
            <p:nvPr/>
          </p:nvSpPr>
          <p:spPr>
            <a:xfrm rot="1644691">
              <a:off x="8800129" y="544004"/>
              <a:ext cx="12396" cy="4714"/>
            </a:xfrm>
            <a:custGeom>
              <a:rect b="b" l="l" r="r" t="t"/>
              <a:pathLst>
                <a:path extrusionOk="0" h="27" w="71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9"/>
            <p:cNvSpPr/>
            <p:nvPr/>
          </p:nvSpPr>
          <p:spPr>
            <a:xfrm rot="1644691">
              <a:off x="8782131" y="616202"/>
              <a:ext cx="10476" cy="11174"/>
            </a:xfrm>
            <a:custGeom>
              <a:rect b="b" l="l" r="r" t="t"/>
              <a:pathLst>
                <a:path extrusionOk="0" h="64" w="6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9"/>
            <p:cNvSpPr/>
            <p:nvPr/>
          </p:nvSpPr>
          <p:spPr>
            <a:xfrm rot="1644691">
              <a:off x="7694066" y="66566"/>
              <a:ext cx="1746" cy="4889"/>
            </a:xfrm>
            <a:custGeom>
              <a:rect b="b" l="l" r="r" t="t"/>
              <a:pathLst>
                <a:path extrusionOk="0" h="28" w="1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9"/>
            <p:cNvSpPr/>
            <p:nvPr/>
          </p:nvSpPr>
          <p:spPr>
            <a:xfrm rot="1644691">
              <a:off x="7703454" y="40712"/>
              <a:ext cx="4714" cy="1397"/>
            </a:xfrm>
            <a:custGeom>
              <a:rect b="b" l="l" r="r" t="t"/>
              <a:pathLst>
                <a:path extrusionOk="0" h="8" w="27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9"/>
            <p:cNvSpPr/>
            <p:nvPr/>
          </p:nvSpPr>
          <p:spPr>
            <a:xfrm rot="1644691">
              <a:off x="7836121" y="-465069"/>
              <a:ext cx="16412" cy="11174"/>
            </a:xfrm>
            <a:custGeom>
              <a:rect b="b" l="l" r="r" t="t"/>
              <a:pathLst>
                <a:path extrusionOk="0" h="64" w="94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9"/>
            <p:cNvSpPr/>
            <p:nvPr/>
          </p:nvSpPr>
          <p:spPr>
            <a:xfrm rot="1644691">
              <a:off x="7765710" y="-187742"/>
              <a:ext cx="9428" cy="4714"/>
            </a:xfrm>
            <a:custGeom>
              <a:rect b="b" l="l" r="r" t="t"/>
              <a:pathLst>
                <a:path extrusionOk="0" h="27" w="54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9"/>
            <p:cNvSpPr/>
            <p:nvPr/>
          </p:nvSpPr>
          <p:spPr>
            <a:xfrm rot="1644691">
              <a:off x="7793761" y="-163386"/>
              <a:ext cx="6285" cy="7857"/>
            </a:xfrm>
            <a:custGeom>
              <a:rect b="b" l="l" r="r" t="t"/>
              <a:pathLst>
                <a:path extrusionOk="0" h="45" w="36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 rot="1644691">
              <a:off x="7631717" y="207564"/>
              <a:ext cx="9428" cy="5412"/>
            </a:xfrm>
            <a:custGeom>
              <a:rect b="b" l="l" r="r" t="t"/>
              <a:pathLst>
                <a:path extrusionOk="0" h="31" w="54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9"/>
            <p:cNvSpPr/>
            <p:nvPr/>
          </p:nvSpPr>
          <p:spPr>
            <a:xfrm rot="1644691">
              <a:off x="7961371" y="-675444"/>
              <a:ext cx="12396" cy="12396"/>
            </a:xfrm>
            <a:custGeom>
              <a:rect b="b" l="l" r="r" t="t"/>
              <a:pathLst>
                <a:path extrusionOk="0" h="71" w="71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9"/>
            <p:cNvSpPr/>
            <p:nvPr/>
          </p:nvSpPr>
          <p:spPr>
            <a:xfrm rot="1644691">
              <a:off x="7614464" y="13760"/>
              <a:ext cx="4714" cy="3317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9"/>
            <p:cNvSpPr/>
            <p:nvPr/>
          </p:nvSpPr>
          <p:spPr>
            <a:xfrm rot="1644691">
              <a:off x="7950017" y="-668632"/>
              <a:ext cx="7857" cy="14142"/>
            </a:xfrm>
            <a:custGeom>
              <a:rect b="b" l="l" r="r" t="t"/>
              <a:pathLst>
                <a:path extrusionOk="0" h="81" w="45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9"/>
            <p:cNvSpPr/>
            <p:nvPr/>
          </p:nvSpPr>
          <p:spPr>
            <a:xfrm rot="1644691">
              <a:off x="7371136" y="690907"/>
              <a:ext cx="1746" cy="1571"/>
            </a:xfrm>
            <a:custGeom>
              <a:rect b="b" l="l" r="r" t="t"/>
              <a:pathLst>
                <a:path extrusionOk="0" h="9" w="1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9"/>
            <p:cNvSpPr/>
            <p:nvPr/>
          </p:nvSpPr>
          <p:spPr>
            <a:xfrm rot="1644691">
              <a:off x="7219807" y="785984"/>
              <a:ext cx="175" cy="6285"/>
            </a:xfrm>
            <a:custGeom>
              <a:rect b="b" l="l" r="r" t="t"/>
              <a:pathLst>
                <a:path extrusionOk="0" h="36" w="1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9"/>
            <p:cNvSpPr/>
            <p:nvPr/>
          </p:nvSpPr>
          <p:spPr>
            <a:xfrm rot="1644691">
              <a:off x="8011755" y="-776375"/>
              <a:ext cx="175" cy="3317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9"/>
            <p:cNvSpPr/>
            <p:nvPr/>
          </p:nvSpPr>
          <p:spPr>
            <a:xfrm rot="1644691">
              <a:off x="8049746" y="-771284"/>
              <a:ext cx="4889" cy="1746"/>
            </a:xfrm>
            <a:custGeom>
              <a:rect b="b" l="l" r="r" t="t"/>
              <a:pathLst>
                <a:path extrusionOk="0" h="10" w="28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9"/>
            <p:cNvSpPr/>
            <p:nvPr/>
          </p:nvSpPr>
          <p:spPr>
            <a:xfrm rot="1644691">
              <a:off x="7985875" y="-597676"/>
              <a:ext cx="1397" cy="873"/>
            </a:xfrm>
            <a:custGeom>
              <a:rect b="b" l="l" r="r" t="t"/>
              <a:pathLst>
                <a:path extrusionOk="0" h="5" w="8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9"/>
            <p:cNvSpPr/>
            <p:nvPr/>
          </p:nvSpPr>
          <p:spPr>
            <a:xfrm rot="1644691">
              <a:off x="8013345" y="-776452"/>
              <a:ext cx="3143" cy="4889"/>
            </a:xfrm>
            <a:custGeom>
              <a:rect b="b" l="l" r="r" t="t"/>
              <a:pathLst>
                <a:path extrusionOk="0" h="28" w="18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9"/>
            <p:cNvSpPr/>
            <p:nvPr/>
          </p:nvSpPr>
          <p:spPr>
            <a:xfrm rot="1644691">
              <a:off x="8012354" y="-780560"/>
              <a:ext cx="3317" cy="3317"/>
            </a:xfrm>
            <a:custGeom>
              <a:rect b="b" l="l" r="r" t="t"/>
              <a:pathLst>
                <a:path extrusionOk="0" h="19" w="19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9"/>
            <p:cNvSpPr/>
            <p:nvPr/>
          </p:nvSpPr>
          <p:spPr>
            <a:xfrm rot="1644691">
              <a:off x="8009537" y="-773390"/>
              <a:ext cx="1746" cy="6285"/>
            </a:xfrm>
            <a:custGeom>
              <a:rect b="b" l="l" r="r" t="t"/>
              <a:pathLst>
                <a:path extrusionOk="0" h="36" w="1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9"/>
            <p:cNvSpPr/>
            <p:nvPr/>
          </p:nvSpPr>
          <p:spPr>
            <a:xfrm rot="1644691">
              <a:off x="7485869" y="418937"/>
              <a:ext cx="2619" cy="3143"/>
            </a:xfrm>
            <a:custGeom>
              <a:rect b="b" l="l" r="r" t="t"/>
              <a:pathLst>
                <a:path extrusionOk="0" h="18" w="15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9"/>
            <p:cNvSpPr/>
            <p:nvPr/>
          </p:nvSpPr>
          <p:spPr>
            <a:xfrm rot="1644691">
              <a:off x="7893073" y="-335693"/>
              <a:ext cx="1746" cy="1746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9"/>
            <p:cNvSpPr/>
            <p:nvPr/>
          </p:nvSpPr>
          <p:spPr>
            <a:xfrm rot="1644691">
              <a:off x="7866319" y="-339156"/>
              <a:ext cx="32475" cy="12396"/>
            </a:xfrm>
            <a:custGeom>
              <a:rect b="b" l="l" r="r" t="t"/>
              <a:pathLst>
                <a:path extrusionOk="0" h="71" w="186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9"/>
            <p:cNvSpPr/>
            <p:nvPr/>
          </p:nvSpPr>
          <p:spPr>
            <a:xfrm rot="1644691">
              <a:off x="7578108" y="-879952"/>
              <a:ext cx="157485" cy="1827143"/>
            </a:xfrm>
            <a:custGeom>
              <a:rect b="b" l="l" r="r" t="t"/>
              <a:pathLst>
                <a:path extrusionOk="0" h="10465" w="902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9"/>
            <p:cNvSpPr/>
            <p:nvPr/>
          </p:nvSpPr>
          <p:spPr>
            <a:xfrm rot="1644691">
              <a:off x="8027930" y="-816838"/>
              <a:ext cx="18682" cy="19555"/>
            </a:xfrm>
            <a:custGeom>
              <a:rect b="b" l="l" r="r" t="t"/>
              <a:pathLst>
                <a:path extrusionOk="0" h="112" w="107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9"/>
            <p:cNvSpPr/>
            <p:nvPr/>
          </p:nvSpPr>
          <p:spPr>
            <a:xfrm rot="1644691">
              <a:off x="8050442" y="-791180"/>
              <a:ext cx="21650" cy="23221"/>
            </a:xfrm>
            <a:custGeom>
              <a:rect b="b" l="l" r="r" t="t"/>
              <a:pathLst>
                <a:path extrusionOk="0" h="133" w="124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9"/>
            <p:cNvSpPr/>
            <p:nvPr/>
          </p:nvSpPr>
          <p:spPr>
            <a:xfrm rot="1644691">
              <a:off x="7711375" y="2240"/>
              <a:ext cx="18682" cy="11000"/>
            </a:xfrm>
            <a:custGeom>
              <a:rect b="b" l="l" r="r" t="t"/>
              <a:pathLst>
                <a:path extrusionOk="0" h="63" w="107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9"/>
            <p:cNvSpPr/>
            <p:nvPr/>
          </p:nvSpPr>
          <p:spPr>
            <a:xfrm rot="1644691">
              <a:off x="7792489" y="-191679"/>
              <a:ext cx="6285" cy="9428"/>
            </a:xfrm>
            <a:custGeom>
              <a:rect b="b" l="l" r="r" t="t"/>
              <a:pathLst>
                <a:path extrusionOk="0" h="54" w="36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9"/>
            <p:cNvSpPr/>
            <p:nvPr/>
          </p:nvSpPr>
          <p:spPr>
            <a:xfrm rot="1644691">
              <a:off x="7997114" y="-734564"/>
              <a:ext cx="3143" cy="4190"/>
            </a:xfrm>
            <a:custGeom>
              <a:rect b="b" l="l" r="r" t="t"/>
              <a:pathLst>
                <a:path extrusionOk="0" h="24" w="18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9"/>
            <p:cNvSpPr/>
            <p:nvPr/>
          </p:nvSpPr>
          <p:spPr>
            <a:xfrm rot="1644691">
              <a:off x="8004998" y="-744595"/>
              <a:ext cx="6285" cy="7508"/>
            </a:xfrm>
            <a:custGeom>
              <a:rect b="b" l="l" r="r" t="t"/>
              <a:pathLst>
                <a:path extrusionOk="0" h="43" w="36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9"/>
            <p:cNvSpPr/>
            <p:nvPr/>
          </p:nvSpPr>
          <p:spPr>
            <a:xfrm rot="1644691">
              <a:off x="7410156" y="420331"/>
              <a:ext cx="5063" cy="4714"/>
            </a:xfrm>
            <a:custGeom>
              <a:rect b="b" l="l" r="r" t="t"/>
              <a:pathLst>
                <a:path extrusionOk="0" h="27" w="29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9"/>
            <p:cNvSpPr/>
            <p:nvPr/>
          </p:nvSpPr>
          <p:spPr>
            <a:xfrm rot="1644691">
              <a:off x="7792939" y="-166265"/>
              <a:ext cx="4889" cy="2794"/>
            </a:xfrm>
            <a:custGeom>
              <a:rect b="b" l="l" r="r" t="t"/>
              <a:pathLst>
                <a:path extrusionOk="0" h="16" w="28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9"/>
            <p:cNvSpPr/>
            <p:nvPr/>
          </p:nvSpPr>
          <p:spPr>
            <a:xfrm rot="1644691">
              <a:off x="7632039" y="204513"/>
              <a:ext cx="1746" cy="1571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9"/>
            <p:cNvSpPr/>
            <p:nvPr/>
          </p:nvSpPr>
          <p:spPr>
            <a:xfrm rot="1644691">
              <a:off x="7991804" y="-537052"/>
              <a:ext cx="4714" cy="4714"/>
            </a:xfrm>
            <a:custGeom>
              <a:rect b="b" l="l" r="r" t="t"/>
              <a:pathLst>
                <a:path extrusionOk="0" h="27" w="27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9"/>
            <p:cNvSpPr/>
            <p:nvPr/>
          </p:nvSpPr>
          <p:spPr>
            <a:xfrm rot="1644691">
              <a:off x="7998881" y="-765211"/>
              <a:ext cx="15364" cy="8555"/>
            </a:xfrm>
            <a:custGeom>
              <a:rect b="b" l="l" r="r" t="t"/>
              <a:pathLst>
                <a:path extrusionOk="0" h="49" w="88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9"/>
            <p:cNvSpPr/>
            <p:nvPr/>
          </p:nvSpPr>
          <p:spPr>
            <a:xfrm rot="1644691">
              <a:off x="8056786" y="-766587"/>
              <a:ext cx="6285" cy="12571"/>
            </a:xfrm>
            <a:custGeom>
              <a:rect b="b" l="l" r="r" t="t"/>
              <a:pathLst>
                <a:path extrusionOk="0" h="72" w="36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9"/>
            <p:cNvSpPr/>
            <p:nvPr/>
          </p:nvSpPr>
          <p:spPr>
            <a:xfrm rot="1644691">
              <a:off x="8061212" y="-772342"/>
              <a:ext cx="3317" cy="6285"/>
            </a:xfrm>
            <a:custGeom>
              <a:rect b="b" l="l" r="r" t="t"/>
              <a:pathLst>
                <a:path extrusionOk="0" h="36" w="19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9"/>
            <p:cNvSpPr/>
            <p:nvPr/>
          </p:nvSpPr>
          <p:spPr>
            <a:xfrm rot="1644691">
              <a:off x="8009904" y="-671274"/>
              <a:ext cx="7857" cy="9952"/>
            </a:xfrm>
            <a:custGeom>
              <a:rect b="b" l="l" r="r" t="t"/>
              <a:pathLst>
                <a:path extrusionOk="0" h="57" w="45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9"/>
            <p:cNvSpPr/>
            <p:nvPr/>
          </p:nvSpPr>
          <p:spPr>
            <a:xfrm rot="1644691">
              <a:off x="8041942" y="-686265"/>
              <a:ext cx="12396" cy="4714"/>
            </a:xfrm>
            <a:custGeom>
              <a:rect b="b" l="l" r="r" t="t"/>
              <a:pathLst>
                <a:path extrusionOk="0" h="27" w="71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9"/>
            <p:cNvSpPr/>
            <p:nvPr/>
          </p:nvSpPr>
          <p:spPr>
            <a:xfrm rot="1644691">
              <a:off x="8039144" y="-661329"/>
              <a:ext cx="9428" cy="11174"/>
            </a:xfrm>
            <a:custGeom>
              <a:rect b="b" l="l" r="r" t="t"/>
              <a:pathLst>
                <a:path extrusionOk="0" h="64" w="54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9"/>
            <p:cNvSpPr/>
            <p:nvPr/>
          </p:nvSpPr>
          <p:spPr>
            <a:xfrm rot="1644691">
              <a:off x="7940730" y="-545930"/>
              <a:ext cx="20253" cy="1746"/>
            </a:xfrm>
            <a:custGeom>
              <a:rect b="b" l="l" r="r" t="t"/>
              <a:pathLst>
                <a:path extrusionOk="0" h="10" w="116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9"/>
            <p:cNvSpPr/>
            <p:nvPr/>
          </p:nvSpPr>
          <p:spPr>
            <a:xfrm rot="1644691">
              <a:off x="7932670" y="-419296"/>
              <a:ext cx="21824" cy="14317"/>
            </a:xfrm>
            <a:custGeom>
              <a:rect b="b" l="l" r="r" t="t"/>
              <a:pathLst>
                <a:path extrusionOk="0" h="82" w="125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9"/>
            <p:cNvSpPr/>
            <p:nvPr/>
          </p:nvSpPr>
          <p:spPr>
            <a:xfrm rot="1644691">
              <a:off x="7932290" y="-422574"/>
              <a:ext cx="3143" cy="4889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9"/>
            <p:cNvSpPr/>
            <p:nvPr/>
          </p:nvSpPr>
          <p:spPr>
            <a:xfrm rot="1644691">
              <a:off x="7190143" y="810747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9"/>
            <p:cNvSpPr/>
            <p:nvPr/>
          </p:nvSpPr>
          <p:spPr>
            <a:xfrm rot="1644691">
              <a:off x="7188824" y="827242"/>
              <a:ext cx="14142" cy="6460"/>
            </a:xfrm>
            <a:custGeom>
              <a:rect b="b" l="l" r="r" t="t"/>
              <a:pathLst>
                <a:path extrusionOk="0" h="37" w="81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9"/>
            <p:cNvSpPr/>
            <p:nvPr/>
          </p:nvSpPr>
          <p:spPr>
            <a:xfrm rot="1644691">
              <a:off x="7748350" y="-4308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9"/>
            <p:cNvSpPr/>
            <p:nvPr/>
          </p:nvSpPr>
          <p:spPr>
            <a:xfrm rot="1644691">
              <a:off x="7690283" y="75966"/>
              <a:ext cx="12571" cy="3317"/>
            </a:xfrm>
            <a:custGeom>
              <a:rect b="b" l="l" r="r" t="t"/>
              <a:pathLst>
                <a:path extrusionOk="0" h="19" w="72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9"/>
            <p:cNvSpPr/>
            <p:nvPr/>
          </p:nvSpPr>
          <p:spPr>
            <a:xfrm rot="1644691">
              <a:off x="7666260" y="147883"/>
              <a:ext cx="14491" cy="11000"/>
            </a:xfrm>
            <a:custGeom>
              <a:rect b="b" l="l" r="r" t="t"/>
              <a:pathLst>
                <a:path extrusionOk="0" h="63" w="83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9"/>
            <p:cNvSpPr/>
            <p:nvPr/>
          </p:nvSpPr>
          <p:spPr>
            <a:xfrm rot="1644691">
              <a:off x="8154548" y="1171287"/>
              <a:ext cx="10301" cy="2968"/>
            </a:xfrm>
            <a:custGeom>
              <a:rect b="b" l="l" r="r" t="t"/>
              <a:pathLst>
                <a:path extrusionOk="0" h="17" w="59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9"/>
            <p:cNvSpPr/>
            <p:nvPr/>
          </p:nvSpPr>
          <p:spPr>
            <a:xfrm rot="1644691">
              <a:off x="8154348" y="1114917"/>
              <a:ext cx="9428" cy="6285"/>
            </a:xfrm>
            <a:custGeom>
              <a:rect b="b" l="l" r="r" t="t"/>
              <a:pathLst>
                <a:path extrusionOk="0" h="36" w="54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9"/>
            <p:cNvSpPr/>
            <p:nvPr/>
          </p:nvSpPr>
          <p:spPr>
            <a:xfrm rot="1644691">
              <a:off x="8156188" y="1078352"/>
              <a:ext cx="20253" cy="27935"/>
            </a:xfrm>
            <a:custGeom>
              <a:rect b="b" l="l" r="r" t="t"/>
              <a:pathLst>
                <a:path extrusionOk="0" h="160" w="116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9"/>
            <p:cNvSpPr/>
            <p:nvPr/>
          </p:nvSpPr>
          <p:spPr>
            <a:xfrm rot="1644691">
              <a:off x="8208990" y="1073488"/>
              <a:ext cx="4539" cy="5412"/>
            </a:xfrm>
            <a:custGeom>
              <a:rect b="b" l="l" r="r" t="t"/>
              <a:pathLst>
                <a:path extrusionOk="0" h="31" w="26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9"/>
            <p:cNvSpPr/>
            <p:nvPr/>
          </p:nvSpPr>
          <p:spPr>
            <a:xfrm rot="1644691">
              <a:off x="8212270" y="1077937"/>
              <a:ext cx="2968" cy="2444"/>
            </a:xfrm>
            <a:custGeom>
              <a:rect b="b" l="l" r="r" t="t"/>
              <a:pathLst>
                <a:path extrusionOk="0" h="14" w="17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9"/>
            <p:cNvSpPr/>
            <p:nvPr/>
          </p:nvSpPr>
          <p:spPr>
            <a:xfrm rot="1644691">
              <a:off x="8216311" y="1058116"/>
              <a:ext cx="12396" cy="9079"/>
            </a:xfrm>
            <a:custGeom>
              <a:rect b="b" l="l" r="r" t="t"/>
              <a:pathLst>
                <a:path extrusionOk="0" h="52" w="71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9"/>
            <p:cNvSpPr/>
            <p:nvPr/>
          </p:nvSpPr>
          <p:spPr>
            <a:xfrm rot="1644691">
              <a:off x="8209344" y="1049982"/>
              <a:ext cx="4714" cy="3317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9"/>
            <p:cNvSpPr/>
            <p:nvPr/>
          </p:nvSpPr>
          <p:spPr>
            <a:xfrm rot="1644691">
              <a:off x="8202588" y="1052244"/>
              <a:ext cx="12571" cy="6285"/>
            </a:xfrm>
            <a:custGeom>
              <a:rect b="b" l="l" r="r" t="t"/>
              <a:pathLst>
                <a:path extrusionOk="0" h="36" w="72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9"/>
            <p:cNvSpPr/>
            <p:nvPr/>
          </p:nvSpPr>
          <p:spPr>
            <a:xfrm rot="1644691">
              <a:off x="8197441" y="1059902"/>
              <a:ext cx="11174" cy="10476"/>
            </a:xfrm>
            <a:custGeom>
              <a:rect b="b" l="l" r="r" t="t"/>
              <a:pathLst>
                <a:path extrusionOk="0" h="60" w="64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9"/>
            <p:cNvSpPr/>
            <p:nvPr/>
          </p:nvSpPr>
          <p:spPr>
            <a:xfrm rot="1644691">
              <a:off x="8156355" y="1072690"/>
              <a:ext cx="9428" cy="9428"/>
            </a:xfrm>
            <a:custGeom>
              <a:rect b="b" l="l" r="r" t="t"/>
              <a:pathLst>
                <a:path extrusionOk="0" h="54" w="54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9"/>
            <p:cNvSpPr/>
            <p:nvPr/>
          </p:nvSpPr>
          <p:spPr>
            <a:xfrm rot="1644691">
              <a:off x="8226758" y="1024952"/>
              <a:ext cx="12571" cy="7857"/>
            </a:xfrm>
            <a:custGeom>
              <a:rect b="b" l="l" r="r" t="t"/>
              <a:pathLst>
                <a:path extrusionOk="0" h="45" w="72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9"/>
            <p:cNvSpPr/>
            <p:nvPr/>
          </p:nvSpPr>
          <p:spPr>
            <a:xfrm rot="1644691">
              <a:off x="8223494" y="1017991"/>
              <a:ext cx="6285" cy="6285"/>
            </a:xfrm>
            <a:custGeom>
              <a:rect b="b" l="l" r="r" t="t"/>
              <a:pathLst>
                <a:path extrusionOk="0" h="36" w="36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9"/>
            <p:cNvSpPr/>
            <p:nvPr/>
          </p:nvSpPr>
          <p:spPr>
            <a:xfrm rot="1644691">
              <a:off x="8193195" y="1040645"/>
              <a:ext cx="12396" cy="12571"/>
            </a:xfrm>
            <a:custGeom>
              <a:rect b="b" l="l" r="r" t="t"/>
              <a:pathLst>
                <a:path extrusionOk="0" h="72" w="71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9"/>
            <p:cNvSpPr/>
            <p:nvPr/>
          </p:nvSpPr>
          <p:spPr>
            <a:xfrm rot="1644691">
              <a:off x="8246720" y="1003934"/>
              <a:ext cx="12571" cy="6285"/>
            </a:xfrm>
            <a:custGeom>
              <a:rect b="b" l="l" r="r" t="t"/>
              <a:pathLst>
                <a:path extrusionOk="0" h="36" w="72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9"/>
            <p:cNvSpPr/>
            <p:nvPr/>
          </p:nvSpPr>
          <p:spPr>
            <a:xfrm rot="1644691">
              <a:off x="8258516" y="981388"/>
              <a:ext cx="14142" cy="13095"/>
            </a:xfrm>
            <a:custGeom>
              <a:rect b="b" l="l" r="r" t="t"/>
              <a:pathLst>
                <a:path extrusionOk="0" h="75" w="81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9"/>
            <p:cNvSpPr/>
            <p:nvPr/>
          </p:nvSpPr>
          <p:spPr>
            <a:xfrm rot="1644691">
              <a:off x="8260743" y="973005"/>
              <a:ext cx="6285" cy="6460"/>
            </a:xfrm>
            <a:custGeom>
              <a:rect b="b" l="l" r="r" t="t"/>
              <a:pathLst>
                <a:path extrusionOk="0" h="37" w="36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9"/>
            <p:cNvSpPr/>
            <p:nvPr/>
          </p:nvSpPr>
          <p:spPr>
            <a:xfrm rot="1644691">
              <a:off x="8232510" y="1004403"/>
              <a:ext cx="9428" cy="6285"/>
            </a:xfrm>
            <a:custGeom>
              <a:rect b="b" l="l" r="r" t="t"/>
              <a:pathLst>
                <a:path extrusionOk="0" h="36" w="54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9"/>
            <p:cNvSpPr/>
            <p:nvPr/>
          </p:nvSpPr>
          <p:spPr>
            <a:xfrm rot="1644691">
              <a:off x="8234436" y="999474"/>
              <a:ext cx="175" cy="6460"/>
            </a:xfrm>
            <a:custGeom>
              <a:rect b="b" l="l" r="r" t="t"/>
              <a:pathLst>
                <a:path extrusionOk="0" h="37" w="1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9"/>
            <p:cNvSpPr/>
            <p:nvPr/>
          </p:nvSpPr>
          <p:spPr>
            <a:xfrm rot="1644691">
              <a:off x="8231623" y="1008041"/>
              <a:ext cx="175" cy="17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9"/>
            <p:cNvSpPr/>
            <p:nvPr/>
          </p:nvSpPr>
          <p:spPr>
            <a:xfrm rot="1644691">
              <a:off x="8196130" y="1018429"/>
              <a:ext cx="17110" cy="6635"/>
            </a:xfrm>
            <a:custGeom>
              <a:rect b="b" l="l" r="r" t="t"/>
              <a:pathLst>
                <a:path extrusionOk="0" h="38" w="98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9"/>
            <p:cNvSpPr/>
            <p:nvPr/>
          </p:nvSpPr>
          <p:spPr>
            <a:xfrm rot="1644691">
              <a:off x="8216972" y="1006461"/>
              <a:ext cx="7857" cy="7857"/>
            </a:xfrm>
            <a:custGeom>
              <a:rect b="b" l="l" r="r" t="t"/>
              <a:pathLst>
                <a:path extrusionOk="0" h="45" w="45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9"/>
            <p:cNvSpPr/>
            <p:nvPr/>
          </p:nvSpPr>
          <p:spPr>
            <a:xfrm rot="1644691">
              <a:off x="8218235" y="1002519"/>
              <a:ext cx="4889" cy="3317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9"/>
            <p:cNvSpPr/>
            <p:nvPr/>
          </p:nvSpPr>
          <p:spPr>
            <a:xfrm rot="1644691">
              <a:off x="8243967" y="968650"/>
              <a:ext cx="7857" cy="12745"/>
            </a:xfrm>
            <a:custGeom>
              <a:rect b="b" l="l" r="r" t="t"/>
              <a:pathLst>
                <a:path extrusionOk="0" h="73" w="45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9"/>
            <p:cNvSpPr/>
            <p:nvPr/>
          </p:nvSpPr>
          <p:spPr>
            <a:xfrm rot="1644691">
              <a:off x="8238660" y="991250"/>
              <a:ext cx="1746" cy="175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9"/>
            <p:cNvSpPr/>
            <p:nvPr/>
          </p:nvSpPr>
          <p:spPr>
            <a:xfrm rot="1644691">
              <a:off x="8262653" y="934319"/>
              <a:ext cx="1571" cy="1746"/>
            </a:xfrm>
            <a:custGeom>
              <a:rect b="b" l="l" r="r" t="t"/>
              <a:pathLst>
                <a:path extrusionOk="0" h="10" w="9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9"/>
            <p:cNvSpPr/>
            <p:nvPr/>
          </p:nvSpPr>
          <p:spPr>
            <a:xfrm rot="1644691">
              <a:off x="8237289" y="977927"/>
              <a:ext cx="4714" cy="6285"/>
            </a:xfrm>
            <a:custGeom>
              <a:rect b="b" l="l" r="r" t="t"/>
              <a:pathLst>
                <a:path extrusionOk="0" h="36" w="27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9"/>
            <p:cNvSpPr/>
            <p:nvPr/>
          </p:nvSpPr>
          <p:spPr>
            <a:xfrm rot="1644691">
              <a:off x="8257151" y="960619"/>
              <a:ext cx="6285" cy="4889"/>
            </a:xfrm>
            <a:custGeom>
              <a:rect b="b" l="l" r="r" t="t"/>
              <a:pathLst>
                <a:path extrusionOk="0" h="28" w="36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9"/>
            <p:cNvSpPr/>
            <p:nvPr/>
          </p:nvSpPr>
          <p:spPr>
            <a:xfrm rot="1644691">
              <a:off x="8243735" y="990627"/>
              <a:ext cx="1746" cy="1571"/>
            </a:xfrm>
            <a:custGeom>
              <a:rect b="b" l="l" r="r" t="t"/>
              <a:pathLst>
                <a:path extrusionOk="0" h="9" w="1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9"/>
            <p:cNvSpPr/>
            <p:nvPr/>
          </p:nvSpPr>
          <p:spPr>
            <a:xfrm rot="1644691">
              <a:off x="8238417" y="985804"/>
              <a:ext cx="6285" cy="6285"/>
            </a:xfrm>
            <a:custGeom>
              <a:rect b="b" l="l" r="r" t="t"/>
              <a:pathLst>
                <a:path extrusionOk="0" h="36" w="36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9"/>
            <p:cNvSpPr/>
            <p:nvPr/>
          </p:nvSpPr>
          <p:spPr>
            <a:xfrm rot="1644691">
              <a:off x="8212095" y="905760"/>
              <a:ext cx="55696" cy="25840"/>
            </a:xfrm>
            <a:custGeom>
              <a:rect b="b" l="l" r="r" t="t"/>
              <a:pathLst>
                <a:path extrusionOk="0" h="148" w="319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9"/>
            <p:cNvSpPr/>
            <p:nvPr/>
          </p:nvSpPr>
          <p:spPr>
            <a:xfrm rot="1644691">
              <a:off x="8258235" y="937070"/>
              <a:ext cx="10825" cy="15539"/>
            </a:xfrm>
            <a:custGeom>
              <a:rect b="b" l="l" r="r" t="t"/>
              <a:pathLst>
                <a:path extrusionOk="0" h="89" w="62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9"/>
            <p:cNvSpPr/>
            <p:nvPr/>
          </p:nvSpPr>
          <p:spPr>
            <a:xfrm rot="1644691">
              <a:off x="8229897" y="944416"/>
              <a:ext cx="27935" cy="20253"/>
            </a:xfrm>
            <a:custGeom>
              <a:rect b="b" l="l" r="r" t="t"/>
              <a:pathLst>
                <a:path extrusionOk="0" h="116" w="16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9"/>
            <p:cNvSpPr/>
            <p:nvPr/>
          </p:nvSpPr>
          <p:spPr>
            <a:xfrm rot="1644691">
              <a:off x="8182182" y="1002542"/>
              <a:ext cx="1746" cy="1222"/>
            </a:xfrm>
            <a:custGeom>
              <a:rect b="b" l="l" r="r" t="t"/>
              <a:pathLst>
                <a:path extrusionOk="0" h="7" w="1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9"/>
            <p:cNvSpPr/>
            <p:nvPr/>
          </p:nvSpPr>
          <p:spPr>
            <a:xfrm rot="1644691">
              <a:off x="8184494" y="996364"/>
              <a:ext cx="24793" cy="17110"/>
            </a:xfrm>
            <a:custGeom>
              <a:rect b="b" l="l" r="r" t="t"/>
              <a:pathLst>
                <a:path extrusionOk="0" h="98" w="142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9"/>
            <p:cNvSpPr/>
            <p:nvPr/>
          </p:nvSpPr>
          <p:spPr>
            <a:xfrm rot="1644691">
              <a:off x="8209402" y="965889"/>
              <a:ext cx="12571" cy="12396"/>
            </a:xfrm>
            <a:custGeom>
              <a:rect b="b" l="l" r="r" t="t"/>
              <a:pathLst>
                <a:path extrusionOk="0" h="71" w="72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9"/>
            <p:cNvSpPr/>
            <p:nvPr/>
          </p:nvSpPr>
          <p:spPr>
            <a:xfrm rot="1644691">
              <a:off x="8264955" y="932177"/>
              <a:ext cx="14142" cy="6285"/>
            </a:xfrm>
            <a:custGeom>
              <a:rect b="b" l="l" r="r" t="t"/>
              <a:pathLst>
                <a:path extrusionOk="0" h="36" w="81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9"/>
            <p:cNvSpPr/>
            <p:nvPr/>
          </p:nvSpPr>
          <p:spPr>
            <a:xfrm rot="1644691">
              <a:off x="8274488" y="921339"/>
              <a:ext cx="7857" cy="3317"/>
            </a:xfrm>
            <a:custGeom>
              <a:rect b="b" l="l" r="r" t="t"/>
              <a:pathLst>
                <a:path extrusionOk="0" h="19" w="45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9"/>
            <p:cNvSpPr/>
            <p:nvPr/>
          </p:nvSpPr>
          <p:spPr>
            <a:xfrm rot="1644691">
              <a:off x="8524853" y="136616"/>
              <a:ext cx="3317" cy="3143"/>
            </a:xfrm>
            <a:custGeom>
              <a:rect b="b" l="l" r="r" t="t"/>
              <a:pathLst>
                <a:path extrusionOk="0" h="18" w="19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9"/>
            <p:cNvSpPr/>
            <p:nvPr/>
          </p:nvSpPr>
          <p:spPr>
            <a:xfrm rot="1644691">
              <a:off x="8516430" y="160819"/>
              <a:ext cx="3317" cy="873"/>
            </a:xfrm>
            <a:custGeom>
              <a:rect b="b" l="l" r="r" t="t"/>
              <a:pathLst>
                <a:path extrusionOk="0" h="5" w="19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9"/>
            <p:cNvSpPr/>
            <p:nvPr/>
          </p:nvSpPr>
          <p:spPr>
            <a:xfrm rot="1644691">
              <a:off x="8423780" y="594355"/>
              <a:ext cx="20253" cy="11000"/>
            </a:xfrm>
            <a:custGeom>
              <a:rect b="b" l="l" r="r" t="t"/>
              <a:pathLst>
                <a:path extrusionOk="0" h="63" w="116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9"/>
            <p:cNvSpPr/>
            <p:nvPr/>
          </p:nvSpPr>
          <p:spPr>
            <a:xfrm rot="1644691">
              <a:off x="8473040" y="357780"/>
              <a:ext cx="9428" cy="3317"/>
            </a:xfrm>
            <a:custGeom>
              <a:rect b="b" l="l" r="r" t="t"/>
              <a:pathLst>
                <a:path extrusionOk="0" h="19" w="54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9"/>
            <p:cNvSpPr/>
            <p:nvPr/>
          </p:nvSpPr>
          <p:spPr>
            <a:xfrm rot="1644691">
              <a:off x="8446685" y="333071"/>
              <a:ext cx="6285" cy="6460"/>
            </a:xfrm>
            <a:custGeom>
              <a:rect b="b" l="l" r="r" t="t"/>
              <a:pathLst>
                <a:path extrusionOk="0" h="37" w="36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9"/>
            <p:cNvSpPr/>
            <p:nvPr/>
          </p:nvSpPr>
          <p:spPr>
            <a:xfrm rot="1644691">
              <a:off x="8564887" y="13083"/>
              <a:ext cx="9428" cy="4016"/>
            </a:xfrm>
            <a:custGeom>
              <a:rect b="b" l="l" r="r" t="t"/>
              <a:pathLst>
                <a:path extrusionOk="0" h="23" w="54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9"/>
            <p:cNvSpPr/>
            <p:nvPr/>
          </p:nvSpPr>
          <p:spPr>
            <a:xfrm rot="1644691">
              <a:off x="8329121" y="775942"/>
              <a:ext cx="12571" cy="11000"/>
            </a:xfrm>
            <a:custGeom>
              <a:rect b="b" l="l" r="r" t="t"/>
              <a:pathLst>
                <a:path extrusionOk="0" h="63" w="72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9"/>
            <p:cNvSpPr/>
            <p:nvPr/>
          </p:nvSpPr>
          <p:spPr>
            <a:xfrm rot="1644691">
              <a:off x="8604780" y="183600"/>
              <a:ext cx="4889" cy="3317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9"/>
            <p:cNvSpPr/>
            <p:nvPr/>
          </p:nvSpPr>
          <p:spPr>
            <a:xfrm rot="1644691">
              <a:off x="8342495" y="769870"/>
              <a:ext cx="9428" cy="11000"/>
            </a:xfrm>
            <a:custGeom>
              <a:rect b="b" l="l" r="r" t="t"/>
              <a:pathLst>
                <a:path extrusionOk="0" h="63" w="54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9"/>
            <p:cNvSpPr/>
            <p:nvPr/>
          </p:nvSpPr>
          <p:spPr>
            <a:xfrm rot="1644691">
              <a:off x="8776755" y="-405488"/>
              <a:ext cx="1746" cy="1746"/>
            </a:xfrm>
            <a:custGeom>
              <a:rect b="b" l="l" r="r" t="t"/>
              <a:pathLst>
                <a:path extrusionOk="0" h="10" w="1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9"/>
            <p:cNvSpPr/>
            <p:nvPr/>
          </p:nvSpPr>
          <p:spPr>
            <a:xfrm rot="1644691">
              <a:off x="8301875" y="871006"/>
              <a:ext cx="175" cy="3317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9"/>
            <p:cNvSpPr/>
            <p:nvPr/>
          </p:nvSpPr>
          <p:spPr>
            <a:xfrm rot="1644691">
              <a:off x="8259251" y="867331"/>
              <a:ext cx="4889" cy="1746"/>
            </a:xfrm>
            <a:custGeom>
              <a:rect b="b" l="l" r="r" t="t"/>
              <a:pathLst>
                <a:path extrusionOk="0" h="10" w="28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9"/>
            <p:cNvSpPr/>
            <p:nvPr/>
          </p:nvSpPr>
          <p:spPr>
            <a:xfrm rot="1644691">
              <a:off x="8308984" y="717125"/>
              <a:ext cx="2095" cy="1222"/>
            </a:xfrm>
            <a:custGeom>
              <a:rect b="b" l="l" r="r" t="t"/>
              <a:pathLst>
                <a:path extrusionOk="0" h="7" w="12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9"/>
            <p:cNvSpPr/>
            <p:nvPr/>
          </p:nvSpPr>
          <p:spPr>
            <a:xfrm rot="1644691">
              <a:off x="8296791" y="870954"/>
              <a:ext cx="3317" cy="3317"/>
            </a:xfrm>
            <a:custGeom>
              <a:rect b="b" l="l" r="r" t="t"/>
              <a:pathLst>
                <a:path extrusionOk="0" h="19" w="19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9"/>
            <p:cNvSpPr/>
            <p:nvPr/>
          </p:nvSpPr>
          <p:spPr>
            <a:xfrm rot="1644691">
              <a:off x="8298334" y="875069"/>
              <a:ext cx="2619" cy="2619"/>
            </a:xfrm>
            <a:custGeom>
              <a:rect b="b" l="l" r="r" t="t"/>
              <a:pathLst>
                <a:path extrusionOk="0" h="15" w="15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9"/>
            <p:cNvSpPr/>
            <p:nvPr/>
          </p:nvSpPr>
          <p:spPr>
            <a:xfrm rot="1644691">
              <a:off x="8301437" y="867931"/>
              <a:ext cx="1746" cy="4714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9"/>
            <p:cNvSpPr/>
            <p:nvPr/>
          </p:nvSpPr>
          <p:spPr>
            <a:xfrm rot="1644691">
              <a:off x="8691015" y="-168466"/>
              <a:ext cx="2619" cy="1921"/>
            </a:xfrm>
            <a:custGeom>
              <a:rect b="b" l="l" r="r" t="t"/>
              <a:pathLst>
                <a:path extrusionOk="0" h="11" w="15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9"/>
            <p:cNvSpPr/>
            <p:nvPr/>
          </p:nvSpPr>
          <p:spPr>
            <a:xfrm rot="1644691">
              <a:off x="8372284" y="488790"/>
              <a:ext cx="175" cy="1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9"/>
            <p:cNvSpPr/>
            <p:nvPr/>
          </p:nvSpPr>
          <p:spPr>
            <a:xfrm rot="1644691">
              <a:off x="8366045" y="482873"/>
              <a:ext cx="34221" cy="11000"/>
            </a:xfrm>
            <a:custGeom>
              <a:rect b="b" l="l" r="r" t="t"/>
              <a:pathLst>
                <a:path extrusionOk="0" h="63" w="196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9"/>
            <p:cNvSpPr/>
            <p:nvPr/>
          </p:nvSpPr>
          <p:spPr>
            <a:xfrm rot="1644691">
              <a:off x="8440166" y="-449701"/>
              <a:ext cx="187341" cy="1410732"/>
            </a:xfrm>
            <a:custGeom>
              <a:rect b="b" l="l" r="r" t="t"/>
              <a:pathLst>
                <a:path extrusionOk="0" h="8080" w="1073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9"/>
            <p:cNvSpPr/>
            <p:nvPr/>
          </p:nvSpPr>
          <p:spPr>
            <a:xfrm rot="1644691">
              <a:off x="8498517" y="185936"/>
              <a:ext cx="17110" cy="9428"/>
            </a:xfrm>
            <a:custGeom>
              <a:rect b="b" l="l" r="r" t="t"/>
              <a:pathLst>
                <a:path extrusionOk="0" h="54" w="98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9"/>
            <p:cNvSpPr/>
            <p:nvPr/>
          </p:nvSpPr>
          <p:spPr>
            <a:xfrm rot="1644691">
              <a:off x="8451432" y="356526"/>
              <a:ext cx="6460" cy="8031"/>
            </a:xfrm>
            <a:custGeom>
              <a:rect b="b" l="l" r="r" t="t"/>
              <a:pathLst>
                <a:path extrusionOk="0" h="46" w="37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9"/>
            <p:cNvSpPr/>
            <p:nvPr/>
          </p:nvSpPr>
          <p:spPr>
            <a:xfrm rot="1644691">
              <a:off x="8308648" y="834294"/>
              <a:ext cx="3317" cy="4365"/>
            </a:xfrm>
            <a:custGeom>
              <a:rect b="b" l="l" r="r" t="t"/>
              <a:pathLst>
                <a:path extrusionOk="0" h="25" w="19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9"/>
            <p:cNvSpPr/>
            <p:nvPr/>
          </p:nvSpPr>
          <p:spPr>
            <a:xfrm rot="1644691">
              <a:off x="8299950" y="840519"/>
              <a:ext cx="6285" cy="6460"/>
            </a:xfrm>
            <a:custGeom>
              <a:rect b="b" l="l" r="r" t="t"/>
              <a:pathLst>
                <a:path extrusionOk="0" h="37" w="36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 rot="1644691">
              <a:off x="8763528" y="-169728"/>
              <a:ext cx="3492" cy="2619"/>
            </a:xfrm>
            <a:custGeom>
              <a:rect b="b" l="l" r="r" t="t"/>
              <a:pathLst>
                <a:path extrusionOk="0" h="15" w="2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9"/>
            <p:cNvSpPr/>
            <p:nvPr/>
          </p:nvSpPr>
          <p:spPr>
            <a:xfrm rot="1644691">
              <a:off x="8449226" y="339695"/>
              <a:ext cx="4889" cy="2794"/>
            </a:xfrm>
            <a:custGeom>
              <a:rect b="b" l="l" r="r" t="t"/>
              <a:pathLst>
                <a:path extrusionOk="0" h="16" w="28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9"/>
            <p:cNvSpPr/>
            <p:nvPr/>
          </p:nvSpPr>
          <p:spPr>
            <a:xfrm rot="1644691">
              <a:off x="8572649" y="18502"/>
              <a:ext cx="1746" cy="1571"/>
            </a:xfrm>
            <a:custGeom>
              <a:rect b="b" l="l" r="r" t="t"/>
              <a:pathLst>
                <a:path extrusionOk="0" h="9" w="1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9"/>
            <p:cNvSpPr/>
            <p:nvPr/>
          </p:nvSpPr>
          <p:spPr>
            <a:xfrm rot="1644691">
              <a:off x="8292579" y="660797"/>
              <a:ext cx="4889" cy="4889"/>
            </a:xfrm>
            <a:custGeom>
              <a:rect b="b" l="l" r="r" t="t"/>
              <a:pathLst>
                <a:path extrusionOk="0" h="28" w="28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9"/>
            <p:cNvSpPr/>
            <p:nvPr/>
          </p:nvSpPr>
          <p:spPr>
            <a:xfrm rot="1644691">
              <a:off x="8289114" y="894002"/>
              <a:ext cx="6285" cy="8031"/>
            </a:xfrm>
            <a:custGeom>
              <a:rect b="b" l="l" r="r" t="t"/>
              <a:pathLst>
                <a:path extrusionOk="0" h="46" w="36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9"/>
            <p:cNvSpPr/>
            <p:nvPr/>
          </p:nvSpPr>
          <p:spPr>
            <a:xfrm rot="1644691">
              <a:off x="8211601" y="927414"/>
              <a:ext cx="6285" cy="5762"/>
            </a:xfrm>
            <a:custGeom>
              <a:rect b="b" l="l" r="r" t="t"/>
              <a:pathLst>
                <a:path extrusionOk="0" h="33" w="36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9"/>
            <p:cNvSpPr/>
            <p:nvPr/>
          </p:nvSpPr>
          <p:spPr>
            <a:xfrm rot="1644691">
              <a:off x="8249636" y="893611"/>
              <a:ext cx="15888" cy="9428"/>
            </a:xfrm>
            <a:custGeom>
              <a:rect b="b" l="l" r="r" t="t"/>
              <a:pathLst>
                <a:path extrusionOk="0" h="54" w="91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9"/>
            <p:cNvSpPr/>
            <p:nvPr/>
          </p:nvSpPr>
          <p:spPr>
            <a:xfrm rot="1644691">
              <a:off x="8250636" y="903062"/>
              <a:ext cx="4714" cy="3667"/>
            </a:xfrm>
            <a:custGeom>
              <a:rect b="b" l="l" r="r" t="t"/>
              <a:pathLst>
                <a:path extrusionOk="0" h="21" w="27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9"/>
            <p:cNvSpPr/>
            <p:nvPr/>
          </p:nvSpPr>
          <p:spPr>
            <a:xfrm rot="1644691">
              <a:off x="8298259" y="857651"/>
              <a:ext cx="15015" cy="6635"/>
            </a:xfrm>
            <a:custGeom>
              <a:rect b="b" l="l" r="r" t="t"/>
              <a:pathLst>
                <a:path extrusionOk="0" h="38" w="86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9"/>
            <p:cNvSpPr/>
            <p:nvPr/>
          </p:nvSpPr>
          <p:spPr>
            <a:xfrm rot="1644691">
              <a:off x="8234654" y="883869"/>
              <a:ext cx="9428" cy="4714"/>
            </a:xfrm>
            <a:custGeom>
              <a:rect b="b" l="l" r="r" t="t"/>
              <a:pathLst>
                <a:path extrusionOk="0" h="27" w="54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9"/>
            <p:cNvSpPr/>
            <p:nvPr/>
          </p:nvSpPr>
          <p:spPr>
            <a:xfrm rot="1644691">
              <a:off x="8251410" y="855097"/>
              <a:ext cx="4889" cy="9428"/>
            </a:xfrm>
            <a:custGeom>
              <a:rect b="b" l="l" r="r" t="t"/>
              <a:pathLst>
                <a:path extrusionOk="0" h="54" w="28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9"/>
            <p:cNvSpPr/>
            <p:nvPr/>
          </p:nvSpPr>
          <p:spPr>
            <a:xfrm rot="1644691">
              <a:off x="8250799" y="864202"/>
              <a:ext cx="1746" cy="6460"/>
            </a:xfrm>
            <a:custGeom>
              <a:rect b="b" l="l" r="r" t="t"/>
              <a:pathLst>
                <a:path extrusionOk="0" h="37" w="1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9"/>
            <p:cNvSpPr/>
            <p:nvPr/>
          </p:nvSpPr>
          <p:spPr>
            <a:xfrm rot="1644691">
              <a:off x="8236520" y="867716"/>
              <a:ext cx="3317" cy="7857"/>
            </a:xfrm>
            <a:custGeom>
              <a:rect b="b" l="l" r="r" t="t"/>
              <a:pathLst>
                <a:path extrusionOk="0" h="45" w="19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9"/>
            <p:cNvSpPr/>
            <p:nvPr/>
          </p:nvSpPr>
          <p:spPr>
            <a:xfrm rot="1644691">
              <a:off x="8285418" y="774453"/>
              <a:ext cx="9079" cy="8730"/>
            </a:xfrm>
            <a:custGeom>
              <a:rect b="b" l="l" r="r" t="t"/>
              <a:pathLst>
                <a:path extrusionOk="0" h="50" w="52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9"/>
            <p:cNvSpPr/>
            <p:nvPr/>
          </p:nvSpPr>
          <p:spPr>
            <a:xfrm rot="1644691">
              <a:off x="8251722" y="791020"/>
              <a:ext cx="12396" cy="4714"/>
            </a:xfrm>
            <a:custGeom>
              <a:rect b="b" l="l" r="r" t="t"/>
              <a:pathLst>
                <a:path extrusionOk="0" h="27" w="71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9"/>
            <p:cNvSpPr/>
            <p:nvPr/>
          </p:nvSpPr>
          <p:spPr>
            <a:xfrm rot="1644691">
              <a:off x="8253750" y="763742"/>
              <a:ext cx="9952" cy="8381"/>
            </a:xfrm>
            <a:custGeom>
              <a:rect b="b" l="l" r="r" t="t"/>
              <a:pathLst>
                <a:path extrusionOk="0" h="48" w="57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9"/>
            <p:cNvSpPr/>
            <p:nvPr/>
          </p:nvSpPr>
          <p:spPr>
            <a:xfrm rot="1644691">
              <a:off x="8326845" y="672292"/>
              <a:ext cx="21650" cy="1746"/>
            </a:xfrm>
            <a:custGeom>
              <a:rect b="b" l="l" r="r" t="t"/>
              <a:pathLst>
                <a:path extrusionOk="0" h="10" w="124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9"/>
            <p:cNvSpPr/>
            <p:nvPr/>
          </p:nvSpPr>
          <p:spPr>
            <a:xfrm rot="1644691">
              <a:off x="8321909" y="548889"/>
              <a:ext cx="20253" cy="12396"/>
            </a:xfrm>
            <a:custGeom>
              <a:rect b="b" l="l" r="r" t="t"/>
              <a:pathLst>
                <a:path extrusionOk="0" h="71" w="116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9"/>
            <p:cNvSpPr/>
            <p:nvPr/>
          </p:nvSpPr>
          <p:spPr>
            <a:xfrm rot="1644691">
              <a:off x="8339641" y="561828"/>
              <a:ext cx="4714" cy="1571"/>
            </a:xfrm>
            <a:custGeom>
              <a:rect b="b" l="l" r="r" t="t"/>
              <a:pathLst>
                <a:path extrusionOk="0" h="9" w="27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9"/>
            <p:cNvSpPr/>
            <p:nvPr/>
          </p:nvSpPr>
          <p:spPr>
            <a:xfrm rot="1644691">
              <a:off x="8474878" y="194918"/>
              <a:ext cx="6460" cy="6460"/>
            </a:xfrm>
            <a:custGeom>
              <a:rect b="b" l="l" r="r" t="t"/>
              <a:pathLst>
                <a:path extrusionOk="0" h="37" w="37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9"/>
            <p:cNvSpPr/>
            <p:nvPr/>
          </p:nvSpPr>
          <p:spPr>
            <a:xfrm rot="1644691">
              <a:off x="8517830" y="127852"/>
              <a:ext cx="10825" cy="3317"/>
            </a:xfrm>
            <a:custGeom>
              <a:rect b="b" l="l" r="r" t="t"/>
              <a:pathLst>
                <a:path extrusionOk="0" h="19" w="62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9"/>
            <p:cNvSpPr/>
            <p:nvPr/>
          </p:nvSpPr>
          <p:spPr>
            <a:xfrm rot="1644691">
              <a:off x="8531243" y="58602"/>
              <a:ext cx="11174" cy="9777"/>
            </a:xfrm>
            <a:custGeom>
              <a:rect b="b" l="l" r="r" t="t"/>
              <a:pathLst>
                <a:path extrusionOk="0" h="56" w="64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9"/>
            <p:cNvSpPr/>
            <p:nvPr/>
          </p:nvSpPr>
          <p:spPr>
            <a:xfrm rot="1644691">
              <a:off x="7643098" y="850073"/>
              <a:ext cx="15888" cy="3143"/>
            </a:xfrm>
            <a:custGeom>
              <a:rect b="b" l="l" r="r" t="t"/>
              <a:pathLst>
                <a:path extrusionOk="0" h="18" w="91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9"/>
            <p:cNvSpPr/>
            <p:nvPr/>
          </p:nvSpPr>
          <p:spPr>
            <a:xfrm rot="1644691">
              <a:off x="7640178" y="779749"/>
              <a:ext cx="12571" cy="7857"/>
            </a:xfrm>
            <a:custGeom>
              <a:rect b="b" l="l" r="r" t="t"/>
              <a:pathLst>
                <a:path extrusionOk="0" h="45" w="72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9"/>
            <p:cNvSpPr/>
            <p:nvPr/>
          </p:nvSpPr>
          <p:spPr>
            <a:xfrm rot="1644691">
              <a:off x="7641170" y="737633"/>
              <a:ext cx="29507" cy="32475"/>
            </a:xfrm>
            <a:custGeom>
              <a:rect b="b" l="l" r="r" t="t"/>
              <a:pathLst>
                <a:path extrusionOk="0" h="186" w="169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9"/>
            <p:cNvSpPr/>
            <p:nvPr/>
          </p:nvSpPr>
          <p:spPr>
            <a:xfrm rot="1644691">
              <a:off x="7716843" y="740173"/>
              <a:ext cx="5587" cy="7333"/>
            </a:xfrm>
            <a:custGeom>
              <a:rect b="b" l="l" r="r" t="t"/>
              <a:pathLst>
                <a:path extrusionOk="0" h="42" w="32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9"/>
            <p:cNvSpPr/>
            <p:nvPr/>
          </p:nvSpPr>
          <p:spPr>
            <a:xfrm rot="1644691">
              <a:off x="7720572" y="747078"/>
              <a:ext cx="4714" cy="2444"/>
            </a:xfrm>
            <a:custGeom>
              <a:rect b="b" l="l" r="r" t="t"/>
              <a:pathLst>
                <a:path extrusionOk="0" h="14" w="27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9"/>
            <p:cNvSpPr/>
            <p:nvPr/>
          </p:nvSpPr>
          <p:spPr>
            <a:xfrm rot="1644691">
              <a:off x="7726167" y="724029"/>
              <a:ext cx="18682" cy="10650"/>
            </a:xfrm>
            <a:custGeom>
              <a:rect b="b" l="l" r="r" t="t"/>
              <a:pathLst>
                <a:path extrusionOk="0" h="61" w="107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9"/>
            <p:cNvSpPr/>
            <p:nvPr/>
          </p:nvSpPr>
          <p:spPr>
            <a:xfrm rot="1644691">
              <a:off x="7716354" y="711374"/>
              <a:ext cx="6460" cy="3317"/>
            </a:xfrm>
            <a:custGeom>
              <a:rect b="b" l="l" r="r" t="t"/>
              <a:pathLst>
                <a:path extrusionOk="0" h="19" w="37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9"/>
            <p:cNvSpPr/>
            <p:nvPr/>
          </p:nvSpPr>
          <p:spPr>
            <a:xfrm rot="1644691">
              <a:off x="7706445" y="712824"/>
              <a:ext cx="17110" cy="7857"/>
            </a:xfrm>
            <a:custGeom>
              <a:rect b="b" l="l" r="r" t="t"/>
              <a:pathLst>
                <a:path extrusionOk="0" h="45" w="98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9"/>
            <p:cNvSpPr/>
            <p:nvPr/>
          </p:nvSpPr>
          <p:spPr>
            <a:xfrm rot="1644691">
              <a:off x="7698530" y="722949"/>
              <a:ext cx="17285" cy="11349"/>
            </a:xfrm>
            <a:custGeom>
              <a:rect b="b" l="l" r="r" t="t"/>
              <a:pathLst>
                <a:path extrusionOk="0" h="65" w="99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9"/>
            <p:cNvSpPr/>
            <p:nvPr/>
          </p:nvSpPr>
          <p:spPr>
            <a:xfrm rot="1644691">
              <a:off x="7641613" y="728935"/>
              <a:ext cx="13968" cy="11000"/>
            </a:xfrm>
            <a:custGeom>
              <a:rect b="b" l="l" r="r" t="t"/>
              <a:pathLst>
                <a:path extrusionOk="0" h="63" w="8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9"/>
            <p:cNvSpPr/>
            <p:nvPr/>
          </p:nvSpPr>
          <p:spPr>
            <a:xfrm rot="1644691">
              <a:off x="7739879" y="685334"/>
              <a:ext cx="18682" cy="7857"/>
            </a:xfrm>
            <a:custGeom>
              <a:rect b="b" l="l" r="r" t="t"/>
              <a:pathLst>
                <a:path extrusionOk="0" h="45" w="107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9"/>
            <p:cNvSpPr/>
            <p:nvPr/>
          </p:nvSpPr>
          <p:spPr>
            <a:xfrm rot="1644691">
              <a:off x="7734274" y="674914"/>
              <a:ext cx="9428" cy="7857"/>
            </a:xfrm>
            <a:custGeom>
              <a:rect b="b" l="l" r="r" t="t"/>
              <a:pathLst>
                <a:path extrusionOk="0" h="45" w="54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9"/>
            <p:cNvSpPr/>
            <p:nvPr/>
          </p:nvSpPr>
          <p:spPr>
            <a:xfrm rot="1644691">
              <a:off x="7693179" y="697776"/>
              <a:ext cx="17110" cy="15539"/>
            </a:xfrm>
            <a:custGeom>
              <a:rect b="b" l="l" r="r" t="t"/>
              <a:pathLst>
                <a:path extrusionOk="0" h="89" w="98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9"/>
            <p:cNvSpPr/>
            <p:nvPr/>
          </p:nvSpPr>
          <p:spPr>
            <a:xfrm rot="1644691">
              <a:off x="7767237" y="662729"/>
              <a:ext cx="17110" cy="7857"/>
            </a:xfrm>
            <a:custGeom>
              <a:rect b="b" l="l" r="r" t="t"/>
              <a:pathLst>
                <a:path extrusionOk="0" h="45" w="98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9"/>
            <p:cNvSpPr/>
            <p:nvPr/>
          </p:nvSpPr>
          <p:spPr>
            <a:xfrm rot="1644691">
              <a:off x="7783348" y="637629"/>
              <a:ext cx="20253" cy="16412"/>
            </a:xfrm>
            <a:custGeom>
              <a:rect b="b" l="l" r="r" t="t"/>
              <a:pathLst>
                <a:path extrusionOk="0" h="94" w="116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9"/>
            <p:cNvSpPr/>
            <p:nvPr/>
          </p:nvSpPr>
          <p:spPr>
            <a:xfrm rot="1644691">
              <a:off x="7783587" y="627829"/>
              <a:ext cx="11000" cy="6285"/>
            </a:xfrm>
            <a:custGeom>
              <a:rect b="b" l="l" r="r" t="t"/>
              <a:pathLst>
                <a:path extrusionOk="0" h="36" w="63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9"/>
            <p:cNvSpPr/>
            <p:nvPr/>
          </p:nvSpPr>
          <p:spPr>
            <a:xfrm rot="1644691">
              <a:off x="7747174" y="661427"/>
              <a:ext cx="12396" cy="6285"/>
            </a:xfrm>
            <a:custGeom>
              <a:rect b="b" l="l" r="r" t="t"/>
              <a:pathLst>
                <a:path extrusionOk="0" h="36" w="71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9"/>
            <p:cNvSpPr/>
            <p:nvPr/>
          </p:nvSpPr>
          <p:spPr>
            <a:xfrm rot="1644691">
              <a:off x="7748145" y="653969"/>
              <a:ext cx="1746" cy="8031"/>
            </a:xfrm>
            <a:custGeom>
              <a:rect b="b" l="l" r="r" t="t"/>
              <a:pathLst>
                <a:path extrusionOk="0" h="46" w="1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9"/>
            <p:cNvSpPr/>
            <p:nvPr/>
          </p:nvSpPr>
          <p:spPr>
            <a:xfrm rot="1644691">
              <a:off x="7743487" y="663658"/>
              <a:ext cx="3317" cy="175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9"/>
            <p:cNvSpPr/>
            <p:nvPr/>
          </p:nvSpPr>
          <p:spPr>
            <a:xfrm rot="1644691">
              <a:off x="7693879" y="670650"/>
              <a:ext cx="26364" cy="9428"/>
            </a:xfrm>
            <a:custGeom>
              <a:rect b="b" l="l" r="r" t="t"/>
              <a:pathLst>
                <a:path extrusionOk="0" h="54" w="151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9"/>
            <p:cNvSpPr/>
            <p:nvPr/>
          </p:nvSpPr>
          <p:spPr>
            <a:xfrm rot="1644691">
              <a:off x="7724356" y="660261"/>
              <a:ext cx="12571" cy="9428"/>
            </a:xfrm>
            <a:custGeom>
              <a:rect b="b" l="l" r="r" t="t"/>
              <a:pathLst>
                <a:path extrusionOk="0" h="54" w="72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9"/>
            <p:cNvSpPr/>
            <p:nvPr/>
          </p:nvSpPr>
          <p:spPr>
            <a:xfrm rot="1644691">
              <a:off x="7726158" y="655684"/>
              <a:ext cx="6460" cy="3317"/>
            </a:xfrm>
            <a:custGeom>
              <a:rect b="b" l="l" r="r" t="t"/>
              <a:pathLst>
                <a:path extrusionOk="0" h="19" w="37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9"/>
            <p:cNvSpPr/>
            <p:nvPr/>
          </p:nvSpPr>
          <p:spPr>
            <a:xfrm rot="1644691">
              <a:off x="7760285" y="618054"/>
              <a:ext cx="10825" cy="15539"/>
            </a:xfrm>
            <a:custGeom>
              <a:rect b="b" l="l" r="r" t="t"/>
              <a:pathLst>
                <a:path extrusionOk="0" h="89" w="62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9"/>
            <p:cNvSpPr/>
            <p:nvPr/>
          </p:nvSpPr>
          <p:spPr>
            <a:xfrm rot="1644691">
              <a:off x="7755130" y="643834"/>
              <a:ext cx="3317" cy="1746"/>
            </a:xfrm>
            <a:custGeom>
              <a:rect b="b" l="l" r="r" t="t"/>
              <a:pathLst>
                <a:path extrusionOk="0" h="10" w="19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9"/>
            <p:cNvSpPr/>
            <p:nvPr/>
          </p:nvSpPr>
          <p:spPr>
            <a:xfrm rot="1644691">
              <a:off x="7786177" y="581150"/>
              <a:ext cx="1746" cy="175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9"/>
            <p:cNvSpPr/>
            <p:nvPr/>
          </p:nvSpPr>
          <p:spPr>
            <a:xfrm rot="1644691">
              <a:off x="7751411" y="627426"/>
              <a:ext cx="6285" cy="9428"/>
            </a:xfrm>
            <a:custGeom>
              <a:rect b="b" l="l" r="r" t="t"/>
              <a:pathLst>
                <a:path extrusionOk="0" h="54" w="36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9"/>
            <p:cNvSpPr/>
            <p:nvPr/>
          </p:nvSpPr>
          <p:spPr>
            <a:xfrm rot="1644691">
              <a:off x="7778250" y="611108"/>
              <a:ext cx="11000" cy="6460"/>
            </a:xfrm>
            <a:custGeom>
              <a:rect b="b" l="l" r="r" t="t"/>
              <a:pathLst>
                <a:path extrusionOk="0" h="37" w="63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9"/>
            <p:cNvSpPr/>
            <p:nvPr/>
          </p:nvSpPr>
          <p:spPr>
            <a:xfrm rot="1644691">
              <a:off x="7761267" y="645301"/>
              <a:ext cx="2095" cy="1397"/>
            </a:xfrm>
            <a:custGeom>
              <a:rect b="b" l="l" r="r" t="t"/>
              <a:pathLst>
                <a:path extrusionOk="0" h="8" w="12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9"/>
            <p:cNvSpPr/>
            <p:nvPr/>
          </p:nvSpPr>
          <p:spPr>
            <a:xfrm rot="1644691">
              <a:off x="7753444" y="639432"/>
              <a:ext cx="9428" cy="4889"/>
            </a:xfrm>
            <a:custGeom>
              <a:rect b="b" l="l" r="r" t="t"/>
              <a:pathLst>
                <a:path extrusionOk="0" h="28" w="54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9"/>
            <p:cNvSpPr/>
            <p:nvPr/>
          </p:nvSpPr>
          <p:spPr>
            <a:xfrm rot="1644691">
              <a:off x="7711396" y="539133"/>
              <a:ext cx="83457" cy="30729"/>
            </a:xfrm>
            <a:custGeom>
              <a:rect b="b" l="l" r="r" t="t"/>
              <a:pathLst>
                <a:path extrusionOk="0" h="176" w="478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9"/>
            <p:cNvSpPr/>
            <p:nvPr/>
          </p:nvSpPr>
          <p:spPr>
            <a:xfrm rot="1644691">
              <a:off x="7779571" y="583286"/>
              <a:ext cx="18682" cy="18682"/>
            </a:xfrm>
            <a:custGeom>
              <a:rect b="b" l="l" r="r" t="t"/>
              <a:pathLst>
                <a:path extrusionOk="0" h="107" w="107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9"/>
            <p:cNvSpPr/>
            <p:nvPr/>
          </p:nvSpPr>
          <p:spPr>
            <a:xfrm rot="1644691">
              <a:off x="7739998" y="589885"/>
              <a:ext cx="41728" cy="23396"/>
            </a:xfrm>
            <a:custGeom>
              <a:rect b="b" l="l" r="r" t="t"/>
              <a:pathLst>
                <a:path extrusionOk="0" h="134" w="239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9"/>
            <p:cNvSpPr/>
            <p:nvPr/>
          </p:nvSpPr>
          <p:spPr>
            <a:xfrm rot="1644691">
              <a:off x="7673796" y="646693"/>
              <a:ext cx="3317" cy="1746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9"/>
            <p:cNvSpPr/>
            <p:nvPr/>
          </p:nvSpPr>
          <p:spPr>
            <a:xfrm rot="1644691">
              <a:off x="7676576" y="644342"/>
              <a:ext cx="38586" cy="17983"/>
            </a:xfrm>
            <a:custGeom>
              <a:rect b="b" l="l" r="r" t="t"/>
              <a:pathLst>
                <a:path extrusionOk="0" h="103" w="221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9"/>
            <p:cNvSpPr/>
            <p:nvPr/>
          </p:nvSpPr>
          <p:spPr>
            <a:xfrm rot="1644691">
              <a:off x="7710274" y="609516"/>
              <a:ext cx="18682" cy="12745"/>
            </a:xfrm>
            <a:custGeom>
              <a:rect b="b" l="l" r="r" t="t"/>
              <a:pathLst>
                <a:path extrusionOk="0" h="73" w="107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9"/>
            <p:cNvSpPr/>
            <p:nvPr/>
          </p:nvSpPr>
          <p:spPr>
            <a:xfrm rot="1644691">
              <a:off x="7789696" y="579606"/>
              <a:ext cx="20253" cy="7857"/>
            </a:xfrm>
            <a:custGeom>
              <a:rect b="b" l="l" r="r" t="t"/>
              <a:pathLst>
                <a:path extrusionOk="0" h="45" w="116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9"/>
            <p:cNvSpPr/>
            <p:nvPr/>
          </p:nvSpPr>
          <p:spPr>
            <a:xfrm rot="1644691">
              <a:off x="7801954" y="566465"/>
              <a:ext cx="12571" cy="4714"/>
            </a:xfrm>
            <a:custGeom>
              <a:rect b="b" l="l" r="r" t="t"/>
              <a:pathLst>
                <a:path extrusionOk="0" h="27" w="72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9"/>
            <p:cNvSpPr/>
            <p:nvPr/>
          </p:nvSpPr>
          <p:spPr>
            <a:xfrm rot="1644691">
              <a:off x="8120148" y="-349351"/>
              <a:ext cx="3143" cy="4714"/>
            </a:xfrm>
            <a:custGeom>
              <a:rect b="b" l="l" r="r" t="t"/>
              <a:pathLst>
                <a:path extrusionOk="0" h="27" w="18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9"/>
            <p:cNvSpPr/>
            <p:nvPr/>
          </p:nvSpPr>
          <p:spPr>
            <a:xfrm rot="1644691">
              <a:off x="8107657" y="-320170"/>
              <a:ext cx="6460" cy="1397"/>
            </a:xfrm>
            <a:custGeom>
              <a:rect b="b" l="l" r="r" t="t"/>
              <a:pathLst>
                <a:path extrusionOk="0" h="8" w="37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9"/>
            <p:cNvSpPr/>
            <p:nvPr/>
          </p:nvSpPr>
          <p:spPr>
            <a:xfrm rot="1644691">
              <a:off x="7999627" y="197947"/>
              <a:ext cx="29332" cy="10825"/>
            </a:xfrm>
            <a:custGeom>
              <a:rect b="b" l="l" r="r" t="t"/>
              <a:pathLst>
                <a:path extrusionOk="0" h="62" w="168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 rot="1644691">
              <a:off x="8057202" y="-86151"/>
              <a:ext cx="12396" cy="4714"/>
            </a:xfrm>
            <a:custGeom>
              <a:rect b="b" l="l" r="r" t="t"/>
              <a:pathLst>
                <a:path extrusionOk="0" h="27" w="71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9"/>
            <p:cNvSpPr/>
            <p:nvPr/>
          </p:nvSpPr>
          <p:spPr>
            <a:xfrm rot="1644691">
              <a:off x="8017416" y="-121408"/>
              <a:ext cx="9428" cy="6460"/>
            </a:xfrm>
            <a:custGeom>
              <a:rect b="b" l="l" r="r" t="t"/>
              <a:pathLst>
                <a:path extrusionOk="0" h="37" w="54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9"/>
            <p:cNvSpPr/>
            <p:nvPr/>
          </p:nvSpPr>
          <p:spPr>
            <a:xfrm rot="1644691">
              <a:off x="8170403" y="-492289"/>
              <a:ext cx="14142" cy="5412"/>
            </a:xfrm>
            <a:custGeom>
              <a:rect b="b" l="l" r="r" t="t"/>
              <a:pathLst>
                <a:path extrusionOk="0" h="31" w="81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9"/>
            <p:cNvSpPr/>
            <p:nvPr/>
          </p:nvSpPr>
          <p:spPr>
            <a:xfrm rot="1644691">
              <a:off x="7871227" y="399940"/>
              <a:ext cx="20253" cy="12571"/>
            </a:xfrm>
            <a:custGeom>
              <a:rect b="b" l="l" r="r" t="t"/>
              <a:pathLst>
                <a:path extrusionOk="0" h="72" w="116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 rot="1644691">
              <a:off x="8235557" y="-272794"/>
              <a:ext cx="7857" cy="3841"/>
            </a:xfrm>
            <a:custGeom>
              <a:rect b="b" l="l" r="r" t="t"/>
              <a:pathLst>
                <a:path extrusionOk="0" h="22" w="45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 rot="1644691">
              <a:off x="7892038" y="394876"/>
              <a:ext cx="12571" cy="14142"/>
            </a:xfrm>
            <a:custGeom>
              <a:rect b="b" l="l" r="r" t="t"/>
              <a:pathLst>
                <a:path extrusionOk="0" h="81" w="72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9"/>
            <p:cNvSpPr/>
            <p:nvPr/>
          </p:nvSpPr>
          <p:spPr>
            <a:xfrm rot="1644691">
              <a:off x="7837982" y="510855"/>
              <a:ext cx="1397" cy="1571"/>
            </a:xfrm>
            <a:custGeom>
              <a:rect b="b" l="l" r="r" t="t"/>
              <a:pathLst>
                <a:path extrusionOk="0" h="9" w="8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9"/>
            <p:cNvSpPr/>
            <p:nvPr/>
          </p:nvSpPr>
          <p:spPr>
            <a:xfrm rot="1644691">
              <a:off x="7777757" y="496846"/>
              <a:ext cx="7857" cy="1746"/>
            </a:xfrm>
            <a:custGeom>
              <a:rect b="b" l="l" r="r" t="t"/>
              <a:pathLst>
                <a:path extrusionOk="0" h="10" w="45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9"/>
            <p:cNvSpPr/>
            <p:nvPr/>
          </p:nvSpPr>
          <p:spPr>
            <a:xfrm rot="1644691">
              <a:off x="7840686" y="321373"/>
              <a:ext cx="1746" cy="1571"/>
            </a:xfrm>
            <a:custGeom>
              <a:rect b="b" l="l" r="r" t="t"/>
              <a:pathLst>
                <a:path extrusionOk="0" h="9" w="1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9"/>
            <p:cNvSpPr/>
            <p:nvPr/>
          </p:nvSpPr>
          <p:spPr>
            <a:xfrm rot="1644691">
              <a:off x="7831483" y="508589"/>
              <a:ext cx="4889" cy="4714"/>
            </a:xfrm>
            <a:custGeom>
              <a:rect b="b" l="l" r="r" t="t"/>
              <a:pathLst>
                <a:path extrusionOk="0" h="27" w="28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9"/>
            <p:cNvSpPr/>
            <p:nvPr/>
          </p:nvSpPr>
          <p:spPr>
            <a:xfrm rot="1644691">
              <a:off x="7833909" y="514827"/>
              <a:ext cx="4714" cy="3317"/>
            </a:xfrm>
            <a:custGeom>
              <a:rect b="b" l="l" r="r" t="t"/>
              <a:pathLst>
                <a:path extrusionOk="0" h="19" w="27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9"/>
            <p:cNvSpPr/>
            <p:nvPr/>
          </p:nvSpPr>
          <p:spPr>
            <a:xfrm rot="1644691">
              <a:off x="7838296" y="504523"/>
              <a:ext cx="1746" cy="6285"/>
            </a:xfrm>
            <a:custGeom>
              <a:rect b="b" l="l" r="r" t="t"/>
              <a:pathLst>
                <a:path extrusionOk="0" h="36" w="1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9"/>
            <p:cNvSpPr/>
            <p:nvPr/>
          </p:nvSpPr>
          <p:spPr>
            <a:xfrm rot="1644691">
              <a:off x="7919474" y="52966"/>
              <a:ext cx="1746" cy="175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 rot="1644691">
              <a:off x="7911749" y="46699"/>
              <a:ext cx="49585" cy="13968"/>
            </a:xfrm>
            <a:custGeom>
              <a:rect b="b" l="l" r="r" t="t"/>
              <a:pathLst>
                <a:path extrusionOk="0" h="80" w="284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9"/>
            <p:cNvSpPr/>
            <p:nvPr/>
          </p:nvSpPr>
          <p:spPr>
            <a:xfrm rot="1644691">
              <a:off x="7944495" y="-741815"/>
              <a:ext cx="228371" cy="1347529"/>
            </a:xfrm>
            <a:custGeom>
              <a:rect b="b" l="l" r="r" t="t"/>
              <a:pathLst>
                <a:path extrusionOk="0" h="7718" w="1308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9"/>
            <p:cNvSpPr/>
            <p:nvPr/>
          </p:nvSpPr>
          <p:spPr>
            <a:xfrm rot="1644691">
              <a:off x="8275779" y="-680415"/>
              <a:ext cx="37189" cy="27935"/>
            </a:xfrm>
            <a:custGeom>
              <a:rect b="b" l="l" r="r" t="t"/>
              <a:pathLst>
                <a:path extrusionOk="0" h="160" w="213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9"/>
            <p:cNvSpPr/>
            <p:nvPr/>
          </p:nvSpPr>
          <p:spPr>
            <a:xfrm rot="1644691">
              <a:off x="8084476" y="-290334"/>
              <a:ext cx="26364" cy="9428"/>
            </a:xfrm>
            <a:custGeom>
              <a:rect b="b" l="l" r="r" t="t"/>
              <a:pathLst>
                <a:path extrusionOk="0" h="54" w="151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 rot="1644691">
              <a:off x="8025623" y="-90905"/>
              <a:ext cx="9428" cy="7857"/>
            </a:xfrm>
            <a:custGeom>
              <a:rect b="b" l="l" r="r" t="t"/>
              <a:pathLst>
                <a:path extrusionOk="0" h="45" w="54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 rot="1644691">
              <a:off x="7846535" y="466512"/>
              <a:ext cx="4539" cy="4190"/>
            </a:xfrm>
            <a:custGeom>
              <a:rect b="b" l="l" r="r" t="t"/>
              <a:pathLst>
                <a:path extrusionOk="0" h="24" w="26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 rot="1644691">
              <a:off x="7832661" y="472365"/>
              <a:ext cx="9428" cy="6984"/>
            </a:xfrm>
            <a:custGeom>
              <a:rect b="b" l="l" r="r" t="t"/>
              <a:pathLst>
                <a:path extrusionOk="0" h="40" w="54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9"/>
            <p:cNvSpPr/>
            <p:nvPr/>
          </p:nvSpPr>
          <p:spPr>
            <a:xfrm rot="1644691">
              <a:off x="8021392" y="-114051"/>
              <a:ext cx="8031" cy="2619"/>
            </a:xfrm>
            <a:custGeom>
              <a:rect b="b" l="l" r="r" t="t"/>
              <a:pathLst>
                <a:path extrusionOk="0" h="15" w="46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 rot="1644691">
              <a:off x="8182262" y="-484517"/>
              <a:ext cx="1571" cy="1746"/>
            </a:xfrm>
            <a:custGeom>
              <a:rect b="b" l="l" r="r" t="t"/>
              <a:pathLst>
                <a:path extrusionOk="0" h="10" w="9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 rot="1644691">
              <a:off x="7815170" y="249150"/>
              <a:ext cx="7857" cy="4714"/>
            </a:xfrm>
            <a:custGeom>
              <a:rect b="b" l="l" r="r" t="t"/>
              <a:pathLst>
                <a:path extrusionOk="0" h="27" w="45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 rot="1644691">
              <a:off x="7821274" y="537305"/>
              <a:ext cx="7857" cy="7857"/>
            </a:xfrm>
            <a:custGeom>
              <a:rect b="b" l="l" r="r" t="t"/>
              <a:pathLst>
                <a:path extrusionOk="0" h="45" w="45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 rot="1644691">
              <a:off x="7713755" y="560925"/>
              <a:ext cx="7857" cy="6635"/>
            </a:xfrm>
            <a:custGeom>
              <a:rect b="b" l="l" r="r" t="t"/>
              <a:pathLst>
                <a:path extrusionOk="0" h="38" w="45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 rot="1644691">
              <a:off x="7765514" y="527791"/>
              <a:ext cx="21999" cy="11000"/>
            </a:xfrm>
            <a:custGeom>
              <a:rect b="b" l="l" r="r" t="t"/>
              <a:pathLst>
                <a:path extrusionOk="0" h="63" w="126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 rot="1644691">
              <a:off x="7767531" y="538465"/>
              <a:ext cx="6809" cy="4714"/>
            </a:xfrm>
            <a:custGeom>
              <a:rect b="b" l="l" r="r" t="t"/>
              <a:pathLst>
                <a:path extrusionOk="0" h="27" w="39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 rot="1644691">
              <a:off x="7832152" y="494235"/>
              <a:ext cx="22348" cy="8555"/>
            </a:xfrm>
            <a:custGeom>
              <a:rect b="b" l="l" r="r" t="t"/>
              <a:pathLst>
                <a:path extrusionOk="0" h="49" w="128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 rot="1644691">
              <a:off x="7741968" y="511748"/>
              <a:ext cx="15539" cy="4889"/>
            </a:xfrm>
            <a:custGeom>
              <a:rect b="b" l="l" r="r" t="t"/>
              <a:pathLst>
                <a:path extrusionOk="0" h="28" w="89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 rot="1644691">
              <a:off x="7765086" y="479358"/>
              <a:ext cx="9428" cy="12396"/>
            </a:xfrm>
            <a:custGeom>
              <a:rect b="b" l="l" r="r" t="t"/>
              <a:pathLst>
                <a:path extrusionOk="0" h="71" w="54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 rot="1644691">
              <a:off x="7765364" y="491264"/>
              <a:ext cx="3143" cy="6460"/>
            </a:xfrm>
            <a:custGeom>
              <a:rect b="b" l="l" r="r" t="t"/>
              <a:pathLst>
                <a:path extrusionOk="0" h="37" w="18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 rot="1644691">
              <a:off x="7744936" y="493360"/>
              <a:ext cx="4714" cy="7857"/>
            </a:xfrm>
            <a:custGeom>
              <a:rect b="b" l="l" r="r" t="t"/>
              <a:pathLst>
                <a:path extrusionOk="0" h="45" w="27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 rot="1644691">
              <a:off x="7810035" y="388007"/>
              <a:ext cx="12222" cy="10301"/>
            </a:xfrm>
            <a:custGeom>
              <a:rect b="b" l="l" r="r" t="t"/>
              <a:pathLst>
                <a:path extrusionOk="0" h="59" w="7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 rot="1644691">
              <a:off x="7761310" y="401454"/>
              <a:ext cx="20253" cy="4889"/>
            </a:xfrm>
            <a:custGeom>
              <a:rect b="b" l="l" r="r" t="t"/>
              <a:pathLst>
                <a:path extrusionOk="0" h="28" w="116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 rot="1644691">
              <a:off x="7764425" y="368393"/>
              <a:ext cx="15539" cy="10825"/>
            </a:xfrm>
            <a:custGeom>
              <a:rect b="b" l="l" r="r" t="t"/>
              <a:pathLst>
                <a:path extrusionOk="0" h="62" w="89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 rot="1644691">
              <a:off x="7864986" y="270483"/>
              <a:ext cx="31078" cy="3143"/>
            </a:xfrm>
            <a:custGeom>
              <a:rect b="b" l="l" r="r" t="t"/>
              <a:pathLst>
                <a:path extrusionOk="0" h="18" w="178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 rot="1644691">
              <a:off x="7850071" y="119671"/>
              <a:ext cx="31078" cy="14142"/>
            </a:xfrm>
            <a:custGeom>
              <a:rect b="b" l="l" r="r" t="t"/>
              <a:pathLst>
                <a:path extrusionOk="0" h="81" w="178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 rot="1644691">
              <a:off x="7877417" y="136352"/>
              <a:ext cx="4714" cy="3143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 rot="1644691">
              <a:off x="8050808" y="-286015"/>
              <a:ext cx="11000" cy="6285"/>
            </a:xfrm>
            <a:custGeom>
              <a:rect b="b" l="l" r="r" t="t"/>
              <a:pathLst>
                <a:path extrusionOk="0" h="36" w="63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 rot="1644691">
              <a:off x="8107828" y="-359024"/>
              <a:ext cx="18507" cy="1746"/>
            </a:xfrm>
            <a:custGeom>
              <a:rect b="b" l="l" r="r" t="t"/>
              <a:pathLst>
                <a:path extrusionOk="0" h="10" w="106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 rot="1644691">
              <a:off x="8124245" y="-442654"/>
              <a:ext cx="16587" cy="11174"/>
            </a:xfrm>
            <a:custGeom>
              <a:rect b="b" l="l" r="r" t="t"/>
              <a:pathLst>
                <a:path extrusionOk="0" h="64" w="95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 rot="1644691">
              <a:off x="7849542" y="-879617"/>
              <a:ext cx="12571" cy="7857"/>
            </a:xfrm>
            <a:custGeom>
              <a:rect b="b" l="l" r="r" t="t"/>
              <a:pathLst>
                <a:path extrusionOk="0" h="45" w="72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 rot="1644691">
              <a:off x="7858729" y="-871172"/>
              <a:ext cx="6285" cy="7857"/>
            </a:xfrm>
            <a:custGeom>
              <a:rect b="b" l="l" r="r" t="t"/>
              <a:pathLst>
                <a:path extrusionOk="0" h="45" w="36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 rot="1644691">
              <a:off x="7827277" y="-857167"/>
              <a:ext cx="9428" cy="7857"/>
            </a:xfrm>
            <a:custGeom>
              <a:rect b="b" l="l" r="r" t="t"/>
              <a:pathLst>
                <a:path extrusionOk="0" h="45" w="54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 rot="1644691">
              <a:off x="7807984" y="-840290"/>
              <a:ext cx="13968" cy="16237"/>
            </a:xfrm>
            <a:custGeom>
              <a:rect b="b" l="l" r="r" t="t"/>
              <a:pathLst>
                <a:path extrusionOk="0" h="93" w="8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9"/>
            <p:cNvSpPr/>
            <p:nvPr/>
          </p:nvSpPr>
          <p:spPr>
            <a:xfrm rot="1644691">
              <a:off x="7812841" y="-822102"/>
              <a:ext cx="6285" cy="6285"/>
            </a:xfrm>
            <a:custGeom>
              <a:rect b="b" l="l" r="r" t="t"/>
              <a:pathLst>
                <a:path extrusionOk="0" h="36" w="36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 rot="1644691">
              <a:off x="7842530" y="-854755"/>
              <a:ext cx="9428" cy="4889"/>
            </a:xfrm>
            <a:custGeom>
              <a:rect b="b" l="l" r="r" t="t"/>
              <a:pathLst>
                <a:path extrusionOk="0" h="28" w="54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 rot="1644691">
              <a:off x="7848012" y="-850275"/>
              <a:ext cx="1746" cy="6285"/>
            </a:xfrm>
            <a:custGeom>
              <a:rect b="b" l="l" r="r" t="t"/>
              <a:pathLst>
                <a:path extrusionOk="0" h="36" w="1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9"/>
            <p:cNvSpPr/>
            <p:nvPr/>
          </p:nvSpPr>
          <p:spPr>
            <a:xfrm rot="1644691">
              <a:off x="7852632" y="-853522"/>
              <a:ext cx="1571" cy="1746"/>
            </a:xfrm>
            <a:custGeom>
              <a:rect b="b" l="l" r="r" t="t"/>
              <a:pathLst>
                <a:path extrusionOk="0" h="10" w="9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9"/>
            <p:cNvSpPr/>
            <p:nvPr/>
          </p:nvSpPr>
          <p:spPr>
            <a:xfrm rot="1644691">
              <a:off x="7874940" y="-871657"/>
              <a:ext cx="18682" cy="9254"/>
            </a:xfrm>
            <a:custGeom>
              <a:rect b="b" l="l" r="r" t="t"/>
              <a:pathLst>
                <a:path extrusionOk="0" h="53" w="107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 rot="1644691">
              <a:off x="7861562" y="-860542"/>
              <a:ext cx="7857" cy="9428"/>
            </a:xfrm>
            <a:custGeom>
              <a:rect b="b" l="l" r="r" t="t"/>
              <a:pathLst>
                <a:path extrusionOk="0" h="54" w="45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 rot="1644691">
              <a:off x="7862672" y="-851018"/>
              <a:ext cx="3317" cy="4714"/>
            </a:xfrm>
            <a:custGeom>
              <a:rect b="b" l="l" r="r" t="t"/>
              <a:pathLst>
                <a:path extrusionOk="0" h="27" w="19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 rot="1644691">
              <a:off x="7828883" y="-823313"/>
              <a:ext cx="7857" cy="13968"/>
            </a:xfrm>
            <a:custGeom>
              <a:rect b="b" l="l" r="r" t="t"/>
              <a:pathLst>
                <a:path extrusionOk="0" h="80" w="45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 rot="1644691">
              <a:off x="7841260" y="-834986"/>
              <a:ext cx="1746" cy="1746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 rot="1644691">
              <a:off x="7806921" y="-774813"/>
              <a:ext cx="1746" cy="175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 rot="1644691">
              <a:off x="7839137" y="-827903"/>
              <a:ext cx="4889" cy="9428"/>
            </a:xfrm>
            <a:custGeom>
              <a:rect b="b" l="l" r="r" t="t"/>
              <a:pathLst>
                <a:path extrusionOk="0" h="54" w="28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 rot="1644691">
              <a:off x="7812550" y="-808078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 rot="1644691">
              <a:off x="7836625" y="-835311"/>
              <a:ext cx="3317" cy="175"/>
            </a:xfrm>
            <a:custGeom>
              <a:rect b="b" l="l" r="r" t="t"/>
              <a:pathLst>
                <a:path extrusionOk="0" h="1" w="19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9"/>
            <p:cNvSpPr/>
            <p:nvPr/>
          </p:nvSpPr>
          <p:spPr>
            <a:xfrm rot="1644691">
              <a:off x="7838292" y="-833798"/>
              <a:ext cx="4714" cy="4714"/>
            </a:xfrm>
            <a:custGeom>
              <a:rect b="b" l="l" r="r" t="t"/>
              <a:pathLst>
                <a:path extrusionOk="0" h="27" w="27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9"/>
            <p:cNvSpPr/>
            <p:nvPr/>
          </p:nvSpPr>
          <p:spPr>
            <a:xfrm rot="1644691">
              <a:off x="7800673" y="-768941"/>
              <a:ext cx="54125" cy="32126"/>
            </a:xfrm>
            <a:custGeom>
              <a:rect b="b" l="l" r="r" t="t"/>
              <a:pathLst>
                <a:path extrusionOk="0" h="184" w="31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 rot="1644691">
              <a:off x="7803754" y="-793326"/>
              <a:ext cx="12571" cy="18682"/>
            </a:xfrm>
            <a:custGeom>
              <a:rect b="b" l="l" r="r" t="t"/>
              <a:pathLst>
                <a:path extrusionOk="0" h="107" w="72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 rot="1644691">
              <a:off x="7817881" y="-807690"/>
              <a:ext cx="27935" cy="23221"/>
            </a:xfrm>
            <a:custGeom>
              <a:rect b="b" l="l" r="r" t="t"/>
              <a:pathLst>
                <a:path extrusionOk="0" h="133" w="16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9"/>
            <p:cNvSpPr/>
            <p:nvPr/>
          </p:nvSpPr>
          <p:spPr>
            <a:xfrm rot="1644691">
              <a:off x="7900606" y="-845519"/>
              <a:ext cx="3317" cy="1397"/>
            </a:xfrm>
            <a:custGeom>
              <a:rect b="b" l="l" r="r" t="t"/>
              <a:pathLst>
                <a:path extrusionOk="0" h="8" w="19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9"/>
            <p:cNvSpPr/>
            <p:nvPr/>
          </p:nvSpPr>
          <p:spPr>
            <a:xfrm rot="1644691">
              <a:off x="7876019" y="-856821"/>
              <a:ext cx="24793" cy="17110"/>
            </a:xfrm>
            <a:custGeom>
              <a:rect b="b" l="l" r="r" t="t"/>
              <a:pathLst>
                <a:path extrusionOk="0" h="98" w="142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9"/>
            <p:cNvSpPr/>
            <p:nvPr/>
          </p:nvSpPr>
          <p:spPr>
            <a:xfrm rot="1644691">
              <a:off x="7858246" y="-819057"/>
              <a:ext cx="12571" cy="13968"/>
            </a:xfrm>
            <a:custGeom>
              <a:rect b="b" l="l" r="r" t="t"/>
              <a:pathLst>
                <a:path extrusionOk="0" h="80" w="72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 rot="1644691">
              <a:off x="7792182" y="-778790"/>
              <a:ext cx="13968" cy="8031"/>
            </a:xfrm>
            <a:custGeom>
              <a:rect b="b" l="l" r="r" t="t"/>
              <a:pathLst>
                <a:path extrusionOk="0" h="46" w="8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 rot="1644691">
              <a:off x="7786641" y="-764138"/>
              <a:ext cx="8031" cy="4714"/>
            </a:xfrm>
            <a:custGeom>
              <a:rect b="b" l="l" r="r" t="t"/>
              <a:pathLst>
                <a:path extrusionOk="0" h="27" w="46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 rot="1644691">
              <a:off x="7388602" y="83895"/>
              <a:ext cx="3317" cy="3317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 rot="1644691">
              <a:off x="7396312" y="56907"/>
              <a:ext cx="4889" cy="1397"/>
            </a:xfrm>
            <a:custGeom>
              <a:rect b="b" l="l" r="r" t="t"/>
              <a:pathLst>
                <a:path extrusionOk="0" h="8" w="28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9"/>
            <p:cNvSpPr/>
            <p:nvPr/>
          </p:nvSpPr>
          <p:spPr>
            <a:xfrm rot="1644691">
              <a:off x="7554556" y="-421047"/>
              <a:ext cx="20078" cy="9428"/>
            </a:xfrm>
            <a:custGeom>
              <a:rect b="b" l="l" r="r" t="t"/>
              <a:pathLst>
                <a:path extrusionOk="0" h="54" w="115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 rot="1644691">
              <a:off x="7455439" y="-163098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 rot="1644691">
              <a:off x="7478316" y="-132664"/>
              <a:ext cx="6285" cy="4714"/>
            </a:xfrm>
            <a:custGeom>
              <a:rect b="b" l="l" r="r" t="t"/>
              <a:pathLst>
                <a:path extrusionOk="0" h="27" w="36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9"/>
            <p:cNvSpPr/>
            <p:nvPr/>
          </p:nvSpPr>
          <p:spPr>
            <a:xfrm rot="1644691">
              <a:off x="7352151" y="221439"/>
              <a:ext cx="9428" cy="4539"/>
            </a:xfrm>
            <a:custGeom>
              <a:rect b="b" l="l" r="r" t="t"/>
              <a:pathLst>
                <a:path extrusionOk="0" h="26" w="54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9"/>
            <p:cNvSpPr/>
            <p:nvPr/>
          </p:nvSpPr>
          <p:spPr>
            <a:xfrm rot="1644691">
              <a:off x="7697904" y="-615442"/>
              <a:ext cx="14142" cy="10825"/>
            </a:xfrm>
            <a:custGeom>
              <a:rect b="b" l="l" r="r" t="t"/>
              <a:pathLst>
                <a:path extrusionOk="0" h="62" w="81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9"/>
            <p:cNvSpPr/>
            <p:nvPr/>
          </p:nvSpPr>
          <p:spPr>
            <a:xfrm rot="1644691">
              <a:off x="7304378" y="39215"/>
              <a:ext cx="6285" cy="3317"/>
            </a:xfrm>
            <a:custGeom>
              <a:rect b="b" l="l" r="r" t="t"/>
              <a:pathLst>
                <a:path extrusionOk="0" h="19" w="36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9"/>
            <p:cNvSpPr/>
            <p:nvPr/>
          </p:nvSpPr>
          <p:spPr>
            <a:xfrm rot="1644691">
              <a:off x="7687165" y="-610434"/>
              <a:ext cx="7857" cy="14142"/>
            </a:xfrm>
            <a:custGeom>
              <a:rect b="b" l="l" r="r" t="t"/>
              <a:pathLst>
                <a:path extrusionOk="0" h="81" w="45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 rot="1644691">
              <a:off x="7177414" y="739731"/>
              <a:ext cx="1746" cy="1746"/>
            </a:xfrm>
            <a:custGeom>
              <a:rect b="b" l="l" r="r" t="t"/>
              <a:pathLst>
                <a:path extrusionOk="0" h="10" w="1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 rot="1644691">
              <a:off x="7034768" y="841477"/>
              <a:ext cx="1746" cy="6285"/>
            </a:xfrm>
            <a:custGeom>
              <a:rect b="b" l="l" r="r" t="t"/>
              <a:pathLst>
                <a:path extrusionOk="0" h="36" w="1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9"/>
            <p:cNvSpPr/>
            <p:nvPr/>
          </p:nvSpPr>
          <p:spPr>
            <a:xfrm rot="1644691">
              <a:off x="7756107" y="-707155"/>
              <a:ext cx="1397" cy="1571"/>
            </a:xfrm>
            <a:custGeom>
              <a:rect b="b" l="l" r="r" t="t"/>
              <a:pathLst>
                <a:path extrusionOk="0" h="9" w="8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9"/>
            <p:cNvSpPr/>
            <p:nvPr/>
          </p:nvSpPr>
          <p:spPr>
            <a:xfrm rot="1644691">
              <a:off x="7794332" y="-700435"/>
              <a:ext cx="4714" cy="1571"/>
            </a:xfrm>
            <a:custGeom>
              <a:rect b="b" l="l" r="r" t="t"/>
              <a:pathLst>
                <a:path extrusionOk="0" h="9" w="27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 rot="1644691">
              <a:off x="7717611" y="-536285"/>
              <a:ext cx="1571" cy="1746"/>
            </a:xfrm>
            <a:custGeom>
              <a:rect b="b" l="l" r="r" t="t"/>
              <a:pathLst>
                <a:path extrusionOk="0" h="10" w="9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 rot="1644691">
              <a:off x="7757808" y="-709116"/>
              <a:ext cx="3317" cy="4714"/>
            </a:xfrm>
            <a:custGeom>
              <a:rect b="b" l="l" r="r" t="t"/>
              <a:pathLst>
                <a:path extrusionOk="0" h="27" w="19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9"/>
            <p:cNvSpPr/>
            <p:nvPr/>
          </p:nvSpPr>
          <p:spPr>
            <a:xfrm rot="1644691">
              <a:off x="7758435" y="-712873"/>
              <a:ext cx="1571" cy="3317"/>
            </a:xfrm>
            <a:custGeom>
              <a:rect b="b" l="l" r="r" t="t"/>
              <a:pathLst>
                <a:path extrusionOk="0" h="19" w="9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9"/>
            <p:cNvSpPr/>
            <p:nvPr/>
          </p:nvSpPr>
          <p:spPr>
            <a:xfrm rot="1644691">
              <a:off x="7754536" y="-706141"/>
              <a:ext cx="1571" cy="4889"/>
            </a:xfrm>
            <a:custGeom>
              <a:rect b="b" l="l" r="r" t="t"/>
              <a:pathLst>
                <a:path extrusionOk="0" h="28" w="9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9"/>
            <p:cNvSpPr/>
            <p:nvPr/>
          </p:nvSpPr>
          <p:spPr>
            <a:xfrm rot="1644691">
              <a:off x="7249690" y="456271"/>
              <a:ext cx="3317" cy="2095"/>
            </a:xfrm>
            <a:custGeom>
              <a:rect b="b" l="l" r="r" t="t"/>
              <a:pathLst>
                <a:path extrusionOk="0" h="12" w="19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9"/>
            <p:cNvSpPr/>
            <p:nvPr/>
          </p:nvSpPr>
          <p:spPr>
            <a:xfrm rot="1644691">
              <a:off x="7601059" y="-287605"/>
              <a:ext cx="1746" cy="175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9"/>
            <p:cNvSpPr/>
            <p:nvPr/>
          </p:nvSpPr>
          <p:spPr>
            <a:xfrm rot="1644691">
              <a:off x="7572860" y="-293333"/>
              <a:ext cx="32649" cy="14142"/>
            </a:xfrm>
            <a:custGeom>
              <a:rect b="b" l="l" r="r" t="t"/>
              <a:pathLst>
                <a:path extrusionOk="0" h="81" w="187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9"/>
            <p:cNvSpPr/>
            <p:nvPr/>
          </p:nvSpPr>
          <p:spPr>
            <a:xfrm rot="1644691">
              <a:off x="7286977" y="-839992"/>
              <a:ext cx="245307" cy="1793097"/>
            </a:xfrm>
            <a:custGeom>
              <a:rect b="b" l="l" r="r" t="t"/>
              <a:pathLst>
                <a:path extrusionOk="0" h="10270" w="1405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9"/>
            <p:cNvSpPr/>
            <p:nvPr/>
          </p:nvSpPr>
          <p:spPr>
            <a:xfrm rot="1644691">
              <a:off x="7400888" y="19438"/>
              <a:ext cx="17285" cy="7857"/>
            </a:xfrm>
            <a:custGeom>
              <a:rect b="b" l="l" r="r" t="t"/>
              <a:pathLst>
                <a:path extrusionOk="0" h="45" w="99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9"/>
            <p:cNvSpPr/>
            <p:nvPr/>
          </p:nvSpPr>
          <p:spPr>
            <a:xfrm rot="1644691">
              <a:off x="7479952" y="-160711"/>
              <a:ext cx="7857" cy="7857"/>
            </a:xfrm>
            <a:custGeom>
              <a:rect b="b" l="l" r="r" t="t"/>
              <a:pathLst>
                <a:path extrusionOk="0" h="45" w="45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9"/>
            <p:cNvSpPr/>
            <p:nvPr/>
          </p:nvSpPr>
          <p:spPr>
            <a:xfrm rot="1644691">
              <a:off x="7739389" y="-670100"/>
              <a:ext cx="3317" cy="4539"/>
            </a:xfrm>
            <a:custGeom>
              <a:rect b="b" l="l" r="r" t="t"/>
              <a:pathLst>
                <a:path extrusionOk="0" h="26" w="19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9"/>
            <p:cNvSpPr/>
            <p:nvPr/>
          </p:nvSpPr>
          <p:spPr>
            <a:xfrm rot="1644691">
              <a:off x="7748439" y="-678799"/>
              <a:ext cx="4714" cy="7857"/>
            </a:xfrm>
            <a:custGeom>
              <a:rect b="b" l="l" r="r" t="t"/>
              <a:pathLst>
                <a:path extrusionOk="0" h="45" w="27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9"/>
            <p:cNvSpPr/>
            <p:nvPr/>
          </p:nvSpPr>
          <p:spPr>
            <a:xfrm rot="1644691">
              <a:off x="7176689" y="468984"/>
              <a:ext cx="3667" cy="4190"/>
            </a:xfrm>
            <a:custGeom>
              <a:rect b="b" l="l" r="r" t="t"/>
              <a:pathLst>
                <a:path extrusionOk="0" h="24" w="21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9"/>
            <p:cNvSpPr/>
            <p:nvPr/>
          </p:nvSpPr>
          <p:spPr>
            <a:xfrm rot="1644691">
              <a:off x="7477013" y="-135319"/>
              <a:ext cx="6285" cy="1397"/>
            </a:xfrm>
            <a:custGeom>
              <a:rect b="b" l="l" r="r" t="t"/>
              <a:pathLst>
                <a:path extrusionOk="0" h="8" w="36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9"/>
            <p:cNvSpPr/>
            <p:nvPr/>
          </p:nvSpPr>
          <p:spPr>
            <a:xfrm rot="1644691">
              <a:off x="7351549" y="220432"/>
              <a:ext cx="1746" cy="175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9"/>
            <p:cNvSpPr/>
            <p:nvPr/>
          </p:nvSpPr>
          <p:spPr>
            <a:xfrm rot="1644691">
              <a:off x="7717313" y="-475884"/>
              <a:ext cx="6285" cy="3841"/>
            </a:xfrm>
            <a:custGeom>
              <a:rect b="b" l="l" r="r" t="t"/>
              <a:pathLst>
                <a:path extrusionOk="0" h="22" w="36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9"/>
            <p:cNvSpPr/>
            <p:nvPr/>
          </p:nvSpPr>
          <p:spPr>
            <a:xfrm rot="1644691">
              <a:off x="7769234" y="-738805"/>
              <a:ext cx="6285" cy="7857"/>
            </a:xfrm>
            <a:custGeom>
              <a:rect b="b" l="l" r="r" t="t"/>
              <a:pathLst>
                <a:path extrusionOk="0" h="45" w="36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9"/>
            <p:cNvSpPr/>
            <p:nvPr/>
          </p:nvSpPr>
          <p:spPr>
            <a:xfrm rot="1644691">
              <a:off x="7854378" y="-768167"/>
              <a:ext cx="4714" cy="5587"/>
            </a:xfrm>
            <a:custGeom>
              <a:rect b="b" l="l" r="r" t="t"/>
              <a:pathLst>
                <a:path extrusionOk="0" h="32" w="27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9"/>
            <p:cNvSpPr/>
            <p:nvPr/>
          </p:nvSpPr>
          <p:spPr>
            <a:xfrm rot="1644691">
              <a:off x="7800086" y="-736395"/>
              <a:ext cx="14841" cy="9777"/>
            </a:xfrm>
            <a:custGeom>
              <a:rect b="b" l="l" r="r" t="t"/>
              <a:pathLst>
                <a:path extrusionOk="0" h="56" w="85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9"/>
            <p:cNvSpPr/>
            <p:nvPr/>
          </p:nvSpPr>
          <p:spPr>
            <a:xfrm rot="1644691">
              <a:off x="7809670" y="-742673"/>
              <a:ext cx="4889" cy="6460"/>
            </a:xfrm>
            <a:custGeom>
              <a:rect b="b" l="l" r="r" t="t"/>
              <a:pathLst>
                <a:path extrusionOk="0" h="37" w="28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9"/>
            <p:cNvSpPr/>
            <p:nvPr/>
          </p:nvSpPr>
          <p:spPr>
            <a:xfrm rot="1644691">
              <a:off x="7743999" y="-698240"/>
              <a:ext cx="15015" cy="8730"/>
            </a:xfrm>
            <a:custGeom>
              <a:rect b="b" l="l" r="r" t="t"/>
              <a:pathLst>
                <a:path extrusionOk="0" h="50" w="86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9"/>
            <p:cNvSpPr/>
            <p:nvPr/>
          </p:nvSpPr>
          <p:spPr>
            <a:xfrm rot="1644691">
              <a:off x="7817609" y="-719577"/>
              <a:ext cx="11000" cy="4714"/>
            </a:xfrm>
            <a:custGeom>
              <a:rect b="b" l="l" r="r" t="t"/>
              <a:pathLst>
                <a:path extrusionOk="0" h="27" w="63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 rot="1644691">
              <a:off x="7799645" y="-695103"/>
              <a:ext cx="6285" cy="11000"/>
            </a:xfrm>
            <a:custGeom>
              <a:rect b="b" l="l" r="r" t="t"/>
              <a:pathLst>
                <a:path extrusionOk="0" h="63" w="36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9"/>
            <p:cNvSpPr/>
            <p:nvPr/>
          </p:nvSpPr>
          <p:spPr>
            <a:xfrm rot="1644691">
              <a:off x="7806795" y="-701424"/>
              <a:ext cx="1746" cy="7857"/>
            </a:xfrm>
            <a:custGeom>
              <a:rect b="b" l="l" r="r" t="t"/>
              <a:pathLst>
                <a:path extrusionOk="0" h="45" w="1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9"/>
            <p:cNvSpPr/>
            <p:nvPr/>
          </p:nvSpPr>
          <p:spPr>
            <a:xfrm rot="1644691">
              <a:off x="7819776" y="-706060"/>
              <a:ext cx="4889" cy="8031"/>
            </a:xfrm>
            <a:custGeom>
              <a:rect b="b" l="l" r="r" t="t"/>
              <a:pathLst>
                <a:path extrusionOk="0" h="46" w="28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 rot="1644691">
              <a:off x="7747115" y="-607274"/>
              <a:ext cx="7857" cy="11000"/>
            </a:xfrm>
            <a:custGeom>
              <a:rect b="b" l="l" r="r" t="t"/>
              <a:pathLst>
                <a:path extrusionOk="0" h="63" w="45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 rot="1644691">
              <a:off x="7780254" y="-617040"/>
              <a:ext cx="12396" cy="4714"/>
            </a:xfrm>
            <a:custGeom>
              <a:rect b="b" l="l" r="r" t="t"/>
              <a:pathLst>
                <a:path extrusionOk="0" h="27" w="71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9"/>
            <p:cNvSpPr/>
            <p:nvPr/>
          </p:nvSpPr>
          <p:spPr>
            <a:xfrm rot="1644691">
              <a:off x="7775023" y="-593945"/>
              <a:ext cx="9428" cy="11349"/>
            </a:xfrm>
            <a:custGeom>
              <a:rect b="b" l="l" r="r" t="t"/>
              <a:pathLst>
                <a:path extrusionOk="0" h="65" w="54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 rot="1644691">
              <a:off x="7668257" y="-490764"/>
              <a:ext cx="20253" cy="4714"/>
            </a:xfrm>
            <a:custGeom>
              <a:rect b="b" l="l" r="r" t="t"/>
              <a:pathLst>
                <a:path extrusionOk="0" h="27" w="116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 rot="1644691">
              <a:off x="7648980" y="-364792"/>
              <a:ext cx="21824" cy="14841"/>
            </a:xfrm>
            <a:custGeom>
              <a:rect b="b" l="l" r="r" t="t"/>
              <a:pathLst>
                <a:path extrusionOk="0" h="85" w="125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9"/>
            <p:cNvSpPr/>
            <p:nvPr/>
          </p:nvSpPr>
          <p:spPr>
            <a:xfrm rot="1644691">
              <a:off x="7649122" y="-367942"/>
              <a:ext cx="3143" cy="3143"/>
            </a:xfrm>
            <a:custGeom>
              <a:rect b="b" l="l" r="r" t="t"/>
              <a:pathLst>
                <a:path extrusionOk="0" h="18" w="18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9"/>
            <p:cNvSpPr/>
            <p:nvPr/>
          </p:nvSpPr>
          <p:spPr>
            <a:xfrm rot="1644691">
              <a:off x="7435070" y="10429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 rot="1644691">
              <a:off x="7388509" y="91052"/>
              <a:ext cx="11000" cy="4889"/>
            </a:xfrm>
            <a:custGeom>
              <a:rect b="b" l="l" r="r" t="t"/>
              <a:pathLst>
                <a:path extrusionOk="0" h="28" w="63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 rot="1644691">
              <a:off x="7379826" y="162856"/>
              <a:ext cx="8904" cy="10301"/>
            </a:xfrm>
            <a:custGeom>
              <a:rect b="b" l="l" r="r" t="t"/>
              <a:pathLst>
                <a:path extrusionOk="0" h="59" w="51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9"/>
            <p:cNvSpPr/>
            <p:nvPr/>
          </p:nvSpPr>
          <p:spPr>
            <a:xfrm rot="1644691">
              <a:off x="8314175" y="255090"/>
              <a:ext cx="4714" cy="3317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9"/>
            <p:cNvSpPr/>
            <p:nvPr/>
          </p:nvSpPr>
          <p:spPr>
            <a:xfrm rot="1644691">
              <a:off x="8322392" y="230181"/>
              <a:ext cx="6460" cy="1397"/>
            </a:xfrm>
            <a:custGeom>
              <a:rect b="b" l="l" r="r" t="t"/>
              <a:pathLst>
                <a:path extrusionOk="0" h="8" w="37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 rot="1644691">
              <a:off x="8381507" y="-260509"/>
              <a:ext cx="29332" cy="11000"/>
            </a:xfrm>
            <a:custGeom>
              <a:rect b="b" l="l" r="r" t="t"/>
              <a:pathLst>
                <a:path extrusionOk="0" h="63" w="168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 rot="1644691">
              <a:off x="8354867" y="9263"/>
              <a:ext cx="12571" cy="4714"/>
            </a:xfrm>
            <a:custGeom>
              <a:rect b="b" l="l" r="r" t="t"/>
              <a:pathLst>
                <a:path extrusionOk="0" h="27" w="72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9"/>
            <p:cNvSpPr/>
            <p:nvPr/>
          </p:nvSpPr>
          <p:spPr>
            <a:xfrm rot="1644691">
              <a:off x="8399709" y="42227"/>
              <a:ext cx="9428" cy="6285"/>
            </a:xfrm>
            <a:custGeom>
              <a:rect b="b" l="l" r="r" t="t"/>
              <a:pathLst>
                <a:path extrusionOk="0" h="36" w="54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9"/>
            <p:cNvSpPr/>
            <p:nvPr/>
          </p:nvSpPr>
          <p:spPr>
            <a:xfrm rot="1644691">
              <a:off x="8261706" y="386587"/>
              <a:ext cx="14142" cy="4889"/>
            </a:xfrm>
            <a:custGeom>
              <a:rect b="b" l="l" r="r" t="t"/>
              <a:pathLst>
                <a:path extrusionOk="0" h="28" w="81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9"/>
            <p:cNvSpPr/>
            <p:nvPr/>
          </p:nvSpPr>
          <p:spPr>
            <a:xfrm rot="1644691">
              <a:off x="8504085" y="-448105"/>
              <a:ext cx="18682" cy="11000"/>
            </a:xfrm>
            <a:custGeom>
              <a:rect b="b" l="l" r="r" t="t"/>
              <a:pathLst>
                <a:path extrusionOk="0" h="63" w="107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 rot="1644691">
              <a:off x="8193250" y="180441"/>
              <a:ext cx="7857" cy="3841"/>
            </a:xfrm>
            <a:custGeom>
              <a:rect b="b" l="l" r="r" t="t"/>
              <a:pathLst>
                <a:path extrusionOk="0" h="22" w="45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 rot="1644691">
              <a:off x="8490868" y="-444251"/>
              <a:ext cx="12571" cy="12571"/>
            </a:xfrm>
            <a:custGeom>
              <a:rect b="b" l="l" r="r" t="t"/>
              <a:pathLst>
                <a:path extrusionOk="0" h="72" w="72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9"/>
            <p:cNvSpPr/>
            <p:nvPr/>
          </p:nvSpPr>
          <p:spPr>
            <a:xfrm rot="1644691">
              <a:off x="8021245" y="817723"/>
              <a:ext cx="1746" cy="175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9"/>
            <p:cNvSpPr/>
            <p:nvPr/>
          </p:nvSpPr>
          <p:spPr>
            <a:xfrm rot="1644691">
              <a:off x="7841622" y="895220"/>
              <a:ext cx="2619" cy="4889"/>
            </a:xfrm>
            <a:custGeom>
              <a:rect b="b" l="l" r="r" t="t"/>
              <a:pathLst>
                <a:path extrusionOk="0" h="28" w="15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9"/>
            <p:cNvSpPr/>
            <p:nvPr/>
          </p:nvSpPr>
          <p:spPr>
            <a:xfrm rot="1644691">
              <a:off x="8556181" y="-364929"/>
              <a:ext cx="3143" cy="1746"/>
            </a:xfrm>
            <a:custGeom>
              <a:rect b="b" l="l" r="r" t="t"/>
              <a:pathLst>
                <a:path extrusionOk="0" h="10" w="18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9"/>
            <p:cNvSpPr/>
            <p:nvPr/>
          </p:nvSpPr>
          <p:spPr>
            <a:xfrm rot="1644691">
              <a:off x="8106794" y="567832"/>
              <a:ext cx="4714" cy="3143"/>
            </a:xfrm>
            <a:custGeom>
              <a:rect b="b" l="l" r="r" t="t"/>
              <a:pathLst>
                <a:path extrusionOk="0" h="18" w="27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9"/>
            <p:cNvSpPr/>
            <p:nvPr/>
          </p:nvSpPr>
          <p:spPr>
            <a:xfrm rot="1644691">
              <a:off x="8495351" y="-114039"/>
              <a:ext cx="175" cy="1571"/>
            </a:xfrm>
            <a:custGeom>
              <a:rect b="b" l="l" r="r" t="t"/>
              <a:pathLst>
                <a:path extrusionOk="0" h="9" w="1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9"/>
            <p:cNvSpPr/>
            <p:nvPr/>
          </p:nvSpPr>
          <p:spPr>
            <a:xfrm rot="1644691">
              <a:off x="8454349" y="-121399"/>
              <a:ext cx="51157" cy="12396"/>
            </a:xfrm>
            <a:custGeom>
              <a:rect b="b" l="l" r="r" t="t"/>
              <a:pathLst>
                <a:path extrusionOk="0" h="71" w="293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 rot="1644691">
              <a:off x="8128944" y="-587971"/>
              <a:ext cx="236053" cy="1629675"/>
            </a:xfrm>
            <a:custGeom>
              <a:rect b="b" l="l" r="r" t="t"/>
              <a:pathLst>
                <a:path extrusionOk="0" h="9334" w="1352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9"/>
            <p:cNvSpPr/>
            <p:nvPr/>
          </p:nvSpPr>
          <p:spPr>
            <a:xfrm rot="1644691">
              <a:off x="8563972" y="-516003"/>
              <a:ext cx="13968" cy="1921"/>
            </a:xfrm>
            <a:custGeom>
              <a:rect b="b" l="l" r="r" t="t"/>
              <a:pathLst>
                <a:path extrusionOk="0" h="11" w="8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9"/>
            <p:cNvSpPr/>
            <p:nvPr/>
          </p:nvSpPr>
          <p:spPr>
            <a:xfrm rot="1644691">
              <a:off x="8324222" y="195103"/>
              <a:ext cx="26364" cy="9428"/>
            </a:xfrm>
            <a:custGeom>
              <a:rect b="b" l="l" r="r" t="t"/>
              <a:pathLst>
                <a:path extrusionOk="0" h="54" w="151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 rot="1644691">
              <a:off x="8389491" y="11276"/>
              <a:ext cx="11000" cy="7857"/>
            </a:xfrm>
            <a:custGeom>
              <a:rect b="b" l="l" r="r" t="t"/>
              <a:pathLst>
                <a:path extrusionOk="0" h="45" w="63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9"/>
            <p:cNvSpPr/>
            <p:nvPr/>
          </p:nvSpPr>
          <p:spPr>
            <a:xfrm rot="1644691">
              <a:off x="8539337" y="-501826"/>
              <a:ext cx="3841" cy="3143"/>
            </a:xfrm>
            <a:custGeom>
              <a:rect b="b" l="l" r="r" t="t"/>
              <a:pathLst>
                <a:path extrusionOk="0" h="18" w="22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9"/>
            <p:cNvSpPr/>
            <p:nvPr/>
          </p:nvSpPr>
          <p:spPr>
            <a:xfrm rot="1644691">
              <a:off x="8545739" y="-510404"/>
              <a:ext cx="11000" cy="6460"/>
            </a:xfrm>
            <a:custGeom>
              <a:rect b="b" l="l" r="r" t="t"/>
              <a:pathLst>
                <a:path extrusionOk="0" h="37" w="63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9"/>
            <p:cNvSpPr/>
            <p:nvPr/>
          </p:nvSpPr>
          <p:spPr>
            <a:xfrm rot="1644691">
              <a:off x="8004789" y="546700"/>
              <a:ext cx="6460" cy="3841"/>
            </a:xfrm>
            <a:custGeom>
              <a:rect b="b" l="l" r="r" t="t"/>
              <a:pathLst>
                <a:path extrusionOk="0" h="22" w="37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9"/>
            <p:cNvSpPr/>
            <p:nvPr/>
          </p:nvSpPr>
          <p:spPr>
            <a:xfrm rot="1644691">
              <a:off x="8395852" y="38224"/>
              <a:ext cx="9428" cy="2619"/>
            </a:xfrm>
            <a:custGeom>
              <a:rect b="b" l="l" r="r" t="t"/>
              <a:pathLst>
                <a:path extrusionOk="0" h="15" w="54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1644691">
              <a:off x="8261055" y="381625"/>
              <a:ext cx="3143" cy="1746"/>
            </a:xfrm>
            <a:custGeom>
              <a:rect b="b" l="l" r="r" t="t"/>
              <a:pathLst>
                <a:path extrusionOk="0" h="10" w="18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1644691">
              <a:off x="8581113" y="-300228"/>
              <a:ext cx="7857" cy="4889"/>
            </a:xfrm>
            <a:custGeom>
              <a:rect b="b" l="l" r="r" t="t"/>
              <a:pathLst>
                <a:path extrusionOk="0" h="28" w="45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9"/>
            <p:cNvSpPr/>
            <p:nvPr/>
          </p:nvSpPr>
          <p:spPr>
            <a:xfrm rot="1644691">
              <a:off x="8532941" y="-531666"/>
              <a:ext cx="22523" cy="7857"/>
            </a:xfrm>
            <a:custGeom>
              <a:rect b="b" l="l" r="r" t="t"/>
              <a:pathLst>
                <a:path extrusionOk="0" h="45" w="129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 rot="1644691">
              <a:off x="8571485" y="-433922"/>
              <a:ext cx="13968" cy="9777"/>
            </a:xfrm>
            <a:custGeom>
              <a:rect b="b" l="l" r="r" t="t"/>
              <a:pathLst>
                <a:path extrusionOk="0" h="56" w="8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9"/>
            <p:cNvSpPr/>
            <p:nvPr/>
          </p:nvSpPr>
          <p:spPr>
            <a:xfrm rot="1644691">
              <a:off x="8612244" y="-442749"/>
              <a:ext cx="18682" cy="4889"/>
            </a:xfrm>
            <a:custGeom>
              <a:rect b="b" l="l" r="r" t="t"/>
              <a:pathLst>
                <a:path extrusionOk="0" h="28" w="107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9"/>
            <p:cNvSpPr/>
            <p:nvPr/>
          </p:nvSpPr>
          <p:spPr>
            <a:xfrm rot="1644691">
              <a:off x="8615889" y="-415837"/>
              <a:ext cx="14666" cy="9603"/>
            </a:xfrm>
            <a:custGeom>
              <a:rect b="b" l="l" r="r" t="t"/>
              <a:pathLst>
                <a:path extrusionOk="0" h="55" w="84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9"/>
            <p:cNvSpPr/>
            <p:nvPr/>
          </p:nvSpPr>
          <p:spPr>
            <a:xfrm rot="1644691">
              <a:off x="8506396" y="-318828"/>
              <a:ext cx="32475" cy="1746"/>
            </a:xfrm>
            <a:custGeom>
              <a:rect b="b" l="l" r="r" t="t"/>
              <a:pathLst>
                <a:path extrusionOk="0" h="10" w="186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9"/>
            <p:cNvSpPr/>
            <p:nvPr/>
          </p:nvSpPr>
          <p:spPr>
            <a:xfrm rot="1644691">
              <a:off x="8529201" y="-188372"/>
              <a:ext cx="32649" cy="13968"/>
            </a:xfrm>
            <a:custGeom>
              <a:rect b="b" l="l" r="r" t="t"/>
              <a:pathLst>
                <a:path extrusionOk="0" h="80" w="187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9"/>
            <p:cNvSpPr/>
            <p:nvPr/>
          </p:nvSpPr>
          <p:spPr>
            <a:xfrm rot="1644691">
              <a:off x="8527664" y="-193350"/>
              <a:ext cx="4714" cy="3317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 rot="1644691">
              <a:off x="7810830" y="916016"/>
              <a:ext cx="9428" cy="7857"/>
            </a:xfrm>
            <a:custGeom>
              <a:rect b="b" l="l" r="r" t="t"/>
              <a:pathLst>
                <a:path extrusionOk="0" h="45" w="54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9"/>
            <p:cNvSpPr/>
            <p:nvPr/>
          </p:nvSpPr>
          <p:spPr>
            <a:xfrm rot="1644691">
              <a:off x="7815055" y="933109"/>
              <a:ext cx="20253" cy="6285"/>
            </a:xfrm>
            <a:custGeom>
              <a:rect b="b" l="l" r="r" t="t"/>
              <a:pathLst>
                <a:path extrusionOk="0" h="36" w="116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9"/>
            <p:cNvSpPr/>
            <p:nvPr/>
          </p:nvSpPr>
          <p:spPr>
            <a:xfrm rot="1644691">
              <a:off x="8372933" y="195246"/>
              <a:ext cx="11000" cy="4889"/>
            </a:xfrm>
            <a:custGeom>
              <a:rect b="b" l="l" r="r" t="t"/>
              <a:pathLst>
                <a:path extrusionOk="0" h="28" w="63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 rot="1644691">
              <a:off x="8313416" y="264980"/>
              <a:ext cx="17110" cy="3143"/>
            </a:xfrm>
            <a:custGeom>
              <a:rect b="b" l="l" r="r" t="t"/>
              <a:pathLst>
                <a:path extrusionOk="0" h="18" w="98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 rot="1644691">
              <a:off x="8298077" y="334603"/>
              <a:ext cx="20078" cy="11000"/>
            </a:xfrm>
            <a:custGeom>
              <a:rect b="b" l="l" r="r" t="t"/>
              <a:pathLst>
                <a:path extrusionOk="0" h="63" w="115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29"/>
          <p:cNvGrpSpPr/>
          <p:nvPr/>
        </p:nvGrpSpPr>
        <p:grpSpPr>
          <a:xfrm>
            <a:off x="-125284" y="3704042"/>
            <a:ext cx="1938167" cy="4582723"/>
            <a:chOff x="-125284" y="3704042"/>
            <a:chExt cx="1938167" cy="4582723"/>
          </a:xfrm>
        </p:grpSpPr>
        <p:sp>
          <p:nvSpPr>
            <p:cNvPr id="370" name="Google Shape;370;p29"/>
            <p:cNvSpPr/>
            <p:nvPr/>
          </p:nvSpPr>
          <p:spPr>
            <a:xfrm rot="-7511948">
              <a:off x="1015489" y="5947637"/>
              <a:ext cx="330278" cy="230266"/>
            </a:xfrm>
            <a:custGeom>
              <a:rect b="b" l="l" r="r" t="t"/>
              <a:pathLst>
                <a:path extrusionOk="0" h="1083" w="1484">
                  <a:moveTo>
                    <a:pt x="335" y="1"/>
                  </a:moveTo>
                  <a:cubicBezTo>
                    <a:pt x="160" y="1"/>
                    <a:pt x="1" y="197"/>
                    <a:pt x="149" y="389"/>
                  </a:cubicBezTo>
                  <a:cubicBezTo>
                    <a:pt x="211" y="459"/>
                    <a:pt x="281" y="486"/>
                    <a:pt x="361" y="530"/>
                  </a:cubicBezTo>
                  <a:cubicBezTo>
                    <a:pt x="467" y="592"/>
                    <a:pt x="564" y="653"/>
                    <a:pt x="670" y="724"/>
                  </a:cubicBezTo>
                  <a:cubicBezTo>
                    <a:pt x="758" y="795"/>
                    <a:pt x="847" y="874"/>
                    <a:pt x="944" y="936"/>
                  </a:cubicBezTo>
                  <a:cubicBezTo>
                    <a:pt x="1023" y="971"/>
                    <a:pt x="1112" y="998"/>
                    <a:pt x="1173" y="1051"/>
                  </a:cubicBezTo>
                  <a:cubicBezTo>
                    <a:pt x="1202" y="1073"/>
                    <a:pt x="1233" y="1082"/>
                    <a:pt x="1263" y="1082"/>
                  </a:cubicBezTo>
                  <a:cubicBezTo>
                    <a:pt x="1380" y="1082"/>
                    <a:pt x="1484" y="940"/>
                    <a:pt x="1421" y="821"/>
                  </a:cubicBezTo>
                  <a:cubicBezTo>
                    <a:pt x="1332" y="662"/>
                    <a:pt x="1138" y="574"/>
                    <a:pt x="1006" y="450"/>
                  </a:cubicBezTo>
                  <a:cubicBezTo>
                    <a:pt x="926" y="380"/>
                    <a:pt x="838" y="309"/>
                    <a:pt x="758" y="247"/>
                  </a:cubicBezTo>
                  <a:cubicBezTo>
                    <a:pt x="714" y="221"/>
                    <a:pt x="679" y="185"/>
                    <a:pt x="635" y="159"/>
                  </a:cubicBezTo>
                  <a:cubicBezTo>
                    <a:pt x="641" y="159"/>
                    <a:pt x="564" y="99"/>
                    <a:pt x="543" y="99"/>
                  </a:cubicBezTo>
                  <a:cubicBezTo>
                    <a:pt x="536" y="99"/>
                    <a:pt x="535" y="106"/>
                    <a:pt x="546" y="124"/>
                  </a:cubicBezTo>
                  <a:cubicBezTo>
                    <a:pt x="488" y="36"/>
                    <a:pt x="410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 rot="-7511948">
              <a:off x="1500252" y="5489582"/>
              <a:ext cx="296671" cy="192845"/>
            </a:xfrm>
            <a:custGeom>
              <a:rect b="b" l="l" r="r" t="t"/>
              <a:pathLst>
                <a:path extrusionOk="0" h="907" w="1333">
                  <a:moveTo>
                    <a:pt x="323" y="0"/>
                  </a:moveTo>
                  <a:cubicBezTo>
                    <a:pt x="164" y="0"/>
                    <a:pt x="1" y="179"/>
                    <a:pt x="100" y="335"/>
                  </a:cubicBezTo>
                  <a:cubicBezTo>
                    <a:pt x="171" y="432"/>
                    <a:pt x="233" y="450"/>
                    <a:pt x="339" y="485"/>
                  </a:cubicBezTo>
                  <a:cubicBezTo>
                    <a:pt x="427" y="521"/>
                    <a:pt x="524" y="583"/>
                    <a:pt x="603" y="627"/>
                  </a:cubicBezTo>
                  <a:cubicBezTo>
                    <a:pt x="780" y="715"/>
                    <a:pt x="983" y="794"/>
                    <a:pt x="1151" y="892"/>
                  </a:cubicBezTo>
                  <a:cubicBezTo>
                    <a:pt x="1169" y="902"/>
                    <a:pt x="1188" y="906"/>
                    <a:pt x="1208" y="906"/>
                  </a:cubicBezTo>
                  <a:cubicBezTo>
                    <a:pt x="1272" y="906"/>
                    <a:pt x="1332" y="854"/>
                    <a:pt x="1319" y="786"/>
                  </a:cubicBezTo>
                  <a:cubicBezTo>
                    <a:pt x="1275" y="618"/>
                    <a:pt x="1071" y="485"/>
                    <a:pt x="939" y="379"/>
                  </a:cubicBezTo>
                  <a:cubicBezTo>
                    <a:pt x="851" y="309"/>
                    <a:pt x="745" y="238"/>
                    <a:pt x="656" y="168"/>
                  </a:cubicBezTo>
                  <a:cubicBezTo>
                    <a:pt x="586" y="123"/>
                    <a:pt x="489" y="70"/>
                    <a:pt x="436" y="35"/>
                  </a:cubicBezTo>
                  <a:cubicBezTo>
                    <a:pt x="401" y="11"/>
                    <a:pt x="362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 rot="-7511948">
              <a:off x="106493" y="3783959"/>
              <a:ext cx="296004" cy="193696"/>
            </a:xfrm>
            <a:custGeom>
              <a:rect b="b" l="l" r="r" t="t"/>
              <a:pathLst>
                <a:path extrusionOk="0" h="911" w="1330">
                  <a:moveTo>
                    <a:pt x="319" y="1"/>
                  </a:moveTo>
                  <a:cubicBezTo>
                    <a:pt x="160" y="1"/>
                    <a:pt x="0" y="183"/>
                    <a:pt x="99" y="331"/>
                  </a:cubicBezTo>
                  <a:cubicBezTo>
                    <a:pt x="170" y="437"/>
                    <a:pt x="231" y="445"/>
                    <a:pt x="337" y="490"/>
                  </a:cubicBezTo>
                  <a:cubicBezTo>
                    <a:pt x="426" y="516"/>
                    <a:pt x="514" y="587"/>
                    <a:pt x="602" y="622"/>
                  </a:cubicBezTo>
                  <a:cubicBezTo>
                    <a:pt x="779" y="719"/>
                    <a:pt x="982" y="790"/>
                    <a:pt x="1150" y="896"/>
                  </a:cubicBezTo>
                  <a:cubicBezTo>
                    <a:pt x="1166" y="906"/>
                    <a:pt x="1184" y="910"/>
                    <a:pt x="1203" y="910"/>
                  </a:cubicBezTo>
                  <a:cubicBezTo>
                    <a:pt x="1265" y="910"/>
                    <a:pt x="1329" y="858"/>
                    <a:pt x="1309" y="790"/>
                  </a:cubicBezTo>
                  <a:cubicBezTo>
                    <a:pt x="1273" y="613"/>
                    <a:pt x="1061" y="490"/>
                    <a:pt x="938" y="384"/>
                  </a:cubicBezTo>
                  <a:cubicBezTo>
                    <a:pt x="849" y="304"/>
                    <a:pt x="743" y="242"/>
                    <a:pt x="646" y="172"/>
                  </a:cubicBezTo>
                  <a:cubicBezTo>
                    <a:pt x="585" y="119"/>
                    <a:pt x="479" y="75"/>
                    <a:pt x="434" y="39"/>
                  </a:cubicBezTo>
                  <a:cubicBezTo>
                    <a:pt x="399" y="12"/>
                    <a:pt x="35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 rot="-7511948">
              <a:off x="1378956" y="6021716"/>
              <a:ext cx="265513" cy="190507"/>
            </a:xfrm>
            <a:custGeom>
              <a:rect b="b" l="l" r="r" t="t"/>
              <a:pathLst>
                <a:path extrusionOk="0" h="896" w="1193">
                  <a:moveTo>
                    <a:pt x="320" y="1"/>
                  </a:moveTo>
                  <a:cubicBezTo>
                    <a:pt x="145" y="1"/>
                    <a:pt x="1" y="207"/>
                    <a:pt x="142" y="388"/>
                  </a:cubicBezTo>
                  <a:cubicBezTo>
                    <a:pt x="265" y="538"/>
                    <a:pt x="504" y="626"/>
                    <a:pt x="663" y="741"/>
                  </a:cubicBezTo>
                  <a:cubicBezTo>
                    <a:pt x="749" y="797"/>
                    <a:pt x="883" y="896"/>
                    <a:pt x="1001" y="896"/>
                  </a:cubicBezTo>
                  <a:cubicBezTo>
                    <a:pt x="1052" y="896"/>
                    <a:pt x="1100" y="877"/>
                    <a:pt x="1140" y="830"/>
                  </a:cubicBezTo>
                  <a:cubicBezTo>
                    <a:pt x="1140" y="821"/>
                    <a:pt x="1148" y="821"/>
                    <a:pt x="1148" y="812"/>
                  </a:cubicBezTo>
                  <a:cubicBezTo>
                    <a:pt x="1184" y="768"/>
                    <a:pt x="1192" y="679"/>
                    <a:pt x="1157" y="626"/>
                  </a:cubicBezTo>
                  <a:cubicBezTo>
                    <a:pt x="1078" y="503"/>
                    <a:pt x="945" y="423"/>
                    <a:pt x="830" y="335"/>
                  </a:cubicBezTo>
                  <a:cubicBezTo>
                    <a:pt x="716" y="238"/>
                    <a:pt x="592" y="167"/>
                    <a:pt x="486" y="70"/>
                  </a:cubicBezTo>
                  <a:cubicBezTo>
                    <a:pt x="433" y="21"/>
                    <a:pt x="375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9"/>
            <p:cNvSpPr/>
            <p:nvPr/>
          </p:nvSpPr>
          <p:spPr>
            <a:xfrm rot="-7511948">
              <a:off x="876731" y="6511329"/>
              <a:ext cx="266848" cy="200500"/>
            </a:xfrm>
            <a:custGeom>
              <a:rect b="b" l="l" r="r" t="t"/>
              <a:pathLst>
                <a:path extrusionOk="0" h="943" w="1199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9"/>
            <p:cNvSpPr/>
            <p:nvPr/>
          </p:nvSpPr>
          <p:spPr>
            <a:xfrm rot="-7511948">
              <a:off x="514912" y="6471661"/>
              <a:ext cx="271745" cy="160953"/>
            </a:xfrm>
            <a:custGeom>
              <a:rect b="b" l="l" r="r" t="t"/>
              <a:pathLst>
                <a:path extrusionOk="0" h="757" w="1221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9"/>
            <p:cNvSpPr/>
            <p:nvPr/>
          </p:nvSpPr>
          <p:spPr>
            <a:xfrm rot="-7511948">
              <a:off x="148267" y="6033773"/>
              <a:ext cx="327384" cy="198161"/>
            </a:xfrm>
            <a:custGeom>
              <a:rect b="b" l="l" r="r" t="t"/>
              <a:pathLst>
                <a:path extrusionOk="0" h="932" w="1471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9"/>
            <p:cNvSpPr/>
            <p:nvPr/>
          </p:nvSpPr>
          <p:spPr>
            <a:xfrm rot="-7511948">
              <a:off x="314664" y="5505235"/>
              <a:ext cx="285321" cy="123319"/>
            </a:xfrm>
            <a:custGeom>
              <a:rect b="b" l="l" r="r" t="t"/>
              <a:pathLst>
                <a:path extrusionOk="0" h="580" w="1282">
                  <a:moveTo>
                    <a:pt x="292" y="1"/>
                  </a:moveTo>
                  <a:cubicBezTo>
                    <a:pt x="0" y="9"/>
                    <a:pt x="26" y="461"/>
                    <a:pt x="304" y="461"/>
                  </a:cubicBezTo>
                  <a:cubicBezTo>
                    <a:pt x="311" y="461"/>
                    <a:pt x="319" y="461"/>
                    <a:pt x="327" y="460"/>
                  </a:cubicBezTo>
                  <a:cubicBezTo>
                    <a:pt x="342" y="459"/>
                    <a:pt x="357" y="458"/>
                    <a:pt x="372" y="458"/>
                  </a:cubicBezTo>
                  <a:cubicBezTo>
                    <a:pt x="575" y="458"/>
                    <a:pt x="795" y="579"/>
                    <a:pt x="1002" y="579"/>
                  </a:cubicBezTo>
                  <a:cubicBezTo>
                    <a:pt x="1070" y="579"/>
                    <a:pt x="1137" y="566"/>
                    <a:pt x="1202" y="531"/>
                  </a:cubicBezTo>
                  <a:cubicBezTo>
                    <a:pt x="1263" y="495"/>
                    <a:pt x="1281" y="389"/>
                    <a:pt x="1237" y="336"/>
                  </a:cubicBezTo>
                  <a:cubicBezTo>
                    <a:pt x="1140" y="213"/>
                    <a:pt x="937" y="142"/>
                    <a:pt x="787" y="107"/>
                  </a:cubicBezTo>
                  <a:cubicBezTo>
                    <a:pt x="619" y="72"/>
                    <a:pt x="460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9"/>
            <p:cNvSpPr/>
            <p:nvPr/>
          </p:nvSpPr>
          <p:spPr>
            <a:xfrm rot="-7511948">
              <a:off x="255739" y="4863093"/>
              <a:ext cx="288214" cy="174560"/>
            </a:xfrm>
            <a:custGeom>
              <a:rect b="b" l="l" r="r" t="t"/>
              <a:pathLst>
                <a:path extrusionOk="0" h="821" w="1295">
                  <a:moveTo>
                    <a:pt x="316" y="1"/>
                  </a:moveTo>
                  <a:cubicBezTo>
                    <a:pt x="138" y="1"/>
                    <a:pt x="1" y="273"/>
                    <a:pt x="191" y="375"/>
                  </a:cubicBezTo>
                  <a:cubicBezTo>
                    <a:pt x="403" y="499"/>
                    <a:pt x="597" y="613"/>
                    <a:pt x="818" y="711"/>
                  </a:cubicBezTo>
                  <a:cubicBezTo>
                    <a:pt x="905" y="754"/>
                    <a:pt x="997" y="820"/>
                    <a:pt x="1091" y="820"/>
                  </a:cubicBezTo>
                  <a:cubicBezTo>
                    <a:pt x="1129" y="820"/>
                    <a:pt x="1168" y="809"/>
                    <a:pt x="1206" y="781"/>
                  </a:cubicBezTo>
                  <a:cubicBezTo>
                    <a:pt x="1294" y="728"/>
                    <a:pt x="1233" y="613"/>
                    <a:pt x="1153" y="605"/>
                  </a:cubicBezTo>
                  <a:cubicBezTo>
                    <a:pt x="1188" y="605"/>
                    <a:pt x="1091" y="534"/>
                    <a:pt x="1074" y="516"/>
                  </a:cubicBezTo>
                  <a:cubicBezTo>
                    <a:pt x="1003" y="463"/>
                    <a:pt x="932" y="419"/>
                    <a:pt x="862" y="375"/>
                  </a:cubicBezTo>
                  <a:cubicBezTo>
                    <a:pt x="703" y="269"/>
                    <a:pt x="570" y="145"/>
                    <a:pt x="429" y="39"/>
                  </a:cubicBezTo>
                  <a:cubicBezTo>
                    <a:pt x="391" y="12"/>
                    <a:pt x="353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9"/>
            <p:cNvSpPr/>
            <p:nvPr/>
          </p:nvSpPr>
          <p:spPr>
            <a:xfrm rot="-7511948">
              <a:off x="510587" y="4590468"/>
              <a:ext cx="241254" cy="169245"/>
            </a:xfrm>
            <a:custGeom>
              <a:rect b="b" l="l" r="r" t="t"/>
              <a:pathLst>
                <a:path extrusionOk="0" h="796" w="1084">
                  <a:moveTo>
                    <a:pt x="229" y="1"/>
                  </a:moveTo>
                  <a:cubicBezTo>
                    <a:pt x="120" y="1"/>
                    <a:pt x="9" y="64"/>
                    <a:pt x="9" y="184"/>
                  </a:cubicBezTo>
                  <a:cubicBezTo>
                    <a:pt x="0" y="511"/>
                    <a:pt x="380" y="555"/>
                    <a:pt x="610" y="678"/>
                  </a:cubicBezTo>
                  <a:cubicBezTo>
                    <a:pt x="645" y="696"/>
                    <a:pt x="848" y="795"/>
                    <a:pt x="975" y="795"/>
                  </a:cubicBezTo>
                  <a:cubicBezTo>
                    <a:pt x="1039" y="795"/>
                    <a:pt x="1084" y="770"/>
                    <a:pt x="1078" y="696"/>
                  </a:cubicBezTo>
                  <a:cubicBezTo>
                    <a:pt x="1060" y="564"/>
                    <a:pt x="866" y="440"/>
                    <a:pt x="769" y="361"/>
                  </a:cubicBezTo>
                  <a:cubicBezTo>
                    <a:pt x="698" y="299"/>
                    <a:pt x="610" y="246"/>
                    <a:pt x="530" y="184"/>
                  </a:cubicBezTo>
                  <a:cubicBezTo>
                    <a:pt x="530" y="184"/>
                    <a:pt x="452" y="130"/>
                    <a:pt x="433" y="125"/>
                  </a:cubicBezTo>
                  <a:lnTo>
                    <a:pt x="433" y="125"/>
                  </a:lnTo>
                  <a:cubicBezTo>
                    <a:pt x="413" y="95"/>
                    <a:pt x="397" y="62"/>
                    <a:pt x="371" y="43"/>
                  </a:cubicBezTo>
                  <a:cubicBezTo>
                    <a:pt x="332" y="14"/>
                    <a:pt x="281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9"/>
            <p:cNvSpPr/>
            <p:nvPr/>
          </p:nvSpPr>
          <p:spPr>
            <a:xfrm rot="-7511948">
              <a:off x="585418" y="5184747"/>
              <a:ext cx="297116" cy="143305"/>
            </a:xfrm>
            <a:custGeom>
              <a:rect b="b" l="l" r="r" t="t"/>
              <a:pathLst>
                <a:path extrusionOk="0" h="674" w="1335">
                  <a:moveTo>
                    <a:pt x="276" y="0"/>
                  </a:moveTo>
                  <a:cubicBezTo>
                    <a:pt x="75" y="0"/>
                    <a:pt x="1" y="279"/>
                    <a:pt x="213" y="377"/>
                  </a:cubicBezTo>
                  <a:cubicBezTo>
                    <a:pt x="310" y="421"/>
                    <a:pt x="425" y="439"/>
                    <a:pt x="540" y="474"/>
                  </a:cubicBezTo>
                  <a:cubicBezTo>
                    <a:pt x="663" y="518"/>
                    <a:pt x="778" y="562"/>
                    <a:pt x="902" y="606"/>
                  </a:cubicBezTo>
                  <a:cubicBezTo>
                    <a:pt x="973" y="628"/>
                    <a:pt x="1075" y="674"/>
                    <a:pt x="1165" y="674"/>
                  </a:cubicBezTo>
                  <a:cubicBezTo>
                    <a:pt x="1220" y="674"/>
                    <a:pt x="1271" y="657"/>
                    <a:pt x="1308" y="606"/>
                  </a:cubicBezTo>
                  <a:cubicBezTo>
                    <a:pt x="1334" y="562"/>
                    <a:pt x="1308" y="509"/>
                    <a:pt x="1264" y="492"/>
                  </a:cubicBezTo>
                  <a:cubicBezTo>
                    <a:pt x="1228" y="474"/>
                    <a:pt x="1193" y="430"/>
                    <a:pt x="1158" y="403"/>
                  </a:cubicBezTo>
                  <a:cubicBezTo>
                    <a:pt x="1070" y="341"/>
                    <a:pt x="972" y="289"/>
                    <a:pt x="875" y="236"/>
                  </a:cubicBezTo>
                  <a:cubicBezTo>
                    <a:pt x="699" y="156"/>
                    <a:pt x="513" y="50"/>
                    <a:pt x="328" y="6"/>
                  </a:cubicBezTo>
                  <a:cubicBezTo>
                    <a:pt x="310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9"/>
            <p:cNvSpPr/>
            <p:nvPr/>
          </p:nvSpPr>
          <p:spPr>
            <a:xfrm rot="-7511948">
              <a:off x="878905" y="4859495"/>
              <a:ext cx="221669" cy="119492"/>
            </a:xfrm>
            <a:custGeom>
              <a:rect b="b" l="l" r="r" t="t"/>
              <a:pathLst>
                <a:path extrusionOk="0" h="562" w="996">
                  <a:moveTo>
                    <a:pt x="232" y="1"/>
                  </a:moveTo>
                  <a:cubicBezTo>
                    <a:pt x="109" y="1"/>
                    <a:pt x="0" y="129"/>
                    <a:pt x="51" y="252"/>
                  </a:cubicBezTo>
                  <a:cubicBezTo>
                    <a:pt x="113" y="428"/>
                    <a:pt x="289" y="463"/>
                    <a:pt x="457" y="490"/>
                  </a:cubicBezTo>
                  <a:cubicBezTo>
                    <a:pt x="578" y="511"/>
                    <a:pt x="716" y="561"/>
                    <a:pt x="844" y="561"/>
                  </a:cubicBezTo>
                  <a:cubicBezTo>
                    <a:pt x="875" y="561"/>
                    <a:pt x="905" y="559"/>
                    <a:pt x="934" y="552"/>
                  </a:cubicBezTo>
                  <a:cubicBezTo>
                    <a:pt x="987" y="543"/>
                    <a:pt x="996" y="463"/>
                    <a:pt x="960" y="437"/>
                  </a:cubicBezTo>
                  <a:cubicBezTo>
                    <a:pt x="845" y="349"/>
                    <a:pt x="731" y="278"/>
                    <a:pt x="607" y="207"/>
                  </a:cubicBezTo>
                  <a:cubicBezTo>
                    <a:pt x="501" y="154"/>
                    <a:pt x="422" y="75"/>
                    <a:pt x="316" y="22"/>
                  </a:cubicBezTo>
                  <a:cubicBezTo>
                    <a:pt x="288" y="7"/>
                    <a:pt x="259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9"/>
            <p:cNvSpPr/>
            <p:nvPr/>
          </p:nvSpPr>
          <p:spPr>
            <a:xfrm rot="-7511948">
              <a:off x="691655" y="4076860"/>
              <a:ext cx="221669" cy="121405"/>
            </a:xfrm>
            <a:custGeom>
              <a:rect b="b" l="l" r="r" t="t"/>
              <a:pathLst>
                <a:path extrusionOk="0" h="571" w="996">
                  <a:moveTo>
                    <a:pt x="232" y="1"/>
                  </a:moveTo>
                  <a:cubicBezTo>
                    <a:pt x="109" y="1"/>
                    <a:pt x="1" y="131"/>
                    <a:pt x="51" y="260"/>
                  </a:cubicBezTo>
                  <a:cubicBezTo>
                    <a:pt x="113" y="428"/>
                    <a:pt x="281" y="472"/>
                    <a:pt x="448" y="499"/>
                  </a:cubicBezTo>
                  <a:cubicBezTo>
                    <a:pt x="570" y="520"/>
                    <a:pt x="714" y="570"/>
                    <a:pt x="844" y="570"/>
                  </a:cubicBezTo>
                  <a:cubicBezTo>
                    <a:pt x="875" y="570"/>
                    <a:pt x="905" y="568"/>
                    <a:pt x="934" y="561"/>
                  </a:cubicBezTo>
                  <a:cubicBezTo>
                    <a:pt x="978" y="543"/>
                    <a:pt x="996" y="472"/>
                    <a:pt x="952" y="437"/>
                  </a:cubicBezTo>
                  <a:cubicBezTo>
                    <a:pt x="846" y="349"/>
                    <a:pt x="731" y="278"/>
                    <a:pt x="607" y="216"/>
                  </a:cubicBezTo>
                  <a:cubicBezTo>
                    <a:pt x="501" y="155"/>
                    <a:pt x="413" y="75"/>
                    <a:pt x="316" y="22"/>
                  </a:cubicBezTo>
                  <a:cubicBezTo>
                    <a:pt x="288" y="8"/>
                    <a:pt x="260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9"/>
            <p:cNvSpPr/>
            <p:nvPr/>
          </p:nvSpPr>
          <p:spPr>
            <a:xfrm rot="-7511948">
              <a:off x="1187787" y="6673890"/>
              <a:ext cx="272412" cy="196035"/>
            </a:xfrm>
            <a:custGeom>
              <a:rect b="b" l="l" r="r" t="t"/>
              <a:pathLst>
                <a:path extrusionOk="0" h="922" w="1224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9"/>
            <p:cNvSpPr/>
            <p:nvPr/>
          </p:nvSpPr>
          <p:spPr>
            <a:xfrm rot="-7511948">
              <a:off x="937443" y="7099473"/>
              <a:ext cx="266626" cy="207091"/>
            </a:xfrm>
            <a:custGeom>
              <a:rect b="b" l="l" r="r" t="t"/>
              <a:pathLst>
                <a:path extrusionOk="0" h="974" w="1198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9"/>
            <p:cNvSpPr/>
            <p:nvPr/>
          </p:nvSpPr>
          <p:spPr>
            <a:xfrm rot="-7511948">
              <a:off x="466366" y="7062144"/>
              <a:ext cx="235022" cy="232180"/>
            </a:xfrm>
            <a:custGeom>
              <a:rect b="b" l="l" r="r" t="t"/>
              <a:pathLst>
                <a:path extrusionOk="0" h="1092" w="1056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9"/>
            <p:cNvSpPr/>
            <p:nvPr/>
          </p:nvSpPr>
          <p:spPr>
            <a:xfrm rot="-7511948">
              <a:off x="-45422" y="7027014"/>
              <a:ext cx="346525" cy="214532"/>
            </a:xfrm>
            <a:custGeom>
              <a:rect b="b" l="l" r="r" t="t"/>
              <a:pathLst>
                <a:path extrusionOk="0" h="1009" w="1557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9"/>
            <p:cNvSpPr/>
            <p:nvPr/>
          </p:nvSpPr>
          <p:spPr>
            <a:xfrm rot="-7511948">
              <a:off x="-41785" y="5453489"/>
              <a:ext cx="281760" cy="149896"/>
            </a:xfrm>
            <a:custGeom>
              <a:rect b="b" l="l" r="r" t="t"/>
              <a:pathLst>
                <a:path extrusionOk="0" h="705" w="1266">
                  <a:moveTo>
                    <a:pt x="160" y="1"/>
                  </a:moveTo>
                  <a:cubicBezTo>
                    <a:pt x="148" y="1"/>
                    <a:pt x="136" y="1"/>
                    <a:pt x="125" y="3"/>
                  </a:cubicBezTo>
                  <a:cubicBezTo>
                    <a:pt x="54" y="11"/>
                    <a:pt x="1" y="64"/>
                    <a:pt x="27" y="135"/>
                  </a:cubicBezTo>
                  <a:cubicBezTo>
                    <a:pt x="45" y="206"/>
                    <a:pt x="89" y="232"/>
                    <a:pt x="151" y="267"/>
                  </a:cubicBezTo>
                  <a:cubicBezTo>
                    <a:pt x="248" y="338"/>
                    <a:pt x="345" y="400"/>
                    <a:pt x="442" y="462"/>
                  </a:cubicBezTo>
                  <a:cubicBezTo>
                    <a:pt x="610" y="568"/>
                    <a:pt x="778" y="621"/>
                    <a:pt x="955" y="691"/>
                  </a:cubicBezTo>
                  <a:cubicBezTo>
                    <a:pt x="978" y="700"/>
                    <a:pt x="1000" y="704"/>
                    <a:pt x="1021" y="704"/>
                  </a:cubicBezTo>
                  <a:cubicBezTo>
                    <a:pt x="1182" y="704"/>
                    <a:pt x="1265" y="455"/>
                    <a:pt x="1140" y="338"/>
                  </a:cubicBezTo>
                  <a:cubicBezTo>
                    <a:pt x="1078" y="276"/>
                    <a:pt x="1025" y="276"/>
                    <a:pt x="937" y="259"/>
                  </a:cubicBezTo>
                  <a:cubicBezTo>
                    <a:pt x="831" y="241"/>
                    <a:pt x="734" y="197"/>
                    <a:pt x="646" y="162"/>
                  </a:cubicBezTo>
                  <a:cubicBezTo>
                    <a:pt x="498" y="104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9"/>
            <p:cNvSpPr/>
            <p:nvPr/>
          </p:nvSpPr>
          <p:spPr>
            <a:xfrm rot="-7511948">
              <a:off x="-119217" y="5011816"/>
              <a:ext cx="269964" cy="154787"/>
            </a:xfrm>
            <a:custGeom>
              <a:rect b="b" l="l" r="r" t="t"/>
              <a:pathLst>
                <a:path extrusionOk="0" h="728" w="1213">
                  <a:moveTo>
                    <a:pt x="134" y="0"/>
                  </a:moveTo>
                  <a:cubicBezTo>
                    <a:pt x="105" y="0"/>
                    <a:pt x="78" y="5"/>
                    <a:pt x="53" y="18"/>
                  </a:cubicBezTo>
                  <a:cubicBezTo>
                    <a:pt x="27" y="35"/>
                    <a:pt x="0" y="71"/>
                    <a:pt x="9" y="106"/>
                  </a:cubicBezTo>
                  <a:cubicBezTo>
                    <a:pt x="53" y="238"/>
                    <a:pt x="159" y="318"/>
                    <a:pt x="265" y="406"/>
                  </a:cubicBezTo>
                  <a:cubicBezTo>
                    <a:pt x="433" y="539"/>
                    <a:pt x="610" y="618"/>
                    <a:pt x="804" y="706"/>
                  </a:cubicBezTo>
                  <a:cubicBezTo>
                    <a:pt x="834" y="721"/>
                    <a:pt x="864" y="727"/>
                    <a:pt x="891" y="727"/>
                  </a:cubicBezTo>
                  <a:cubicBezTo>
                    <a:pt x="1103" y="727"/>
                    <a:pt x="1213" y="353"/>
                    <a:pt x="963" y="283"/>
                  </a:cubicBezTo>
                  <a:cubicBezTo>
                    <a:pt x="768" y="221"/>
                    <a:pt x="583" y="177"/>
                    <a:pt x="406" y="88"/>
                  </a:cubicBezTo>
                  <a:cubicBezTo>
                    <a:pt x="332" y="55"/>
                    <a:pt x="22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9"/>
            <p:cNvSpPr/>
            <p:nvPr/>
          </p:nvSpPr>
          <p:spPr>
            <a:xfrm rot="-7511948">
              <a:off x="-87237" y="4516178"/>
              <a:ext cx="276196" cy="148195"/>
            </a:xfrm>
            <a:custGeom>
              <a:rect b="b" l="l" r="r" t="t"/>
              <a:pathLst>
                <a:path extrusionOk="0" h="697" w="1241">
                  <a:moveTo>
                    <a:pt x="150" y="1"/>
                  </a:moveTo>
                  <a:cubicBezTo>
                    <a:pt x="57" y="1"/>
                    <a:pt x="0" y="107"/>
                    <a:pt x="39" y="192"/>
                  </a:cubicBezTo>
                  <a:cubicBezTo>
                    <a:pt x="110" y="334"/>
                    <a:pt x="304" y="404"/>
                    <a:pt x="428" y="484"/>
                  </a:cubicBezTo>
                  <a:cubicBezTo>
                    <a:pt x="560" y="563"/>
                    <a:pt x="684" y="652"/>
                    <a:pt x="834" y="687"/>
                  </a:cubicBezTo>
                  <a:cubicBezTo>
                    <a:pt x="862" y="694"/>
                    <a:pt x="887" y="697"/>
                    <a:pt x="912" y="697"/>
                  </a:cubicBezTo>
                  <a:cubicBezTo>
                    <a:pt x="1217" y="697"/>
                    <a:pt x="1240" y="182"/>
                    <a:pt x="941" y="182"/>
                  </a:cubicBezTo>
                  <a:cubicBezTo>
                    <a:pt x="932" y="182"/>
                    <a:pt x="923" y="183"/>
                    <a:pt x="913" y="184"/>
                  </a:cubicBezTo>
                  <a:cubicBezTo>
                    <a:pt x="900" y="184"/>
                    <a:pt x="888" y="185"/>
                    <a:pt x="875" y="185"/>
                  </a:cubicBezTo>
                  <a:cubicBezTo>
                    <a:pt x="769" y="185"/>
                    <a:pt x="681" y="153"/>
                    <a:pt x="587" y="122"/>
                  </a:cubicBezTo>
                  <a:cubicBezTo>
                    <a:pt x="516" y="95"/>
                    <a:pt x="454" y="69"/>
                    <a:pt x="392" y="51"/>
                  </a:cubicBezTo>
                  <a:cubicBezTo>
                    <a:pt x="322" y="25"/>
                    <a:pt x="251" y="25"/>
                    <a:pt x="189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9"/>
            <p:cNvSpPr/>
            <p:nvPr/>
          </p:nvSpPr>
          <p:spPr>
            <a:xfrm rot="-7511948">
              <a:off x="968413" y="4521024"/>
              <a:ext cx="298674" cy="181151"/>
            </a:xfrm>
            <a:custGeom>
              <a:rect b="b" l="l" r="r" t="t"/>
              <a:pathLst>
                <a:path extrusionOk="0" h="852" w="1342">
                  <a:moveTo>
                    <a:pt x="376" y="0"/>
                  </a:moveTo>
                  <a:cubicBezTo>
                    <a:pt x="140" y="0"/>
                    <a:pt x="0" y="407"/>
                    <a:pt x="282" y="536"/>
                  </a:cubicBezTo>
                  <a:cubicBezTo>
                    <a:pt x="432" y="598"/>
                    <a:pt x="582" y="651"/>
                    <a:pt x="733" y="713"/>
                  </a:cubicBezTo>
                  <a:cubicBezTo>
                    <a:pt x="848" y="759"/>
                    <a:pt x="936" y="852"/>
                    <a:pt x="1056" y="852"/>
                  </a:cubicBezTo>
                  <a:cubicBezTo>
                    <a:pt x="1074" y="852"/>
                    <a:pt x="1093" y="850"/>
                    <a:pt x="1112" y="845"/>
                  </a:cubicBezTo>
                  <a:cubicBezTo>
                    <a:pt x="1245" y="828"/>
                    <a:pt x="1342" y="651"/>
                    <a:pt x="1236" y="545"/>
                  </a:cubicBezTo>
                  <a:cubicBezTo>
                    <a:pt x="1139" y="439"/>
                    <a:pt x="1042" y="342"/>
                    <a:pt x="927" y="271"/>
                  </a:cubicBezTo>
                  <a:cubicBezTo>
                    <a:pt x="786" y="183"/>
                    <a:pt x="635" y="112"/>
                    <a:pt x="494" y="33"/>
                  </a:cubicBezTo>
                  <a:cubicBezTo>
                    <a:pt x="453" y="10"/>
                    <a:pt x="414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9"/>
            <p:cNvSpPr/>
            <p:nvPr/>
          </p:nvSpPr>
          <p:spPr>
            <a:xfrm rot="-7511948">
              <a:off x="1324898" y="4975904"/>
              <a:ext cx="268629" cy="186042"/>
            </a:xfrm>
            <a:custGeom>
              <a:rect b="b" l="l" r="r" t="t"/>
              <a:pathLst>
                <a:path extrusionOk="0" h="875" w="1207">
                  <a:moveTo>
                    <a:pt x="377" y="0"/>
                  </a:moveTo>
                  <a:cubicBezTo>
                    <a:pt x="188" y="0"/>
                    <a:pt x="1" y="260"/>
                    <a:pt x="182" y="449"/>
                  </a:cubicBezTo>
                  <a:cubicBezTo>
                    <a:pt x="235" y="502"/>
                    <a:pt x="297" y="537"/>
                    <a:pt x="368" y="581"/>
                  </a:cubicBezTo>
                  <a:cubicBezTo>
                    <a:pt x="447" y="625"/>
                    <a:pt x="518" y="687"/>
                    <a:pt x="597" y="731"/>
                  </a:cubicBezTo>
                  <a:cubicBezTo>
                    <a:pt x="714" y="797"/>
                    <a:pt x="825" y="875"/>
                    <a:pt x="960" y="875"/>
                  </a:cubicBezTo>
                  <a:cubicBezTo>
                    <a:pt x="988" y="875"/>
                    <a:pt x="1017" y="871"/>
                    <a:pt x="1048" y="864"/>
                  </a:cubicBezTo>
                  <a:cubicBezTo>
                    <a:pt x="1162" y="837"/>
                    <a:pt x="1207" y="687"/>
                    <a:pt x="1127" y="608"/>
                  </a:cubicBezTo>
                  <a:cubicBezTo>
                    <a:pt x="1030" y="519"/>
                    <a:pt x="951" y="413"/>
                    <a:pt x="853" y="334"/>
                  </a:cubicBezTo>
                  <a:cubicBezTo>
                    <a:pt x="756" y="255"/>
                    <a:pt x="624" y="175"/>
                    <a:pt x="544" y="87"/>
                  </a:cubicBezTo>
                  <a:cubicBezTo>
                    <a:pt x="496" y="26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9"/>
            <p:cNvSpPr/>
            <p:nvPr/>
          </p:nvSpPr>
          <p:spPr>
            <a:xfrm rot="-7511948">
              <a:off x="643358" y="5811729"/>
              <a:ext cx="308467" cy="180726"/>
            </a:xfrm>
            <a:custGeom>
              <a:rect b="b" l="l" r="r" t="t"/>
              <a:pathLst>
                <a:path extrusionOk="0" h="850" w="1386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9"/>
            <p:cNvSpPr/>
            <p:nvPr/>
          </p:nvSpPr>
          <p:spPr>
            <a:xfrm rot="-7511948">
              <a:off x="995341" y="5380563"/>
              <a:ext cx="298452" cy="112050"/>
            </a:xfrm>
            <a:custGeom>
              <a:rect b="b" l="l" r="r" t="t"/>
              <a:pathLst>
                <a:path extrusionOk="0" h="527" w="1341">
                  <a:moveTo>
                    <a:pt x="291" y="1"/>
                  </a:moveTo>
                  <a:cubicBezTo>
                    <a:pt x="79" y="1"/>
                    <a:pt x="1" y="291"/>
                    <a:pt x="219" y="388"/>
                  </a:cubicBezTo>
                  <a:cubicBezTo>
                    <a:pt x="405" y="476"/>
                    <a:pt x="634" y="503"/>
                    <a:pt x="837" y="512"/>
                  </a:cubicBezTo>
                  <a:cubicBezTo>
                    <a:pt x="900" y="516"/>
                    <a:pt x="979" y="527"/>
                    <a:pt x="1055" y="527"/>
                  </a:cubicBezTo>
                  <a:cubicBezTo>
                    <a:pt x="1151" y="527"/>
                    <a:pt x="1243" y="510"/>
                    <a:pt x="1296" y="441"/>
                  </a:cubicBezTo>
                  <a:cubicBezTo>
                    <a:pt x="1341" y="379"/>
                    <a:pt x="1288" y="291"/>
                    <a:pt x="1226" y="291"/>
                  </a:cubicBezTo>
                  <a:cubicBezTo>
                    <a:pt x="1155" y="282"/>
                    <a:pt x="1093" y="238"/>
                    <a:pt x="1032" y="220"/>
                  </a:cubicBezTo>
                  <a:cubicBezTo>
                    <a:pt x="961" y="194"/>
                    <a:pt x="890" y="185"/>
                    <a:pt x="811" y="167"/>
                  </a:cubicBezTo>
                  <a:cubicBezTo>
                    <a:pt x="652" y="132"/>
                    <a:pt x="511" y="44"/>
                    <a:pt x="352" y="8"/>
                  </a:cubicBezTo>
                  <a:cubicBezTo>
                    <a:pt x="330" y="3"/>
                    <a:pt x="310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9"/>
            <p:cNvSpPr/>
            <p:nvPr/>
          </p:nvSpPr>
          <p:spPr>
            <a:xfrm rot="-7511948">
              <a:off x="139526" y="6632556"/>
              <a:ext cx="229236" cy="142455"/>
            </a:xfrm>
            <a:custGeom>
              <a:rect b="b" l="l" r="r" t="t"/>
              <a:pathLst>
                <a:path extrusionOk="0" h="670" w="103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9"/>
            <p:cNvSpPr/>
            <p:nvPr/>
          </p:nvSpPr>
          <p:spPr>
            <a:xfrm rot="-7511948">
              <a:off x="106464" y="7567766"/>
              <a:ext cx="247931" cy="202201"/>
            </a:xfrm>
            <a:custGeom>
              <a:rect b="b" l="l" r="r" t="t"/>
              <a:pathLst>
                <a:path extrusionOk="0" h="951" w="1114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 rot="-7511948">
              <a:off x="662244" y="7528933"/>
              <a:ext cx="245928" cy="201775"/>
            </a:xfrm>
            <a:custGeom>
              <a:rect b="b" l="l" r="r" t="t"/>
              <a:pathLst>
                <a:path extrusionOk="0" h="949" w="1105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 rot="-7511948">
              <a:off x="401491" y="8025419"/>
              <a:ext cx="247931" cy="203051"/>
            </a:xfrm>
            <a:custGeom>
              <a:rect b="b" l="l" r="r" t="t"/>
              <a:pathLst>
                <a:path extrusionOk="0" h="955" w="1114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9"/>
            <p:cNvSpPr/>
            <p:nvPr/>
          </p:nvSpPr>
          <p:spPr>
            <a:xfrm rot="-7511948">
              <a:off x="328541" y="4276480"/>
              <a:ext cx="249934" cy="142880"/>
            </a:xfrm>
            <a:custGeom>
              <a:rect b="b" l="l" r="r" t="t"/>
              <a:pathLst>
                <a:path extrusionOk="0" h="672" w="1123">
                  <a:moveTo>
                    <a:pt x="158" y="0"/>
                  </a:moveTo>
                  <a:cubicBezTo>
                    <a:pt x="68" y="0"/>
                    <a:pt x="0" y="107"/>
                    <a:pt x="63" y="200"/>
                  </a:cubicBezTo>
                  <a:cubicBezTo>
                    <a:pt x="169" y="351"/>
                    <a:pt x="363" y="465"/>
                    <a:pt x="513" y="562"/>
                  </a:cubicBezTo>
                  <a:cubicBezTo>
                    <a:pt x="608" y="623"/>
                    <a:pt x="721" y="672"/>
                    <a:pt x="828" y="672"/>
                  </a:cubicBezTo>
                  <a:cubicBezTo>
                    <a:pt x="909" y="672"/>
                    <a:pt x="987" y="644"/>
                    <a:pt x="1052" y="571"/>
                  </a:cubicBezTo>
                  <a:cubicBezTo>
                    <a:pt x="1122" y="483"/>
                    <a:pt x="1078" y="359"/>
                    <a:pt x="1007" y="298"/>
                  </a:cubicBezTo>
                  <a:cubicBezTo>
                    <a:pt x="946" y="236"/>
                    <a:pt x="884" y="245"/>
                    <a:pt x="804" y="227"/>
                  </a:cubicBezTo>
                  <a:cubicBezTo>
                    <a:pt x="751" y="218"/>
                    <a:pt x="698" y="192"/>
                    <a:pt x="645" y="165"/>
                  </a:cubicBezTo>
                  <a:cubicBezTo>
                    <a:pt x="575" y="139"/>
                    <a:pt x="513" y="112"/>
                    <a:pt x="451" y="86"/>
                  </a:cubicBezTo>
                  <a:cubicBezTo>
                    <a:pt x="363" y="50"/>
                    <a:pt x="283" y="33"/>
                    <a:pt x="195" y="6"/>
                  </a:cubicBezTo>
                  <a:cubicBezTo>
                    <a:pt x="182" y="2"/>
                    <a:pt x="170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p29"/>
          <p:cNvGrpSpPr/>
          <p:nvPr/>
        </p:nvGrpSpPr>
        <p:grpSpPr>
          <a:xfrm>
            <a:off x="7946825" y="4172725"/>
            <a:ext cx="1938151" cy="1245509"/>
            <a:chOff x="7946825" y="4172725"/>
            <a:chExt cx="1938151" cy="1245509"/>
          </a:xfrm>
        </p:grpSpPr>
        <p:sp>
          <p:nvSpPr>
            <p:cNvPr id="400" name="Google Shape;400;p29"/>
            <p:cNvSpPr/>
            <p:nvPr/>
          </p:nvSpPr>
          <p:spPr>
            <a:xfrm>
              <a:off x="8196502" y="4217772"/>
              <a:ext cx="359740" cy="313255"/>
            </a:xfrm>
            <a:custGeom>
              <a:rect b="b" l="l" r="r" t="t"/>
              <a:pathLst>
                <a:path extrusionOk="0" h="1961" w="2252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8399853" y="4512976"/>
              <a:ext cx="6869" cy="3035"/>
            </a:xfrm>
            <a:custGeom>
              <a:rect b="b" l="l" r="r" t="t"/>
              <a:pathLst>
                <a:path extrusionOk="0" h="19" w="43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8374135" y="4497001"/>
              <a:ext cx="5910" cy="1597"/>
            </a:xfrm>
            <a:custGeom>
              <a:rect b="b" l="l" r="r" t="t"/>
              <a:pathLst>
                <a:path extrusionOk="0" h="10" w="37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360078" y="4475915"/>
              <a:ext cx="17092" cy="14217"/>
            </a:xfrm>
            <a:custGeom>
              <a:rect b="b" l="l" r="r" t="t"/>
              <a:pathLst>
                <a:path extrusionOk="0" h="89" w="107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8372857" y="4456107"/>
              <a:ext cx="2875" cy="3035"/>
            </a:xfrm>
            <a:custGeom>
              <a:rect b="b" l="l" r="r" t="t"/>
              <a:pathLst>
                <a:path extrusionOk="0" h="19" w="18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8375573" y="4458024"/>
              <a:ext cx="1438" cy="1438"/>
            </a:xfrm>
            <a:custGeom>
              <a:rect b="b" l="l" r="r" t="t"/>
              <a:pathLst>
                <a:path extrusionOk="0" h="9" w="9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8368544" y="4444766"/>
              <a:ext cx="5751" cy="5910"/>
            </a:xfrm>
            <a:custGeom>
              <a:rect b="b" l="l" r="r" t="t"/>
              <a:pathLst>
                <a:path extrusionOk="0" h="37" w="36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8361515" y="4449079"/>
              <a:ext cx="3035" cy="1597"/>
            </a:xfrm>
            <a:custGeom>
              <a:rect b="b" l="l" r="r" t="t"/>
              <a:pathLst>
                <a:path extrusionOk="0" h="10" w="19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8361675" y="4450516"/>
              <a:ext cx="5591" cy="1597"/>
            </a:xfrm>
            <a:custGeom>
              <a:rect b="b" l="l" r="r" t="t"/>
              <a:pathLst>
                <a:path extrusionOk="0" h="10" w="35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8362953" y="4454670"/>
              <a:ext cx="7348" cy="6230"/>
            </a:xfrm>
            <a:custGeom>
              <a:rect b="b" l="l" r="r" t="t"/>
              <a:pathLst>
                <a:path extrusionOk="0" h="39" w="46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8355924" y="4479909"/>
              <a:ext cx="4313" cy="4633"/>
            </a:xfrm>
            <a:custGeom>
              <a:rect b="b" l="l" r="r" t="t"/>
              <a:pathLst>
                <a:path extrusionOk="0" h="29" w="27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8355924" y="4427993"/>
              <a:ext cx="5751" cy="5751"/>
            </a:xfrm>
            <a:custGeom>
              <a:rect b="b" l="l" r="r" t="t"/>
              <a:pathLst>
                <a:path extrusionOk="0" h="36" w="36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8351611" y="4430708"/>
              <a:ext cx="4473" cy="3195"/>
            </a:xfrm>
            <a:custGeom>
              <a:rect b="b" l="l" r="r" t="t"/>
              <a:pathLst>
                <a:path extrusionOk="0" h="20" w="28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8351611" y="4451954"/>
              <a:ext cx="10064" cy="4313"/>
            </a:xfrm>
            <a:custGeom>
              <a:rect b="b" l="l" r="r" t="t"/>
              <a:pathLst>
                <a:path extrusionOk="0" h="27" w="63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8351611" y="4415213"/>
              <a:ext cx="7188" cy="160"/>
            </a:xfrm>
            <a:custGeom>
              <a:rect b="b" l="l" r="r" t="t"/>
              <a:pathLst>
                <a:path extrusionOk="0" h="1" w="45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8347458" y="4401156"/>
              <a:ext cx="8626" cy="7188"/>
            </a:xfrm>
            <a:custGeom>
              <a:rect b="b" l="l" r="r" t="t"/>
              <a:pathLst>
                <a:path extrusionOk="0" h="45" w="54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8341707" y="4399718"/>
              <a:ext cx="5910" cy="160"/>
            </a:xfrm>
            <a:custGeom>
              <a:rect b="b" l="l" r="r" t="t"/>
              <a:pathLst>
                <a:path extrusionOk="0" h="1" w="37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8348736" y="4419526"/>
              <a:ext cx="3035" cy="5751"/>
            </a:xfrm>
            <a:custGeom>
              <a:rect b="b" l="l" r="r" t="t"/>
              <a:pathLst>
                <a:path extrusionOk="0" h="36" w="19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8347458" y="4420964"/>
              <a:ext cx="1438" cy="2875"/>
            </a:xfrm>
            <a:custGeom>
              <a:rect b="b" l="l" r="r" t="t"/>
              <a:pathLst>
                <a:path extrusionOk="0" h="18" w="9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8348736" y="4425117"/>
              <a:ext cx="160" cy="160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8341707" y="4441411"/>
              <a:ext cx="10064" cy="3674"/>
            </a:xfrm>
            <a:custGeom>
              <a:rect b="b" l="l" r="r" t="t"/>
              <a:pathLst>
                <a:path extrusionOk="0" h="23" w="63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8344583" y="4430708"/>
              <a:ext cx="5751" cy="4473"/>
            </a:xfrm>
            <a:custGeom>
              <a:rect b="b" l="l" r="r" t="t"/>
              <a:pathLst>
                <a:path extrusionOk="0" h="28" w="36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8341707" y="4429430"/>
              <a:ext cx="3035" cy="1438"/>
            </a:xfrm>
            <a:custGeom>
              <a:rect b="b" l="l" r="r" t="t"/>
              <a:pathLst>
                <a:path extrusionOk="0" h="9" w="19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8336116" y="4404031"/>
              <a:ext cx="7188" cy="7188"/>
            </a:xfrm>
            <a:custGeom>
              <a:rect b="b" l="l" r="r" t="t"/>
              <a:pathLst>
                <a:path extrusionOk="0" h="45" w="45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8343145" y="4415213"/>
              <a:ext cx="1597" cy="1278"/>
            </a:xfrm>
            <a:custGeom>
              <a:rect b="b" l="l" r="r" t="t"/>
              <a:pathLst>
                <a:path extrusionOk="0" h="8" w="1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8324775" y="4385661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8337554" y="4411060"/>
              <a:ext cx="2875" cy="2875"/>
            </a:xfrm>
            <a:custGeom>
              <a:rect b="b" l="l" r="r" t="t"/>
              <a:pathLst>
                <a:path extrusionOk="0" h="18" w="18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8336116" y="4395565"/>
              <a:ext cx="1597" cy="4313"/>
            </a:xfrm>
            <a:custGeom>
              <a:rect b="b" l="l" r="r" t="t"/>
              <a:pathLst>
                <a:path extrusionOk="0" h="27" w="1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8344583" y="4413776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8340270" y="4413776"/>
              <a:ext cx="4473" cy="1597"/>
            </a:xfrm>
            <a:custGeom>
              <a:rect b="b" l="l" r="r" t="t"/>
              <a:pathLst>
                <a:path extrusionOk="0" h="10" w="28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8293785" y="4387099"/>
              <a:ext cx="31150" cy="15815"/>
            </a:xfrm>
            <a:custGeom>
              <a:rect b="b" l="l" r="r" t="t"/>
              <a:pathLst>
                <a:path extrusionOk="0" h="99" w="195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8326212" y="4385661"/>
              <a:ext cx="5751" cy="8626"/>
            </a:xfrm>
            <a:custGeom>
              <a:rect b="b" l="l" r="r" t="t"/>
              <a:pathLst>
                <a:path extrusionOk="0" h="54" w="36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8320621" y="4394127"/>
              <a:ext cx="15655" cy="13418"/>
            </a:xfrm>
            <a:custGeom>
              <a:rect b="b" l="l" r="r" t="t"/>
              <a:pathLst>
                <a:path extrusionOk="0" h="84" w="98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8330525" y="4446203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8331803" y="4433584"/>
              <a:ext cx="8626" cy="13738"/>
            </a:xfrm>
            <a:custGeom>
              <a:rect b="b" l="l" r="r" t="t"/>
              <a:pathLst>
                <a:path extrusionOk="0" h="86" w="54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8323337" y="4418089"/>
              <a:ext cx="7348" cy="6070"/>
            </a:xfrm>
            <a:custGeom>
              <a:rect b="b" l="l" r="r" t="t"/>
              <a:pathLst>
                <a:path extrusionOk="0" h="38" w="46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8323337" y="4381348"/>
              <a:ext cx="8626" cy="3035"/>
            </a:xfrm>
            <a:custGeom>
              <a:rect b="b" l="l" r="r" t="t"/>
              <a:pathLst>
                <a:path extrusionOk="0" h="19" w="54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8322059" y="4374319"/>
              <a:ext cx="4313" cy="3035"/>
            </a:xfrm>
            <a:custGeom>
              <a:rect b="b" l="l" r="r" t="t"/>
              <a:pathLst>
                <a:path extrusionOk="0" h="19" w="27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8468702" y="4188220"/>
              <a:ext cx="1597" cy="1438"/>
            </a:xfrm>
            <a:custGeom>
              <a:rect b="b" l="l" r="r" t="t"/>
              <a:pathLst>
                <a:path extrusionOk="0" h="9" w="1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8454645" y="4189498"/>
              <a:ext cx="1438" cy="3035"/>
            </a:xfrm>
            <a:custGeom>
              <a:rect b="b" l="l" r="r" t="t"/>
              <a:pathLst>
                <a:path extrusionOk="0" h="19" w="9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8248578" y="4247325"/>
              <a:ext cx="14537" cy="8786"/>
            </a:xfrm>
            <a:custGeom>
              <a:rect b="b" l="l" r="r" t="t"/>
              <a:pathLst>
                <a:path extrusionOk="0" h="55" w="91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8338992" y="4214897"/>
              <a:ext cx="2875" cy="5910"/>
            </a:xfrm>
            <a:custGeom>
              <a:rect b="b" l="l" r="r" t="t"/>
              <a:pathLst>
                <a:path extrusionOk="0" h="37" w="18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8344583" y="4195249"/>
              <a:ext cx="3035" cy="4313"/>
            </a:xfrm>
            <a:custGeom>
              <a:rect b="b" l="l" r="r" t="t"/>
              <a:pathLst>
                <a:path extrusionOk="0" h="27" w="19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8591384" y="4179754"/>
              <a:ext cx="12939" cy="5751"/>
            </a:xfrm>
            <a:custGeom>
              <a:rect b="b" l="l" r="r" t="t"/>
              <a:pathLst>
                <a:path extrusionOk="0" h="36" w="81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8274775" y="4296845"/>
              <a:ext cx="3674" cy="7348"/>
            </a:xfrm>
            <a:custGeom>
              <a:rect b="b" l="l" r="r" t="t"/>
              <a:pathLst>
                <a:path extrusionOk="0" h="46" w="23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8463111" y="4241734"/>
              <a:ext cx="1438" cy="3035"/>
            </a:xfrm>
            <a:custGeom>
              <a:rect b="b" l="l" r="r" t="t"/>
              <a:pathLst>
                <a:path extrusionOk="0" h="19" w="9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8273977" y="4291094"/>
              <a:ext cx="4473" cy="5910"/>
            </a:xfrm>
            <a:custGeom>
              <a:rect b="b" l="l" r="r" t="t"/>
              <a:pathLst>
                <a:path extrusionOk="0" h="37" w="28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8451770" y="4457545"/>
              <a:ext cx="1597" cy="160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8368544" y="4497001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8307842" y="4346205"/>
              <a:ext cx="1597" cy="1438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8290909" y="4364415"/>
              <a:ext cx="3035" cy="160"/>
            </a:xfrm>
            <a:custGeom>
              <a:rect b="b" l="l" r="r" t="t"/>
              <a:pathLst>
                <a:path extrusionOk="0" h="1" w="19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8237396" y="4291094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8306404" y="4347483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8309280" y="4348920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8306404" y="4344767"/>
              <a:ext cx="1597" cy="2875"/>
            </a:xfrm>
            <a:custGeom>
              <a:rect b="b" l="l" r="r" t="t"/>
              <a:pathLst>
                <a:path extrusionOk="0" h="18" w="1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8513749" y="4323521"/>
              <a:ext cx="160" cy="3035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8233083" y="4193811"/>
              <a:ext cx="160" cy="1597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8233083" y="4190936"/>
              <a:ext cx="11501" cy="18530"/>
            </a:xfrm>
            <a:custGeom>
              <a:rect b="b" l="l" r="r" t="t"/>
              <a:pathLst>
                <a:path extrusionOk="0" h="116" w="72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8142828" y="4172725"/>
              <a:ext cx="478429" cy="352711"/>
            </a:xfrm>
            <a:custGeom>
              <a:rect b="b" l="l" r="r" t="t"/>
              <a:pathLst>
                <a:path extrusionOk="0" h="2208" w="2995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8344583" y="4197964"/>
              <a:ext cx="160" cy="3035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8589946" y="4183907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8200655" y="4270008"/>
              <a:ext cx="1597" cy="4313"/>
            </a:xfrm>
            <a:custGeom>
              <a:rect b="b" l="l" r="r" t="t"/>
              <a:pathLst>
                <a:path extrusionOk="0" h="27" w="1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8316308" y="4358824"/>
              <a:ext cx="3035" cy="4313"/>
            </a:xfrm>
            <a:custGeom>
              <a:rect b="b" l="l" r="r" t="t"/>
              <a:pathLst>
                <a:path extrusionOk="0" h="27" w="19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8305126" y="4406108"/>
              <a:ext cx="4313" cy="3674"/>
            </a:xfrm>
            <a:custGeom>
              <a:rect b="b" l="l" r="r" t="t"/>
              <a:pathLst>
                <a:path extrusionOk="0" h="23" w="27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8300813" y="4374319"/>
              <a:ext cx="10064" cy="5751"/>
            </a:xfrm>
            <a:custGeom>
              <a:rect b="b" l="l" r="r" t="t"/>
              <a:pathLst>
                <a:path extrusionOk="0" h="36" w="63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8305126" y="4380070"/>
              <a:ext cx="4313" cy="2875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8298257" y="4340614"/>
              <a:ext cx="10862" cy="3195"/>
            </a:xfrm>
            <a:custGeom>
              <a:rect b="b" l="l" r="r" t="t"/>
              <a:pathLst>
                <a:path extrusionOk="0" h="20" w="68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8290909" y="4379910"/>
              <a:ext cx="5910" cy="4473"/>
            </a:xfrm>
            <a:custGeom>
              <a:rect b="b" l="l" r="r" t="t"/>
              <a:pathLst>
                <a:path extrusionOk="0" h="28" w="37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8285318" y="4362818"/>
              <a:ext cx="3035" cy="4633"/>
            </a:xfrm>
            <a:custGeom>
              <a:rect b="b" l="l" r="r" t="t"/>
              <a:pathLst>
                <a:path extrusionOk="0" h="29" w="19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8288194" y="4367291"/>
              <a:ext cx="2875" cy="3035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8286756" y="4374319"/>
              <a:ext cx="1597" cy="5751"/>
            </a:xfrm>
            <a:custGeom>
              <a:rect b="b" l="l" r="r" t="t"/>
              <a:pathLst>
                <a:path extrusionOk="0" h="36" w="1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8255766" y="4319368"/>
              <a:ext cx="7188" cy="3994"/>
            </a:xfrm>
            <a:custGeom>
              <a:rect b="b" l="l" r="r" t="t"/>
              <a:pathLst>
                <a:path extrusionOk="0" h="25" w="45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8251453" y="4339016"/>
              <a:ext cx="7188" cy="4473"/>
            </a:xfrm>
            <a:custGeom>
              <a:rect b="b" l="l" r="r" t="t"/>
              <a:pathLst>
                <a:path extrusionOk="0" h="28" w="45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8240431" y="4331189"/>
              <a:ext cx="7508" cy="3355"/>
            </a:xfrm>
            <a:custGeom>
              <a:rect b="b" l="l" r="r" t="t"/>
              <a:pathLst>
                <a:path extrusionOk="0" h="21" w="47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8219025" y="4264257"/>
              <a:ext cx="14217" cy="1597"/>
            </a:xfrm>
            <a:custGeom>
              <a:rect b="b" l="l" r="r" t="t"/>
              <a:pathLst>
                <a:path extrusionOk="0" h="10" w="89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8149378" y="4186303"/>
              <a:ext cx="21885" cy="9105"/>
            </a:xfrm>
            <a:custGeom>
              <a:rect b="b" l="l" r="r" t="t"/>
              <a:pathLst>
                <a:path extrusionOk="0" h="57" w="137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8165512" y="4195249"/>
              <a:ext cx="1438" cy="1597"/>
            </a:xfrm>
            <a:custGeom>
              <a:rect b="b" l="l" r="r" t="t"/>
              <a:pathLst>
                <a:path extrusionOk="0" h="10" w="9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8351611" y="4508343"/>
              <a:ext cx="5751" cy="1597"/>
            </a:xfrm>
            <a:custGeom>
              <a:rect b="b" l="l" r="r" t="t"/>
              <a:pathLst>
                <a:path extrusionOk="0" h="10" w="36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8353049" y="4515372"/>
              <a:ext cx="7188" cy="4473"/>
            </a:xfrm>
            <a:custGeom>
              <a:rect b="b" l="l" r="r" t="t"/>
              <a:pathLst>
                <a:path extrusionOk="0" h="28" w="45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8423495" y="4176878"/>
              <a:ext cx="3035" cy="4313"/>
            </a:xfrm>
            <a:custGeom>
              <a:rect b="b" l="l" r="r" t="t"/>
              <a:pathLst>
                <a:path extrusionOk="0" h="27" w="19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8472855" y="4182469"/>
              <a:ext cx="1597" cy="7188"/>
            </a:xfrm>
            <a:custGeom>
              <a:rect b="b" l="l" r="r" t="t"/>
              <a:pathLst>
                <a:path extrusionOk="0" h="45" w="1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8537870" y="4174003"/>
              <a:ext cx="11342" cy="3994"/>
            </a:xfrm>
            <a:custGeom>
              <a:rect b="b" l="l" r="r" t="t"/>
              <a:pathLst>
                <a:path extrusionOk="0" h="25" w="71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8828441" y="4217772"/>
              <a:ext cx="361178" cy="313255"/>
            </a:xfrm>
            <a:custGeom>
              <a:rect b="b" l="l" r="r" t="t"/>
              <a:pathLst>
                <a:path extrusionOk="0" h="1961" w="2261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9031793" y="4512976"/>
              <a:ext cx="6869" cy="3035"/>
            </a:xfrm>
            <a:custGeom>
              <a:rect b="b" l="l" r="r" t="t"/>
              <a:pathLst>
                <a:path extrusionOk="0" h="19" w="43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9006074" y="4497001"/>
              <a:ext cx="5751" cy="1597"/>
            </a:xfrm>
            <a:custGeom>
              <a:rect b="b" l="l" r="r" t="t"/>
              <a:pathLst>
                <a:path extrusionOk="0" h="10" w="36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8992017" y="4475915"/>
              <a:ext cx="17092" cy="14217"/>
            </a:xfrm>
            <a:custGeom>
              <a:rect b="b" l="l" r="r" t="t"/>
              <a:pathLst>
                <a:path extrusionOk="0" h="89" w="107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9004637" y="4456107"/>
              <a:ext cx="3035" cy="3035"/>
            </a:xfrm>
            <a:custGeom>
              <a:rect b="b" l="l" r="r" t="t"/>
              <a:pathLst>
                <a:path extrusionOk="0" h="19" w="19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9007512" y="4458024"/>
              <a:ext cx="1278" cy="1438"/>
            </a:xfrm>
            <a:custGeom>
              <a:rect b="b" l="l" r="r" t="t"/>
              <a:pathLst>
                <a:path extrusionOk="0" h="9" w="8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9000483" y="4444766"/>
              <a:ext cx="5751" cy="5910"/>
            </a:xfrm>
            <a:custGeom>
              <a:rect b="b" l="l" r="r" t="t"/>
              <a:pathLst>
                <a:path extrusionOk="0" h="37" w="36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8993455" y="4449079"/>
              <a:ext cx="2875" cy="1597"/>
            </a:xfrm>
            <a:custGeom>
              <a:rect b="b" l="l" r="r" t="t"/>
              <a:pathLst>
                <a:path extrusionOk="0" h="10" w="18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8993614" y="4450516"/>
              <a:ext cx="5591" cy="1597"/>
            </a:xfrm>
            <a:custGeom>
              <a:rect b="b" l="l" r="r" t="t"/>
              <a:pathLst>
                <a:path extrusionOk="0" h="10" w="35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8994733" y="4454670"/>
              <a:ext cx="7508" cy="6230"/>
            </a:xfrm>
            <a:custGeom>
              <a:rect b="b" l="l" r="r" t="t"/>
              <a:pathLst>
                <a:path extrusionOk="0" h="39" w="47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8987704" y="4479909"/>
              <a:ext cx="4473" cy="4633"/>
            </a:xfrm>
            <a:custGeom>
              <a:rect b="b" l="l" r="r" t="t"/>
              <a:pathLst>
                <a:path extrusionOk="0" h="29" w="28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8987704" y="4427993"/>
              <a:ext cx="5910" cy="5751"/>
            </a:xfrm>
            <a:custGeom>
              <a:rect b="b" l="l" r="r" t="t"/>
              <a:pathLst>
                <a:path extrusionOk="0" h="36" w="37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8983551" y="4430708"/>
              <a:ext cx="4313" cy="3195"/>
            </a:xfrm>
            <a:custGeom>
              <a:rect b="b" l="l" r="r" t="t"/>
              <a:pathLst>
                <a:path extrusionOk="0" h="20" w="27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8984988" y="4451954"/>
              <a:ext cx="8626" cy="4313"/>
            </a:xfrm>
            <a:custGeom>
              <a:rect b="b" l="l" r="r" t="t"/>
              <a:pathLst>
                <a:path extrusionOk="0" h="27" w="54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8983551" y="4415213"/>
              <a:ext cx="7188" cy="160"/>
            </a:xfrm>
            <a:custGeom>
              <a:rect b="b" l="l" r="r" t="t"/>
              <a:pathLst>
                <a:path extrusionOk="0" h="1" w="45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8979238" y="4401156"/>
              <a:ext cx="8626" cy="7188"/>
            </a:xfrm>
            <a:custGeom>
              <a:rect b="b" l="l" r="r" t="t"/>
              <a:pathLst>
                <a:path extrusionOk="0" h="45" w="54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8973647" y="4399718"/>
              <a:ext cx="5751" cy="160"/>
            </a:xfrm>
            <a:custGeom>
              <a:rect b="b" l="l" r="r" t="t"/>
              <a:pathLst>
                <a:path extrusionOk="0" h="1" w="36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8980675" y="4419526"/>
              <a:ext cx="3035" cy="5751"/>
            </a:xfrm>
            <a:custGeom>
              <a:rect b="b" l="l" r="r" t="t"/>
              <a:pathLst>
                <a:path extrusionOk="0" h="36" w="19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8979238" y="4420964"/>
              <a:ext cx="1597" cy="2875"/>
            </a:xfrm>
            <a:custGeom>
              <a:rect b="b" l="l" r="r" t="t"/>
              <a:pathLst>
                <a:path extrusionOk="0" h="18" w="1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8980675" y="4425117"/>
              <a:ext cx="160" cy="160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8973647" y="4441411"/>
              <a:ext cx="10064" cy="3674"/>
            </a:xfrm>
            <a:custGeom>
              <a:rect b="b" l="l" r="r" t="t"/>
              <a:pathLst>
                <a:path extrusionOk="0" h="23" w="63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8976522" y="4430708"/>
              <a:ext cx="5751" cy="4473"/>
            </a:xfrm>
            <a:custGeom>
              <a:rect b="b" l="l" r="r" t="t"/>
              <a:pathLst>
                <a:path extrusionOk="0" h="28" w="36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8973647" y="4429430"/>
              <a:ext cx="3035" cy="1438"/>
            </a:xfrm>
            <a:custGeom>
              <a:rect b="b" l="l" r="r" t="t"/>
              <a:pathLst>
                <a:path extrusionOk="0" h="9" w="19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8968056" y="4404031"/>
              <a:ext cx="7188" cy="7188"/>
            </a:xfrm>
            <a:custGeom>
              <a:rect b="b" l="l" r="r" t="t"/>
              <a:pathLst>
                <a:path extrusionOk="0" h="45" w="45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8975084" y="4415213"/>
              <a:ext cx="1597" cy="1278"/>
            </a:xfrm>
            <a:custGeom>
              <a:rect b="b" l="l" r="r" t="t"/>
              <a:pathLst>
                <a:path extrusionOk="0" h="8" w="1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8956714" y="4385661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8969493" y="4411060"/>
              <a:ext cx="2875" cy="2875"/>
            </a:xfrm>
            <a:custGeom>
              <a:rect b="b" l="l" r="r" t="t"/>
              <a:pathLst>
                <a:path extrusionOk="0" h="18" w="18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8968056" y="4395565"/>
              <a:ext cx="2875" cy="4313"/>
            </a:xfrm>
            <a:custGeom>
              <a:rect b="b" l="l" r="r" t="t"/>
              <a:pathLst>
                <a:path extrusionOk="0" h="27" w="18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8976522" y="4413776"/>
              <a:ext cx="1438" cy="1597"/>
            </a:xfrm>
            <a:custGeom>
              <a:rect b="b" l="l" r="r" t="t"/>
              <a:pathLst>
                <a:path extrusionOk="0" h="10" w="9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8972209" y="4413776"/>
              <a:ext cx="4473" cy="1597"/>
            </a:xfrm>
            <a:custGeom>
              <a:rect b="b" l="l" r="r" t="t"/>
              <a:pathLst>
                <a:path extrusionOk="0" h="10" w="28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8925724" y="4387099"/>
              <a:ext cx="31150" cy="15815"/>
            </a:xfrm>
            <a:custGeom>
              <a:rect b="b" l="l" r="r" t="t"/>
              <a:pathLst>
                <a:path extrusionOk="0" h="99" w="195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8958152" y="4385661"/>
              <a:ext cx="5751" cy="8626"/>
            </a:xfrm>
            <a:custGeom>
              <a:rect b="b" l="l" r="r" t="t"/>
              <a:pathLst>
                <a:path extrusionOk="0" h="54" w="36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8952561" y="4394127"/>
              <a:ext cx="15655" cy="13418"/>
            </a:xfrm>
            <a:custGeom>
              <a:rect b="b" l="l" r="r" t="t"/>
              <a:pathLst>
                <a:path extrusionOk="0" h="84" w="98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8962305" y="4446203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8963743" y="4433584"/>
              <a:ext cx="8626" cy="13738"/>
            </a:xfrm>
            <a:custGeom>
              <a:rect b="b" l="l" r="r" t="t"/>
              <a:pathLst>
                <a:path extrusionOk="0" h="86" w="54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8955276" y="4418089"/>
              <a:ext cx="7188" cy="6070"/>
            </a:xfrm>
            <a:custGeom>
              <a:rect b="b" l="l" r="r" t="t"/>
              <a:pathLst>
                <a:path extrusionOk="0" h="38" w="45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8955276" y="4381348"/>
              <a:ext cx="8626" cy="3035"/>
            </a:xfrm>
            <a:custGeom>
              <a:rect b="b" l="l" r="r" t="t"/>
              <a:pathLst>
                <a:path extrusionOk="0" h="19" w="54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8953839" y="4374319"/>
              <a:ext cx="4473" cy="3035"/>
            </a:xfrm>
            <a:custGeom>
              <a:rect b="b" l="l" r="r" t="t"/>
              <a:pathLst>
                <a:path extrusionOk="0" h="19" w="28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9100642" y="4188220"/>
              <a:ext cx="1438" cy="1438"/>
            </a:xfrm>
            <a:custGeom>
              <a:rect b="b" l="l" r="r" t="t"/>
              <a:pathLst>
                <a:path extrusionOk="0" h="9" w="9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086425" y="4189498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8880517" y="4247325"/>
              <a:ext cx="14537" cy="8786"/>
            </a:xfrm>
            <a:custGeom>
              <a:rect b="b" l="l" r="r" t="t"/>
              <a:pathLst>
                <a:path extrusionOk="0" h="55" w="91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8970771" y="4214897"/>
              <a:ext cx="3035" cy="5910"/>
            </a:xfrm>
            <a:custGeom>
              <a:rect b="b" l="l" r="r" t="t"/>
              <a:pathLst>
                <a:path extrusionOk="0" h="37" w="19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8976522" y="4195249"/>
              <a:ext cx="2875" cy="4313"/>
            </a:xfrm>
            <a:custGeom>
              <a:rect b="b" l="l" r="r" t="t"/>
              <a:pathLst>
                <a:path extrusionOk="0" h="27" w="18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223324" y="4179754"/>
              <a:ext cx="12779" cy="5751"/>
            </a:xfrm>
            <a:custGeom>
              <a:rect b="b" l="l" r="r" t="t"/>
              <a:pathLst>
                <a:path extrusionOk="0" h="36" w="8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8906715" y="4296845"/>
              <a:ext cx="3674" cy="7348"/>
            </a:xfrm>
            <a:custGeom>
              <a:rect b="b" l="l" r="r" t="t"/>
              <a:pathLst>
                <a:path extrusionOk="0" h="46" w="23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094891" y="4241734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8905916" y="4291094"/>
              <a:ext cx="4473" cy="5910"/>
            </a:xfrm>
            <a:custGeom>
              <a:rect b="b" l="l" r="r" t="t"/>
              <a:pathLst>
                <a:path extrusionOk="0" h="37" w="28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083709" y="4457545"/>
              <a:ext cx="1597" cy="160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000483" y="4497001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8939781" y="4346205"/>
              <a:ext cx="1597" cy="1438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8924286" y="4364415"/>
              <a:ext cx="1597" cy="160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8869335" y="4291094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8938344" y="4347483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8941219" y="4348920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9"/>
            <p:cNvSpPr/>
            <p:nvPr/>
          </p:nvSpPr>
          <p:spPr>
            <a:xfrm>
              <a:off x="8938344" y="4344767"/>
              <a:ext cx="1597" cy="2875"/>
            </a:xfrm>
            <a:custGeom>
              <a:rect b="b" l="l" r="r" t="t"/>
              <a:pathLst>
                <a:path extrusionOk="0" h="18" w="1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9"/>
            <p:cNvSpPr/>
            <p:nvPr/>
          </p:nvSpPr>
          <p:spPr>
            <a:xfrm>
              <a:off x="9145689" y="4323521"/>
              <a:ext cx="160" cy="3035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8865022" y="4193811"/>
              <a:ext cx="160" cy="1597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8865022" y="4190936"/>
              <a:ext cx="11501" cy="18530"/>
            </a:xfrm>
            <a:custGeom>
              <a:rect b="b" l="l" r="r" t="t"/>
              <a:pathLst>
                <a:path extrusionOk="0" h="116" w="72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8776206" y="4172725"/>
              <a:ext cx="476831" cy="352711"/>
            </a:xfrm>
            <a:custGeom>
              <a:rect b="b" l="l" r="r" t="t"/>
              <a:pathLst>
                <a:path extrusionOk="0" h="2208" w="2985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8976522" y="4197964"/>
              <a:ext cx="160" cy="3035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9221886" y="4183907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8832595" y="4270008"/>
              <a:ext cx="1597" cy="4313"/>
            </a:xfrm>
            <a:custGeom>
              <a:rect b="b" l="l" r="r" t="t"/>
              <a:pathLst>
                <a:path extrusionOk="0" h="27" w="1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8948248" y="4358824"/>
              <a:ext cx="3035" cy="4473"/>
            </a:xfrm>
            <a:custGeom>
              <a:rect b="b" l="l" r="r" t="t"/>
              <a:pathLst>
                <a:path extrusionOk="0" h="28" w="19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8936906" y="4406108"/>
              <a:ext cx="4473" cy="3674"/>
            </a:xfrm>
            <a:custGeom>
              <a:rect b="b" l="l" r="r" t="t"/>
              <a:pathLst>
                <a:path extrusionOk="0" h="23" w="28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8932753" y="4374319"/>
              <a:ext cx="10064" cy="5751"/>
            </a:xfrm>
            <a:custGeom>
              <a:rect b="b" l="l" r="r" t="t"/>
              <a:pathLst>
                <a:path extrusionOk="0" h="36" w="63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8936906" y="4380070"/>
              <a:ext cx="4473" cy="2875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8930197" y="4340614"/>
              <a:ext cx="10862" cy="3195"/>
            </a:xfrm>
            <a:custGeom>
              <a:rect b="b" l="l" r="r" t="t"/>
              <a:pathLst>
                <a:path extrusionOk="0" h="20" w="68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8922849" y="4379910"/>
              <a:ext cx="5751" cy="4473"/>
            </a:xfrm>
            <a:custGeom>
              <a:rect b="b" l="l" r="r" t="t"/>
              <a:pathLst>
                <a:path extrusionOk="0" h="28" w="36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8917258" y="4362818"/>
              <a:ext cx="2875" cy="4633"/>
            </a:xfrm>
            <a:custGeom>
              <a:rect b="b" l="l" r="r" t="t"/>
              <a:pathLst>
                <a:path extrusionOk="0" h="29" w="18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8919973" y="4367291"/>
              <a:ext cx="3035" cy="3035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8918695" y="4374319"/>
              <a:ext cx="1438" cy="5751"/>
            </a:xfrm>
            <a:custGeom>
              <a:rect b="b" l="l" r="r" t="t"/>
              <a:pathLst>
                <a:path extrusionOk="0" h="36" w="9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8887546" y="4319368"/>
              <a:ext cx="7348" cy="3994"/>
            </a:xfrm>
            <a:custGeom>
              <a:rect b="b" l="l" r="r" t="t"/>
              <a:pathLst>
                <a:path extrusionOk="0" h="25" w="46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8883392" y="4339016"/>
              <a:ext cx="7188" cy="4473"/>
            </a:xfrm>
            <a:custGeom>
              <a:rect b="b" l="l" r="r" t="t"/>
              <a:pathLst>
                <a:path extrusionOk="0" h="28" w="45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8872370" y="4331189"/>
              <a:ext cx="7508" cy="3355"/>
            </a:xfrm>
            <a:custGeom>
              <a:rect b="b" l="l" r="r" t="t"/>
              <a:pathLst>
                <a:path extrusionOk="0" h="21" w="47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8850965" y="4264257"/>
              <a:ext cx="14217" cy="1597"/>
            </a:xfrm>
            <a:custGeom>
              <a:rect b="b" l="l" r="r" t="t"/>
              <a:pathLst>
                <a:path extrusionOk="0" h="10" w="89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8781317" y="4186303"/>
              <a:ext cx="21885" cy="9105"/>
            </a:xfrm>
            <a:custGeom>
              <a:rect b="b" l="l" r="r" t="t"/>
              <a:pathLst>
                <a:path extrusionOk="0" h="57" w="137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8797292" y="4195249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8983551" y="4508343"/>
              <a:ext cx="5751" cy="1597"/>
            </a:xfrm>
            <a:custGeom>
              <a:rect b="b" l="l" r="r" t="t"/>
              <a:pathLst>
                <a:path extrusionOk="0" h="10" w="36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8984988" y="4515372"/>
              <a:ext cx="7188" cy="4473"/>
            </a:xfrm>
            <a:custGeom>
              <a:rect b="b" l="l" r="r" t="t"/>
              <a:pathLst>
                <a:path extrusionOk="0" h="28" w="45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9055435" y="4176878"/>
              <a:ext cx="4473" cy="4313"/>
            </a:xfrm>
            <a:custGeom>
              <a:rect b="b" l="l" r="r" t="t"/>
              <a:pathLst>
                <a:path extrusionOk="0" h="27" w="28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9104795" y="4182469"/>
              <a:ext cx="1597" cy="7188"/>
            </a:xfrm>
            <a:custGeom>
              <a:rect b="b" l="l" r="r" t="t"/>
              <a:pathLst>
                <a:path extrusionOk="0" h="45" w="1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9169650" y="4174003"/>
              <a:ext cx="11501" cy="3994"/>
            </a:xfrm>
            <a:custGeom>
              <a:rect b="b" l="l" r="r" t="t"/>
              <a:pathLst>
                <a:path extrusionOk="0" h="25" w="72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9460221" y="4217772"/>
              <a:ext cx="361338" cy="313255"/>
            </a:xfrm>
            <a:custGeom>
              <a:rect b="b" l="l" r="r" t="t"/>
              <a:pathLst>
                <a:path extrusionOk="0" h="1961" w="2262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9663732" y="4512976"/>
              <a:ext cx="6869" cy="3035"/>
            </a:xfrm>
            <a:custGeom>
              <a:rect b="b" l="l" r="r" t="t"/>
              <a:pathLst>
                <a:path extrusionOk="0" h="19" w="43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9"/>
            <p:cNvSpPr/>
            <p:nvPr/>
          </p:nvSpPr>
          <p:spPr>
            <a:xfrm>
              <a:off x="9638014" y="4497001"/>
              <a:ext cx="5751" cy="1597"/>
            </a:xfrm>
            <a:custGeom>
              <a:rect b="b" l="l" r="r" t="t"/>
              <a:pathLst>
                <a:path extrusionOk="0" h="10" w="36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9"/>
            <p:cNvSpPr/>
            <p:nvPr/>
          </p:nvSpPr>
          <p:spPr>
            <a:xfrm>
              <a:off x="9623957" y="4475915"/>
              <a:ext cx="16933" cy="14217"/>
            </a:xfrm>
            <a:custGeom>
              <a:rect b="b" l="l" r="r" t="t"/>
              <a:pathLst>
                <a:path extrusionOk="0" h="89" w="106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9"/>
            <p:cNvSpPr/>
            <p:nvPr/>
          </p:nvSpPr>
          <p:spPr>
            <a:xfrm>
              <a:off x="9636576" y="4456107"/>
              <a:ext cx="3035" cy="3035"/>
            </a:xfrm>
            <a:custGeom>
              <a:rect b="b" l="l" r="r" t="t"/>
              <a:pathLst>
                <a:path extrusionOk="0" h="19" w="19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9639452" y="4458024"/>
              <a:ext cx="1278" cy="1438"/>
            </a:xfrm>
            <a:custGeom>
              <a:rect b="b" l="l" r="r" t="t"/>
              <a:pathLst>
                <a:path extrusionOk="0" h="9" w="8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9"/>
            <p:cNvSpPr/>
            <p:nvPr/>
          </p:nvSpPr>
          <p:spPr>
            <a:xfrm>
              <a:off x="9632423" y="4444766"/>
              <a:ext cx="5751" cy="5910"/>
            </a:xfrm>
            <a:custGeom>
              <a:rect b="b" l="l" r="r" t="t"/>
              <a:pathLst>
                <a:path extrusionOk="0" h="37" w="36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9"/>
            <p:cNvSpPr/>
            <p:nvPr/>
          </p:nvSpPr>
          <p:spPr>
            <a:xfrm>
              <a:off x="9625234" y="4449079"/>
              <a:ext cx="3035" cy="1597"/>
            </a:xfrm>
            <a:custGeom>
              <a:rect b="b" l="l" r="r" t="t"/>
              <a:pathLst>
                <a:path extrusionOk="0" h="10" w="19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9"/>
            <p:cNvSpPr/>
            <p:nvPr/>
          </p:nvSpPr>
          <p:spPr>
            <a:xfrm>
              <a:off x="9625394" y="4450516"/>
              <a:ext cx="5751" cy="1597"/>
            </a:xfrm>
            <a:custGeom>
              <a:rect b="b" l="l" r="r" t="t"/>
              <a:pathLst>
                <a:path extrusionOk="0" h="10" w="36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9"/>
            <p:cNvSpPr/>
            <p:nvPr/>
          </p:nvSpPr>
          <p:spPr>
            <a:xfrm>
              <a:off x="9626672" y="4454670"/>
              <a:ext cx="7348" cy="6230"/>
            </a:xfrm>
            <a:custGeom>
              <a:rect b="b" l="l" r="r" t="t"/>
              <a:pathLst>
                <a:path extrusionOk="0" h="39" w="46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9"/>
            <p:cNvSpPr/>
            <p:nvPr/>
          </p:nvSpPr>
          <p:spPr>
            <a:xfrm>
              <a:off x="9621081" y="4479909"/>
              <a:ext cx="3035" cy="4633"/>
            </a:xfrm>
            <a:custGeom>
              <a:rect b="b" l="l" r="r" t="t"/>
              <a:pathLst>
                <a:path extrusionOk="0" h="29" w="19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9"/>
            <p:cNvSpPr/>
            <p:nvPr/>
          </p:nvSpPr>
          <p:spPr>
            <a:xfrm>
              <a:off x="9619643" y="4427993"/>
              <a:ext cx="5751" cy="5751"/>
            </a:xfrm>
            <a:custGeom>
              <a:rect b="b" l="l" r="r" t="t"/>
              <a:pathLst>
                <a:path extrusionOk="0" h="36" w="36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9"/>
            <p:cNvSpPr/>
            <p:nvPr/>
          </p:nvSpPr>
          <p:spPr>
            <a:xfrm>
              <a:off x="9615490" y="4430708"/>
              <a:ext cx="4313" cy="3195"/>
            </a:xfrm>
            <a:custGeom>
              <a:rect b="b" l="l" r="r" t="t"/>
              <a:pathLst>
                <a:path extrusionOk="0" h="20" w="27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9"/>
            <p:cNvSpPr/>
            <p:nvPr/>
          </p:nvSpPr>
          <p:spPr>
            <a:xfrm>
              <a:off x="9616768" y="4451954"/>
              <a:ext cx="8626" cy="4313"/>
            </a:xfrm>
            <a:custGeom>
              <a:rect b="b" l="l" r="r" t="t"/>
              <a:pathLst>
                <a:path extrusionOk="0" h="27" w="54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9"/>
            <p:cNvSpPr/>
            <p:nvPr/>
          </p:nvSpPr>
          <p:spPr>
            <a:xfrm>
              <a:off x="9615490" y="4415213"/>
              <a:ext cx="7188" cy="160"/>
            </a:xfrm>
            <a:custGeom>
              <a:rect b="b" l="l" r="r" t="t"/>
              <a:pathLst>
                <a:path extrusionOk="0" h="1" w="45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9"/>
            <p:cNvSpPr/>
            <p:nvPr/>
          </p:nvSpPr>
          <p:spPr>
            <a:xfrm>
              <a:off x="9611177" y="4401156"/>
              <a:ext cx="8626" cy="7188"/>
            </a:xfrm>
            <a:custGeom>
              <a:rect b="b" l="l" r="r" t="t"/>
              <a:pathLst>
                <a:path extrusionOk="0" h="45" w="54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9605586" y="4399718"/>
              <a:ext cx="5751" cy="160"/>
            </a:xfrm>
            <a:custGeom>
              <a:rect b="b" l="l" r="r" t="t"/>
              <a:pathLst>
                <a:path extrusionOk="0" h="1" w="36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9"/>
            <p:cNvSpPr/>
            <p:nvPr/>
          </p:nvSpPr>
          <p:spPr>
            <a:xfrm>
              <a:off x="9612615" y="4419526"/>
              <a:ext cx="3035" cy="5751"/>
            </a:xfrm>
            <a:custGeom>
              <a:rect b="b" l="l" r="r" t="t"/>
              <a:pathLst>
                <a:path extrusionOk="0" h="36" w="19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9611177" y="4420964"/>
              <a:ext cx="1597" cy="2875"/>
            </a:xfrm>
            <a:custGeom>
              <a:rect b="b" l="l" r="r" t="t"/>
              <a:pathLst>
                <a:path extrusionOk="0" h="18" w="1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9612615" y="4425117"/>
              <a:ext cx="160" cy="160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9605586" y="4441411"/>
              <a:ext cx="10064" cy="3674"/>
            </a:xfrm>
            <a:custGeom>
              <a:rect b="b" l="l" r="r" t="t"/>
              <a:pathLst>
                <a:path extrusionOk="0" h="23" w="63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9608302" y="4430708"/>
              <a:ext cx="5910" cy="4473"/>
            </a:xfrm>
            <a:custGeom>
              <a:rect b="b" l="l" r="r" t="t"/>
              <a:pathLst>
                <a:path extrusionOk="0" h="28" w="37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9605586" y="4429430"/>
              <a:ext cx="2875" cy="1438"/>
            </a:xfrm>
            <a:custGeom>
              <a:rect b="b" l="l" r="r" t="t"/>
              <a:pathLst>
                <a:path extrusionOk="0" h="9" w="18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9599835" y="4404031"/>
              <a:ext cx="7348" cy="7188"/>
            </a:xfrm>
            <a:custGeom>
              <a:rect b="b" l="l" r="r" t="t"/>
              <a:pathLst>
                <a:path extrusionOk="0" h="45" w="46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9607024" y="4415213"/>
              <a:ext cx="1438" cy="1597"/>
            </a:xfrm>
            <a:custGeom>
              <a:rect b="b" l="l" r="r" t="t"/>
              <a:pathLst>
                <a:path extrusionOk="0" h="10" w="9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9"/>
            <p:cNvSpPr/>
            <p:nvPr/>
          </p:nvSpPr>
          <p:spPr>
            <a:xfrm>
              <a:off x="9588654" y="4385661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9"/>
            <p:cNvSpPr/>
            <p:nvPr/>
          </p:nvSpPr>
          <p:spPr>
            <a:xfrm>
              <a:off x="9601273" y="4411060"/>
              <a:ext cx="4473" cy="2875"/>
            </a:xfrm>
            <a:custGeom>
              <a:rect b="b" l="l" r="r" t="t"/>
              <a:pathLst>
                <a:path extrusionOk="0" h="18" w="28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9599835" y="4395565"/>
              <a:ext cx="3035" cy="4313"/>
            </a:xfrm>
            <a:custGeom>
              <a:rect b="b" l="l" r="r" t="t"/>
              <a:pathLst>
                <a:path extrusionOk="0" h="27" w="19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9"/>
            <p:cNvSpPr/>
            <p:nvPr/>
          </p:nvSpPr>
          <p:spPr>
            <a:xfrm>
              <a:off x="9608302" y="4413776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9604149" y="4413776"/>
              <a:ext cx="4313" cy="1597"/>
            </a:xfrm>
            <a:custGeom>
              <a:rect b="b" l="l" r="r" t="t"/>
              <a:pathLst>
                <a:path extrusionOk="0" h="10" w="27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9"/>
            <p:cNvSpPr/>
            <p:nvPr/>
          </p:nvSpPr>
          <p:spPr>
            <a:xfrm>
              <a:off x="9557664" y="4387099"/>
              <a:ext cx="31150" cy="15815"/>
            </a:xfrm>
            <a:custGeom>
              <a:rect b="b" l="l" r="r" t="t"/>
              <a:pathLst>
                <a:path extrusionOk="0" h="99" w="195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9590091" y="4385661"/>
              <a:ext cx="5751" cy="8626"/>
            </a:xfrm>
            <a:custGeom>
              <a:rect b="b" l="l" r="r" t="t"/>
              <a:pathLst>
                <a:path extrusionOk="0" h="54" w="36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9584341" y="4394127"/>
              <a:ext cx="15655" cy="13418"/>
            </a:xfrm>
            <a:custGeom>
              <a:rect b="b" l="l" r="r" t="t"/>
              <a:pathLst>
                <a:path extrusionOk="0" h="84" w="98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9594245" y="4446203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9595682" y="4433584"/>
              <a:ext cx="8626" cy="13738"/>
            </a:xfrm>
            <a:custGeom>
              <a:rect b="b" l="l" r="r" t="t"/>
              <a:pathLst>
                <a:path extrusionOk="0" h="86" w="54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9"/>
            <p:cNvSpPr/>
            <p:nvPr/>
          </p:nvSpPr>
          <p:spPr>
            <a:xfrm>
              <a:off x="9587216" y="4418089"/>
              <a:ext cx="8626" cy="6070"/>
            </a:xfrm>
            <a:custGeom>
              <a:rect b="b" l="l" r="r" t="t"/>
              <a:pathLst>
                <a:path extrusionOk="0" h="38" w="54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9587216" y="4381348"/>
              <a:ext cx="8626" cy="3035"/>
            </a:xfrm>
            <a:custGeom>
              <a:rect b="b" l="l" r="r" t="t"/>
              <a:pathLst>
                <a:path extrusionOk="0" h="19" w="54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9585778" y="4374319"/>
              <a:ext cx="4473" cy="3035"/>
            </a:xfrm>
            <a:custGeom>
              <a:rect b="b" l="l" r="r" t="t"/>
              <a:pathLst>
                <a:path extrusionOk="0" h="19" w="28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9732421" y="4188220"/>
              <a:ext cx="1597" cy="1438"/>
            </a:xfrm>
            <a:custGeom>
              <a:rect b="b" l="l" r="r" t="t"/>
              <a:pathLst>
                <a:path extrusionOk="0" h="9" w="1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9718364" y="4189498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9512457" y="4247325"/>
              <a:ext cx="14537" cy="8786"/>
            </a:xfrm>
            <a:custGeom>
              <a:rect b="b" l="l" r="r" t="t"/>
              <a:pathLst>
                <a:path extrusionOk="0" h="55" w="91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9"/>
            <p:cNvSpPr/>
            <p:nvPr/>
          </p:nvSpPr>
          <p:spPr>
            <a:xfrm>
              <a:off x="9602711" y="4214897"/>
              <a:ext cx="3035" cy="5910"/>
            </a:xfrm>
            <a:custGeom>
              <a:rect b="b" l="l" r="r" t="t"/>
              <a:pathLst>
                <a:path extrusionOk="0" h="37" w="19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9"/>
            <p:cNvSpPr/>
            <p:nvPr/>
          </p:nvSpPr>
          <p:spPr>
            <a:xfrm>
              <a:off x="9608302" y="4195249"/>
              <a:ext cx="4473" cy="4313"/>
            </a:xfrm>
            <a:custGeom>
              <a:rect b="b" l="l" r="r" t="t"/>
              <a:pathLst>
                <a:path extrusionOk="0" h="27" w="28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9856541" y="4179754"/>
              <a:ext cx="11501" cy="5751"/>
            </a:xfrm>
            <a:custGeom>
              <a:rect b="b" l="l" r="r" t="t"/>
              <a:pathLst>
                <a:path extrusionOk="0" h="36" w="72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9"/>
            <p:cNvSpPr/>
            <p:nvPr/>
          </p:nvSpPr>
          <p:spPr>
            <a:xfrm>
              <a:off x="9538495" y="4296845"/>
              <a:ext cx="3674" cy="7348"/>
            </a:xfrm>
            <a:custGeom>
              <a:rect b="b" l="l" r="r" t="t"/>
              <a:pathLst>
                <a:path extrusionOk="0" h="46" w="23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9"/>
            <p:cNvSpPr/>
            <p:nvPr/>
          </p:nvSpPr>
          <p:spPr>
            <a:xfrm>
              <a:off x="9726830" y="4241734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9"/>
            <p:cNvSpPr/>
            <p:nvPr/>
          </p:nvSpPr>
          <p:spPr>
            <a:xfrm>
              <a:off x="9537856" y="4291094"/>
              <a:ext cx="4313" cy="5910"/>
            </a:xfrm>
            <a:custGeom>
              <a:rect b="b" l="l" r="r" t="t"/>
              <a:pathLst>
                <a:path extrusionOk="0" h="37" w="27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9"/>
            <p:cNvSpPr/>
            <p:nvPr/>
          </p:nvSpPr>
          <p:spPr>
            <a:xfrm>
              <a:off x="9715489" y="4457545"/>
              <a:ext cx="1597" cy="160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9"/>
            <p:cNvSpPr/>
            <p:nvPr/>
          </p:nvSpPr>
          <p:spPr>
            <a:xfrm>
              <a:off x="9632423" y="4497001"/>
              <a:ext cx="1438" cy="3035"/>
            </a:xfrm>
            <a:custGeom>
              <a:rect b="b" l="l" r="r" t="t"/>
              <a:pathLst>
                <a:path extrusionOk="0" h="19" w="9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9"/>
            <p:cNvSpPr/>
            <p:nvPr/>
          </p:nvSpPr>
          <p:spPr>
            <a:xfrm>
              <a:off x="9571721" y="4346205"/>
              <a:ext cx="1597" cy="1438"/>
            </a:xfrm>
            <a:custGeom>
              <a:rect b="b" l="l" r="r" t="t"/>
              <a:pathLst>
                <a:path extrusionOk="0" h="9" w="1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9"/>
            <p:cNvSpPr/>
            <p:nvPr/>
          </p:nvSpPr>
          <p:spPr>
            <a:xfrm>
              <a:off x="9556226" y="4364415"/>
              <a:ext cx="1597" cy="160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9"/>
            <p:cNvSpPr/>
            <p:nvPr/>
          </p:nvSpPr>
          <p:spPr>
            <a:xfrm>
              <a:off x="9501115" y="4291094"/>
              <a:ext cx="160" cy="1597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9"/>
            <p:cNvSpPr/>
            <p:nvPr/>
          </p:nvSpPr>
          <p:spPr>
            <a:xfrm>
              <a:off x="9570283" y="4347483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9"/>
            <p:cNvSpPr/>
            <p:nvPr/>
          </p:nvSpPr>
          <p:spPr>
            <a:xfrm>
              <a:off x="9573159" y="4348920"/>
              <a:ext cx="1438" cy="1597"/>
            </a:xfrm>
            <a:custGeom>
              <a:rect b="b" l="l" r="r" t="t"/>
              <a:pathLst>
                <a:path extrusionOk="0" h="10" w="9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9570283" y="4344767"/>
              <a:ext cx="1597" cy="2875"/>
            </a:xfrm>
            <a:custGeom>
              <a:rect b="b" l="l" r="r" t="t"/>
              <a:pathLst>
                <a:path extrusionOk="0" h="18" w="1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9777628" y="4323521"/>
              <a:ext cx="160" cy="3035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9"/>
            <p:cNvSpPr/>
            <p:nvPr/>
          </p:nvSpPr>
          <p:spPr>
            <a:xfrm>
              <a:off x="9496962" y="4193811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9496962" y="4190936"/>
              <a:ext cx="11342" cy="18530"/>
            </a:xfrm>
            <a:custGeom>
              <a:rect b="b" l="l" r="r" t="t"/>
              <a:pathLst>
                <a:path extrusionOk="0" h="116" w="71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9408145" y="4172725"/>
              <a:ext cx="476831" cy="352711"/>
            </a:xfrm>
            <a:custGeom>
              <a:rect b="b" l="l" r="r" t="t"/>
              <a:pathLst>
                <a:path extrusionOk="0" h="2208" w="2985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9"/>
            <p:cNvSpPr/>
            <p:nvPr/>
          </p:nvSpPr>
          <p:spPr>
            <a:xfrm>
              <a:off x="9608302" y="4197964"/>
              <a:ext cx="160" cy="3035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9"/>
            <p:cNvSpPr/>
            <p:nvPr/>
          </p:nvSpPr>
          <p:spPr>
            <a:xfrm>
              <a:off x="9853825" y="4183907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9464534" y="4270008"/>
              <a:ext cx="1597" cy="4313"/>
            </a:xfrm>
            <a:custGeom>
              <a:rect b="b" l="l" r="r" t="t"/>
              <a:pathLst>
                <a:path extrusionOk="0" h="27" w="1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9580187" y="4358824"/>
              <a:ext cx="2875" cy="4473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9568846" y="4406108"/>
              <a:ext cx="4473" cy="3674"/>
            </a:xfrm>
            <a:custGeom>
              <a:rect b="b" l="l" r="r" t="t"/>
              <a:pathLst>
                <a:path extrusionOk="0" h="23" w="28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9564692" y="4374319"/>
              <a:ext cx="9904" cy="5751"/>
            </a:xfrm>
            <a:custGeom>
              <a:rect b="b" l="l" r="r" t="t"/>
              <a:pathLst>
                <a:path extrusionOk="0" h="36" w="62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9568846" y="4380070"/>
              <a:ext cx="4473" cy="2875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9562136" y="4340614"/>
              <a:ext cx="10703" cy="3195"/>
            </a:xfrm>
            <a:custGeom>
              <a:rect b="b" l="l" r="r" t="t"/>
              <a:pathLst>
                <a:path extrusionOk="0" h="20" w="67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9554788" y="4379910"/>
              <a:ext cx="5751" cy="4473"/>
            </a:xfrm>
            <a:custGeom>
              <a:rect b="b" l="l" r="r" t="t"/>
              <a:pathLst>
                <a:path extrusionOk="0" h="28" w="36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9549197" y="4362818"/>
              <a:ext cx="2875" cy="4633"/>
            </a:xfrm>
            <a:custGeom>
              <a:rect b="b" l="l" r="r" t="t"/>
              <a:pathLst>
                <a:path extrusionOk="0" h="29" w="18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9551913" y="4367291"/>
              <a:ext cx="3035" cy="3035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9550475" y="4374319"/>
              <a:ext cx="1597" cy="5751"/>
            </a:xfrm>
            <a:custGeom>
              <a:rect b="b" l="l" r="r" t="t"/>
              <a:pathLst>
                <a:path extrusionOk="0" h="36" w="1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9519485" y="4319368"/>
              <a:ext cx="7188" cy="3994"/>
            </a:xfrm>
            <a:custGeom>
              <a:rect b="b" l="l" r="r" t="t"/>
              <a:pathLst>
                <a:path extrusionOk="0" h="25" w="45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9515332" y="4339016"/>
              <a:ext cx="7188" cy="4473"/>
            </a:xfrm>
            <a:custGeom>
              <a:rect b="b" l="l" r="r" t="t"/>
              <a:pathLst>
                <a:path extrusionOk="0" h="28" w="45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9504150" y="4331189"/>
              <a:ext cx="7668" cy="3355"/>
            </a:xfrm>
            <a:custGeom>
              <a:rect b="b" l="l" r="r" t="t"/>
              <a:pathLst>
                <a:path extrusionOk="0" h="21" w="48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9482904" y="4264257"/>
              <a:ext cx="14217" cy="1597"/>
            </a:xfrm>
            <a:custGeom>
              <a:rect b="b" l="l" r="r" t="t"/>
              <a:pathLst>
                <a:path extrusionOk="0" h="10" w="89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9413257" y="4186303"/>
              <a:ext cx="21725" cy="9105"/>
            </a:xfrm>
            <a:custGeom>
              <a:rect b="b" l="l" r="r" t="t"/>
              <a:pathLst>
                <a:path extrusionOk="0" h="57" w="136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9429231" y="4195249"/>
              <a:ext cx="160" cy="1597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9616768" y="4508343"/>
              <a:ext cx="4473" cy="1597"/>
            </a:xfrm>
            <a:custGeom>
              <a:rect b="b" l="l" r="r" t="t"/>
              <a:pathLst>
                <a:path extrusionOk="0" h="10" w="28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9616768" y="4515372"/>
              <a:ext cx="7348" cy="4473"/>
            </a:xfrm>
            <a:custGeom>
              <a:rect b="b" l="l" r="r" t="t"/>
              <a:pathLst>
                <a:path extrusionOk="0" h="28" w="46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9687374" y="4176878"/>
              <a:ext cx="4313" cy="4313"/>
            </a:xfrm>
            <a:custGeom>
              <a:rect b="b" l="l" r="r" t="t"/>
              <a:pathLst>
                <a:path extrusionOk="0" h="27" w="27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9736734" y="4182469"/>
              <a:ext cx="1597" cy="7188"/>
            </a:xfrm>
            <a:custGeom>
              <a:rect b="b" l="l" r="r" t="t"/>
              <a:pathLst>
                <a:path extrusionOk="0" h="45" w="1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9801590" y="4174003"/>
              <a:ext cx="11501" cy="2077"/>
            </a:xfrm>
            <a:custGeom>
              <a:rect b="b" l="l" r="r" t="t"/>
              <a:pathLst>
                <a:path extrusionOk="0" h="13" w="72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8000339" y="4688851"/>
              <a:ext cx="359900" cy="311977"/>
            </a:xfrm>
            <a:custGeom>
              <a:rect b="b" l="l" r="r" t="t"/>
              <a:pathLst>
                <a:path extrusionOk="0" h="1953" w="2253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8204649" y="4983416"/>
              <a:ext cx="4633" cy="2236"/>
            </a:xfrm>
            <a:custGeom>
              <a:rect b="b" l="l" r="r" t="t"/>
              <a:pathLst>
                <a:path extrusionOk="0" h="14" w="29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8176694" y="4966803"/>
              <a:ext cx="7188" cy="1438"/>
            </a:xfrm>
            <a:custGeom>
              <a:rect b="b" l="l" r="r" t="t"/>
              <a:pathLst>
                <a:path extrusionOk="0" h="9" w="45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8162636" y="4946995"/>
              <a:ext cx="18530" cy="14217"/>
            </a:xfrm>
            <a:custGeom>
              <a:rect b="b" l="l" r="r" t="t"/>
              <a:pathLst>
                <a:path extrusionOk="0" h="89" w="116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8176534" y="4925909"/>
              <a:ext cx="3195" cy="2875"/>
            </a:xfrm>
            <a:custGeom>
              <a:rect b="b" l="l" r="r" t="t"/>
              <a:pathLst>
                <a:path extrusionOk="0" h="18" w="2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8179569" y="4927666"/>
              <a:ext cx="1278" cy="1438"/>
            </a:xfrm>
            <a:custGeom>
              <a:rect b="b" l="l" r="r" t="t"/>
              <a:pathLst>
                <a:path extrusionOk="0" h="9" w="8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8172540" y="4915366"/>
              <a:ext cx="5751" cy="4952"/>
            </a:xfrm>
            <a:custGeom>
              <a:rect b="b" l="l" r="r" t="t"/>
              <a:pathLst>
                <a:path extrusionOk="0" h="31" w="36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8165512" y="4918720"/>
              <a:ext cx="2875" cy="1597"/>
            </a:xfrm>
            <a:custGeom>
              <a:rect b="b" l="l" r="r" t="t"/>
              <a:pathLst>
                <a:path extrusionOk="0" h="10" w="18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8165033" y="4920158"/>
              <a:ext cx="6230" cy="1597"/>
            </a:xfrm>
            <a:custGeom>
              <a:rect b="b" l="l" r="r" t="t"/>
              <a:pathLst>
                <a:path extrusionOk="0" h="10" w="39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8166790" y="4924471"/>
              <a:ext cx="7188" cy="6390"/>
            </a:xfrm>
            <a:custGeom>
              <a:rect b="b" l="l" r="r" t="t"/>
              <a:pathLst>
                <a:path extrusionOk="0" h="40" w="45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8159761" y="4949550"/>
              <a:ext cx="4473" cy="4633"/>
            </a:xfrm>
            <a:custGeom>
              <a:rect b="b" l="l" r="r" t="t"/>
              <a:pathLst>
                <a:path extrusionOk="0" h="29" w="28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8159761" y="4897634"/>
              <a:ext cx="5910" cy="7188"/>
            </a:xfrm>
            <a:custGeom>
              <a:rect b="b" l="l" r="r" t="t"/>
              <a:pathLst>
                <a:path extrusionOk="0" h="45" w="37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8155608" y="4901788"/>
              <a:ext cx="4313" cy="2556"/>
            </a:xfrm>
            <a:custGeom>
              <a:rect b="b" l="l" r="r" t="t"/>
              <a:pathLst>
                <a:path extrusionOk="0" h="16" w="27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8155608" y="4921596"/>
              <a:ext cx="10064" cy="4473"/>
            </a:xfrm>
            <a:custGeom>
              <a:rect b="b" l="l" r="r" t="t"/>
              <a:pathLst>
                <a:path extrusionOk="0" h="28" w="63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8155608" y="4885015"/>
              <a:ext cx="7188" cy="160"/>
            </a:xfrm>
            <a:custGeom>
              <a:rect b="b" l="l" r="r" t="t"/>
              <a:pathLst>
                <a:path extrusionOk="0" h="1" w="45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8151295" y="4870798"/>
              <a:ext cx="8626" cy="7188"/>
            </a:xfrm>
            <a:custGeom>
              <a:rect b="b" l="l" r="r" t="t"/>
              <a:pathLst>
                <a:path extrusionOk="0" h="45" w="54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8145704" y="4869360"/>
              <a:ext cx="5751" cy="1597"/>
            </a:xfrm>
            <a:custGeom>
              <a:rect b="b" l="l" r="r" t="t"/>
              <a:pathLst>
                <a:path extrusionOk="0" h="10" w="36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8151295" y="4890606"/>
              <a:ext cx="4473" cy="4313"/>
            </a:xfrm>
            <a:custGeom>
              <a:rect b="b" l="l" r="r" t="t"/>
              <a:pathLst>
                <a:path extrusionOk="0" h="27" w="28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8151295" y="4890606"/>
              <a:ext cx="160" cy="3035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8152732" y="4894759"/>
              <a:ext cx="160" cy="1597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8145704" y="4911212"/>
              <a:ext cx="10064" cy="4952"/>
            </a:xfrm>
            <a:custGeom>
              <a:rect b="b" l="l" r="r" t="t"/>
              <a:pathLst>
                <a:path extrusionOk="0" h="31" w="63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8148579" y="4900510"/>
              <a:ext cx="5751" cy="4313"/>
            </a:xfrm>
            <a:custGeom>
              <a:rect b="b" l="l" r="r" t="t"/>
              <a:pathLst>
                <a:path extrusionOk="0" h="27" w="36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8145704" y="4899072"/>
              <a:ext cx="3035" cy="1597"/>
            </a:xfrm>
            <a:custGeom>
              <a:rect b="b" l="l" r="r" t="t"/>
              <a:pathLst>
                <a:path extrusionOk="0" h="10" w="19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8140113" y="4873673"/>
              <a:ext cx="5751" cy="7188"/>
            </a:xfrm>
            <a:custGeom>
              <a:rect b="b" l="l" r="r" t="t"/>
              <a:pathLst>
                <a:path extrusionOk="0" h="45" w="36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8147142" y="4886293"/>
              <a:ext cx="1597" cy="160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128771" y="4855303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8140113" y="4880702"/>
              <a:ext cx="4313" cy="3035"/>
            </a:xfrm>
            <a:custGeom>
              <a:rect b="b" l="l" r="r" t="t"/>
              <a:pathLst>
                <a:path extrusionOk="0" h="19" w="27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140113" y="4865207"/>
              <a:ext cx="1438" cy="4313"/>
            </a:xfrm>
            <a:custGeom>
              <a:rect b="b" l="l" r="r" t="t"/>
              <a:pathLst>
                <a:path extrusionOk="0" h="27" w="9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8148579" y="4883897"/>
              <a:ext cx="799" cy="1278"/>
            </a:xfrm>
            <a:custGeom>
              <a:rect b="b" l="l" r="r" t="t"/>
              <a:pathLst>
                <a:path extrusionOk="0" h="8" w="5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144266" y="4883577"/>
              <a:ext cx="4473" cy="2875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096344" y="4856740"/>
              <a:ext cx="32587" cy="15815"/>
            </a:xfrm>
            <a:custGeom>
              <a:rect b="b" l="l" r="r" t="t"/>
              <a:pathLst>
                <a:path extrusionOk="0" h="99" w="204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8128771" y="4855622"/>
              <a:ext cx="7188" cy="8307"/>
            </a:xfrm>
            <a:custGeom>
              <a:rect b="b" l="l" r="r" t="t"/>
              <a:pathLst>
                <a:path extrusionOk="0" h="52" w="45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8124458" y="4865207"/>
              <a:ext cx="15815" cy="11981"/>
            </a:xfrm>
            <a:custGeom>
              <a:rect b="b" l="l" r="r" t="t"/>
              <a:pathLst>
                <a:path extrusionOk="0" h="75" w="99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8132924" y="4916005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8134362" y="4903225"/>
              <a:ext cx="10064" cy="14377"/>
            </a:xfrm>
            <a:custGeom>
              <a:rect b="b" l="l" r="r" t="t"/>
              <a:pathLst>
                <a:path extrusionOk="0" h="90" w="63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8127333" y="4887730"/>
              <a:ext cx="7188" cy="6070"/>
            </a:xfrm>
            <a:custGeom>
              <a:rect b="b" l="l" r="r" t="t"/>
              <a:pathLst>
                <a:path extrusionOk="0" h="38" w="45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8127333" y="4852427"/>
              <a:ext cx="8626" cy="1597"/>
            </a:xfrm>
            <a:custGeom>
              <a:rect b="b" l="l" r="r" t="t"/>
              <a:pathLst>
                <a:path extrusionOk="0" h="10" w="54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8125896" y="4843961"/>
              <a:ext cx="4473" cy="3035"/>
            </a:xfrm>
            <a:custGeom>
              <a:rect b="b" l="l" r="r" t="t"/>
              <a:pathLst>
                <a:path extrusionOk="0" h="19" w="28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8272699" y="4657862"/>
              <a:ext cx="1438" cy="3035"/>
            </a:xfrm>
            <a:custGeom>
              <a:rect b="b" l="l" r="r" t="t"/>
              <a:pathLst>
                <a:path extrusionOk="0" h="19" w="9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8258482" y="4659299"/>
              <a:ext cx="160" cy="2875"/>
            </a:xfrm>
            <a:custGeom>
              <a:rect b="b" l="l" r="r" t="t"/>
              <a:pathLst>
                <a:path extrusionOk="0" h="18" w="1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8052574" y="4718564"/>
              <a:ext cx="13898" cy="7188"/>
            </a:xfrm>
            <a:custGeom>
              <a:rect b="b" l="l" r="r" t="t"/>
              <a:pathLst>
                <a:path extrusionOk="0" h="45" w="87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8142828" y="4686136"/>
              <a:ext cx="3035" cy="4313"/>
            </a:xfrm>
            <a:custGeom>
              <a:rect b="b" l="l" r="r" t="t"/>
              <a:pathLst>
                <a:path extrusionOk="0" h="27" w="19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8148579" y="4666328"/>
              <a:ext cx="2875" cy="3035"/>
            </a:xfrm>
            <a:custGeom>
              <a:rect b="b" l="l" r="r" t="t"/>
              <a:pathLst>
                <a:path extrusionOk="0" h="19" w="18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8395381" y="4649395"/>
              <a:ext cx="11342" cy="5751"/>
            </a:xfrm>
            <a:custGeom>
              <a:rect b="b" l="l" r="r" t="t"/>
              <a:pathLst>
                <a:path extrusionOk="0" h="36" w="71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8078612" y="4766486"/>
              <a:ext cx="3834" cy="7508"/>
            </a:xfrm>
            <a:custGeom>
              <a:rect b="b" l="l" r="r" t="t"/>
              <a:pathLst>
                <a:path extrusionOk="0" h="47" w="24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266948" y="4711375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8077973" y="4760895"/>
              <a:ext cx="4473" cy="5751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8255766" y="4927187"/>
              <a:ext cx="1438" cy="160"/>
            </a:xfrm>
            <a:custGeom>
              <a:rect b="b" l="l" r="r" t="t"/>
              <a:pathLst>
                <a:path extrusionOk="0" h="1" w="9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8172540" y="4966803"/>
              <a:ext cx="1438" cy="2875"/>
            </a:xfrm>
            <a:custGeom>
              <a:rect b="b" l="l" r="r" t="t"/>
              <a:pathLst>
                <a:path extrusionOk="0" h="18" w="9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8111839" y="4817284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8094906" y="4834217"/>
              <a:ext cx="3035" cy="160"/>
            </a:xfrm>
            <a:custGeom>
              <a:rect b="b" l="l" r="r" t="t"/>
              <a:pathLst>
                <a:path extrusionOk="0" h="1" w="19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8039955" y="4762173"/>
              <a:ext cx="1438" cy="160"/>
            </a:xfrm>
            <a:custGeom>
              <a:rect b="b" l="l" r="r" t="t"/>
              <a:pathLst>
                <a:path extrusionOk="0" h="1" w="9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8110401" y="4817284"/>
              <a:ext cx="160" cy="2875"/>
            </a:xfrm>
            <a:custGeom>
              <a:rect b="b" l="l" r="r" t="t"/>
              <a:pathLst>
                <a:path extrusionOk="0" h="18" w="1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8111839" y="4818722"/>
              <a:ext cx="2396" cy="1438"/>
            </a:xfrm>
            <a:custGeom>
              <a:rect b="b" l="l" r="r" t="t"/>
              <a:pathLst>
                <a:path extrusionOk="0" h="9" w="15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8110401" y="4814409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8316308" y="4793323"/>
              <a:ext cx="1597" cy="2396"/>
            </a:xfrm>
            <a:custGeom>
              <a:rect b="b" l="l" r="r" t="t"/>
              <a:pathLst>
                <a:path extrusionOk="0" h="15" w="1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8037079" y="4664890"/>
              <a:ext cx="160" cy="160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8037079" y="4660737"/>
              <a:ext cx="11501" cy="18370"/>
            </a:xfrm>
            <a:custGeom>
              <a:rect b="b" l="l" r="r" t="t"/>
              <a:pathLst>
                <a:path extrusionOk="0" h="115" w="72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7946825" y="4642367"/>
              <a:ext cx="478269" cy="352711"/>
            </a:xfrm>
            <a:custGeom>
              <a:rect b="b" l="l" r="r" t="t"/>
              <a:pathLst>
                <a:path extrusionOk="0" h="2208" w="2994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8147142" y="4667766"/>
              <a:ext cx="1597" cy="4313"/>
            </a:xfrm>
            <a:custGeom>
              <a:rect b="b" l="l" r="r" t="t"/>
              <a:pathLst>
                <a:path extrusionOk="0" h="27" w="1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8393943" y="4654986"/>
              <a:ext cx="1597" cy="160"/>
            </a:xfrm>
            <a:custGeom>
              <a:rect b="b" l="l" r="r" t="t"/>
              <a:pathLst>
                <a:path extrusionOk="0" h="1" w="1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8003214" y="4739649"/>
              <a:ext cx="3035" cy="4473"/>
            </a:xfrm>
            <a:custGeom>
              <a:rect b="b" l="l" r="r" t="t"/>
              <a:pathLst>
                <a:path extrusionOk="0" h="28" w="19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8118867" y="4828466"/>
              <a:ext cx="4473" cy="4473"/>
            </a:xfrm>
            <a:custGeom>
              <a:rect b="b" l="l" r="r" t="t"/>
              <a:pathLst>
                <a:path extrusionOk="0" h="28" w="28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8108963" y="4875750"/>
              <a:ext cx="4473" cy="3674"/>
            </a:xfrm>
            <a:custGeom>
              <a:rect b="b" l="l" r="r" t="t"/>
              <a:pathLst>
                <a:path extrusionOk="0" h="23" w="28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8103372" y="4843961"/>
              <a:ext cx="11501" cy="5910"/>
            </a:xfrm>
            <a:custGeom>
              <a:rect b="b" l="l" r="r" t="t"/>
              <a:pathLst>
                <a:path extrusionOk="0" h="37" w="72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8108963" y="4849712"/>
              <a:ext cx="4473" cy="2875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8102573" y="4810735"/>
              <a:ext cx="10064" cy="3355"/>
            </a:xfrm>
            <a:custGeom>
              <a:rect b="b" l="l" r="r" t="t"/>
              <a:pathLst>
                <a:path extrusionOk="0" h="21" w="63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8094906" y="4849712"/>
              <a:ext cx="5751" cy="4313"/>
            </a:xfrm>
            <a:custGeom>
              <a:rect b="b" l="l" r="r" t="t"/>
              <a:pathLst>
                <a:path extrusionOk="0" h="27" w="36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8087877" y="4832779"/>
              <a:ext cx="4313" cy="4313"/>
            </a:xfrm>
            <a:custGeom>
              <a:rect b="b" l="l" r="r" t="t"/>
              <a:pathLst>
                <a:path extrusionOk="0" h="27" w="27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8092031" y="4836932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8090753" y="4845399"/>
              <a:ext cx="160" cy="4473"/>
            </a:xfrm>
            <a:custGeom>
              <a:rect b="b" l="l" r="r" t="t"/>
              <a:pathLst>
                <a:path extrusionOk="0" h="28" w="1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8059603" y="4789010"/>
              <a:ext cx="7188" cy="4792"/>
            </a:xfrm>
            <a:custGeom>
              <a:rect b="b" l="l" r="r" t="t"/>
              <a:pathLst>
                <a:path extrusionOk="0" h="30" w="45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8055450" y="4808818"/>
              <a:ext cx="7188" cy="4313"/>
            </a:xfrm>
            <a:custGeom>
              <a:rect b="b" l="l" r="r" t="t"/>
              <a:pathLst>
                <a:path extrusionOk="0" h="27" w="45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8044587" y="4801150"/>
              <a:ext cx="6709" cy="3035"/>
            </a:xfrm>
            <a:custGeom>
              <a:rect b="b" l="l" r="r" t="t"/>
              <a:pathLst>
                <a:path extrusionOk="0" h="19" w="42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8023022" y="4734058"/>
              <a:ext cx="14217" cy="1597"/>
            </a:xfrm>
            <a:custGeom>
              <a:rect b="b" l="l" r="r" t="t"/>
              <a:pathLst>
                <a:path extrusionOk="0" h="10" w="89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7952735" y="4655945"/>
              <a:ext cx="22364" cy="9105"/>
            </a:xfrm>
            <a:custGeom>
              <a:rect b="b" l="l" r="r" t="t"/>
              <a:pathLst>
                <a:path extrusionOk="0" h="57" w="14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7969349" y="4664890"/>
              <a:ext cx="160" cy="3035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8155608" y="4977985"/>
              <a:ext cx="5751" cy="1597"/>
            </a:xfrm>
            <a:custGeom>
              <a:rect b="b" l="l" r="r" t="t"/>
              <a:pathLst>
                <a:path extrusionOk="0" h="10" w="36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8157046" y="4985013"/>
              <a:ext cx="7188" cy="5910"/>
            </a:xfrm>
            <a:custGeom>
              <a:rect b="b" l="l" r="r" t="t"/>
              <a:pathLst>
                <a:path extrusionOk="0" h="37" w="45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8227492" y="4646520"/>
              <a:ext cx="3035" cy="4473"/>
            </a:xfrm>
            <a:custGeom>
              <a:rect b="b" l="l" r="r" t="t"/>
              <a:pathLst>
                <a:path extrusionOk="0" h="28" w="19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8275414" y="4652271"/>
              <a:ext cx="1597" cy="7188"/>
            </a:xfrm>
            <a:custGeom>
              <a:rect b="b" l="l" r="r" t="t"/>
              <a:pathLst>
                <a:path extrusionOk="0" h="45" w="1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8341707" y="4643804"/>
              <a:ext cx="11501" cy="3994"/>
            </a:xfrm>
            <a:custGeom>
              <a:rect b="b" l="l" r="r" t="t"/>
              <a:pathLst>
                <a:path extrusionOk="0" h="25" w="72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8632278" y="4688851"/>
              <a:ext cx="359900" cy="311977"/>
            </a:xfrm>
            <a:custGeom>
              <a:rect b="b" l="l" r="r" t="t"/>
              <a:pathLst>
                <a:path extrusionOk="0" h="1953" w="2253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8836588" y="4983416"/>
              <a:ext cx="6070" cy="2236"/>
            </a:xfrm>
            <a:custGeom>
              <a:rect b="b" l="l" r="r" t="t"/>
              <a:pathLst>
                <a:path extrusionOk="0" h="14" w="38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9"/>
            <p:cNvSpPr/>
            <p:nvPr/>
          </p:nvSpPr>
          <p:spPr>
            <a:xfrm>
              <a:off x="8808633" y="4966803"/>
              <a:ext cx="7188" cy="1438"/>
            </a:xfrm>
            <a:custGeom>
              <a:rect b="b" l="l" r="r" t="t"/>
              <a:pathLst>
                <a:path extrusionOk="0" h="9" w="45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8794576" y="4946995"/>
              <a:ext cx="18370" cy="14217"/>
            </a:xfrm>
            <a:custGeom>
              <a:rect b="b" l="l" r="r" t="t"/>
              <a:pathLst>
                <a:path extrusionOk="0" h="89" w="115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8808473" y="4925909"/>
              <a:ext cx="3195" cy="2875"/>
            </a:xfrm>
            <a:custGeom>
              <a:rect b="b" l="l" r="r" t="t"/>
              <a:pathLst>
                <a:path extrusionOk="0" h="18" w="2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8811509" y="4927666"/>
              <a:ext cx="1278" cy="1438"/>
            </a:xfrm>
            <a:custGeom>
              <a:rect b="b" l="l" r="r" t="t"/>
              <a:pathLst>
                <a:path extrusionOk="0" h="9" w="8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8804320" y="4915366"/>
              <a:ext cx="5910" cy="4952"/>
            </a:xfrm>
            <a:custGeom>
              <a:rect b="b" l="l" r="r" t="t"/>
              <a:pathLst>
                <a:path extrusionOk="0" h="31" w="37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8797292" y="4918720"/>
              <a:ext cx="3035" cy="1597"/>
            </a:xfrm>
            <a:custGeom>
              <a:rect b="b" l="l" r="r" t="t"/>
              <a:pathLst>
                <a:path extrusionOk="0" h="10" w="19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8797451" y="4920158"/>
              <a:ext cx="5751" cy="1597"/>
            </a:xfrm>
            <a:custGeom>
              <a:rect b="b" l="l" r="r" t="t"/>
              <a:pathLst>
                <a:path extrusionOk="0" h="10" w="36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8798729" y="4924471"/>
              <a:ext cx="7188" cy="6390"/>
            </a:xfrm>
            <a:custGeom>
              <a:rect b="b" l="l" r="r" t="t"/>
              <a:pathLst>
                <a:path extrusionOk="0" h="40" w="45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8791701" y="4949550"/>
              <a:ext cx="4313" cy="4633"/>
            </a:xfrm>
            <a:custGeom>
              <a:rect b="b" l="l" r="r" t="t"/>
              <a:pathLst>
                <a:path extrusionOk="0" h="29" w="27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9"/>
            <p:cNvSpPr/>
            <p:nvPr/>
          </p:nvSpPr>
          <p:spPr>
            <a:xfrm>
              <a:off x="8791701" y="4897634"/>
              <a:ext cx="5751" cy="7188"/>
            </a:xfrm>
            <a:custGeom>
              <a:rect b="b" l="l" r="r" t="t"/>
              <a:pathLst>
                <a:path extrusionOk="0" h="45" w="36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9"/>
            <p:cNvSpPr/>
            <p:nvPr/>
          </p:nvSpPr>
          <p:spPr>
            <a:xfrm>
              <a:off x="8787388" y="4901788"/>
              <a:ext cx="4473" cy="2556"/>
            </a:xfrm>
            <a:custGeom>
              <a:rect b="b" l="l" r="r" t="t"/>
              <a:pathLst>
                <a:path extrusionOk="0" h="16" w="28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8787388" y="4921596"/>
              <a:ext cx="10064" cy="4473"/>
            </a:xfrm>
            <a:custGeom>
              <a:rect b="b" l="l" r="r" t="t"/>
              <a:pathLst>
                <a:path extrusionOk="0" h="28" w="63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8787388" y="4885015"/>
              <a:ext cx="7348" cy="160"/>
            </a:xfrm>
            <a:custGeom>
              <a:rect b="b" l="l" r="r" t="t"/>
              <a:pathLst>
                <a:path extrusionOk="0" h="1" w="46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8783234" y="4870798"/>
              <a:ext cx="8626" cy="7188"/>
            </a:xfrm>
            <a:custGeom>
              <a:rect b="b" l="l" r="r" t="t"/>
              <a:pathLst>
                <a:path extrusionOk="0" h="45" w="54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8777643" y="4869360"/>
              <a:ext cx="5751" cy="1597"/>
            </a:xfrm>
            <a:custGeom>
              <a:rect b="b" l="l" r="r" t="t"/>
              <a:pathLst>
                <a:path extrusionOk="0" h="10" w="36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8784672" y="4890606"/>
              <a:ext cx="2875" cy="4313"/>
            </a:xfrm>
            <a:custGeom>
              <a:rect b="b" l="l" r="r" t="t"/>
              <a:pathLst>
                <a:path extrusionOk="0" h="27" w="18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9"/>
            <p:cNvSpPr/>
            <p:nvPr/>
          </p:nvSpPr>
          <p:spPr>
            <a:xfrm>
              <a:off x="8783234" y="4890606"/>
              <a:ext cx="160" cy="3035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9"/>
            <p:cNvSpPr/>
            <p:nvPr/>
          </p:nvSpPr>
          <p:spPr>
            <a:xfrm>
              <a:off x="8784672" y="4894759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9"/>
            <p:cNvSpPr/>
            <p:nvPr/>
          </p:nvSpPr>
          <p:spPr>
            <a:xfrm>
              <a:off x="8777643" y="4911212"/>
              <a:ext cx="9904" cy="4952"/>
            </a:xfrm>
            <a:custGeom>
              <a:rect b="b" l="l" r="r" t="t"/>
              <a:pathLst>
                <a:path extrusionOk="0" h="31" w="62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8780359" y="4900510"/>
              <a:ext cx="5910" cy="4313"/>
            </a:xfrm>
            <a:custGeom>
              <a:rect b="b" l="l" r="r" t="t"/>
              <a:pathLst>
                <a:path extrusionOk="0" h="27" w="37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9"/>
            <p:cNvSpPr/>
            <p:nvPr/>
          </p:nvSpPr>
          <p:spPr>
            <a:xfrm>
              <a:off x="8777643" y="4899072"/>
              <a:ext cx="2875" cy="1597"/>
            </a:xfrm>
            <a:custGeom>
              <a:rect b="b" l="l" r="r" t="t"/>
              <a:pathLst>
                <a:path extrusionOk="0" h="10" w="18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8771893" y="4873673"/>
              <a:ext cx="5910" cy="7188"/>
            </a:xfrm>
            <a:custGeom>
              <a:rect b="b" l="l" r="r" t="t"/>
              <a:pathLst>
                <a:path extrusionOk="0" h="45" w="37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8778921" y="4886293"/>
              <a:ext cx="1597" cy="160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8760711" y="4855303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8771893" y="4880702"/>
              <a:ext cx="4473" cy="3035"/>
            </a:xfrm>
            <a:custGeom>
              <a:rect b="b" l="l" r="r" t="t"/>
              <a:pathLst>
                <a:path extrusionOk="0" h="19" w="28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8771893" y="4865207"/>
              <a:ext cx="1597" cy="4313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8780359" y="4883897"/>
              <a:ext cx="958" cy="1278"/>
            </a:xfrm>
            <a:custGeom>
              <a:rect b="b" l="l" r="r" t="t"/>
              <a:pathLst>
                <a:path extrusionOk="0" h="8" w="6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8776206" y="4883577"/>
              <a:ext cx="4313" cy="2875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8729561" y="4856740"/>
              <a:ext cx="31310" cy="15815"/>
            </a:xfrm>
            <a:custGeom>
              <a:rect b="b" l="l" r="r" t="t"/>
              <a:pathLst>
                <a:path extrusionOk="0" h="99" w="196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8760711" y="4855622"/>
              <a:ext cx="7188" cy="8307"/>
            </a:xfrm>
            <a:custGeom>
              <a:rect b="b" l="l" r="r" t="t"/>
              <a:pathLst>
                <a:path extrusionOk="0" h="52" w="45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9"/>
            <p:cNvSpPr/>
            <p:nvPr/>
          </p:nvSpPr>
          <p:spPr>
            <a:xfrm>
              <a:off x="8756398" y="4865207"/>
              <a:ext cx="15655" cy="11981"/>
            </a:xfrm>
            <a:custGeom>
              <a:rect b="b" l="l" r="r" t="t"/>
              <a:pathLst>
                <a:path extrusionOk="0" h="75" w="98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8766302" y="4916005"/>
              <a:ext cx="160" cy="1597"/>
            </a:xfrm>
            <a:custGeom>
              <a:rect b="b" l="l" r="r" t="t"/>
              <a:pathLst>
                <a:path extrusionOk="0" h="10" w="1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8766302" y="4903225"/>
              <a:ext cx="10064" cy="14377"/>
            </a:xfrm>
            <a:custGeom>
              <a:rect b="b" l="l" r="r" t="t"/>
              <a:pathLst>
                <a:path extrusionOk="0" h="90" w="63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8759273" y="4887730"/>
              <a:ext cx="7188" cy="6070"/>
            </a:xfrm>
            <a:custGeom>
              <a:rect b="b" l="l" r="r" t="t"/>
              <a:pathLst>
                <a:path extrusionOk="0" h="38" w="45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9"/>
            <p:cNvSpPr/>
            <p:nvPr/>
          </p:nvSpPr>
          <p:spPr>
            <a:xfrm>
              <a:off x="8759273" y="4852427"/>
              <a:ext cx="8626" cy="1597"/>
            </a:xfrm>
            <a:custGeom>
              <a:rect b="b" l="l" r="r" t="t"/>
              <a:pathLst>
                <a:path extrusionOk="0" h="10" w="54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9"/>
            <p:cNvSpPr/>
            <p:nvPr/>
          </p:nvSpPr>
          <p:spPr>
            <a:xfrm>
              <a:off x="8757835" y="4843961"/>
              <a:ext cx="4473" cy="3035"/>
            </a:xfrm>
            <a:custGeom>
              <a:rect b="b" l="l" r="r" t="t"/>
              <a:pathLst>
                <a:path extrusionOk="0" h="19" w="28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8904478" y="4657862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8890421" y="4659299"/>
              <a:ext cx="160" cy="2875"/>
            </a:xfrm>
            <a:custGeom>
              <a:rect b="b" l="l" r="r" t="t"/>
              <a:pathLst>
                <a:path extrusionOk="0" h="18" w="1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8684514" y="4718564"/>
              <a:ext cx="13898" cy="7188"/>
            </a:xfrm>
            <a:custGeom>
              <a:rect b="b" l="l" r="r" t="t"/>
              <a:pathLst>
                <a:path extrusionOk="0" h="45" w="87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9"/>
            <p:cNvSpPr/>
            <p:nvPr/>
          </p:nvSpPr>
          <p:spPr>
            <a:xfrm>
              <a:off x="8774768" y="4686136"/>
              <a:ext cx="3035" cy="4313"/>
            </a:xfrm>
            <a:custGeom>
              <a:rect b="b" l="l" r="r" t="t"/>
              <a:pathLst>
                <a:path extrusionOk="0" h="27" w="19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9"/>
            <p:cNvSpPr/>
            <p:nvPr/>
          </p:nvSpPr>
          <p:spPr>
            <a:xfrm>
              <a:off x="8780359" y="4666328"/>
              <a:ext cx="3035" cy="3035"/>
            </a:xfrm>
            <a:custGeom>
              <a:rect b="b" l="l" r="r" t="t"/>
              <a:pathLst>
                <a:path extrusionOk="0" h="19" w="19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9027320" y="4649395"/>
              <a:ext cx="12779" cy="5751"/>
            </a:xfrm>
            <a:custGeom>
              <a:rect b="b" l="l" r="r" t="t"/>
              <a:pathLst>
                <a:path extrusionOk="0" h="36" w="8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8710552" y="4766486"/>
              <a:ext cx="3674" cy="7508"/>
            </a:xfrm>
            <a:custGeom>
              <a:rect b="b" l="l" r="r" t="t"/>
              <a:pathLst>
                <a:path extrusionOk="0" h="47" w="23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8898887" y="4711375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8709913" y="4760895"/>
              <a:ext cx="4313" cy="5751"/>
            </a:xfrm>
            <a:custGeom>
              <a:rect b="b" l="l" r="r" t="t"/>
              <a:pathLst>
                <a:path extrusionOk="0" h="36" w="27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8887546" y="4927187"/>
              <a:ext cx="1597" cy="160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8804320" y="4966803"/>
              <a:ext cx="1597" cy="2875"/>
            </a:xfrm>
            <a:custGeom>
              <a:rect b="b" l="l" r="r" t="t"/>
              <a:pathLst>
                <a:path extrusionOk="0" h="18" w="1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8743778" y="4817284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8726845" y="4834217"/>
              <a:ext cx="2875" cy="160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8673172" y="4762173"/>
              <a:ext cx="160" cy="160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8742340" y="4817284"/>
              <a:ext cx="160" cy="2875"/>
            </a:xfrm>
            <a:custGeom>
              <a:rect b="b" l="l" r="r" t="t"/>
              <a:pathLst>
                <a:path extrusionOk="0" h="18" w="1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8745216" y="4818722"/>
              <a:ext cx="1438" cy="1438"/>
            </a:xfrm>
            <a:custGeom>
              <a:rect b="b" l="l" r="r" t="t"/>
              <a:pathLst>
                <a:path extrusionOk="0" h="9" w="9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8742340" y="4814409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8948248" y="4793323"/>
              <a:ext cx="1597" cy="2396"/>
            </a:xfrm>
            <a:custGeom>
              <a:rect b="b" l="l" r="r" t="t"/>
              <a:pathLst>
                <a:path extrusionOk="0" h="15" w="1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8669019" y="4664890"/>
              <a:ext cx="160" cy="160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8669019" y="4660737"/>
              <a:ext cx="11342" cy="18370"/>
            </a:xfrm>
            <a:custGeom>
              <a:rect b="b" l="l" r="r" t="t"/>
              <a:pathLst>
                <a:path extrusionOk="0" h="115" w="71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8578764" y="4642367"/>
              <a:ext cx="478269" cy="352711"/>
            </a:xfrm>
            <a:custGeom>
              <a:rect b="b" l="l" r="r" t="t"/>
              <a:pathLst>
                <a:path extrusionOk="0" h="2208" w="2994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8778921" y="4667766"/>
              <a:ext cx="1597" cy="4313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9025882" y="4654986"/>
              <a:ext cx="1597" cy="160"/>
            </a:xfrm>
            <a:custGeom>
              <a:rect b="b" l="l" r="r" t="t"/>
              <a:pathLst>
                <a:path extrusionOk="0" h="1" w="1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8635153" y="4739649"/>
              <a:ext cx="2875" cy="4473"/>
            </a:xfrm>
            <a:custGeom>
              <a:rect b="b" l="l" r="r" t="t"/>
              <a:pathLst>
                <a:path extrusionOk="0" h="28" w="18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8750807" y="4828466"/>
              <a:ext cx="4313" cy="4473"/>
            </a:xfrm>
            <a:custGeom>
              <a:rect b="b" l="l" r="r" t="t"/>
              <a:pathLst>
                <a:path extrusionOk="0" h="28" w="27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8740903" y="4875750"/>
              <a:ext cx="4473" cy="3674"/>
            </a:xfrm>
            <a:custGeom>
              <a:rect b="b" l="l" r="r" t="t"/>
              <a:pathLst>
                <a:path extrusionOk="0" h="23" w="28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8735312" y="4843961"/>
              <a:ext cx="11342" cy="5910"/>
            </a:xfrm>
            <a:custGeom>
              <a:rect b="b" l="l" r="r" t="t"/>
              <a:pathLst>
                <a:path extrusionOk="0" h="37" w="71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8740903" y="4849712"/>
              <a:ext cx="4473" cy="2875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8734513" y="4810735"/>
              <a:ext cx="10862" cy="3355"/>
            </a:xfrm>
            <a:custGeom>
              <a:rect b="b" l="l" r="r" t="t"/>
              <a:pathLst>
                <a:path extrusionOk="0" h="21" w="68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8726845" y="4849712"/>
              <a:ext cx="5751" cy="4313"/>
            </a:xfrm>
            <a:custGeom>
              <a:rect b="b" l="l" r="r" t="t"/>
              <a:pathLst>
                <a:path extrusionOk="0" h="27" w="36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8719817" y="4832779"/>
              <a:ext cx="4313" cy="4313"/>
            </a:xfrm>
            <a:custGeom>
              <a:rect b="b" l="l" r="r" t="t"/>
              <a:pathLst>
                <a:path extrusionOk="0" h="27" w="27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8723970" y="4836932"/>
              <a:ext cx="3035" cy="3035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8722532" y="4845399"/>
              <a:ext cx="160" cy="4473"/>
            </a:xfrm>
            <a:custGeom>
              <a:rect b="b" l="l" r="r" t="t"/>
              <a:pathLst>
                <a:path extrusionOk="0" h="28" w="1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8691542" y="4789010"/>
              <a:ext cx="7188" cy="4792"/>
            </a:xfrm>
            <a:custGeom>
              <a:rect b="b" l="l" r="r" t="t"/>
              <a:pathLst>
                <a:path extrusionOk="0" h="30" w="45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687389" y="4808818"/>
              <a:ext cx="7188" cy="4313"/>
            </a:xfrm>
            <a:custGeom>
              <a:rect b="b" l="l" r="r" t="t"/>
              <a:pathLst>
                <a:path extrusionOk="0" h="27" w="45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8676367" y="4801150"/>
              <a:ext cx="6869" cy="3035"/>
            </a:xfrm>
            <a:custGeom>
              <a:rect b="b" l="l" r="r" t="t"/>
              <a:pathLst>
                <a:path extrusionOk="0" h="19" w="43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8654802" y="4734058"/>
              <a:ext cx="14377" cy="1597"/>
            </a:xfrm>
            <a:custGeom>
              <a:rect b="b" l="l" r="r" t="t"/>
              <a:pathLst>
                <a:path extrusionOk="0" h="10" w="9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8584675" y="4655945"/>
              <a:ext cx="22364" cy="9105"/>
            </a:xfrm>
            <a:custGeom>
              <a:rect b="b" l="l" r="r" t="t"/>
              <a:pathLst>
                <a:path extrusionOk="0" h="57" w="14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8601288" y="4664890"/>
              <a:ext cx="160" cy="3035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8787388" y="4977985"/>
              <a:ext cx="5910" cy="1597"/>
            </a:xfrm>
            <a:custGeom>
              <a:rect b="b" l="l" r="r" t="t"/>
              <a:pathLst>
                <a:path extrusionOk="0" h="10" w="37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8788825" y="4985013"/>
              <a:ext cx="7188" cy="5910"/>
            </a:xfrm>
            <a:custGeom>
              <a:rect b="b" l="l" r="r" t="t"/>
              <a:pathLst>
                <a:path extrusionOk="0" h="37" w="45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8859431" y="4646520"/>
              <a:ext cx="2875" cy="4473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8907354" y="4652271"/>
              <a:ext cx="1597" cy="7188"/>
            </a:xfrm>
            <a:custGeom>
              <a:rect b="b" l="l" r="r" t="t"/>
              <a:pathLst>
                <a:path extrusionOk="0" h="45" w="1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8973647" y="4643804"/>
              <a:ext cx="11501" cy="3994"/>
            </a:xfrm>
            <a:custGeom>
              <a:rect b="b" l="l" r="r" t="t"/>
              <a:pathLst>
                <a:path extrusionOk="0" h="25" w="72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8925724" y="5104979"/>
              <a:ext cx="361178" cy="313255"/>
            </a:xfrm>
            <a:custGeom>
              <a:rect b="b" l="l" r="r" t="t"/>
              <a:pathLst>
                <a:path extrusionOk="0" h="1961" w="2261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9129076" y="5400183"/>
              <a:ext cx="6869" cy="3035"/>
            </a:xfrm>
            <a:custGeom>
              <a:rect b="b" l="l" r="r" t="t"/>
              <a:pathLst>
                <a:path extrusionOk="0" h="19" w="43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9103357" y="5382771"/>
              <a:ext cx="5910" cy="1597"/>
            </a:xfrm>
            <a:custGeom>
              <a:rect b="b" l="l" r="r" t="t"/>
              <a:pathLst>
                <a:path extrusionOk="0" h="10" w="37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9089300" y="5363123"/>
              <a:ext cx="17092" cy="14217"/>
            </a:xfrm>
            <a:custGeom>
              <a:rect b="b" l="l" r="r" t="t"/>
              <a:pathLst>
                <a:path extrusionOk="0" h="89" w="107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9102079" y="5343315"/>
              <a:ext cx="4313" cy="3035"/>
            </a:xfrm>
            <a:custGeom>
              <a:rect b="b" l="l" r="r" t="t"/>
              <a:pathLst>
                <a:path extrusionOk="0" h="19" w="27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9106233" y="5343954"/>
              <a:ext cx="1278" cy="1757"/>
            </a:xfrm>
            <a:custGeom>
              <a:rect b="b" l="l" r="r" t="t"/>
              <a:pathLst>
                <a:path extrusionOk="0" h="11" w="8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9097766" y="5331973"/>
              <a:ext cx="5751" cy="5910"/>
            </a:xfrm>
            <a:custGeom>
              <a:rect b="b" l="l" r="r" t="t"/>
              <a:pathLst>
                <a:path extrusionOk="0" h="37" w="36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9090738" y="5336286"/>
              <a:ext cx="3035" cy="160"/>
            </a:xfrm>
            <a:custGeom>
              <a:rect b="b" l="l" r="r" t="t"/>
              <a:pathLst>
                <a:path extrusionOk="0" h="1" w="19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9091057" y="5337724"/>
              <a:ext cx="6869" cy="1597"/>
            </a:xfrm>
            <a:custGeom>
              <a:rect b="b" l="l" r="r" t="t"/>
              <a:pathLst>
                <a:path extrusionOk="0" h="10" w="43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9092175" y="5341877"/>
              <a:ext cx="8466" cy="5751"/>
            </a:xfrm>
            <a:custGeom>
              <a:rect b="b" l="l" r="r" t="t"/>
              <a:pathLst>
                <a:path extrusionOk="0" h="36" w="53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9086425" y="5367116"/>
              <a:ext cx="3035" cy="4633"/>
            </a:xfrm>
            <a:custGeom>
              <a:rect b="b" l="l" r="r" t="t"/>
              <a:pathLst>
                <a:path extrusionOk="0" h="29" w="19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9086425" y="5315200"/>
              <a:ext cx="4473" cy="5751"/>
            </a:xfrm>
            <a:custGeom>
              <a:rect b="b" l="l" r="r" t="t"/>
              <a:pathLst>
                <a:path extrusionOk="0" h="36" w="28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9080834" y="5317916"/>
              <a:ext cx="4473" cy="2556"/>
            </a:xfrm>
            <a:custGeom>
              <a:rect b="b" l="l" r="r" t="t"/>
              <a:pathLst>
                <a:path extrusionOk="0" h="16" w="28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9082271" y="5339161"/>
              <a:ext cx="8626" cy="2875"/>
            </a:xfrm>
            <a:custGeom>
              <a:rect b="b" l="l" r="r" t="t"/>
              <a:pathLst>
                <a:path extrusionOk="0" h="18" w="54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9080834" y="5302421"/>
              <a:ext cx="8626" cy="160"/>
            </a:xfrm>
            <a:custGeom>
              <a:rect b="b" l="l" r="r" t="t"/>
              <a:pathLst>
                <a:path extrusionOk="0" h="1" w="54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9076680" y="5286926"/>
              <a:ext cx="8626" cy="7188"/>
            </a:xfrm>
            <a:custGeom>
              <a:rect b="b" l="l" r="r" t="t"/>
              <a:pathLst>
                <a:path extrusionOk="0" h="45" w="54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9070930" y="5286926"/>
              <a:ext cx="5910" cy="160"/>
            </a:xfrm>
            <a:custGeom>
              <a:rect b="b" l="l" r="r" t="t"/>
              <a:pathLst>
                <a:path extrusionOk="0" h="1" w="37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9077958" y="5306734"/>
              <a:ext cx="4473" cy="5751"/>
            </a:xfrm>
            <a:custGeom>
              <a:rect b="b" l="l" r="r" t="t"/>
              <a:pathLst>
                <a:path extrusionOk="0" h="36" w="28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9076680" y="5308012"/>
              <a:ext cx="1438" cy="3035"/>
            </a:xfrm>
            <a:custGeom>
              <a:rect b="b" l="l" r="r" t="t"/>
              <a:pathLst>
                <a:path extrusionOk="0" h="19" w="9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9077958" y="5312325"/>
              <a:ext cx="1597" cy="160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9070930" y="5328459"/>
              <a:ext cx="11501" cy="3834"/>
            </a:xfrm>
            <a:custGeom>
              <a:rect b="b" l="l" r="r" t="t"/>
              <a:pathLst>
                <a:path extrusionOk="0" h="24" w="72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9073805" y="5317916"/>
              <a:ext cx="5751" cy="3035"/>
            </a:xfrm>
            <a:custGeom>
              <a:rect b="b" l="l" r="r" t="t"/>
              <a:pathLst>
                <a:path extrusionOk="0" h="19" w="36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9072367" y="5315200"/>
              <a:ext cx="1597" cy="2875"/>
            </a:xfrm>
            <a:custGeom>
              <a:rect b="b" l="l" r="r" t="t"/>
              <a:pathLst>
                <a:path extrusionOk="0" h="18" w="1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9065339" y="5291239"/>
              <a:ext cx="7188" cy="7188"/>
            </a:xfrm>
            <a:custGeom>
              <a:rect b="b" l="l" r="r" t="t"/>
              <a:pathLst>
                <a:path extrusionOk="0" h="45" w="45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9"/>
            <p:cNvSpPr/>
            <p:nvPr/>
          </p:nvSpPr>
          <p:spPr>
            <a:xfrm>
              <a:off x="9073805" y="5302421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9053997" y="5272868"/>
              <a:ext cx="1597" cy="160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9066776" y="5298267"/>
              <a:ext cx="4313" cy="2875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9065339" y="5282772"/>
              <a:ext cx="3035" cy="4313"/>
            </a:xfrm>
            <a:custGeom>
              <a:rect b="b" l="l" r="r" t="t"/>
              <a:pathLst>
                <a:path extrusionOk="0" h="27" w="19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9073805" y="5300983"/>
              <a:ext cx="1597" cy="160"/>
            </a:xfrm>
            <a:custGeom>
              <a:rect b="b" l="l" r="r" t="t"/>
              <a:pathLst>
                <a:path extrusionOk="0" h="1" w="1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9"/>
            <p:cNvSpPr/>
            <p:nvPr/>
          </p:nvSpPr>
          <p:spPr>
            <a:xfrm>
              <a:off x="9070930" y="5300983"/>
              <a:ext cx="3035" cy="1597"/>
            </a:xfrm>
            <a:custGeom>
              <a:rect b="b" l="l" r="r" t="t"/>
              <a:pathLst>
                <a:path extrusionOk="0" h="10" w="19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9023007" y="5274306"/>
              <a:ext cx="31150" cy="15815"/>
            </a:xfrm>
            <a:custGeom>
              <a:rect b="b" l="l" r="r" t="t"/>
              <a:pathLst>
                <a:path extrusionOk="0" h="99" w="195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9055435" y="5272229"/>
              <a:ext cx="5751" cy="9265"/>
            </a:xfrm>
            <a:custGeom>
              <a:rect b="b" l="l" r="r" t="t"/>
              <a:pathLst>
                <a:path extrusionOk="0" h="58" w="36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9049844" y="5281335"/>
              <a:ext cx="15655" cy="12779"/>
            </a:xfrm>
            <a:custGeom>
              <a:rect b="b" l="l" r="r" t="t"/>
              <a:pathLst>
                <a:path extrusionOk="0" h="80" w="98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9059748" y="5333411"/>
              <a:ext cx="1438" cy="1597"/>
            </a:xfrm>
            <a:custGeom>
              <a:rect b="b" l="l" r="r" t="t"/>
              <a:pathLst>
                <a:path extrusionOk="0" h="10" w="9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9061026" y="5320791"/>
              <a:ext cx="8626" cy="13099"/>
            </a:xfrm>
            <a:custGeom>
              <a:rect b="b" l="l" r="r" t="t"/>
              <a:pathLst>
                <a:path extrusionOk="0" h="82" w="54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9052559" y="5305296"/>
              <a:ext cx="8626" cy="5272"/>
            </a:xfrm>
            <a:custGeom>
              <a:rect b="b" l="l" r="r" t="t"/>
              <a:pathLst>
                <a:path extrusionOk="0" h="33" w="54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9053997" y="5268555"/>
              <a:ext cx="8626" cy="3035"/>
            </a:xfrm>
            <a:custGeom>
              <a:rect b="b" l="l" r="r" t="t"/>
              <a:pathLst>
                <a:path extrusionOk="0" h="19" w="54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9052559" y="5261527"/>
              <a:ext cx="4473" cy="3035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9197925" y="5075427"/>
              <a:ext cx="3035" cy="1438"/>
            </a:xfrm>
            <a:custGeom>
              <a:rect b="b" l="l" r="r" t="t"/>
              <a:pathLst>
                <a:path extrusionOk="0" h="9" w="19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9183867" y="5076705"/>
              <a:ext cx="1438" cy="3035"/>
            </a:xfrm>
            <a:custGeom>
              <a:rect b="b" l="l" r="r" t="t"/>
              <a:pathLst>
                <a:path extrusionOk="0" h="19" w="9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8979238" y="5134532"/>
              <a:ext cx="13418" cy="7987"/>
            </a:xfrm>
            <a:custGeom>
              <a:rect b="b" l="l" r="r" t="t"/>
              <a:pathLst>
                <a:path extrusionOk="0" h="50" w="84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9069492" y="5102104"/>
              <a:ext cx="3035" cy="5751"/>
            </a:xfrm>
            <a:custGeom>
              <a:rect b="b" l="l" r="r" t="t"/>
              <a:pathLst>
                <a:path extrusionOk="0" h="36" w="19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9073805" y="5082456"/>
              <a:ext cx="4313" cy="4313"/>
            </a:xfrm>
            <a:custGeom>
              <a:rect b="b" l="l" r="r" t="t"/>
              <a:pathLst>
                <a:path extrusionOk="0" h="27" w="27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9322044" y="5066961"/>
              <a:ext cx="11501" cy="4313"/>
            </a:xfrm>
            <a:custGeom>
              <a:rect b="b" l="l" r="r" t="t"/>
              <a:pathLst>
                <a:path extrusionOk="0" h="27" w="72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9003998" y="5183892"/>
              <a:ext cx="3674" cy="7508"/>
            </a:xfrm>
            <a:custGeom>
              <a:rect b="b" l="l" r="r" t="t"/>
              <a:pathLst>
                <a:path extrusionOk="0" h="47" w="23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9192334" y="5128941"/>
              <a:ext cx="2875" cy="3035"/>
            </a:xfrm>
            <a:custGeom>
              <a:rect b="b" l="l" r="r" t="t"/>
              <a:pathLst>
                <a:path extrusionOk="0" h="19" w="18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9"/>
            <p:cNvSpPr/>
            <p:nvPr/>
          </p:nvSpPr>
          <p:spPr>
            <a:xfrm>
              <a:off x="9003199" y="5178301"/>
              <a:ext cx="4473" cy="5751"/>
            </a:xfrm>
            <a:custGeom>
              <a:rect b="b" l="l" r="r" t="t"/>
              <a:pathLst>
                <a:path extrusionOk="0" h="36" w="28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9"/>
            <p:cNvSpPr/>
            <p:nvPr/>
          </p:nvSpPr>
          <p:spPr>
            <a:xfrm>
              <a:off x="9182430" y="5343315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9097766" y="5382931"/>
              <a:ext cx="1597" cy="4313"/>
            </a:xfrm>
            <a:custGeom>
              <a:rect b="b" l="l" r="r" t="t"/>
              <a:pathLst>
                <a:path extrusionOk="0" h="27" w="1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9037064" y="5233252"/>
              <a:ext cx="1438" cy="799"/>
            </a:xfrm>
            <a:custGeom>
              <a:rect b="b" l="l" r="r" t="t"/>
              <a:pathLst>
                <a:path extrusionOk="0" h="5" w="9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9"/>
            <p:cNvSpPr/>
            <p:nvPr/>
          </p:nvSpPr>
          <p:spPr>
            <a:xfrm>
              <a:off x="9021569" y="5251623"/>
              <a:ext cx="3035" cy="160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9"/>
            <p:cNvSpPr/>
            <p:nvPr/>
          </p:nvSpPr>
          <p:spPr>
            <a:xfrm>
              <a:off x="8966618" y="5178301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9037064" y="5234690"/>
              <a:ext cx="160" cy="3035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9"/>
            <p:cNvSpPr/>
            <p:nvPr/>
          </p:nvSpPr>
          <p:spPr>
            <a:xfrm>
              <a:off x="9038502" y="5236128"/>
              <a:ext cx="1597" cy="1597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9"/>
            <p:cNvSpPr/>
            <p:nvPr/>
          </p:nvSpPr>
          <p:spPr>
            <a:xfrm>
              <a:off x="9035786" y="5231974"/>
              <a:ext cx="1438" cy="2875"/>
            </a:xfrm>
            <a:custGeom>
              <a:rect b="b" l="l" r="r" t="t"/>
              <a:pathLst>
                <a:path extrusionOk="0" h="18" w="9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9242972" y="5210729"/>
              <a:ext cx="1438" cy="1757"/>
            </a:xfrm>
            <a:custGeom>
              <a:rect b="b" l="l" r="r" t="t"/>
              <a:pathLst>
                <a:path extrusionOk="0" h="11" w="9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8962305" y="5081018"/>
              <a:ext cx="160" cy="1597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8963743" y="5078143"/>
              <a:ext cx="11501" cy="18530"/>
            </a:xfrm>
            <a:custGeom>
              <a:rect b="b" l="l" r="r" t="t"/>
              <a:pathLst>
                <a:path extrusionOk="0" h="116" w="72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8873488" y="5059772"/>
              <a:ext cx="478269" cy="352871"/>
            </a:xfrm>
            <a:custGeom>
              <a:rect b="b" l="l" r="r" t="t"/>
              <a:pathLst>
                <a:path extrusionOk="0" h="2209" w="2994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9073805" y="5085171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9319169" y="5071114"/>
              <a:ext cx="3035" cy="1597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9"/>
            <p:cNvSpPr/>
            <p:nvPr/>
          </p:nvSpPr>
          <p:spPr>
            <a:xfrm>
              <a:off x="8929877" y="5157215"/>
              <a:ext cx="3035" cy="4313"/>
            </a:xfrm>
            <a:custGeom>
              <a:rect b="b" l="l" r="r" t="t"/>
              <a:pathLst>
                <a:path extrusionOk="0" h="27" w="19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>
              <a:off x="9045531" y="5246032"/>
              <a:ext cx="3035" cy="3035"/>
            </a:xfrm>
            <a:custGeom>
              <a:rect b="b" l="l" r="r" t="t"/>
              <a:pathLst>
                <a:path extrusionOk="0" h="19" w="19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9034349" y="5292996"/>
              <a:ext cx="4313" cy="2556"/>
            </a:xfrm>
            <a:custGeom>
              <a:rect b="b" l="l" r="r" t="t"/>
              <a:pathLst>
                <a:path extrusionOk="0" h="16" w="27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9030036" y="5261527"/>
              <a:ext cx="11501" cy="5751"/>
            </a:xfrm>
            <a:custGeom>
              <a:rect b="b" l="l" r="r" t="t"/>
              <a:pathLst>
                <a:path extrusionOk="0" h="36" w="72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9035786" y="5267118"/>
              <a:ext cx="2875" cy="3035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9"/>
            <p:cNvSpPr/>
            <p:nvPr/>
          </p:nvSpPr>
          <p:spPr>
            <a:xfrm>
              <a:off x="9028279" y="5227821"/>
              <a:ext cx="10703" cy="3195"/>
            </a:xfrm>
            <a:custGeom>
              <a:rect b="b" l="l" r="r" t="t"/>
              <a:pathLst>
                <a:path extrusionOk="0" h="20" w="67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9021569" y="5267118"/>
              <a:ext cx="4473" cy="4473"/>
            </a:xfrm>
            <a:custGeom>
              <a:rect b="b" l="l" r="r" t="t"/>
              <a:pathLst>
                <a:path extrusionOk="0" h="28" w="28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9014541" y="5249865"/>
              <a:ext cx="3035" cy="4792"/>
            </a:xfrm>
            <a:custGeom>
              <a:rect b="b" l="l" r="r" t="t"/>
              <a:pathLst>
                <a:path extrusionOk="0" h="30" w="19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9017416" y="5254498"/>
              <a:ext cx="2875" cy="3035"/>
            </a:xfrm>
            <a:custGeom>
              <a:rect b="b" l="l" r="r" t="t"/>
              <a:pathLst>
                <a:path extrusionOk="0" h="19" w="18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9015978" y="5261527"/>
              <a:ext cx="1597" cy="5751"/>
            </a:xfrm>
            <a:custGeom>
              <a:rect b="b" l="l" r="r" t="t"/>
              <a:pathLst>
                <a:path extrusionOk="0" h="36" w="1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8986266" y="5206575"/>
              <a:ext cx="5910" cy="3514"/>
            </a:xfrm>
            <a:custGeom>
              <a:rect b="b" l="l" r="r" t="t"/>
              <a:pathLst>
                <a:path extrusionOk="0" h="22" w="37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>
              <a:off x="8982113" y="5226224"/>
              <a:ext cx="5751" cy="4473"/>
            </a:xfrm>
            <a:custGeom>
              <a:rect b="b" l="l" r="r" t="t"/>
              <a:pathLst>
                <a:path extrusionOk="0" h="28" w="36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8970452" y="5218237"/>
              <a:ext cx="6709" cy="3514"/>
            </a:xfrm>
            <a:custGeom>
              <a:rect b="b" l="l" r="r" t="t"/>
              <a:pathLst>
                <a:path extrusionOk="0" h="22" w="42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8948248" y="5151464"/>
              <a:ext cx="15655" cy="1597"/>
            </a:xfrm>
            <a:custGeom>
              <a:rect b="b" l="l" r="r" t="t"/>
              <a:pathLst>
                <a:path extrusionOk="0" h="10" w="98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8878121" y="5072073"/>
              <a:ext cx="22364" cy="10543"/>
            </a:xfrm>
            <a:custGeom>
              <a:rect b="b" l="l" r="r" t="t"/>
              <a:pathLst>
                <a:path extrusionOk="0" h="66" w="14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8894734" y="5082456"/>
              <a:ext cx="1438" cy="1597"/>
            </a:xfrm>
            <a:custGeom>
              <a:rect b="b" l="l" r="r" t="t"/>
              <a:pathLst>
                <a:path extrusionOk="0" h="10" w="9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9082271" y="5394113"/>
              <a:ext cx="4313" cy="3035"/>
            </a:xfrm>
            <a:custGeom>
              <a:rect b="b" l="l" r="r" t="t"/>
              <a:pathLst>
                <a:path extrusionOk="0" h="19" w="27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9083709" y="5401141"/>
              <a:ext cx="7188" cy="5910"/>
            </a:xfrm>
            <a:custGeom>
              <a:rect b="b" l="l" r="r" t="t"/>
              <a:pathLst>
                <a:path extrusionOk="0" h="37" w="45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9154155" y="5064086"/>
              <a:ext cx="3035" cy="4313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9202078" y="5069676"/>
              <a:ext cx="1597" cy="7188"/>
            </a:xfrm>
            <a:custGeom>
              <a:rect b="b" l="l" r="r" t="t"/>
              <a:pathLst>
                <a:path extrusionOk="0" h="45" w="1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9268371" y="5060571"/>
              <a:ext cx="10064" cy="4313"/>
            </a:xfrm>
            <a:custGeom>
              <a:rect b="b" l="l" r="r" t="t"/>
              <a:pathLst>
                <a:path extrusionOk="0" h="27" w="63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9264217" y="4688851"/>
              <a:ext cx="359900" cy="311977"/>
            </a:xfrm>
            <a:custGeom>
              <a:rect b="b" l="l" r="r" t="t"/>
              <a:pathLst>
                <a:path extrusionOk="0" h="1953" w="2253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9468368" y="4983416"/>
              <a:ext cx="6230" cy="2236"/>
            </a:xfrm>
            <a:custGeom>
              <a:rect b="b" l="l" r="r" t="t"/>
              <a:pathLst>
                <a:path extrusionOk="0" h="14" w="39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9441851" y="4966803"/>
              <a:ext cx="5910" cy="1438"/>
            </a:xfrm>
            <a:custGeom>
              <a:rect b="b" l="l" r="r" t="t"/>
              <a:pathLst>
                <a:path extrusionOk="0" h="9" w="37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9426356" y="4946995"/>
              <a:ext cx="18530" cy="14217"/>
            </a:xfrm>
            <a:custGeom>
              <a:rect b="b" l="l" r="r" t="t"/>
              <a:pathLst>
                <a:path extrusionOk="0" h="89" w="116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9440413" y="4925909"/>
              <a:ext cx="3035" cy="2875"/>
            </a:xfrm>
            <a:custGeom>
              <a:rect b="b" l="l" r="r" t="t"/>
              <a:pathLst>
                <a:path extrusionOk="0" h="18" w="19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9443288" y="4927666"/>
              <a:ext cx="1438" cy="1438"/>
            </a:xfrm>
            <a:custGeom>
              <a:rect b="b" l="l" r="r" t="t"/>
              <a:pathLst>
                <a:path extrusionOk="0" h="9" w="9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9436260" y="4915366"/>
              <a:ext cx="5751" cy="4952"/>
            </a:xfrm>
            <a:custGeom>
              <a:rect b="b" l="l" r="r" t="t"/>
              <a:pathLst>
                <a:path extrusionOk="0" h="31" w="36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9429231" y="4918720"/>
              <a:ext cx="3035" cy="1597"/>
            </a:xfrm>
            <a:custGeom>
              <a:rect b="b" l="l" r="r" t="t"/>
              <a:pathLst>
                <a:path extrusionOk="0" h="10" w="19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9429391" y="4920158"/>
              <a:ext cx="5591" cy="1597"/>
            </a:xfrm>
            <a:custGeom>
              <a:rect b="b" l="l" r="r" t="t"/>
              <a:pathLst>
                <a:path extrusionOk="0" h="10" w="35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9430669" y="4924471"/>
              <a:ext cx="7188" cy="6390"/>
            </a:xfrm>
            <a:custGeom>
              <a:rect b="b" l="l" r="r" t="t"/>
              <a:pathLst>
                <a:path extrusionOk="0" h="40" w="45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9423640" y="4949550"/>
              <a:ext cx="4313" cy="4633"/>
            </a:xfrm>
            <a:custGeom>
              <a:rect b="b" l="l" r="r" t="t"/>
              <a:pathLst>
                <a:path extrusionOk="0" h="29" w="27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9423640" y="4897634"/>
              <a:ext cx="5751" cy="7188"/>
            </a:xfrm>
            <a:custGeom>
              <a:rect b="b" l="l" r="r" t="t"/>
              <a:pathLst>
                <a:path extrusionOk="0" h="45" w="36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9419327" y="4901788"/>
              <a:ext cx="4473" cy="2556"/>
            </a:xfrm>
            <a:custGeom>
              <a:rect b="b" l="l" r="r" t="t"/>
              <a:pathLst>
                <a:path extrusionOk="0" h="16" w="28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9419327" y="4921596"/>
              <a:ext cx="10064" cy="4473"/>
            </a:xfrm>
            <a:custGeom>
              <a:rect b="b" l="l" r="r" t="t"/>
              <a:pathLst>
                <a:path extrusionOk="0" h="28" w="63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9419327" y="4885015"/>
              <a:ext cx="7188" cy="160"/>
            </a:xfrm>
            <a:custGeom>
              <a:rect b="b" l="l" r="r" t="t"/>
              <a:pathLst>
                <a:path extrusionOk="0" h="1" w="45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9415174" y="4870798"/>
              <a:ext cx="8626" cy="7188"/>
            </a:xfrm>
            <a:custGeom>
              <a:rect b="b" l="l" r="r" t="t"/>
              <a:pathLst>
                <a:path extrusionOk="0" h="45" w="54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9409423" y="4869360"/>
              <a:ext cx="5910" cy="1597"/>
            </a:xfrm>
            <a:custGeom>
              <a:rect b="b" l="l" r="r" t="t"/>
              <a:pathLst>
                <a:path extrusionOk="0" h="10" w="37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9416611" y="4890606"/>
              <a:ext cx="2875" cy="4313"/>
            </a:xfrm>
            <a:custGeom>
              <a:rect b="b" l="l" r="r" t="t"/>
              <a:pathLst>
                <a:path extrusionOk="0" h="27" w="18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9415174" y="4890606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9416611" y="4894759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9409423" y="4911212"/>
              <a:ext cx="10064" cy="4952"/>
            </a:xfrm>
            <a:custGeom>
              <a:rect b="b" l="l" r="r" t="t"/>
              <a:pathLst>
                <a:path extrusionOk="0" h="31" w="63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9412298" y="4900510"/>
              <a:ext cx="5751" cy="4313"/>
            </a:xfrm>
            <a:custGeom>
              <a:rect b="b" l="l" r="r" t="t"/>
              <a:pathLst>
                <a:path extrusionOk="0" h="27" w="36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9409423" y="4899072"/>
              <a:ext cx="3035" cy="1597"/>
            </a:xfrm>
            <a:custGeom>
              <a:rect b="b" l="l" r="r" t="t"/>
              <a:pathLst>
                <a:path extrusionOk="0" h="10" w="19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9403832" y="4873673"/>
              <a:ext cx="5751" cy="7188"/>
            </a:xfrm>
            <a:custGeom>
              <a:rect b="b" l="l" r="r" t="t"/>
              <a:pathLst>
                <a:path extrusionOk="0" h="45" w="36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9410861" y="4886293"/>
              <a:ext cx="1597" cy="160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9392490" y="4855303"/>
              <a:ext cx="160" cy="1597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9405270" y="4880702"/>
              <a:ext cx="3035" cy="3035"/>
            </a:xfrm>
            <a:custGeom>
              <a:rect b="b" l="l" r="r" t="t"/>
              <a:pathLst>
                <a:path extrusionOk="0" h="19" w="19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9403832" y="4865207"/>
              <a:ext cx="1597" cy="4313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9412298" y="4883897"/>
              <a:ext cx="799" cy="1278"/>
            </a:xfrm>
            <a:custGeom>
              <a:rect b="b" l="l" r="r" t="t"/>
              <a:pathLst>
                <a:path extrusionOk="0" h="8" w="5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9408145" y="4883577"/>
              <a:ext cx="4313" cy="2875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9361500" y="4856740"/>
              <a:ext cx="31150" cy="15815"/>
            </a:xfrm>
            <a:custGeom>
              <a:rect b="b" l="l" r="r" t="t"/>
              <a:pathLst>
                <a:path extrusionOk="0" h="99" w="195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9392490" y="4855622"/>
              <a:ext cx="7348" cy="8307"/>
            </a:xfrm>
            <a:custGeom>
              <a:rect b="b" l="l" r="r" t="t"/>
              <a:pathLst>
                <a:path extrusionOk="0" h="52" w="46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9388337" y="4865207"/>
              <a:ext cx="15655" cy="11981"/>
            </a:xfrm>
            <a:custGeom>
              <a:rect b="b" l="l" r="r" t="t"/>
              <a:pathLst>
                <a:path extrusionOk="0" h="75" w="98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9398241" y="4916005"/>
              <a:ext cx="160" cy="1597"/>
            </a:xfrm>
            <a:custGeom>
              <a:rect b="b" l="l" r="r" t="t"/>
              <a:pathLst>
                <a:path extrusionOk="0" h="10" w="1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9"/>
            <p:cNvSpPr/>
            <p:nvPr/>
          </p:nvSpPr>
          <p:spPr>
            <a:xfrm>
              <a:off x="9398241" y="4903225"/>
              <a:ext cx="10064" cy="14377"/>
            </a:xfrm>
            <a:custGeom>
              <a:rect b="b" l="l" r="r" t="t"/>
              <a:pathLst>
                <a:path extrusionOk="0" h="90" w="63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9"/>
            <p:cNvSpPr/>
            <p:nvPr/>
          </p:nvSpPr>
          <p:spPr>
            <a:xfrm>
              <a:off x="9391212" y="4887730"/>
              <a:ext cx="7188" cy="6070"/>
            </a:xfrm>
            <a:custGeom>
              <a:rect b="b" l="l" r="r" t="t"/>
              <a:pathLst>
                <a:path extrusionOk="0" h="38" w="45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9"/>
            <p:cNvSpPr/>
            <p:nvPr/>
          </p:nvSpPr>
          <p:spPr>
            <a:xfrm>
              <a:off x="9391212" y="4852427"/>
              <a:ext cx="8626" cy="1597"/>
            </a:xfrm>
            <a:custGeom>
              <a:rect b="b" l="l" r="r" t="t"/>
              <a:pathLst>
                <a:path extrusionOk="0" h="10" w="54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9"/>
            <p:cNvSpPr/>
            <p:nvPr/>
          </p:nvSpPr>
          <p:spPr>
            <a:xfrm>
              <a:off x="9389775" y="4843961"/>
              <a:ext cx="4313" cy="3035"/>
            </a:xfrm>
            <a:custGeom>
              <a:rect b="b" l="l" r="r" t="t"/>
              <a:pathLst>
                <a:path extrusionOk="0" h="19" w="27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9536418" y="4657862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9522361" y="4659299"/>
              <a:ext cx="160" cy="2875"/>
            </a:xfrm>
            <a:custGeom>
              <a:rect b="b" l="l" r="r" t="t"/>
              <a:pathLst>
                <a:path extrusionOk="0" h="18" w="1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9316453" y="4718564"/>
              <a:ext cx="11342" cy="5751"/>
            </a:xfrm>
            <a:custGeom>
              <a:rect b="b" l="l" r="r" t="t"/>
              <a:pathLst>
                <a:path extrusionOk="0" h="36" w="71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9406707" y="4686136"/>
              <a:ext cx="2875" cy="4313"/>
            </a:xfrm>
            <a:custGeom>
              <a:rect b="b" l="l" r="r" t="t"/>
              <a:pathLst>
                <a:path extrusionOk="0" h="27" w="18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9412298" y="4666328"/>
              <a:ext cx="3035" cy="3035"/>
            </a:xfrm>
            <a:custGeom>
              <a:rect b="b" l="l" r="r" t="t"/>
              <a:pathLst>
                <a:path extrusionOk="0" h="19" w="19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9659100" y="4649395"/>
              <a:ext cx="12939" cy="5751"/>
            </a:xfrm>
            <a:custGeom>
              <a:rect b="b" l="l" r="r" t="t"/>
              <a:pathLst>
                <a:path extrusionOk="0" h="36" w="81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9342491" y="4766486"/>
              <a:ext cx="3674" cy="7508"/>
            </a:xfrm>
            <a:custGeom>
              <a:rect b="b" l="l" r="r" t="t"/>
              <a:pathLst>
                <a:path extrusionOk="0" h="47" w="23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9530827" y="4711375"/>
              <a:ext cx="1597" cy="3035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9341852" y="4760895"/>
              <a:ext cx="4313" cy="5751"/>
            </a:xfrm>
            <a:custGeom>
              <a:rect b="b" l="l" r="r" t="t"/>
              <a:pathLst>
                <a:path extrusionOk="0" h="36" w="27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9"/>
            <p:cNvSpPr/>
            <p:nvPr/>
          </p:nvSpPr>
          <p:spPr>
            <a:xfrm>
              <a:off x="9519485" y="4927187"/>
              <a:ext cx="1597" cy="160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9"/>
            <p:cNvSpPr/>
            <p:nvPr/>
          </p:nvSpPr>
          <p:spPr>
            <a:xfrm>
              <a:off x="9436260" y="4966803"/>
              <a:ext cx="1597" cy="2875"/>
            </a:xfrm>
            <a:custGeom>
              <a:rect b="b" l="l" r="r" t="t"/>
              <a:pathLst>
                <a:path extrusionOk="0" h="18" w="1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9"/>
            <p:cNvSpPr/>
            <p:nvPr/>
          </p:nvSpPr>
          <p:spPr>
            <a:xfrm>
              <a:off x="9375558" y="4817284"/>
              <a:ext cx="160" cy="1597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9"/>
            <p:cNvSpPr/>
            <p:nvPr/>
          </p:nvSpPr>
          <p:spPr>
            <a:xfrm>
              <a:off x="9358785" y="4834217"/>
              <a:ext cx="2875" cy="160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9"/>
            <p:cNvSpPr/>
            <p:nvPr/>
          </p:nvSpPr>
          <p:spPr>
            <a:xfrm>
              <a:off x="9305111" y="4762173"/>
              <a:ext cx="160" cy="160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9"/>
            <p:cNvSpPr/>
            <p:nvPr/>
          </p:nvSpPr>
          <p:spPr>
            <a:xfrm>
              <a:off x="9374280" y="4817284"/>
              <a:ext cx="160" cy="2875"/>
            </a:xfrm>
            <a:custGeom>
              <a:rect b="b" l="l" r="r" t="t"/>
              <a:pathLst>
                <a:path extrusionOk="0" h="18" w="1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9"/>
            <p:cNvSpPr/>
            <p:nvPr/>
          </p:nvSpPr>
          <p:spPr>
            <a:xfrm>
              <a:off x="9375558" y="4818722"/>
              <a:ext cx="2556" cy="1438"/>
            </a:xfrm>
            <a:custGeom>
              <a:rect b="b" l="l" r="r" t="t"/>
              <a:pathLst>
                <a:path extrusionOk="0" h="9" w="16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9"/>
            <p:cNvSpPr/>
            <p:nvPr/>
          </p:nvSpPr>
          <p:spPr>
            <a:xfrm>
              <a:off x="9374280" y="4814409"/>
              <a:ext cx="1438" cy="3035"/>
            </a:xfrm>
            <a:custGeom>
              <a:rect b="b" l="l" r="r" t="t"/>
              <a:pathLst>
                <a:path extrusionOk="0" h="19" w="9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9"/>
            <p:cNvSpPr/>
            <p:nvPr/>
          </p:nvSpPr>
          <p:spPr>
            <a:xfrm>
              <a:off x="9580187" y="4793323"/>
              <a:ext cx="1597" cy="2396"/>
            </a:xfrm>
            <a:custGeom>
              <a:rect b="b" l="l" r="r" t="t"/>
              <a:pathLst>
                <a:path extrusionOk="0" h="15" w="1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9"/>
            <p:cNvSpPr/>
            <p:nvPr/>
          </p:nvSpPr>
          <p:spPr>
            <a:xfrm>
              <a:off x="9300958" y="4664890"/>
              <a:ext cx="0" cy="160"/>
            </a:xfrm>
            <a:custGeom>
              <a:rect b="b" l="l" r="r" t="t"/>
              <a:pathLst>
                <a:path extrusionOk="0" h="1" w="12000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9"/>
            <p:cNvSpPr/>
            <p:nvPr/>
          </p:nvSpPr>
          <p:spPr>
            <a:xfrm>
              <a:off x="9300958" y="4660737"/>
              <a:ext cx="11342" cy="18370"/>
            </a:xfrm>
            <a:custGeom>
              <a:rect b="b" l="l" r="r" t="t"/>
              <a:pathLst>
                <a:path extrusionOk="0" h="115" w="71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9"/>
            <p:cNvSpPr/>
            <p:nvPr/>
          </p:nvSpPr>
          <p:spPr>
            <a:xfrm>
              <a:off x="9210544" y="4642367"/>
              <a:ext cx="478429" cy="352711"/>
            </a:xfrm>
            <a:custGeom>
              <a:rect b="b" l="l" r="r" t="t"/>
              <a:pathLst>
                <a:path extrusionOk="0" h="2208" w="2995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9"/>
            <p:cNvSpPr/>
            <p:nvPr/>
          </p:nvSpPr>
          <p:spPr>
            <a:xfrm>
              <a:off x="9410861" y="4667766"/>
              <a:ext cx="1597" cy="4313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9"/>
            <p:cNvSpPr/>
            <p:nvPr/>
          </p:nvSpPr>
          <p:spPr>
            <a:xfrm>
              <a:off x="9657662" y="4654986"/>
              <a:ext cx="1597" cy="160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9267093" y="4739649"/>
              <a:ext cx="2875" cy="4473"/>
            </a:xfrm>
            <a:custGeom>
              <a:rect b="b" l="l" r="r" t="t"/>
              <a:pathLst>
                <a:path extrusionOk="0" h="28" w="18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9384024" y="4828466"/>
              <a:ext cx="3035" cy="4473"/>
            </a:xfrm>
            <a:custGeom>
              <a:rect b="b" l="l" r="r" t="t"/>
              <a:pathLst>
                <a:path extrusionOk="0" h="28" w="19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9"/>
            <p:cNvSpPr/>
            <p:nvPr/>
          </p:nvSpPr>
          <p:spPr>
            <a:xfrm>
              <a:off x="9372842" y="4875750"/>
              <a:ext cx="4313" cy="3674"/>
            </a:xfrm>
            <a:custGeom>
              <a:rect b="b" l="l" r="r" t="t"/>
              <a:pathLst>
                <a:path extrusionOk="0" h="23" w="27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>
              <a:off x="9367251" y="4843961"/>
              <a:ext cx="11342" cy="5910"/>
            </a:xfrm>
            <a:custGeom>
              <a:rect b="b" l="l" r="r" t="t"/>
              <a:pathLst>
                <a:path extrusionOk="0" h="37" w="71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9372842" y="4849712"/>
              <a:ext cx="4313" cy="2875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9366293" y="4810735"/>
              <a:ext cx="11022" cy="3355"/>
            </a:xfrm>
            <a:custGeom>
              <a:rect b="b" l="l" r="r" t="t"/>
              <a:pathLst>
                <a:path extrusionOk="0" h="21" w="69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9358785" y="4849712"/>
              <a:ext cx="5751" cy="4313"/>
            </a:xfrm>
            <a:custGeom>
              <a:rect b="b" l="l" r="r" t="t"/>
              <a:pathLst>
                <a:path extrusionOk="0" h="27" w="36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9353034" y="4832779"/>
              <a:ext cx="3035" cy="4313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9355909" y="4836932"/>
              <a:ext cx="3035" cy="3035"/>
            </a:xfrm>
            <a:custGeom>
              <a:rect b="b" l="l" r="r" t="t"/>
              <a:pathLst>
                <a:path extrusionOk="0" h="19" w="19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9354472" y="4845399"/>
              <a:ext cx="1597" cy="4473"/>
            </a:xfrm>
            <a:custGeom>
              <a:rect b="b" l="l" r="r" t="t"/>
              <a:pathLst>
                <a:path extrusionOk="0" h="28" w="1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9323482" y="4789010"/>
              <a:ext cx="7188" cy="4792"/>
            </a:xfrm>
            <a:custGeom>
              <a:rect b="b" l="l" r="r" t="t"/>
              <a:pathLst>
                <a:path extrusionOk="0" h="30" w="45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9"/>
            <p:cNvSpPr/>
            <p:nvPr/>
          </p:nvSpPr>
          <p:spPr>
            <a:xfrm>
              <a:off x="9319169" y="4808818"/>
              <a:ext cx="7188" cy="4313"/>
            </a:xfrm>
            <a:custGeom>
              <a:rect b="b" l="l" r="r" t="t"/>
              <a:pathLst>
                <a:path extrusionOk="0" h="27" w="45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9"/>
            <p:cNvSpPr/>
            <p:nvPr/>
          </p:nvSpPr>
          <p:spPr>
            <a:xfrm>
              <a:off x="9308306" y="4801150"/>
              <a:ext cx="6869" cy="3035"/>
            </a:xfrm>
            <a:custGeom>
              <a:rect b="b" l="l" r="r" t="t"/>
              <a:pathLst>
                <a:path extrusionOk="0" h="19" w="43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9"/>
            <p:cNvSpPr/>
            <p:nvPr/>
          </p:nvSpPr>
          <p:spPr>
            <a:xfrm>
              <a:off x="9286741" y="4734058"/>
              <a:ext cx="14217" cy="1597"/>
            </a:xfrm>
            <a:custGeom>
              <a:rect b="b" l="l" r="r" t="t"/>
              <a:pathLst>
                <a:path extrusionOk="0" h="10" w="89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9"/>
            <p:cNvSpPr/>
            <p:nvPr/>
          </p:nvSpPr>
          <p:spPr>
            <a:xfrm>
              <a:off x="9216614" y="4655945"/>
              <a:ext cx="22364" cy="9105"/>
            </a:xfrm>
            <a:custGeom>
              <a:rect b="b" l="l" r="r" t="t"/>
              <a:pathLst>
                <a:path extrusionOk="0" h="57" w="14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9233228" y="4664890"/>
              <a:ext cx="160" cy="3035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9419327" y="4977985"/>
              <a:ext cx="5910" cy="1597"/>
            </a:xfrm>
            <a:custGeom>
              <a:rect b="b" l="l" r="r" t="t"/>
              <a:pathLst>
                <a:path extrusionOk="0" h="10" w="37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9420765" y="4985013"/>
              <a:ext cx="7188" cy="5910"/>
            </a:xfrm>
            <a:custGeom>
              <a:rect b="b" l="l" r="r" t="t"/>
              <a:pathLst>
                <a:path extrusionOk="0" h="37" w="45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9491371" y="4646520"/>
              <a:ext cx="2875" cy="4473"/>
            </a:xfrm>
            <a:custGeom>
              <a:rect b="b" l="l" r="r" t="t"/>
              <a:pathLst>
                <a:path extrusionOk="0" h="28" w="18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9539293" y="4652271"/>
              <a:ext cx="2875" cy="7188"/>
            </a:xfrm>
            <a:custGeom>
              <a:rect b="b" l="l" r="r" t="t"/>
              <a:pathLst>
                <a:path extrusionOk="0" h="45" w="18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9605586" y="4643804"/>
              <a:ext cx="11342" cy="3994"/>
            </a:xfrm>
            <a:custGeom>
              <a:rect b="b" l="l" r="r" t="t"/>
              <a:pathLst>
                <a:path extrusionOk="0" h="25" w="71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2">
    <p:spTree>
      <p:nvGrpSpPr>
        <p:cNvPr id="4031" name="Shape 4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2" name="Google Shape;4032;p40"/>
          <p:cNvSpPr txBox="1"/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33" name="Google Shape;4033;p40"/>
          <p:cNvSpPr txBox="1"/>
          <p:nvPr>
            <p:ph idx="1" type="subTitle"/>
          </p:nvPr>
        </p:nvSpPr>
        <p:spPr>
          <a:xfrm>
            <a:off x="5046475" y="3798450"/>
            <a:ext cx="27237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4034" name="Google Shape;4034;p40"/>
          <p:cNvSpPr/>
          <p:nvPr/>
        </p:nvSpPr>
        <p:spPr>
          <a:xfrm rot="-1662365">
            <a:off x="-2288393" y="-2054344"/>
            <a:ext cx="7176538" cy="4092919"/>
          </a:xfrm>
          <a:custGeom>
            <a:rect b="b" l="l" r="r" t="t"/>
            <a:pathLst>
              <a:path extrusionOk="0" h="24194" w="32978">
                <a:moveTo>
                  <a:pt x="18199" y="0"/>
                </a:moveTo>
                <a:cubicBezTo>
                  <a:pt x="17656" y="0"/>
                  <a:pt x="17103" y="80"/>
                  <a:pt x="16539" y="247"/>
                </a:cubicBezTo>
                <a:cubicBezTo>
                  <a:pt x="13374" y="1053"/>
                  <a:pt x="10524" y="4013"/>
                  <a:pt x="7812" y="6462"/>
                </a:cubicBezTo>
                <a:cubicBezTo>
                  <a:pt x="5148" y="9017"/>
                  <a:pt x="2622" y="11062"/>
                  <a:pt x="1301" y="12511"/>
                </a:cubicBezTo>
                <a:cubicBezTo>
                  <a:pt x="0" y="14003"/>
                  <a:pt x="629" y="15208"/>
                  <a:pt x="3398" y="17143"/>
                </a:cubicBezTo>
                <a:cubicBezTo>
                  <a:pt x="6096" y="18969"/>
                  <a:pt x="10929" y="21524"/>
                  <a:pt x="16391" y="23073"/>
                </a:cubicBezTo>
                <a:cubicBezTo>
                  <a:pt x="18962" y="23836"/>
                  <a:pt x="21410" y="24193"/>
                  <a:pt x="23567" y="24193"/>
                </a:cubicBezTo>
                <a:cubicBezTo>
                  <a:pt x="25990" y="24193"/>
                  <a:pt x="28046" y="23743"/>
                  <a:pt x="29498" y="22911"/>
                </a:cubicBezTo>
                <a:cubicBezTo>
                  <a:pt x="32315" y="21347"/>
                  <a:pt x="32978" y="18421"/>
                  <a:pt x="31667" y="14822"/>
                </a:cubicBezTo>
                <a:cubicBezTo>
                  <a:pt x="30342" y="11257"/>
                  <a:pt x="27825" y="7120"/>
                  <a:pt x="25190" y="4136"/>
                </a:cubicBezTo>
                <a:cubicBezTo>
                  <a:pt x="22981" y="1678"/>
                  <a:pt x="20696" y="0"/>
                  <a:pt x="181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35" name="Google Shape;4035;p40"/>
          <p:cNvGrpSpPr/>
          <p:nvPr/>
        </p:nvGrpSpPr>
        <p:grpSpPr>
          <a:xfrm>
            <a:off x="-373382" y="3535872"/>
            <a:ext cx="2536025" cy="2146989"/>
            <a:chOff x="-373382" y="3535872"/>
            <a:chExt cx="2536025" cy="2146989"/>
          </a:xfrm>
        </p:grpSpPr>
        <p:sp>
          <p:nvSpPr>
            <p:cNvPr id="4036" name="Google Shape;4036;p40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rect b="b" l="l" r="r" t="t"/>
              <a:pathLst>
                <a:path extrusionOk="0" h="10900" w="11488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40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rect b="b" l="l" r="r" t="t"/>
              <a:pathLst>
                <a:path extrusionOk="0" h="10900" w="11488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40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rect b="b" l="l" r="r" t="t"/>
              <a:pathLst>
                <a:path extrusionOk="0" h="19" w="54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40"/>
            <p:cNvSpPr/>
            <p:nvPr/>
          </p:nvSpPr>
          <p:spPr>
            <a:xfrm rot="1085081">
              <a:off x="488345" y="4567816"/>
              <a:ext cx="8019" cy="2591"/>
            </a:xfrm>
            <a:custGeom>
              <a:rect b="b" l="l" r="r" t="t"/>
              <a:pathLst>
                <a:path extrusionOk="0" h="19" w="45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40"/>
            <p:cNvSpPr/>
            <p:nvPr/>
          </p:nvSpPr>
          <p:spPr>
            <a:xfrm rot="1085081">
              <a:off x="485012" y="4567512"/>
              <a:ext cx="12652" cy="3682"/>
            </a:xfrm>
            <a:custGeom>
              <a:rect b="b" l="l" r="r" t="t"/>
              <a:pathLst>
                <a:path extrusionOk="0" h="27" w="71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40"/>
            <p:cNvSpPr/>
            <p:nvPr/>
          </p:nvSpPr>
          <p:spPr>
            <a:xfrm rot="1085081">
              <a:off x="457246" y="4566793"/>
              <a:ext cx="1782" cy="1227"/>
            </a:xfrm>
            <a:custGeom>
              <a:rect b="b" l="l" r="r" t="t"/>
              <a:pathLst>
                <a:path extrusionOk="0" h="9" w="1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40"/>
            <p:cNvSpPr/>
            <p:nvPr/>
          </p:nvSpPr>
          <p:spPr>
            <a:xfrm rot="1085081">
              <a:off x="457116" y="4567608"/>
              <a:ext cx="178" cy="136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40"/>
            <p:cNvSpPr/>
            <p:nvPr/>
          </p:nvSpPr>
          <p:spPr>
            <a:xfrm rot="1085081">
              <a:off x="449373" y="4565767"/>
              <a:ext cx="11048" cy="2455"/>
            </a:xfrm>
            <a:custGeom>
              <a:rect b="b" l="l" r="r" t="t"/>
              <a:pathLst>
                <a:path extrusionOk="0" h="18" w="62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40"/>
            <p:cNvSpPr/>
            <p:nvPr/>
          </p:nvSpPr>
          <p:spPr>
            <a:xfrm rot="1085081">
              <a:off x="470225" y="4567162"/>
              <a:ext cx="1782" cy="1364"/>
            </a:xfrm>
            <a:custGeom>
              <a:rect b="b" l="l" r="r" t="t"/>
              <a:pathLst>
                <a:path extrusionOk="0" h="10" w="1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40"/>
            <p:cNvSpPr/>
            <p:nvPr/>
          </p:nvSpPr>
          <p:spPr>
            <a:xfrm rot="1085081">
              <a:off x="465365" y="4567360"/>
              <a:ext cx="4811" cy="1364"/>
            </a:xfrm>
            <a:custGeom>
              <a:rect b="b" l="l" r="r" t="t"/>
              <a:pathLst>
                <a:path extrusionOk="0" h="10" w="27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40"/>
            <p:cNvSpPr/>
            <p:nvPr/>
          </p:nvSpPr>
          <p:spPr>
            <a:xfrm rot="1085081">
              <a:off x="468867" y="4566739"/>
              <a:ext cx="9623" cy="2591"/>
            </a:xfrm>
            <a:custGeom>
              <a:rect b="b" l="l" r="r" t="t"/>
              <a:pathLst>
                <a:path extrusionOk="0" h="19" w="54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40"/>
            <p:cNvSpPr/>
            <p:nvPr/>
          </p:nvSpPr>
          <p:spPr>
            <a:xfrm rot="1085081">
              <a:off x="507519" y="4569817"/>
              <a:ext cx="4990" cy="1227"/>
            </a:xfrm>
            <a:custGeom>
              <a:rect b="b" l="l" r="r" t="t"/>
              <a:pathLst>
                <a:path extrusionOk="0" h="9" w="28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40"/>
            <p:cNvSpPr/>
            <p:nvPr/>
          </p:nvSpPr>
          <p:spPr>
            <a:xfrm rot="1085081">
              <a:off x="452550" y="4566066"/>
              <a:ext cx="14434" cy="2455"/>
            </a:xfrm>
            <a:custGeom>
              <a:rect b="b" l="l" r="r" t="t"/>
              <a:pathLst>
                <a:path extrusionOk="0" h="18" w="81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40"/>
            <p:cNvSpPr/>
            <p:nvPr/>
          </p:nvSpPr>
          <p:spPr>
            <a:xfrm rot="1085081">
              <a:off x="466890" y="4567858"/>
              <a:ext cx="4811" cy="1364"/>
            </a:xfrm>
            <a:custGeom>
              <a:rect b="b" l="l" r="r" t="t"/>
              <a:pathLst>
                <a:path extrusionOk="0" h="10" w="27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40"/>
            <p:cNvSpPr/>
            <p:nvPr/>
          </p:nvSpPr>
          <p:spPr>
            <a:xfrm rot="1085081">
              <a:off x="478551" y="4567691"/>
              <a:ext cx="11048" cy="2455"/>
            </a:xfrm>
            <a:custGeom>
              <a:rect b="b" l="l" r="r" t="t"/>
              <a:pathLst>
                <a:path extrusionOk="0" h="18" w="62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40"/>
            <p:cNvSpPr/>
            <p:nvPr/>
          </p:nvSpPr>
          <p:spPr>
            <a:xfrm rot="1085081">
              <a:off x="444395" y="4565584"/>
              <a:ext cx="12830" cy="2591"/>
            </a:xfrm>
            <a:custGeom>
              <a:rect b="b" l="l" r="r" t="t"/>
              <a:pathLst>
                <a:path extrusionOk="0" h="19" w="72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40"/>
            <p:cNvSpPr/>
            <p:nvPr/>
          </p:nvSpPr>
          <p:spPr>
            <a:xfrm rot="1085081">
              <a:off x="439765" y="4564337"/>
              <a:ext cx="14256" cy="3819"/>
            </a:xfrm>
            <a:custGeom>
              <a:rect b="b" l="l" r="r" t="t"/>
              <a:pathLst>
                <a:path extrusionOk="0" h="28" w="8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40"/>
            <p:cNvSpPr/>
            <p:nvPr/>
          </p:nvSpPr>
          <p:spPr>
            <a:xfrm rot="1085081">
              <a:off x="450838" y="4565518"/>
              <a:ext cx="6593" cy="2455"/>
            </a:xfrm>
            <a:custGeom>
              <a:rect b="b" l="l" r="r" t="t"/>
              <a:pathLst>
                <a:path extrusionOk="0" h="18" w="37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40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rect b="b" l="l" r="r" t="t"/>
              <a:pathLst>
                <a:path extrusionOk="0" h="19" w="54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40"/>
            <p:cNvSpPr/>
            <p:nvPr/>
          </p:nvSpPr>
          <p:spPr>
            <a:xfrm rot="1085081">
              <a:off x="470075" y="4568110"/>
              <a:ext cx="178" cy="13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40"/>
            <p:cNvSpPr/>
            <p:nvPr/>
          </p:nvSpPr>
          <p:spPr>
            <a:xfrm rot="1085081">
              <a:off x="470075" y="4568110"/>
              <a:ext cx="178" cy="13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40"/>
            <p:cNvSpPr/>
            <p:nvPr/>
          </p:nvSpPr>
          <p:spPr>
            <a:xfrm rot="1085081">
              <a:off x="481614" y="4567482"/>
              <a:ext cx="19067" cy="4910"/>
            </a:xfrm>
            <a:custGeom>
              <a:rect b="b" l="l" r="r" t="t"/>
              <a:pathLst>
                <a:path extrusionOk="0" h="36" w="107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40"/>
            <p:cNvSpPr/>
            <p:nvPr/>
          </p:nvSpPr>
          <p:spPr>
            <a:xfrm rot="1085081">
              <a:off x="475177" y="4567508"/>
              <a:ext cx="9623" cy="2591"/>
            </a:xfrm>
            <a:custGeom>
              <a:rect b="b" l="l" r="r" t="t"/>
              <a:pathLst>
                <a:path extrusionOk="0" h="19" w="54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40"/>
            <p:cNvSpPr/>
            <p:nvPr/>
          </p:nvSpPr>
          <p:spPr>
            <a:xfrm rot="1085081">
              <a:off x="481451" y="4568506"/>
              <a:ext cx="3386" cy="1364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40"/>
            <p:cNvSpPr/>
            <p:nvPr/>
          </p:nvSpPr>
          <p:spPr>
            <a:xfrm rot="1085081">
              <a:off x="467001" y="4567159"/>
              <a:ext cx="8019" cy="2591"/>
            </a:xfrm>
            <a:custGeom>
              <a:rect b="b" l="l" r="r" t="t"/>
              <a:pathLst>
                <a:path extrusionOk="0" h="19" w="45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40"/>
            <p:cNvSpPr/>
            <p:nvPr/>
          </p:nvSpPr>
          <p:spPr>
            <a:xfrm rot="1085081">
              <a:off x="468684" y="4567888"/>
              <a:ext cx="1604" cy="136"/>
            </a:xfrm>
            <a:custGeom>
              <a:rect b="b" l="l" r="r" t="t"/>
              <a:pathLst>
                <a:path extrusionOk="0" h="1" w="9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40"/>
            <p:cNvSpPr/>
            <p:nvPr/>
          </p:nvSpPr>
          <p:spPr>
            <a:xfrm rot="1085081">
              <a:off x="471750" y="4567659"/>
              <a:ext cx="1782" cy="1364"/>
            </a:xfrm>
            <a:custGeom>
              <a:rect b="b" l="l" r="r" t="t"/>
              <a:pathLst>
                <a:path extrusionOk="0" h="10" w="1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40"/>
            <p:cNvSpPr/>
            <p:nvPr/>
          </p:nvSpPr>
          <p:spPr>
            <a:xfrm rot="1085081">
              <a:off x="473426" y="4568436"/>
              <a:ext cx="3386" cy="136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40"/>
            <p:cNvSpPr/>
            <p:nvPr/>
          </p:nvSpPr>
          <p:spPr>
            <a:xfrm rot="1085081">
              <a:off x="462121" y="4566362"/>
              <a:ext cx="4990" cy="2591"/>
            </a:xfrm>
            <a:custGeom>
              <a:rect b="b" l="l" r="r" t="t"/>
              <a:pathLst>
                <a:path extrusionOk="0" h="19" w="28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40"/>
            <p:cNvSpPr/>
            <p:nvPr/>
          </p:nvSpPr>
          <p:spPr>
            <a:xfrm rot="1085081">
              <a:off x="466814" y="4568336"/>
              <a:ext cx="178" cy="136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40"/>
            <p:cNvSpPr/>
            <p:nvPr/>
          </p:nvSpPr>
          <p:spPr>
            <a:xfrm rot="1085081">
              <a:off x="467041" y="4566910"/>
              <a:ext cx="6415" cy="2591"/>
            </a:xfrm>
            <a:custGeom>
              <a:rect b="b" l="l" r="r" t="t"/>
              <a:pathLst>
                <a:path extrusionOk="0" h="19" w="36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40"/>
            <p:cNvSpPr/>
            <p:nvPr/>
          </p:nvSpPr>
          <p:spPr>
            <a:xfrm rot="1085081">
              <a:off x="474349" y="4562635"/>
              <a:ext cx="56846" cy="14593"/>
            </a:xfrm>
            <a:custGeom>
              <a:rect b="b" l="l" r="r" t="t"/>
              <a:pathLst>
                <a:path extrusionOk="0" h="107" w="319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40"/>
            <p:cNvSpPr/>
            <p:nvPr/>
          </p:nvSpPr>
          <p:spPr>
            <a:xfrm rot="1085081">
              <a:off x="462158" y="4566133"/>
              <a:ext cx="11227" cy="3819"/>
            </a:xfrm>
            <a:custGeom>
              <a:rect b="b" l="l" r="r" t="t"/>
              <a:pathLst>
                <a:path extrusionOk="0" h="28" w="63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40"/>
            <p:cNvSpPr/>
            <p:nvPr/>
          </p:nvSpPr>
          <p:spPr>
            <a:xfrm rot="1085081">
              <a:off x="467391" y="4564708"/>
              <a:ext cx="29938" cy="8592"/>
            </a:xfrm>
            <a:custGeom>
              <a:rect b="b" l="l" r="r" t="t"/>
              <a:pathLst>
                <a:path extrusionOk="0" h="63" w="168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40"/>
            <p:cNvSpPr/>
            <p:nvPr/>
          </p:nvSpPr>
          <p:spPr>
            <a:xfrm rot="1085081">
              <a:off x="518651" y="4571609"/>
              <a:ext cx="1782" cy="136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40"/>
            <p:cNvSpPr/>
            <p:nvPr/>
          </p:nvSpPr>
          <p:spPr>
            <a:xfrm rot="1085081">
              <a:off x="493253" y="4567312"/>
              <a:ext cx="25305" cy="6137"/>
            </a:xfrm>
            <a:custGeom>
              <a:rect b="b" l="l" r="r" t="t"/>
              <a:pathLst>
                <a:path extrusionOk="0" h="45" w="142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40"/>
            <p:cNvSpPr/>
            <p:nvPr/>
          </p:nvSpPr>
          <p:spPr>
            <a:xfrm rot="1085081">
              <a:off x="496255" y="4568605"/>
              <a:ext cx="12652" cy="3819"/>
            </a:xfrm>
            <a:custGeom>
              <a:rect b="b" l="l" r="r" t="t"/>
              <a:pathLst>
                <a:path extrusionOk="0" h="28" w="71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40"/>
            <p:cNvSpPr/>
            <p:nvPr/>
          </p:nvSpPr>
          <p:spPr>
            <a:xfrm rot="1085081">
              <a:off x="458133" y="4566955"/>
              <a:ext cx="8732" cy="2318"/>
            </a:xfrm>
            <a:custGeom>
              <a:rect b="b" l="l" r="r" t="t"/>
              <a:pathLst>
                <a:path extrusionOk="0" h="17" w="49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40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rect b="b" l="l" r="r" t="t"/>
              <a:pathLst>
                <a:path extrusionOk="0" h="19" w="54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40"/>
            <p:cNvSpPr/>
            <p:nvPr/>
          </p:nvSpPr>
          <p:spPr>
            <a:xfrm rot="1085081">
              <a:off x="470035" y="4568359"/>
              <a:ext cx="1782" cy="136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40"/>
            <p:cNvSpPr/>
            <p:nvPr/>
          </p:nvSpPr>
          <p:spPr>
            <a:xfrm rot="1085081">
              <a:off x="471710" y="4567908"/>
              <a:ext cx="3386" cy="1364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40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rect b="b" l="l" r="r" t="t"/>
              <a:pathLst>
                <a:path extrusionOk="0" h="19" w="54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40"/>
            <p:cNvSpPr/>
            <p:nvPr/>
          </p:nvSpPr>
          <p:spPr>
            <a:xfrm rot="1085081">
              <a:off x="520402" y="4570680"/>
              <a:ext cx="8019" cy="2591"/>
            </a:xfrm>
            <a:custGeom>
              <a:rect b="b" l="l" r="r" t="t"/>
              <a:pathLst>
                <a:path extrusionOk="0" h="19" w="45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40"/>
            <p:cNvSpPr/>
            <p:nvPr/>
          </p:nvSpPr>
          <p:spPr>
            <a:xfrm rot="1085081">
              <a:off x="559360" y="4572954"/>
              <a:ext cx="6415" cy="2591"/>
            </a:xfrm>
            <a:custGeom>
              <a:rect b="b" l="l" r="r" t="t"/>
              <a:pathLst>
                <a:path extrusionOk="0" h="19" w="36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40"/>
            <p:cNvSpPr/>
            <p:nvPr/>
          </p:nvSpPr>
          <p:spPr>
            <a:xfrm rot="1085081">
              <a:off x="452288" y="4566486"/>
              <a:ext cx="9623" cy="2455"/>
            </a:xfrm>
            <a:custGeom>
              <a:rect b="b" l="l" r="r" t="t"/>
              <a:pathLst>
                <a:path extrusionOk="0" h="18" w="54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40"/>
            <p:cNvSpPr/>
            <p:nvPr/>
          </p:nvSpPr>
          <p:spPr>
            <a:xfrm rot="1085081">
              <a:off x="465326" y="4567609"/>
              <a:ext cx="6415" cy="1364"/>
            </a:xfrm>
            <a:custGeom>
              <a:rect b="b" l="l" r="r" t="t"/>
              <a:pathLst>
                <a:path extrusionOk="0" h="10" w="36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40"/>
            <p:cNvSpPr/>
            <p:nvPr/>
          </p:nvSpPr>
          <p:spPr>
            <a:xfrm rot="1085081">
              <a:off x="567364" y="4574384"/>
              <a:ext cx="6415" cy="1227"/>
            </a:xfrm>
            <a:custGeom>
              <a:rect b="b" l="l" r="r" t="t"/>
              <a:pathLst>
                <a:path extrusionOk="0" h="9" w="36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40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rect b="b" l="l" r="r" t="t"/>
              <a:pathLst>
                <a:path extrusionOk="0" h="10" w="19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40"/>
            <p:cNvSpPr/>
            <p:nvPr/>
          </p:nvSpPr>
          <p:spPr>
            <a:xfrm rot="1085081">
              <a:off x="470075" y="4568110"/>
              <a:ext cx="178" cy="13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40"/>
            <p:cNvSpPr/>
            <p:nvPr/>
          </p:nvSpPr>
          <p:spPr>
            <a:xfrm rot="1085081">
              <a:off x="565784" y="4574231"/>
              <a:ext cx="1782" cy="136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40"/>
            <p:cNvSpPr/>
            <p:nvPr/>
          </p:nvSpPr>
          <p:spPr>
            <a:xfrm rot="1085081">
              <a:off x="463765" y="4567340"/>
              <a:ext cx="178" cy="13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40"/>
            <p:cNvSpPr/>
            <p:nvPr/>
          </p:nvSpPr>
          <p:spPr>
            <a:xfrm rot="1085081">
              <a:off x="502794" y="4569163"/>
              <a:ext cx="3386" cy="1364"/>
            </a:xfrm>
            <a:custGeom>
              <a:rect b="b" l="l" r="r" t="t"/>
              <a:pathLst>
                <a:path extrusionOk="0" h="10" w="19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40"/>
            <p:cNvSpPr/>
            <p:nvPr/>
          </p:nvSpPr>
          <p:spPr>
            <a:xfrm rot="1085081">
              <a:off x="525170" y="4572184"/>
              <a:ext cx="178" cy="136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40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rect b="b" l="l" r="r" t="t"/>
              <a:pathLst>
                <a:path extrusionOk="0" h="10" w="19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40"/>
            <p:cNvSpPr/>
            <p:nvPr/>
          </p:nvSpPr>
          <p:spPr>
            <a:xfrm rot="1085081">
              <a:off x="463725" y="4567589"/>
              <a:ext cx="1782" cy="136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40"/>
            <p:cNvSpPr/>
            <p:nvPr/>
          </p:nvSpPr>
          <p:spPr>
            <a:xfrm rot="1085081">
              <a:off x="463725" y="4567589"/>
              <a:ext cx="1782" cy="136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40"/>
            <p:cNvSpPr/>
            <p:nvPr/>
          </p:nvSpPr>
          <p:spPr>
            <a:xfrm rot="1085081">
              <a:off x="494428" y="4570011"/>
              <a:ext cx="1782" cy="136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40"/>
            <p:cNvSpPr/>
            <p:nvPr/>
          </p:nvSpPr>
          <p:spPr>
            <a:xfrm rot="1085081">
              <a:off x="567309" y="4574729"/>
              <a:ext cx="1782" cy="136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40"/>
            <p:cNvSpPr/>
            <p:nvPr/>
          </p:nvSpPr>
          <p:spPr>
            <a:xfrm rot="1085081">
              <a:off x="540323" y="4569109"/>
              <a:ext cx="34749" cy="9683"/>
            </a:xfrm>
            <a:custGeom>
              <a:rect b="b" l="l" r="r" t="t"/>
              <a:pathLst>
                <a:path extrusionOk="0" h="71" w="195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40"/>
            <p:cNvSpPr/>
            <p:nvPr/>
          </p:nvSpPr>
          <p:spPr>
            <a:xfrm rot="1085081">
              <a:off x="441768" y="4551756"/>
              <a:ext cx="144877" cy="37505"/>
            </a:xfrm>
            <a:custGeom>
              <a:rect b="b" l="l" r="r" t="t"/>
              <a:pathLst>
                <a:path extrusionOk="0" h="275" w="813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40"/>
            <p:cNvSpPr/>
            <p:nvPr/>
          </p:nvSpPr>
          <p:spPr>
            <a:xfrm rot="1085081">
              <a:off x="556155" y="4572934"/>
              <a:ext cx="4990" cy="1364"/>
            </a:xfrm>
            <a:custGeom>
              <a:rect b="b" l="l" r="r" t="t"/>
              <a:pathLst>
                <a:path extrusionOk="0" h="10" w="28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40"/>
            <p:cNvSpPr/>
            <p:nvPr/>
          </p:nvSpPr>
          <p:spPr>
            <a:xfrm rot="1085081">
              <a:off x="462010" y="4567061"/>
              <a:ext cx="1782" cy="1364"/>
            </a:xfrm>
            <a:custGeom>
              <a:rect b="b" l="l" r="r" t="t"/>
              <a:pathLst>
                <a:path extrusionOk="0" h="10" w="1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40"/>
            <p:cNvSpPr/>
            <p:nvPr/>
          </p:nvSpPr>
          <p:spPr>
            <a:xfrm rot="1085081">
              <a:off x="562639" y="4573731"/>
              <a:ext cx="4811" cy="1364"/>
            </a:xfrm>
            <a:custGeom>
              <a:rect b="b" l="l" r="r" t="t"/>
              <a:pathLst>
                <a:path extrusionOk="0" h="10" w="27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40"/>
            <p:cNvSpPr/>
            <p:nvPr/>
          </p:nvSpPr>
          <p:spPr>
            <a:xfrm rot="1085081">
              <a:off x="459016" y="4566840"/>
              <a:ext cx="6415" cy="1364"/>
            </a:xfrm>
            <a:custGeom>
              <a:rect b="b" l="l" r="r" t="t"/>
              <a:pathLst>
                <a:path extrusionOk="0" h="10" w="36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40"/>
            <p:cNvSpPr/>
            <p:nvPr/>
          </p:nvSpPr>
          <p:spPr>
            <a:xfrm rot="1085081">
              <a:off x="518722" y="4571158"/>
              <a:ext cx="6593" cy="1364"/>
            </a:xfrm>
            <a:custGeom>
              <a:rect b="b" l="l" r="r" t="t"/>
              <a:pathLst>
                <a:path extrusionOk="0" h="10" w="37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40"/>
            <p:cNvSpPr/>
            <p:nvPr/>
          </p:nvSpPr>
          <p:spPr>
            <a:xfrm rot="1085081">
              <a:off x="494543" y="4569284"/>
              <a:ext cx="4811" cy="1364"/>
            </a:xfrm>
            <a:custGeom>
              <a:rect b="b" l="l" r="r" t="t"/>
              <a:pathLst>
                <a:path extrusionOk="0" h="10" w="27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40"/>
            <p:cNvSpPr/>
            <p:nvPr/>
          </p:nvSpPr>
          <p:spPr>
            <a:xfrm rot="1085081">
              <a:off x="497688" y="4569785"/>
              <a:ext cx="1782" cy="136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40"/>
            <p:cNvSpPr/>
            <p:nvPr/>
          </p:nvSpPr>
          <p:spPr>
            <a:xfrm rot="1085081">
              <a:off x="463762" y="4567360"/>
              <a:ext cx="8019" cy="1364"/>
            </a:xfrm>
            <a:custGeom>
              <a:rect b="b" l="l" r="r" t="t"/>
              <a:pathLst>
                <a:path extrusionOk="0" h="10" w="45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40"/>
            <p:cNvSpPr/>
            <p:nvPr/>
          </p:nvSpPr>
          <p:spPr>
            <a:xfrm rot="1085081">
              <a:off x="512510" y="4569914"/>
              <a:ext cx="11227" cy="2455"/>
            </a:xfrm>
            <a:custGeom>
              <a:rect b="b" l="l" r="r" t="t"/>
              <a:pathLst>
                <a:path extrusionOk="0" h="18" w="63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40"/>
            <p:cNvSpPr/>
            <p:nvPr/>
          </p:nvSpPr>
          <p:spPr>
            <a:xfrm rot="1085081">
              <a:off x="515566" y="4570863"/>
              <a:ext cx="3208" cy="1227"/>
            </a:xfrm>
            <a:custGeom>
              <a:rect b="b" l="l" r="r" t="t"/>
              <a:pathLst>
                <a:path extrusionOk="0" h="9" w="18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40"/>
            <p:cNvSpPr/>
            <p:nvPr/>
          </p:nvSpPr>
          <p:spPr>
            <a:xfrm rot="1085081">
              <a:off x="513887" y="4571341"/>
              <a:ext cx="1782" cy="0"/>
            </a:xfrm>
            <a:custGeom>
              <a:rect b="b" l="l" r="r" t="t"/>
              <a:pathLst>
                <a:path extrusionOk="0" h="120000" w="1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40"/>
            <p:cNvSpPr/>
            <p:nvPr/>
          </p:nvSpPr>
          <p:spPr>
            <a:xfrm rot="1085081">
              <a:off x="523761" y="4570960"/>
              <a:ext cx="3208" cy="1364"/>
            </a:xfrm>
            <a:custGeom>
              <a:rect b="b" l="l" r="r" t="t"/>
              <a:pathLst>
                <a:path extrusionOk="0" h="10" w="18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40"/>
            <p:cNvSpPr/>
            <p:nvPr/>
          </p:nvSpPr>
          <p:spPr>
            <a:xfrm rot="1085081">
              <a:off x="514114" y="4569914"/>
              <a:ext cx="8019" cy="2455"/>
            </a:xfrm>
            <a:custGeom>
              <a:rect b="b" l="l" r="r" t="t"/>
              <a:pathLst>
                <a:path extrusionOk="0" h="18" w="45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40"/>
            <p:cNvSpPr/>
            <p:nvPr/>
          </p:nvSpPr>
          <p:spPr>
            <a:xfrm rot="1085081">
              <a:off x="535112" y="4571509"/>
              <a:ext cx="14256" cy="3682"/>
            </a:xfrm>
            <a:custGeom>
              <a:rect b="b" l="l" r="r" t="t"/>
              <a:pathLst>
                <a:path extrusionOk="0" h="27" w="8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40"/>
            <p:cNvSpPr/>
            <p:nvPr/>
          </p:nvSpPr>
          <p:spPr>
            <a:xfrm rot="1085081">
              <a:off x="546491" y="4571858"/>
              <a:ext cx="9623" cy="2591"/>
            </a:xfrm>
            <a:custGeom>
              <a:rect b="b" l="l" r="r" t="t"/>
              <a:pathLst>
                <a:path extrusionOk="0" h="19" w="54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40"/>
            <p:cNvSpPr/>
            <p:nvPr/>
          </p:nvSpPr>
          <p:spPr>
            <a:xfrm rot="1085081">
              <a:off x="507663" y="4568908"/>
              <a:ext cx="22275" cy="4910"/>
            </a:xfrm>
            <a:custGeom>
              <a:rect b="b" l="l" r="r" t="t"/>
              <a:pathLst>
                <a:path extrusionOk="0" h="36" w="125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40"/>
            <p:cNvSpPr/>
            <p:nvPr/>
          </p:nvSpPr>
          <p:spPr>
            <a:xfrm rot="1085081">
              <a:off x="565947" y="4573207"/>
              <a:ext cx="17464" cy="3682"/>
            </a:xfrm>
            <a:custGeom>
              <a:rect b="b" l="l" r="r" t="t"/>
              <a:pathLst>
                <a:path extrusionOk="0" h="27" w="98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40"/>
            <p:cNvSpPr/>
            <p:nvPr/>
          </p:nvSpPr>
          <p:spPr>
            <a:xfrm rot="1085081">
              <a:off x="562679" y="4573482"/>
              <a:ext cx="3208" cy="1364"/>
            </a:xfrm>
            <a:custGeom>
              <a:rect b="b" l="l" r="r" t="t"/>
              <a:pathLst>
                <a:path extrusionOk="0" h="10" w="18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40"/>
            <p:cNvSpPr/>
            <p:nvPr/>
          </p:nvSpPr>
          <p:spPr>
            <a:xfrm rot="1085081">
              <a:off x="575554" y="4574509"/>
              <a:ext cx="6593" cy="1364"/>
            </a:xfrm>
            <a:custGeom>
              <a:rect b="b" l="l" r="r" t="t"/>
              <a:pathLst>
                <a:path extrusionOk="0" h="10" w="37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40"/>
            <p:cNvSpPr/>
            <p:nvPr/>
          </p:nvSpPr>
          <p:spPr>
            <a:xfrm rot="1085081">
              <a:off x="521329" y="4566086"/>
              <a:ext cx="53638" cy="13365"/>
            </a:xfrm>
            <a:custGeom>
              <a:rect b="b" l="l" r="r" t="t"/>
              <a:pathLst>
                <a:path extrusionOk="0" h="98" w="301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40"/>
            <p:cNvSpPr/>
            <p:nvPr/>
          </p:nvSpPr>
          <p:spPr>
            <a:xfrm rot="1085081">
              <a:off x="447563" y="4565833"/>
              <a:ext cx="8019" cy="2591"/>
            </a:xfrm>
            <a:custGeom>
              <a:rect b="b" l="l" r="r" t="t"/>
              <a:pathLst>
                <a:path extrusionOk="0" h="19" w="45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40"/>
            <p:cNvSpPr/>
            <p:nvPr/>
          </p:nvSpPr>
          <p:spPr>
            <a:xfrm rot="1085081">
              <a:off x="457358" y="4566086"/>
              <a:ext cx="12652" cy="3682"/>
            </a:xfrm>
            <a:custGeom>
              <a:rect b="b" l="l" r="r" t="t"/>
              <a:pathLst>
                <a:path extrusionOk="0" h="27" w="71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40"/>
            <p:cNvSpPr/>
            <p:nvPr/>
          </p:nvSpPr>
          <p:spPr>
            <a:xfrm rot="1085081">
              <a:off x="440942" y="4565903"/>
              <a:ext cx="1782" cy="682"/>
            </a:xfrm>
            <a:custGeom>
              <a:rect b="b" l="l" r="r" t="t"/>
              <a:pathLst>
                <a:path extrusionOk="0" h="5" w="1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40"/>
            <p:cNvSpPr/>
            <p:nvPr/>
          </p:nvSpPr>
          <p:spPr>
            <a:xfrm rot="1085081">
              <a:off x="498625" y="4939724"/>
              <a:ext cx="6415" cy="6137"/>
            </a:xfrm>
            <a:custGeom>
              <a:rect b="b" l="l" r="r" t="t"/>
              <a:pathLst>
                <a:path extrusionOk="0" h="45" w="36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40"/>
            <p:cNvSpPr/>
            <p:nvPr/>
          </p:nvSpPr>
          <p:spPr>
            <a:xfrm rot="1085081">
              <a:off x="509849" y="4961036"/>
              <a:ext cx="6415" cy="6137"/>
            </a:xfrm>
            <a:custGeom>
              <a:rect b="b" l="l" r="r" t="t"/>
              <a:pathLst>
                <a:path extrusionOk="0" h="45" w="36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40"/>
            <p:cNvSpPr/>
            <p:nvPr/>
          </p:nvSpPr>
          <p:spPr>
            <a:xfrm rot="1085081">
              <a:off x="508475" y="4959590"/>
              <a:ext cx="8019" cy="7365"/>
            </a:xfrm>
            <a:custGeom>
              <a:rect b="b" l="l" r="r" t="t"/>
              <a:pathLst>
                <a:path extrusionOk="0" h="54" w="45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40"/>
            <p:cNvSpPr/>
            <p:nvPr/>
          </p:nvSpPr>
          <p:spPr>
            <a:xfrm rot="1085081">
              <a:off x="498717" y="4936291"/>
              <a:ext cx="1782" cy="1364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40"/>
            <p:cNvSpPr/>
            <p:nvPr/>
          </p:nvSpPr>
          <p:spPr>
            <a:xfrm rot="1085081">
              <a:off x="498947" y="4936072"/>
              <a:ext cx="178" cy="13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40"/>
            <p:cNvSpPr/>
            <p:nvPr/>
          </p:nvSpPr>
          <p:spPr>
            <a:xfrm rot="1085081">
              <a:off x="494752" y="4931005"/>
              <a:ext cx="8019" cy="7365"/>
            </a:xfrm>
            <a:custGeom>
              <a:rect b="b" l="l" r="r" t="t"/>
              <a:pathLst>
                <a:path extrusionOk="0" h="54" w="45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40"/>
            <p:cNvSpPr/>
            <p:nvPr/>
          </p:nvSpPr>
          <p:spPr>
            <a:xfrm rot="1085081">
              <a:off x="503567" y="4946766"/>
              <a:ext cx="1782" cy="1227"/>
            </a:xfrm>
            <a:custGeom>
              <a:rect b="b" l="l" r="r" t="t"/>
              <a:pathLst>
                <a:path extrusionOk="0" h="9" w="1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40"/>
            <p:cNvSpPr/>
            <p:nvPr/>
          </p:nvSpPr>
          <p:spPr>
            <a:xfrm rot="1085081">
              <a:off x="501393" y="4942483"/>
              <a:ext cx="3208" cy="3819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40"/>
            <p:cNvSpPr/>
            <p:nvPr/>
          </p:nvSpPr>
          <p:spPr>
            <a:xfrm rot="1085081">
              <a:off x="501503" y="4945976"/>
              <a:ext cx="8197" cy="6137"/>
            </a:xfrm>
            <a:custGeom>
              <a:rect b="b" l="l" r="r" t="t"/>
              <a:pathLst>
                <a:path extrusionOk="0" h="45" w="46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40"/>
            <p:cNvSpPr/>
            <p:nvPr/>
          </p:nvSpPr>
          <p:spPr>
            <a:xfrm rot="1085081">
              <a:off x="517065" y="4975434"/>
              <a:ext cx="3208" cy="3819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40"/>
            <p:cNvSpPr/>
            <p:nvPr/>
          </p:nvSpPr>
          <p:spPr>
            <a:xfrm rot="1085081">
              <a:off x="495267" y="4934161"/>
              <a:ext cx="9445" cy="8456"/>
            </a:xfrm>
            <a:custGeom>
              <a:rect b="b" l="l" r="r" t="t"/>
              <a:pathLst>
                <a:path extrusionOk="0" h="62" w="53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40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40"/>
            <p:cNvSpPr/>
            <p:nvPr/>
          </p:nvSpPr>
          <p:spPr>
            <a:xfrm rot="1085081">
              <a:off x="505552" y="4953614"/>
              <a:ext cx="8019" cy="7365"/>
            </a:xfrm>
            <a:custGeom>
              <a:rect b="b" l="l" r="r" t="t"/>
              <a:pathLst>
                <a:path extrusionOk="0" h="54" w="45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40"/>
            <p:cNvSpPr/>
            <p:nvPr/>
          </p:nvSpPr>
          <p:spPr>
            <a:xfrm rot="1085081">
              <a:off x="492422" y="4927806"/>
              <a:ext cx="8019" cy="7365"/>
            </a:xfrm>
            <a:custGeom>
              <a:rect b="b" l="l" r="r" t="t"/>
              <a:pathLst>
                <a:path extrusionOk="0" h="54" w="45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40"/>
            <p:cNvSpPr/>
            <p:nvPr/>
          </p:nvSpPr>
          <p:spPr>
            <a:xfrm rot="1085081">
              <a:off x="490286" y="4923528"/>
              <a:ext cx="9623" cy="8592"/>
            </a:xfrm>
            <a:custGeom>
              <a:rect b="b" l="l" r="r" t="t"/>
              <a:pathLst>
                <a:path extrusionOk="0" h="63" w="54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40"/>
            <p:cNvSpPr/>
            <p:nvPr/>
          </p:nvSpPr>
          <p:spPr>
            <a:xfrm rot="1085081">
              <a:off x="496391" y="4931983"/>
              <a:ext cx="3386" cy="3819"/>
            </a:xfrm>
            <a:custGeom>
              <a:rect b="b" l="l" r="r" t="t"/>
              <a:pathLst>
                <a:path extrusionOk="0" h="28" w="19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40"/>
            <p:cNvSpPr/>
            <p:nvPr/>
          </p:nvSpPr>
          <p:spPr>
            <a:xfrm rot="1085081">
              <a:off x="498646" y="4939591"/>
              <a:ext cx="6415" cy="6274"/>
            </a:xfrm>
            <a:custGeom>
              <a:rect b="b" l="l" r="r" t="t"/>
              <a:pathLst>
                <a:path extrusionOk="0" h="46" w="36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40"/>
            <p:cNvSpPr/>
            <p:nvPr/>
          </p:nvSpPr>
          <p:spPr>
            <a:xfrm rot="1085081">
              <a:off x="503776" y="4946544"/>
              <a:ext cx="178" cy="13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40"/>
            <p:cNvSpPr/>
            <p:nvPr/>
          </p:nvSpPr>
          <p:spPr>
            <a:xfrm rot="1085081">
              <a:off x="503776" y="4946544"/>
              <a:ext cx="178" cy="13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40"/>
            <p:cNvSpPr/>
            <p:nvPr/>
          </p:nvSpPr>
          <p:spPr>
            <a:xfrm rot="1085081">
              <a:off x="506850" y="4957268"/>
              <a:ext cx="11227" cy="12138"/>
            </a:xfrm>
            <a:custGeom>
              <a:rect b="b" l="l" r="r" t="t"/>
              <a:pathLst>
                <a:path extrusionOk="0" h="89" w="63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40"/>
            <p:cNvSpPr/>
            <p:nvPr/>
          </p:nvSpPr>
          <p:spPr>
            <a:xfrm rot="1085081">
              <a:off x="504830" y="4951761"/>
              <a:ext cx="6415" cy="4910"/>
            </a:xfrm>
            <a:custGeom>
              <a:rect b="b" l="l" r="r" t="t"/>
              <a:pathLst>
                <a:path extrusionOk="0" h="36" w="36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40"/>
            <p:cNvSpPr/>
            <p:nvPr/>
          </p:nvSpPr>
          <p:spPr>
            <a:xfrm rot="1085081">
              <a:off x="508586" y="4956041"/>
              <a:ext cx="1782" cy="2455"/>
            </a:xfrm>
            <a:custGeom>
              <a:rect b="b" l="l" r="r" t="t"/>
              <a:pathLst>
                <a:path extrusionOk="0" h="18" w="1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40"/>
            <p:cNvSpPr/>
            <p:nvPr/>
          </p:nvSpPr>
          <p:spPr>
            <a:xfrm rot="1085081">
              <a:off x="502154" y="4944342"/>
              <a:ext cx="4990" cy="4910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40"/>
            <p:cNvSpPr/>
            <p:nvPr/>
          </p:nvSpPr>
          <p:spPr>
            <a:xfrm rot="1085081">
              <a:off x="503967" y="4945347"/>
              <a:ext cx="178" cy="1364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40"/>
            <p:cNvSpPr/>
            <p:nvPr/>
          </p:nvSpPr>
          <p:spPr>
            <a:xfrm rot="1085081">
              <a:off x="504771" y="4948049"/>
              <a:ext cx="178" cy="1364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40"/>
            <p:cNvSpPr/>
            <p:nvPr/>
          </p:nvSpPr>
          <p:spPr>
            <a:xfrm rot="1085081">
              <a:off x="505875" y="4949963"/>
              <a:ext cx="1782" cy="1364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40"/>
            <p:cNvSpPr/>
            <p:nvPr/>
          </p:nvSpPr>
          <p:spPr>
            <a:xfrm rot="1085081">
              <a:off x="500440" y="4940848"/>
              <a:ext cx="3208" cy="2591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6" name="Google Shape;4146;p40"/>
            <p:cNvSpPr/>
            <p:nvPr/>
          </p:nvSpPr>
          <p:spPr>
            <a:xfrm rot="1085081">
              <a:off x="503014" y="4943713"/>
              <a:ext cx="178" cy="13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40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40"/>
            <p:cNvSpPr/>
            <p:nvPr/>
          </p:nvSpPr>
          <p:spPr>
            <a:xfrm rot="1085081">
              <a:off x="498078" y="4953968"/>
              <a:ext cx="36353" cy="36278"/>
            </a:xfrm>
            <a:custGeom>
              <a:rect b="b" l="l" r="r" t="t"/>
              <a:pathLst>
                <a:path extrusionOk="0" h="266" w="204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9" name="Google Shape;4149;p40"/>
            <p:cNvSpPr/>
            <p:nvPr/>
          </p:nvSpPr>
          <p:spPr>
            <a:xfrm rot="1085081">
              <a:off x="499771" y="4940280"/>
              <a:ext cx="8019" cy="8592"/>
            </a:xfrm>
            <a:custGeom>
              <a:rect b="b" l="l" r="r" t="t"/>
              <a:pathLst>
                <a:path extrusionOk="0" h="63" w="45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0" name="Google Shape;4150;p40"/>
            <p:cNvSpPr/>
            <p:nvPr/>
          </p:nvSpPr>
          <p:spPr>
            <a:xfrm rot="1085081">
              <a:off x="499372" y="4947367"/>
              <a:ext cx="19067" cy="18139"/>
            </a:xfrm>
            <a:custGeom>
              <a:rect b="b" l="l" r="r" t="t"/>
              <a:pathLst>
                <a:path extrusionOk="0" h="133" w="107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40"/>
            <p:cNvSpPr/>
            <p:nvPr/>
          </p:nvSpPr>
          <p:spPr>
            <a:xfrm rot="1085081">
              <a:off x="522691" y="4984578"/>
              <a:ext cx="1782" cy="1364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40"/>
            <p:cNvSpPr/>
            <p:nvPr/>
          </p:nvSpPr>
          <p:spPr>
            <a:xfrm rot="1085081">
              <a:off x="510230" y="4965565"/>
              <a:ext cx="15860" cy="16911"/>
            </a:xfrm>
            <a:custGeom>
              <a:rect b="b" l="l" r="r" t="t"/>
              <a:pathLst>
                <a:path extrusionOk="0" h="124" w="89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40"/>
            <p:cNvSpPr/>
            <p:nvPr/>
          </p:nvSpPr>
          <p:spPr>
            <a:xfrm rot="1085081">
              <a:off x="512294" y="4968674"/>
              <a:ext cx="9445" cy="7365"/>
            </a:xfrm>
            <a:custGeom>
              <a:rect b="b" l="l" r="r" t="t"/>
              <a:pathLst>
                <a:path extrusionOk="0" h="54" w="53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40"/>
            <p:cNvSpPr/>
            <p:nvPr/>
          </p:nvSpPr>
          <p:spPr>
            <a:xfrm rot="1085081">
              <a:off x="497441" y="4937081"/>
              <a:ext cx="8019" cy="8592"/>
            </a:xfrm>
            <a:custGeom>
              <a:rect b="b" l="l" r="r" t="t"/>
              <a:pathLst>
                <a:path extrusionOk="0" h="63" w="45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40"/>
            <p:cNvSpPr/>
            <p:nvPr/>
          </p:nvSpPr>
          <p:spPr>
            <a:xfrm rot="1085081">
              <a:off x="499045" y="4938308"/>
              <a:ext cx="4811" cy="6137"/>
            </a:xfrm>
            <a:custGeom>
              <a:rect b="b" l="l" r="r" t="t"/>
              <a:pathLst>
                <a:path extrusionOk="0" h="45" w="27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40"/>
            <p:cNvSpPr/>
            <p:nvPr/>
          </p:nvSpPr>
          <p:spPr>
            <a:xfrm rot="1085081">
              <a:off x="496516" y="4948198"/>
              <a:ext cx="1782" cy="1364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40"/>
            <p:cNvSpPr/>
            <p:nvPr/>
          </p:nvSpPr>
          <p:spPr>
            <a:xfrm rot="1085081">
              <a:off x="497434" y="4950053"/>
              <a:ext cx="3208" cy="2591"/>
            </a:xfrm>
            <a:custGeom>
              <a:rect b="b" l="l" r="r" t="t"/>
              <a:pathLst>
                <a:path extrusionOk="0" h="19" w="18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40"/>
            <p:cNvSpPr/>
            <p:nvPr/>
          </p:nvSpPr>
          <p:spPr>
            <a:xfrm rot="1085081">
              <a:off x="497441" y="4938308"/>
              <a:ext cx="8019" cy="6137"/>
            </a:xfrm>
            <a:custGeom>
              <a:rect b="b" l="l" r="r" t="t"/>
              <a:pathLst>
                <a:path extrusionOk="0" h="45" w="45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40"/>
            <p:cNvSpPr/>
            <p:nvPr/>
          </p:nvSpPr>
          <p:spPr>
            <a:xfrm rot="1085081">
              <a:off x="523019" y="4986595"/>
              <a:ext cx="4811" cy="6137"/>
            </a:xfrm>
            <a:custGeom>
              <a:rect b="b" l="l" r="r" t="t"/>
              <a:pathLst>
                <a:path extrusionOk="0" h="45" w="27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40"/>
            <p:cNvSpPr/>
            <p:nvPr/>
          </p:nvSpPr>
          <p:spPr>
            <a:xfrm rot="1085081">
              <a:off x="538111" y="5016654"/>
              <a:ext cx="3386" cy="4910"/>
            </a:xfrm>
            <a:custGeom>
              <a:rect b="b" l="l" r="r" t="t"/>
              <a:pathLst>
                <a:path extrusionOk="0" h="36" w="19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40"/>
            <p:cNvSpPr/>
            <p:nvPr/>
          </p:nvSpPr>
          <p:spPr>
            <a:xfrm rot="1085081">
              <a:off x="486805" y="4935721"/>
              <a:ext cx="6593" cy="5046"/>
            </a:xfrm>
            <a:custGeom>
              <a:rect b="b" l="l" r="r" t="t"/>
              <a:pathLst>
                <a:path extrusionOk="0" h="37" w="37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40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40"/>
            <p:cNvSpPr/>
            <p:nvPr/>
          </p:nvSpPr>
          <p:spPr>
            <a:xfrm rot="1085081">
              <a:off x="546690" y="5022096"/>
              <a:ext cx="4990" cy="2591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40"/>
            <p:cNvSpPr/>
            <p:nvPr/>
          </p:nvSpPr>
          <p:spPr>
            <a:xfrm rot="1085081">
              <a:off x="502823" y="4943683"/>
              <a:ext cx="178" cy="1364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40"/>
            <p:cNvSpPr/>
            <p:nvPr/>
          </p:nvSpPr>
          <p:spPr>
            <a:xfrm rot="1085081">
              <a:off x="496707" y="4948228"/>
              <a:ext cx="1782" cy="136"/>
            </a:xfrm>
            <a:custGeom>
              <a:rect b="b" l="l" r="r" t="t"/>
              <a:pathLst>
                <a:path extrusionOk="0" h="1" w="1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40"/>
            <p:cNvSpPr/>
            <p:nvPr/>
          </p:nvSpPr>
          <p:spPr>
            <a:xfrm rot="1085081">
              <a:off x="545964" y="5020123"/>
              <a:ext cx="1782" cy="136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40"/>
            <p:cNvSpPr/>
            <p:nvPr/>
          </p:nvSpPr>
          <p:spPr>
            <a:xfrm rot="1085081">
              <a:off x="502039" y="4942104"/>
              <a:ext cx="178" cy="136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40"/>
            <p:cNvSpPr/>
            <p:nvPr/>
          </p:nvSpPr>
          <p:spPr>
            <a:xfrm rot="1085081">
              <a:off x="516697" y="4971347"/>
              <a:ext cx="1782" cy="3682"/>
            </a:xfrm>
            <a:custGeom>
              <a:rect b="b" l="l" r="r" t="t"/>
              <a:pathLst>
                <a:path extrusionOk="0" h="27" w="1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40"/>
            <p:cNvSpPr/>
            <p:nvPr/>
          </p:nvSpPr>
          <p:spPr>
            <a:xfrm rot="1085081">
              <a:off x="525801" y="4990465"/>
              <a:ext cx="178" cy="136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40"/>
            <p:cNvSpPr/>
            <p:nvPr/>
          </p:nvSpPr>
          <p:spPr>
            <a:xfrm rot="1085081">
              <a:off x="501584" y="4942513"/>
              <a:ext cx="3208" cy="2591"/>
            </a:xfrm>
            <a:custGeom>
              <a:rect b="b" l="l" r="r" t="t"/>
              <a:pathLst>
                <a:path extrusionOk="0" h="19" w="18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40"/>
            <p:cNvSpPr/>
            <p:nvPr/>
          </p:nvSpPr>
          <p:spPr>
            <a:xfrm rot="1085081">
              <a:off x="502039" y="4942104"/>
              <a:ext cx="178" cy="136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2" name="Google Shape;4172;p40"/>
            <p:cNvSpPr/>
            <p:nvPr/>
          </p:nvSpPr>
          <p:spPr>
            <a:xfrm rot="1085081">
              <a:off x="502039" y="4942104"/>
              <a:ext cx="178" cy="136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3" name="Google Shape;4173;p40"/>
            <p:cNvSpPr/>
            <p:nvPr/>
          </p:nvSpPr>
          <p:spPr>
            <a:xfrm rot="1085081">
              <a:off x="510215" y="4967585"/>
              <a:ext cx="178" cy="136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40"/>
            <p:cNvSpPr/>
            <p:nvPr/>
          </p:nvSpPr>
          <p:spPr>
            <a:xfrm rot="1085081">
              <a:off x="541642" y="5023472"/>
              <a:ext cx="178" cy="136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40"/>
            <p:cNvSpPr/>
            <p:nvPr/>
          </p:nvSpPr>
          <p:spPr>
            <a:xfrm rot="1085081">
              <a:off x="526744" y="5003699"/>
              <a:ext cx="22097" cy="23049"/>
            </a:xfrm>
            <a:custGeom>
              <a:rect b="b" l="l" r="r" t="t"/>
              <a:pathLst>
                <a:path extrusionOk="0" h="169" w="124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40"/>
            <p:cNvSpPr/>
            <p:nvPr/>
          </p:nvSpPr>
          <p:spPr>
            <a:xfrm rot="1085081">
              <a:off x="464811" y="4938747"/>
              <a:ext cx="102465" cy="88103"/>
            </a:xfrm>
            <a:custGeom>
              <a:rect b="b" l="l" r="r" t="t"/>
              <a:pathLst>
                <a:path extrusionOk="0" h="646" w="575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40"/>
            <p:cNvSpPr/>
            <p:nvPr/>
          </p:nvSpPr>
          <p:spPr>
            <a:xfrm rot="1085081">
              <a:off x="536128" y="5013628"/>
              <a:ext cx="4811" cy="3819"/>
            </a:xfrm>
            <a:custGeom>
              <a:rect b="b" l="l" r="r" t="t"/>
              <a:pathLst>
                <a:path extrusionOk="0" h="28" w="27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40"/>
            <p:cNvSpPr/>
            <p:nvPr/>
          </p:nvSpPr>
          <p:spPr>
            <a:xfrm rot="1085081">
              <a:off x="492074" y="4941696"/>
              <a:ext cx="1604" cy="1364"/>
            </a:xfrm>
            <a:custGeom>
              <a:rect b="b" l="l" r="r" t="t"/>
              <a:pathLst>
                <a:path extrusionOk="0" h="10" w="9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40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40"/>
            <p:cNvSpPr/>
            <p:nvPr/>
          </p:nvSpPr>
          <p:spPr>
            <a:xfrm rot="1085081">
              <a:off x="499461" y="4938147"/>
              <a:ext cx="3386" cy="3682"/>
            </a:xfrm>
            <a:custGeom>
              <a:rect b="b" l="l" r="r" t="t"/>
              <a:pathLst>
                <a:path extrusionOk="0" h="27" w="19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40"/>
            <p:cNvSpPr/>
            <p:nvPr/>
          </p:nvSpPr>
          <p:spPr>
            <a:xfrm rot="1085081">
              <a:off x="522235" y="4984988"/>
              <a:ext cx="4811" cy="3819"/>
            </a:xfrm>
            <a:custGeom>
              <a:rect b="b" l="l" r="r" t="t"/>
              <a:pathLst>
                <a:path extrusionOk="0" h="28" w="27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40"/>
            <p:cNvSpPr/>
            <p:nvPr/>
          </p:nvSpPr>
          <p:spPr>
            <a:xfrm rot="1085081">
              <a:off x="513570" y="4966657"/>
              <a:ext cx="3208" cy="2591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40"/>
            <p:cNvSpPr/>
            <p:nvPr/>
          </p:nvSpPr>
          <p:spPr>
            <a:xfrm rot="1085081">
              <a:off x="514810" y="4967826"/>
              <a:ext cx="178" cy="1364"/>
            </a:xfrm>
            <a:custGeom>
              <a:rect b="b" l="l" r="r" t="t"/>
              <a:pathLst>
                <a:path extrusionOk="0" h="10" w="1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40"/>
            <p:cNvSpPr/>
            <p:nvPr/>
          </p:nvSpPr>
          <p:spPr>
            <a:xfrm rot="1085081">
              <a:off x="501544" y="4941535"/>
              <a:ext cx="4811" cy="5046"/>
            </a:xfrm>
            <a:custGeom>
              <a:rect b="b" l="l" r="r" t="t"/>
              <a:pathLst>
                <a:path extrusionOk="0" h="37" w="27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40"/>
            <p:cNvSpPr/>
            <p:nvPr/>
          </p:nvSpPr>
          <p:spPr>
            <a:xfrm rot="1085081">
              <a:off x="519692" y="4980810"/>
              <a:ext cx="6593" cy="7365"/>
            </a:xfrm>
            <a:custGeom>
              <a:rect b="b" l="l" r="r" t="t"/>
              <a:pathLst>
                <a:path extrusionOk="0" h="54" w="37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40"/>
            <p:cNvSpPr/>
            <p:nvPr/>
          </p:nvSpPr>
          <p:spPr>
            <a:xfrm rot="1085081">
              <a:off x="521717" y="4981850"/>
              <a:ext cx="1782" cy="2455"/>
            </a:xfrm>
            <a:custGeom>
              <a:rect b="b" l="l" r="r" t="t"/>
              <a:pathLst>
                <a:path extrusionOk="0" h="18" w="1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40"/>
            <p:cNvSpPr/>
            <p:nvPr/>
          </p:nvSpPr>
          <p:spPr>
            <a:xfrm rot="1085081">
              <a:off x="520742" y="4980212"/>
              <a:ext cx="1782" cy="1364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40"/>
            <p:cNvSpPr/>
            <p:nvPr/>
          </p:nvSpPr>
          <p:spPr>
            <a:xfrm rot="1085081">
              <a:off x="524432" y="4989020"/>
              <a:ext cx="1604" cy="2455"/>
            </a:xfrm>
            <a:custGeom>
              <a:rect b="b" l="l" r="r" t="t"/>
              <a:pathLst>
                <a:path extrusionOk="0" h="18" w="9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40"/>
            <p:cNvSpPr/>
            <p:nvPr/>
          </p:nvSpPr>
          <p:spPr>
            <a:xfrm rot="1085081">
              <a:off x="519732" y="4981789"/>
              <a:ext cx="4990" cy="4910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40"/>
            <p:cNvSpPr/>
            <p:nvPr/>
          </p:nvSpPr>
          <p:spPr>
            <a:xfrm rot="1085081">
              <a:off x="528530" y="4999169"/>
              <a:ext cx="8019" cy="8592"/>
            </a:xfrm>
            <a:custGeom>
              <a:rect b="b" l="l" r="r" t="t"/>
              <a:pathLst>
                <a:path extrusionOk="0" h="63" w="45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40"/>
            <p:cNvSpPr/>
            <p:nvPr/>
          </p:nvSpPr>
          <p:spPr>
            <a:xfrm rot="1085081">
              <a:off x="532636" y="5007788"/>
              <a:ext cx="6415" cy="6137"/>
            </a:xfrm>
            <a:custGeom>
              <a:rect b="b" l="l" r="r" t="t"/>
              <a:pathLst>
                <a:path extrusionOk="0" h="45" w="36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40"/>
            <p:cNvSpPr/>
            <p:nvPr/>
          </p:nvSpPr>
          <p:spPr>
            <a:xfrm rot="1085081">
              <a:off x="516684" y="4977131"/>
              <a:ext cx="12652" cy="14593"/>
            </a:xfrm>
            <a:custGeom>
              <a:rect b="b" l="l" r="r" t="t"/>
              <a:pathLst>
                <a:path extrusionOk="0" h="107" w="71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40"/>
            <p:cNvSpPr/>
            <p:nvPr/>
          </p:nvSpPr>
          <p:spPr>
            <a:xfrm rot="1085081">
              <a:off x="540097" y="5023501"/>
              <a:ext cx="9623" cy="11047"/>
            </a:xfrm>
            <a:custGeom>
              <a:rect b="b" l="l" r="r" t="t"/>
              <a:pathLst>
                <a:path extrusionOk="0" h="81" w="54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40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rect b="b" l="l" r="r" t="t"/>
              <a:pathLst>
                <a:path extrusionOk="0" h="19" w="19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40"/>
            <p:cNvSpPr/>
            <p:nvPr/>
          </p:nvSpPr>
          <p:spPr>
            <a:xfrm rot="1085081">
              <a:off x="551290" y="5027502"/>
              <a:ext cx="4811" cy="4910"/>
            </a:xfrm>
            <a:custGeom>
              <a:rect b="b" l="l" r="r" t="t"/>
              <a:pathLst>
                <a:path extrusionOk="0" h="36" w="27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40"/>
            <p:cNvSpPr/>
            <p:nvPr/>
          </p:nvSpPr>
          <p:spPr>
            <a:xfrm rot="1085081">
              <a:off x="542301" y="5018106"/>
              <a:ext cx="11227" cy="8592"/>
            </a:xfrm>
            <a:custGeom>
              <a:rect b="b" l="l" r="r" t="t"/>
              <a:pathLst>
                <a:path extrusionOk="0" h="63" w="63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40"/>
            <p:cNvSpPr/>
            <p:nvPr/>
          </p:nvSpPr>
          <p:spPr>
            <a:xfrm rot="1085081">
              <a:off x="484861" y="4932583"/>
              <a:ext cx="6415" cy="3682"/>
            </a:xfrm>
            <a:custGeom>
              <a:rect b="b" l="l" r="r" t="t"/>
              <a:pathLst>
                <a:path extrusionOk="0" h="27" w="36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40"/>
            <p:cNvSpPr/>
            <p:nvPr/>
          </p:nvSpPr>
          <p:spPr>
            <a:xfrm rot="1085081">
              <a:off x="490182" y="4939961"/>
              <a:ext cx="9623" cy="7365"/>
            </a:xfrm>
            <a:custGeom>
              <a:rect b="b" l="l" r="r" t="t"/>
              <a:pathLst>
                <a:path extrusionOk="0" h="54" w="54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40"/>
            <p:cNvSpPr/>
            <p:nvPr/>
          </p:nvSpPr>
          <p:spPr>
            <a:xfrm rot="1085081">
              <a:off x="481904" y="4926927"/>
              <a:ext cx="1782" cy="1364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40"/>
            <p:cNvSpPr/>
            <p:nvPr/>
          </p:nvSpPr>
          <p:spPr>
            <a:xfrm rot="1085081">
              <a:off x="-214203" y="5090271"/>
              <a:ext cx="26908" cy="8592"/>
            </a:xfrm>
            <a:custGeom>
              <a:rect b="b" l="l" r="r" t="t"/>
              <a:pathLst>
                <a:path extrusionOk="0" h="63" w="151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40"/>
            <p:cNvSpPr/>
            <p:nvPr/>
          </p:nvSpPr>
          <p:spPr>
            <a:xfrm rot="1085081">
              <a:off x="16930" y="5133879"/>
              <a:ext cx="33145" cy="7365"/>
            </a:xfrm>
            <a:custGeom>
              <a:rect b="b" l="l" r="r" t="t"/>
              <a:pathLst>
                <a:path extrusionOk="0" h="54" w="186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40"/>
            <p:cNvSpPr/>
            <p:nvPr/>
          </p:nvSpPr>
          <p:spPr>
            <a:xfrm rot="1085081">
              <a:off x="87281" y="5174352"/>
              <a:ext cx="141670" cy="9956"/>
            </a:xfrm>
            <a:custGeom>
              <a:rect b="b" l="l" r="r" t="t"/>
              <a:pathLst>
                <a:path extrusionOk="0" h="73" w="795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40"/>
            <p:cNvSpPr/>
            <p:nvPr/>
          </p:nvSpPr>
          <p:spPr>
            <a:xfrm rot="1085081">
              <a:off x="311282" y="5240898"/>
              <a:ext cx="30472" cy="7365"/>
            </a:xfrm>
            <a:custGeom>
              <a:rect b="b" l="l" r="r" t="t"/>
              <a:pathLst>
                <a:path extrusionOk="0" h="54" w="171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40"/>
            <p:cNvSpPr/>
            <p:nvPr/>
          </p:nvSpPr>
          <p:spPr>
            <a:xfrm rot="1085081">
              <a:off x="306410" y="5244969"/>
              <a:ext cx="19424" cy="2046"/>
            </a:xfrm>
            <a:custGeom>
              <a:rect b="b" l="l" r="r" t="t"/>
              <a:pathLst>
                <a:path extrusionOk="0" h="15" w="109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40"/>
            <p:cNvSpPr/>
            <p:nvPr/>
          </p:nvSpPr>
          <p:spPr>
            <a:xfrm rot="1085081">
              <a:off x="393038" y="5254092"/>
              <a:ext cx="55242" cy="11183"/>
            </a:xfrm>
            <a:custGeom>
              <a:rect b="b" l="l" r="r" t="t"/>
              <a:pathLst>
                <a:path extrusionOk="0" h="82" w="31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40"/>
            <p:cNvSpPr/>
            <p:nvPr/>
          </p:nvSpPr>
          <p:spPr>
            <a:xfrm rot="1085081">
              <a:off x="435610" y="5244700"/>
              <a:ext cx="14434" cy="6137"/>
            </a:xfrm>
            <a:custGeom>
              <a:rect b="b" l="l" r="r" t="t"/>
              <a:pathLst>
                <a:path extrusionOk="0" h="45" w="81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40"/>
            <p:cNvSpPr/>
            <p:nvPr/>
          </p:nvSpPr>
          <p:spPr>
            <a:xfrm rot="1085081">
              <a:off x="404414" y="5241832"/>
              <a:ext cx="30116" cy="12547"/>
            </a:xfrm>
            <a:custGeom>
              <a:rect b="b" l="l" r="r" t="t"/>
              <a:pathLst>
                <a:path extrusionOk="0" h="92" w="169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40"/>
            <p:cNvSpPr/>
            <p:nvPr/>
          </p:nvSpPr>
          <p:spPr>
            <a:xfrm rot="1085081">
              <a:off x="328934" y="5230687"/>
              <a:ext cx="55599" cy="13229"/>
            </a:xfrm>
            <a:custGeom>
              <a:rect b="b" l="l" r="r" t="t"/>
              <a:pathLst>
                <a:path extrusionOk="0" h="97" w="312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40"/>
            <p:cNvSpPr/>
            <p:nvPr/>
          </p:nvSpPr>
          <p:spPr>
            <a:xfrm rot="1085081">
              <a:off x="197293" y="5181775"/>
              <a:ext cx="43481" cy="4910"/>
            </a:xfrm>
            <a:custGeom>
              <a:rect b="b" l="l" r="r" t="t"/>
              <a:pathLst>
                <a:path extrusionOk="0" h="36" w="244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40"/>
            <p:cNvSpPr/>
            <p:nvPr/>
          </p:nvSpPr>
          <p:spPr>
            <a:xfrm rot="1085081">
              <a:off x="578078" y="5248043"/>
              <a:ext cx="36353" cy="12138"/>
            </a:xfrm>
            <a:custGeom>
              <a:rect b="b" l="l" r="r" t="t"/>
              <a:pathLst>
                <a:path extrusionOk="0" h="89" w="204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40"/>
            <p:cNvSpPr/>
            <p:nvPr/>
          </p:nvSpPr>
          <p:spPr>
            <a:xfrm rot="1085081">
              <a:off x="597589" y="5235876"/>
              <a:ext cx="29938" cy="18139"/>
            </a:xfrm>
            <a:custGeom>
              <a:rect b="b" l="l" r="r" t="t"/>
              <a:pathLst>
                <a:path extrusionOk="0" h="133" w="168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40"/>
            <p:cNvSpPr/>
            <p:nvPr/>
          </p:nvSpPr>
          <p:spPr>
            <a:xfrm rot="1085081">
              <a:off x="403904" y="5224246"/>
              <a:ext cx="58450" cy="25503"/>
            </a:xfrm>
            <a:custGeom>
              <a:rect b="b" l="l" r="r" t="t"/>
              <a:pathLst>
                <a:path extrusionOk="0" h="187" w="328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40"/>
            <p:cNvSpPr/>
            <p:nvPr/>
          </p:nvSpPr>
          <p:spPr>
            <a:xfrm rot="1085081">
              <a:off x="738336" y="5202289"/>
              <a:ext cx="14256" cy="31368"/>
            </a:xfrm>
            <a:custGeom>
              <a:rect b="b" l="l" r="r" t="t"/>
              <a:pathLst>
                <a:path extrusionOk="0" h="230" w="8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40"/>
            <p:cNvSpPr/>
            <p:nvPr/>
          </p:nvSpPr>
          <p:spPr>
            <a:xfrm rot="1085081">
              <a:off x="815500" y="5101706"/>
              <a:ext cx="22275" cy="65463"/>
            </a:xfrm>
            <a:custGeom>
              <a:rect b="b" l="l" r="r" t="t"/>
              <a:pathLst>
                <a:path extrusionOk="0" h="480" w="125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40"/>
            <p:cNvSpPr/>
            <p:nvPr/>
          </p:nvSpPr>
          <p:spPr>
            <a:xfrm rot="1085081">
              <a:off x="834653" y="5075792"/>
              <a:ext cx="9623" cy="27822"/>
            </a:xfrm>
            <a:custGeom>
              <a:rect b="b" l="l" r="r" t="t"/>
              <a:pathLst>
                <a:path extrusionOk="0" h="204" w="54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40"/>
            <p:cNvSpPr/>
            <p:nvPr/>
          </p:nvSpPr>
          <p:spPr>
            <a:xfrm rot="1085081">
              <a:off x="690343" y="5217601"/>
              <a:ext cx="28512" cy="13365"/>
            </a:xfrm>
            <a:custGeom>
              <a:rect b="b" l="l" r="r" t="t"/>
              <a:pathLst>
                <a:path extrusionOk="0" h="98" w="16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40"/>
            <p:cNvSpPr/>
            <p:nvPr/>
          </p:nvSpPr>
          <p:spPr>
            <a:xfrm rot="1085081">
              <a:off x="704790" y="5204699"/>
              <a:ext cx="20493" cy="20594"/>
            </a:xfrm>
            <a:custGeom>
              <a:rect b="b" l="l" r="r" t="t"/>
              <a:pathLst>
                <a:path extrusionOk="0" h="151" w="115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40"/>
            <p:cNvSpPr/>
            <p:nvPr/>
          </p:nvSpPr>
          <p:spPr>
            <a:xfrm rot="1085081">
              <a:off x="687044" y="5225797"/>
              <a:ext cx="1782" cy="2591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40"/>
            <p:cNvSpPr/>
            <p:nvPr/>
          </p:nvSpPr>
          <p:spPr>
            <a:xfrm rot="1085081">
              <a:off x="544493" y="5224013"/>
              <a:ext cx="38135" cy="22776"/>
            </a:xfrm>
            <a:custGeom>
              <a:rect b="b" l="l" r="r" t="t"/>
              <a:pathLst>
                <a:path extrusionOk="0" h="167" w="214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40"/>
            <p:cNvSpPr/>
            <p:nvPr/>
          </p:nvSpPr>
          <p:spPr>
            <a:xfrm rot="1085081">
              <a:off x="628697" y="5218741"/>
              <a:ext cx="33145" cy="24276"/>
            </a:xfrm>
            <a:custGeom>
              <a:rect b="b" l="l" r="r" t="t"/>
              <a:pathLst>
                <a:path extrusionOk="0" h="178" w="186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40"/>
            <p:cNvSpPr/>
            <p:nvPr/>
          </p:nvSpPr>
          <p:spPr>
            <a:xfrm rot="1085081">
              <a:off x="666187" y="5214463"/>
              <a:ext cx="11227" cy="12138"/>
            </a:xfrm>
            <a:custGeom>
              <a:rect b="b" l="l" r="r" t="t"/>
              <a:pathLst>
                <a:path extrusionOk="0" h="89" w="63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40"/>
            <p:cNvSpPr/>
            <p:nvPr/>
          </p:nvSpPr>
          <p:spPr>
            <a:xfrm rot="1085081">
              <a:off x="808632" y="5079556"/>
              <a:ext cx="9623" cy="57962"/>
            </a:xfrm>
            <a:custGeom>
              <a:rect b="b" l="l" r="r" t="t"/>
              <a:pathLst>
                <a:path extrusionOk="0" h="425" w="54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40"/>
            <p:cNvSpPr/>
            <p:nvPr/>
          </p:nvSpPr>
          <p:spPr>
            <a:xfrm rot="1085081">
              <a:off x="767564" y="5176083"/>
              <a:ext cx="1782" cy="3819"/>
            </a:xfrm>
            <a:custGeom>
              <a:rect b="b" l="l" r="r" t="t"/>
              <a:pathLst>
                <a:path extrusionOk="0" h="28" w="1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40"/>
            <p:cNvSpPr/>
            <p:nvPr/>
          </p:nvSpPr>
          <p:spPr>
            <a:xfrm rot="1085081">
              <a:off x="782771" y="4912671"/>
              <a:ext cx="3208" cy="2591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40"/>
            <p:cNvSpPr/>
            <p:nvPr/>
          </p:nvSpPr>
          <p:spPr>
            <a:xfrm rot="1085081">
              <a:off x="788835" y="5127137"/>
              <a:ext cx="8019" cy="33277"/>
            </a:xfrm>
            <a:custGeom>
              <a:rect b="b" l="l" r="r" t="t"/>
              <a:pathLst>
                <a:path extrusionOk="0" h="244" w="45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40"/>
            <p:cNvSpPr/>
            <p:nvPr/>
          </p:nvSpPr>
          <p:spPr>
            <a:xfrm rot="1085081">
              <a:off x="831566" y="5025869"/>
              <a:ext cx="4990" cy="24140"/>
            </a:xfrm>
            <a:custGeom>
              <a:rect b="b" l="l" r="r" t="t"/>
              <a:pathLst>
                <a:path extrusionOk="0" h="177" w="28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40"/>
            <p:cNvSpPr/>
            <p:nvPr/>
          </p:nvSpPr>
          <p:spPr>
            <a:xfrm rot="1085081">
              <a:off x="775016" y="5174345"/>
              <a:ext cx="3564" cy="3273"/>
            </a:xfrm>
            <a:custGeom>
              <a:rect b="b" l="l" r="r" t="t"/>
              <a:pathLst>
                <a:path extrusionOk="0" h="24" w="2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40"/>
            <p:cNvSpPr/>
            <p:nvPr/>
          </p:nvSpPr>
          <p:spPr>
            <a:xfrm rot="1085081">
              <a:off x="772872" y="5156490"/>
              <a:ext cx="8019" cy="21821"/>
            </a:xfrm>
            <a:custGeom>
              <a:rect b="b" l="l" r="r" t="t"/>
              <a:pathLst>
                <a:path extrusionOk="0" h="160" w="45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40"/>
            <p:cNvSpPr/>
            <p:nvPr/>
          </p:nvSpPr>
          <p:spPr>
            <a:xfrm rot="1085081">
              <a:off x="669490" y="4879726"/>
              <a:ext cx="119751" cy="60963"/>
            </a:xfrm>
            <a:custGeom>
              <a:rect b="b" l="l" r="r" t="t"/>
              <a:pathLst>
                <a:path extrusionOk="0" h="447" w="672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40"/>
            <p:cNvSpPr/>
            <p:nvPr/>
          </p:nvSpPr>
          <p:spPr>
            <a:xfrm rot="1085081">
              <a:off x="775240" y="4921208"/>
              <a:ext cx="53638" cy="59190"/>
            </a:xfrm>
            <a:custGeom>
              <a:rect b="b" l="l" r="r" t="t"/>
              <a:pathLst>
                <a:path extrusionOk="0" h="434" w="301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40"/>
            <p:cNvSpPr/>
            <p:nvPr/>
          </p:nvSpPr>
          <p:spPr>
            <a:xfrm rot="1085081">
              <a:off x="799413" y="4989384"/>
              <a:ext cx="37957" cy="86875"/>
            </a:xfrm>
            <a:custGeom>
              <a:rect b="b" l="l" r="r" t="t"/>
              <a:pathLst>
                <a:path extrusionOk="0" h="637" w="213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40"/>
            <p:cNvSpPr/>
            <p:nvPr/>
          </p:nvSpPr>
          <p:spPr>
            <a:xfrm rot="1085081">
              <a:off x="586703" y="5204022"/>
              <a:ext cx="5881" cy="2318"/>
            </a:xfrm>
            <a:custGeom>
              <a:rect b="b" l="l" r="r" t="t"/>
              <a:pathLst>
                <a:path extrusionOk="0" h="17" w="33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40"/>
            <p:cNvSpPr/>
            <p:nvPr/>
          </p:nvSpPr>
          <p:spPr>
            <a:xfrm rot="1085081">
              <a:off x="569306" y="5203514"/>
              <a:ext cx="83576" cy="22367"/>
            </a:xfrm>
            <a:custGeom>
              <a:rect b="b" l="l" r="r" t="t"/>
              <a:pathLst>
                <a:path extrusionOk="0" h="164" w="469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40"/>
            <p:cNvSpPr/>
            <p:nvPr/>
          </p:nvSpPr>
          <p:spPr>
            <a:xfrm rot="1085081">
              <a:off x="749841" y="5114905"/>
              <a:ext cx="20493" cy="45961"/>
            </a:xfrm>
            <a:custGeom>
              <a:rect b="b" l="l" r="r" t="t"/>
              <a:pathLst>
                <a:path extrusionOk="0" h="337" w="115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40"/>
            <p:cNvSpPr/>
            <p:nvPr/>
          </p:nvSpPr>
          <p:spPr>
            <a:xfrm rot="1085081">
              <a:off x="759431" y="4890975"/>
              <a:ext cx="39382" cy="12138"/>
            </a:xfrm>
            <a:custGeom>
              <a:rect b="b" l="l" r="r" t="t"/>
              <a:pathLst>
                <a:path extrusionOk="0" h="89" w="221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40"/>
            <p:cNvSpPr/>
            <p:nvPr/>
          </p:nvSpPr>
          <p:spPr>
            <a:xfrm rot="1085081">
              <a:off x="728415" y="4843087"/>
              <a:ext cx="17642" cy="9683"/>
            </a:xfrm>
            <a:custGeom>
              <a:rect b="b" l="l" r="r" t="t"/>
              <a:pathLst>
                <a:path extrusionOk="0" h="71" w="99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40"/>
            <p:cNvSpPr/>
            <p:nvPr/>
          </p:nvSpPr>
          <p:spPr>
            <a:xfrm rot="1085081">
              <a:off x="1273614" y="4085059"/>
              <a:ext cx="3208" cy="9820"/>
            </a:xfrm>
            <a:custGeom>
              <a:rect b="b" l="l" r="r" t="t"/>
              <a:pathLst>
                <a:path extrusionOk="0" h="72" w="18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40"/>
            <p:cNvSpPr/>
            <p:nvPr/>
          </p:nvSpPr>
          <p:spPr>
            <a:xfrm rot="1085081">
              <a:off x="1349359" y="4055207"/>
              <a:ext cx="2851" cy="3955"/>
            </a:xfrm>
            <a:custGeom>
              <a:rect b="b" l="l" r="r" t="t"/>
              <a:pathLst>
                <a:path extrusionOk="0" h="29" w="16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40"/>
            <p:cNvSpPr/>
            <p:nvPr/>
          </p:nvSpPr>
          <p:spPr>
            <a:xfrm rot="1085081">
              <a:off x="1688645" y="4619793"/>
              <a:ext cx="20671" cy="40778"/>
            </a:xfrm>
            <a:custGeom>
              <a:rect b="b" l="l" r="r" t="t"/>
              <a:pathLst>
                <a:path extrusionOk="0" h="299" w="116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40"/>
            <p:cNvSpPr/>
            <p:nvPr/>
          </p:nvSpPr>
          <p:spPr>
            <a:xfrm rot="1085081">
              <a:off x="2019550" y="4402217"/>
              <a:ext cx="9623" cy="18139"/>
            </a:xfrm>
            <a:custGeom>
              <a:rect b="b" l="l" r="r" t="t"/>
              <a:pathLst>
                <a:path extrusionOk="0" h="133" w="54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40"/>
            <p:cNvSpPr/>
            <p:nvPr/>
          </p:nvSpPr>
          <p:spPr>
            <a:xfrm rot="1085081">
              <a:off x="1993831" y="4356579"/>
              <a:ext cx="6593" cy="23049"/>
            </a:xfrm>
            <a:custGeom>
              <a:rect b="b" l="l" r="r" t="t"/>
              <a:pathLst>
                <a:path extrusionOk="0" h="169" w="37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40"/>
            <p:cNvSpPr/>
            <p:nvPr/>
          </p:nvSpPr>
          <p:spPr>
            <a:xfrm rot="1085081">
              <a:off x="1384435" y="4519750"/>
              <a:ext cx="22097" cy="15820"/>
            </a:xfrm>
            <a:custGeom>
              <a:rect b="b" l="l" r="r" t="t"/>
              <a:pathLst>
                <a:path extrusionOk="0" h="116" w="124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40"/>
            <p:cNvSpPr/>
            <p:nvPr/>
          </p:nvSpPr>
          <p:spPr>
            <a:xfrm rot="1085081">
              <a:off x="865141" y="4757879"/>
              <a:ext cx="52213" cy="7228"/>
            </a:xfrm>
            <a:custGeom>
              <a:rect b="b" l="l" r="r" t="t"/>
              <a:pathLst>
                <a:path extrusionOk="0" h="53" w="293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40"/>
            <p:cNvSpPr/>
            <p:nvPr/>
          </p:nvSpPr>
          <p:spPr>
            <a:xfrm rot="1085081">
              <a:off x="1235849" y="3996911"/>
              <a:ext cx="11048" cy="13365"/>
            </a:xfrm>
            <a:custGeom>
              <a:rect b="b" l="l" r="r" t="t"/>
              <a:pathLst>
                <a:path extrusionOk="0" h="98" w="62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40"/>
            <p:cNvSpPr/>
            <p:nvPr/>
          </p:nvSpPr>
          <p:spPr>
            <a:xfrm rot="1085081">
              <a:off x="912740" y="4781791"/>
              <a:ext cx="58272" cy="4091"/>
            </a:xfrm>
            <a:custGeom>
              <a:rect b="b" l="l" r="r" t="t"/>
              <a:pathLst>
                <a:path extrusionOk="0" h="30" w="327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40"/>
            <p:cNvSpPr/>
            <p:nvPr/>
          </p:nvSpPr>
          <p:spPr>
            <a:xfrm rot="1085081">
              <a:off x="266560" y="5014461"/>
              <a:ext cx="6593" cy="136"/>
            </a:xfrm>
            <a:custGeom>
              <a:rect b="b" l="l" r="r" t="t"/>
              <a:pathLst>
                <a:path extrusionOk="0" h="1" w="37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40"/>
            <p:cNvSpPr/>
            <p:nvPr/>
          </p:nvSpPr>
          <p:spPr>
            <a:xfrm rot="1085081">
              <a:off x="-321532" y="4915701"/>
              <a:ext cx="14256" cy="30277"/>
            </a:xfrm>
            <a:custGeom>
              <a:rect b="b" l="l" r="r" t="t"/>
              <a:pathLst>
                <a:path extrusionOk="0" h="222" w="8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40"/>
            <p:cNvSpPr/>
            <p:nvPr/>
          </p:nvSpPr>
          <p:spPr>
            <a:xfrm rot="1085081">
              <a:off x="633526" y="4695428"/>
              <a:ext cx="2851" cy="2046"/>
            </a:xfrm>
            <a:custGeom>
              <a:rect b="b" l="l" r="r" t="t"/>
              <a:pathLst>
                <a:path extrusionOk="0" h="15" w="16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40"/>
            <p:cNvSpPr/>
            <p:nvPr/>
          </p:nvSpPr>
          <p:spPr>
            <a:xfrm rot="1085081">
              <a:off x="598039" y="4713371"/>
              <a:ext cx="8019" cy="1773"/>
            </a:xfrm>
            <a:custGeom>
              <a:rect b="b" l="l" r="r" t="t"/>
              <a:pathLst>
                <a:path extrusionOk="0" h="13" w="45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40"/>
            <p:cNvSpPr/>
            <p:nvPr/>
          </p:nvSpPr>
          <p:spPr>
            <a:xfrm rot="1085081">
              <a:off x="1126117" y="4797209"/>
              <a:ext cx="4099" cy="1091"/>
            </a:xfrm>
            <a:custGeom>
              <a:rect b="b" l="l" r="r" t="t"/>
              <a:pathLst>
                <a:path extrusionOk="0" h="8" w="23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40"/>
            <p:cNvSpPr/>
            <p:nvPr/>
          </p:nvSpPr>
          <p:spPr>
            <a:xfrm rot="1085081">
              <a:off x="631393" y="4695891"/>
              <a:ext cx="1782" cy="3682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40"/>
            <p:cNvSpPr/>
            <p:nvPr/>
          </p:nvSpPr>
          <p:spPr>
            <a:xfrm rot="1085081">
              <a:off x="636804" y="4700426"/>
              <a:ext cx="3029" cy="3000"/>
            </a:xfrm>
            <a:custGeom>
              <a:rect b="b" l="l" r="r" t="t"/>
              <a:pathLst>
                <a:path extrusionOk="0" h="22" w="17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40"/>
            <p:cNvSpPr/>
            <p:nvPr/>
          </p:nvSpPr>
          <p:spPr>
            <a:xfrm rot="1085081">
              <a:off x="631293" y="4691101"/>
              <a:ext cx="3208" cy="4910"/>
            </a:xfrm>
            <a:custGeom>
              <a:rect b="b" l="l" r="r" t="t"/>
              <a:pathLst>
                <a:path extrusionOk="0" h="36" w="18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40"/>
            <p:cNvSpPr/>
            <p:nvPr/>
          </p:nvSpPr>
          <p:spPr>
            <a:xfrm rot="1085081">
              <a:off x="525347" y="4410860"/>
              <a:ext cx="12118" cy="3273"/>
            </a:xfrm>
            <a:custGeom>
              <a:rect b="b" l="l" r="r" t="t"/>
              <a:pathLst>
                <a:path extrusionOk="0" h="24" w="68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40"/>
            <p:cNvSpPr/>
            <p:nvPr/>
          </p:nvSpPr>
          <p:spPr>
            <a:xfrm rot="1085081">
              <a:off x="1456807" y="4323343"/>
              <a:ext cx="3386" cy="2591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40"/>
            <p:cNvSpPr/>
            <p:nvPr/>
          </p:nvSpPr>
          <p:spPr>
            <a:xfrm rot="1085081">
              <a:off x="1407050" y="4263335"/>
              <a:ext cx="91417" cy="56735"/>
            </a:xfrm>
            <a:custGeom>
              <a:rect b="b" l="l" r="r" t="t"/>
              <a:pathLst>
                <a:path extrusionOk="0" h="416" w="513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40"/>
            <p:cNvSpPr/>
            <p:nvPr/>
          </p:nvSpPr>
          <p:spPr>
            <a:xfrm rot="1085081">
              <a:off x="-185712" y="3832875"/>
              <a:ext cx="2160685" cy="1552983"/>
            </a:xfrm>
            <a:custGeom>
              <a:rect b="b" l="l" r="r" t="t"/>
              <a:pathLst>
                <a:path extrusionOk="0" h="11387" w="12125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40"/>
            <p:cNvSpPr/>
            <p:nvPr/>
          </p:nvSpPr>
          <p:spPr>
            <a:xfrm rot="1085081">
              <a:off x="1995022" y="4376873"/>
              <a:ext cx="6415" cy="6137"/>
            </a:xfrm>
            <a:custGeom>
              <a:rect b="b" l="l" r="r" t="t"/>
              <a:pathLst>
                <a:path extrusionOk="0" h="45" w="36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40"/>
            <p:cNvSpPr/>
            <p:nvPr/>
          </p:nvSpPr>
          <p:spPr>
            <a:xfrm rot="1085081">
              <a:off x="1383330" y="4518541"/>
              <a:ext cx="3386" cy="1364"/>
            </a:xfrm>
            <a:custGeom>
              <a:rect b="b" l="l" r="r" t="t"/>
              <a:pathLst>
                <a:path extrusionOk="0" h="10" w="19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40"/>
            <p:cNvSpPr/>
            <p:nvPr/>
          </p:nvSpPr>
          <p:spPr>
            <a:xfrm rot="1085081">
              <a:off x="1330654" y="4837362"/>
              <a:ext cx="20671" cy="3682"/>
            </a:xfrm>
            <a:custGeom>
              <a:rect b="b" l="l" r="r" t="t"/>
              <a:pathLst>
                <a:path extrusionOk="0" h="27" w="116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40"/>
            <p:cNvSpPr/>
            <p:nvPr/>
          </p:nvSpPr>
          <p:spPr>
            <a:xfrm rot="1085081">
              <a:off x="657507" y="4742289"/>
              <a:ext cx="22275" cy="18275"/>
            </a:xfrm>
            <a:custGeom>
              <a:rect b="b" l="l" r="r" t="t"/>
              <a:pathLst>
                <a:path extrusionOk="0" h="134" w="125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40"/>
            <p:cNvSpPr/>
            <p:nvPr/>
          </p:nvSpPr>
          <p:spPr>
            <a:xfrm rot="1085081">
              <a:off x="762401" y="4980009"/>
              <a:ext cx="15503" cy="17593"/>
            </a:xfrm>
            <a:custGeom>
              <a:rect b="b" l="l" r="r" t="t"/>
              <a:pathLst>
                <a:path extrusionOk="0" h="129" w="87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40"/>
            <p:cNvSpPr/>
            <p:nvPr/>
          </p:nvSpPr>
          <p:spPr>
            <a:xfrm rot="1085081">
              <a:off x="651765" y="4798958"/>
              <a:ext cx="45798" cy="25367"/>
            </a:xfrm>
            <a:custGeom>
              <a:rect b="b" l="l" r="r" t="t"/>
              <a:pathLst>
                <a:path extrusionOk="0" h="186" w="257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40"/>
            <p:cNvSpPr/>
            <p:nvPr/>
          </p:nvSpPr>
          <p:spPr>
            <a:xfrm rot="1085081">
              <a:off x="683471" y="4833930"/>
              <a:ext cx="20671" cy="9820"/>
            </a:xfrm>
            <a:custGeom>
              <a:rect b="b" l="l" r="r" t="t"/>
              <a:pathLst>
                <a:path extrusionOk="0" h="72" w="116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40"/>
            <p:cNvSpPr/>
            <p:nvPr/>
          </p:nvSpPr>
          <p:spPr>
            <a:xfrm rot="1085081">
              <a:off x="612453" y="4673691"/>
              <a:ext cx="28690" cy="13365"/>
            </a:xfrm>
            <a:custGeom>
              <a:rect b="b" l="l" r="r" t="t"/>
              <a:pathLst>
                <a:path extrusionOk="0" h="98" w="161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40"/>
            <p:cNvSpPr/>
            <p:nvPr/>
          </p:nvSpPr>
          <p:spPr>
            <a:xfrm rot="1085081">
              <a:off x="635370" y="4802319"/>
              <a:ext cx="16038" cy="12138"/>
            </a:xfrm>
            <a:custGeom>
              <a:rect b="b" l="l" r="r" t="t"/>
              <a:pathLst>
                <a:path extrusionOk="0" h="89" w="9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40"/>
            <p:cNvSpPr/>
            <p:nvPr/>
          </p:nvSpPr>
          <p:spPr>
            <a:xfrm rot="1085081">
              <a:off x="570360" y="4686677"/>
              <a:ext cx="25305" cy="25367"/>
            </a:xfrm>
            <a:custGeom>
              <a:rect b="b" l="l" r="r" t="t"/>
              <a:pathLst>
                <a:path extrusionOk="0" h="186" w="142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40"/>
            <p:cNvSpPr/>
            <p:nvPr/>
          </p:nvSpPr>
          <p:spPr>
            <a:xfrm rot="1085081">
              <a:off x="588027" y="4717862"/>
              <a:ext cx="19067" cy="15684"/>
            </a:xfrm>
            <a:custGeom>
              <a:rect b="b" l="l" r="r" t="t"/>
              <a:pathLst>
                <a:path extrusionOk="0" h="115" w="107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40"/>
            <p:cNvSpPr/>
            <p:nvPr/>
          </p:nvSpPr>
          <p:spPr>
            <a:xfrm rot="1085081">
              <a:off x="598270" y="4754978"/>
              <a:ext cx="23701" cy="21821"/>
            </a:xfrm>
            <a:custGeom>
              <a:rect b="b" l="l" r="r" t="t"/>
              <a:pathLst>
                <a:path extrusionOk="0" h="160" w="133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40"/>
            <p:cNvSpPr/>
            <p:nvPr/>
          </p:nvSpPr>
          <p:spPr>
            <a:xfrm rot="1085081">
              <a:off x="803881" y="4697675"/>
              <a:ext cx="49540" cy="6410"/>
            </a:xfrm>
            <a:custGeom>
              <a:rect b="b" l="l" r="r" t="t"/>
              <a:pathLst>
                <a:path extrusionOk="0" h="47" w="278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40"/>
            <p:cNvSpPr/>
            <p:nvPr/>
          </p:nvSpPr>
          <p:spPr>
            <a:xfrm rot="1085081">
              <a:off x="702041" y="4634597"/>
              <a:ext cx="19067" cy="10911"/>
            </a:xfrm>
            <a:custGeom>
              <a:rect b="b" l="l" r="r" t="t"/>
              <a:pathLst>
                <a:path extrusionOk="0" h="80" w="107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40"/>
            <p:cNvSpPr/>
            <p:nvPr/>
          </p:nvSpPr>
          <p:spPr>
            <a:xfrm rot="1085081">
              <a:off x="778287" y="4666607"/>
              <a:ext cx="94625" cy="8592"/>
            </a:xfrm>
            <a:custGeom>
              <a:rect b="b" l="l" r="r" t="t"/>
              <a:pathLst>
                <a:path extrusionOk="0" h="63" w="531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40"/>
            <p:cNvSpPr/>
            <p:nvPr/>
          </p:nvSpPr>
          <p:spPr>
            <a:xfrm rot="1085081">
              <a:off x="1368028" y="4876007"/>
              <a:ext cx="9623" cy="19503"/>
            </a:xfrm>
            <a:custGeom>
              <a:rect b="b" l="l" r="r" t="t"/>
              <a:pathLst>
                <a:path extrusionOk="0" h="143" w="54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40"/>
            <p:cNvSpPr/>
            <p:nvPr/>
          </p:nvSpPr>
          <p:spPr>
            <a:xfrm rot="1085081">
              <a:off x="1577272" y="4639368"/>
              <a:ext cx="33502" cy="37096"/>
            </a:xfrm>
            <a:custGeom>
              <a:rect b="b" l="l" r="r" t="t"/>
              <a:pathLst>
                <a:path extrusionOk="0" h="272" w="188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40"/>
            <p:cNvSpPr/>
            <p:nvPr/>
          </p:nvSpPr>
          <p:spPr>
            <a:xfrm rot="1085081">
              <a:off x="1603526" y="4662667"/>
              <a:ext cx="9623" cy="8456"/>
            </a:xfrm>
            <a:custGeom>
              <a:rect b="b" l="l" r="r" t="t"/>
              <a:pathLst>
                <a:path extrusionOk="0" h="62" w="54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40"/>
            <p:cNvSpPr/>
            <p:nvPr/>
          </p:nvSpPr>
          <p:spPr>
            <a:xfrm rot="1085081">
              <a:off x="-326644" y="5043842"/>
              <a:ext cx="44194" cy="12138"/>
            </a:xfrm>
            <a:custGeom>
              <a:rect b="b" l="l" r="r" t="t"/>
              <a:pathLst>
                <a:path extrusionOk="0" h="89" w="248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40"/>
            <p:cNvSpPr/>
            <p:nvPr/>
          </p:nvSpPr>
          <p:spPr>
            <a:xfrm rot="1085081">
              <a:off x="-236156" y="5069805"/>
              <a:ext cx="30116" cy="12274"/>
            </a:xfrm>
            <a:custGeom>
              <a:rect b="b" l="l" r="r" t="t"/>
              <a:pathLst>
                <a:path extrusionOk="0" h="90" w="169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40"/>
            <p:cNvSpPr/>
            <p:nvPr/>
          </p:nvSpPr>
          <p:spPr>
            <a:xfrm rot="1085081">
              <a:off x="1524414" y="4114138"/>
              <a:ext cx="20671" cy="9683"/>
            </a:xfrm>
            <a:custGeom>
              <a:rect b="b" l="l" r="r" t="t"/>
              <a:pathLst>
                <a:path extrusionOk="0" h="71" w="116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40"/>
            <p:cNvSpPr/>
            <p:nvPr/>
          </p:nvSpPr>
          <p:spPr>
            <a:xfrm rot="1085081">
              <a:off x="1258523" y="4104852"/>
              <a:ext cx="15860" cy="3819"/>
            </a:xfrm>
            <a:custGeom>
              <a:rect b="b" l="l" r="r" t="t"/>
              <a:pathLst>
                <a:path extrusionOk="0" h="28" w="89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40"/>
            <p:cNvSpPr/>
            <p:nvPr/>
          </p:nvSpPr>
          <p:spPr>
            <a:xfrm rot="1085081">
              <a:off x="1296318" y="4290707"/>
              <a:ext cx="26908" cy="30413"/>
            </a:xfrm>
            <a:custGeom>
              <a:rect b="b" l="l" r="r" t="t"/>
              <a:pathLst>
                <a:path extrusionOk="0" h="223" w="151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1" name="Google Shape;4281;p40"/>
          <p:cNvSpPr/>
          <p:nvPr/>
        </p:nvSpPr>
        <p:spPr>
          <a:xfrm>
            <a:off x="7983299" y="-228565"/>
            <a:ext cx="46296" cy="14034"/>
          </a:xfrm>
          <a:custGeom>
            <a:rect b="b" l="l" r="r" t="t"/>
            <a:pathLst>
              <a:path extrusionOk="0" h="105" w="239">
                <a:moveTo>
                  <a:pt x="208" y="1"/>
                </a:moveTo>
                <a:cubicBezTo>
                  <a:pt x="197" y="1"/>
                  <a:pt x="186" y="3"/>
                  <a:pt x="186" y="7"/>
                </a:cubicBezTo>
                <a:cubicBezTo>
                  <a:pt x="0" y="78"/>
                  <a:pt x="88" y="87"/>
                  <a:pt x="62" y="104"/>
                </a:cubicBezTo>
                <a:cubicBezTo>
                  <a:pt x="203" y="34"/>
                  <a:pt x="238" y="16"/>
                  <a:pt x="230" y="7"/>
                </a:cubicBezTo>
                <a:cubicBezTo>
                  <a:pt x="230" y="3"/>
                  <a:pt x="219" y="1"/>
                  <a:pt x="2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2" name="Google Shape;4282;p40"/>
          <p:cNvSpPr/>
          <p:nvPr/>
        </p:nvSpPr>
        <p:spPr>
          <a:xfrm>
            <a:off x="8691306" y="-265455"/>
            <a:ext cx="104602" cy="4945"/>
          </a:xfrm>
          <a:custGeom>
            <a:rect b="b" l="l" r="r" t="t"/>
            <a:pathLst>
              <a:path extrusionOk="0" h="37" w="540">
                <a:moveTo>
                  <a:pt x="539" y="1"/>
                </a:moveTo>
                <a:lnTo>
                  <a:pt x="71" y="27"/>
                </a:lnTo>
                <a:lnTo>
                  <a:pt x="1" y="36"/>
                </a:lnTo>
                <a:lnTo>
                  <a:pt x="5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3" name="Google Shape;4283;p40"/>
          <p:cNvSpPr/>
          <p:nvPr/>
        </p:nvSpPr>
        <p:spPr>
          <a:xfrm>
            <a:off x="8935960" y="-313839"/>
            <a:ext cx="272159" cy="52125"/>
          </a:xfrm>
          <a:custGeom>
            <a:rect b="b" l="l" r="r" t="t"/>
            <a:pathLst>
              <a:path extrusionOk="0" h="390" w="1405">
                <a:moveTo>
                  <a:pt x="1342" y="1"/>
                </a:moveTo>
                <a:cubicBezTo>
                  <a:pt x="1060" y="116"/>
                  <a:pt x="795" y="204"/>
                  <a:pt x="592" y="248"/>
                </a:cubicBezTo>
                <a:cubicBezTo>
                  <a:pt x="751" y="239"/>
                  <a:pt x="1032" y="142"/>
                  <a:pt x="1349" y="28"/>
                </a:cubicBezTo>
                <a:lnTo>
                  <a:pt x="1349" y="28"/>
                </a:lnTo>
                <a:lnTo>
                  <a:pt x="1400" y="222"/>
                </a:lnTo>
                <a:lnTo>
                  <a:pt x="1400" y="222"/>
                </a:lnTo>
                <a:cubicBezTo>
                  <a:pt x="1401" y="222"/>
                  <a:pt x="1403" y="222"/>
                  <a:pt x="1404" y="221"/>
                </a:cubicBezTo>
                <a:lnTo>
                  <a:pt x="1351" y="27"/>
                </a:lnTo>
                <a:cubicBezTo>
                  <a:pt x="1351" y="27"/>
                  <a:pt x="1350" y="28"/>
                  <a:pt x="1349" y="28"/>
                </a:cubicBezTo>
                <a:lnTo>
                  <a:pt x="1349" y="28"/>
                </a:lnTo>
                <a:lnTo>
                  <a:pt x="1342" y="1"/>
                </a:lnTo>
                <a:close/>
                <a:moveTo>
                  <a:pt x="1400" y="222"/>
                </a:moveTo>
                <a:cubicBezTo>
                  <a:pt x="1057" y="284"/>
                  <a:pt x="670" y="327"/>
                  <a:pt x="371" y="336"/>
                </a:cubicBezTo>
                <a:lnTo>
                  <a:pt x="265" y="327"/>
                </a:lnTo>
                <a:cubicBezTo>
                  <a:pt x="177" y="345"/>
                  <a:pt x="89" y="372"/>
                  <a:pt x="0" y="389"/>
                </a:cubicBezTo>
                <a:cubicBezTo>
                  <a:pt x="433" y="363"/>
                  <a:pt x="954" y="310"/>
                  <a:pt x="1404" y="239"/>
                </a:cubicBezTo>
                <a:lnTo>
                  <a:pt x="1400" y="2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4" name="Google Shape;4284;p40"/>
          <p:cNvSpPr/>
          <p:nvPr/>
        </p:nvSpPr>
        <p:spPr>
          <a:xfrm>
            <a:off x="8697311" y="-254762"/>
            <a:ext cx="89880" cy="12831"/>
          </a:xfrm>
          <a:custGeom>
            <a:rect b="b" l="l" r="r" t="t"/>
            <a:pathLst>
              <a:path extrusionOk="0" h="96" w="464">
                <a:moveTo>
                  <a:pt x="464" y="0"/>
                </a:moveTo>
                <a:lnTo>
                  <a:pt x="464" y="0"/>
                </a:lnTo>
                <a:cubicBezTo>
                  <a:pt x="420" y="9"/>
                  <a:pt x="411" y="9"/>
                  <a:pt x="385" y="9"/>
                </a:cubicBezTo>
                <a:cubicBezTo>
                  <a:pt x="314" y="27"/>
                  <a:pt x="217" y="44"/>
                  <a:pt x="49" y="71"/>
                </a:cubicBezTo>
                <a:cubicBezTo>
                  <a:pt x="101" y="71"/>
                  <a:pt x="28" y="89"/>
                  <a:pt x="6" y="94"/>
                </a:cubicBezTo>
                <a:lnTo>
                  <a:pt x="6" y="94"/>
                </a:lnTo>
                <a:cubicBezTo>
                  <a:pt x="30" y="89"/>
                  <a:pt x="140" y="65"/>
                  <a:pt x="464" y="0"/>
                </a:cubicBezTo>
                <a:close/>
                <a:moveTo>
                  <a:pt x="6" y="94"/>
                </a:moveTo>
                <a:lnTo>
                  <a:pt x="6" y="94"/>
                </a:lnTo>
                <a:cubicBezTo>
                  <a:pt x="2" y="95"/>
                  <a:pt x="1" y="95"/>
                  <a:pt x="1" y="95"/>
                </a:cubicBezTo>
                <a:cubicBezTo>
                  <a:pt x="1" y="95"/>
                  <a:pt x="3" y="95"/>
                  <a:pt x="6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5" name="Google Shape;4285;p40"/>
          <p:cNvSpPr/>
          <p:nvPr/>
        </p:nvSpPr>
        <p:spPr>
          <a:xfrm>
            <a:off x="8756586" y="-256633"/>
            <a:ext cx="38354" cy="3876"/>
          </a:xfrm>
          <a:custGeom>
            <a:rect b="b" l="l" r="r" t="t"/>
            <a:pathLst>
              <a:path extrusionOk="0" h="29" w="198">
                <a:moveTo>
                  <a:pt x="191" y="1"/>
                </a:moveTo>
                <a:cubicBezTo>
                  <a:pt x="175" y="1"/>
                  <a:pt x="0" y="28"/>
                  <a:pt x="25" y="28"/>
                </a:cubicBezTo>
                <a:cubicBezTo>
                  <a:pt x="31" y="28"/>
                  <a:pt x="47" y="27"/>
                  <a:pt x="79" y="23"/>
                </a:cubicBezTo>
                <a:cubicBezTo>
                  <a:pt x="172" y="6"/>
                  <a:pt x="198" y="1"/>
                  <a:pt x="1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6" name="Google Shape;4286;p40"/>
          <p:cNvSpPr/>
          <p:nvPr/>
        </p:nvSpPr>
        <p:spPr>
          <a:xfrm>
            <a:off x="8405004" y="-228833"/>
            <a:ext cx="142762" cy="13232"/>
          </a:xfrm>
          <a:custGeom>
            <a:rect b="b" l="l" r="r" t="t"/>
            <a:pathLst>
              <a:path extrusionOk="0" h="99" w="737">
                <a:moveTo>
                  <a:pt x="737" y="0"/>
                </a:moveTo>
                <a:cubicBezTo>
                  <a:pt x="661" y="0"/>
                  <a:pt x="394" y="38"/>
                  <a:pt x="353" y="38"/>
                </a:cubicBezTo>
                <a:cubicBezTo>
                  <a:pt x="341" y="38"/>
                  <a:pt x="348" y="35"/>
                  <a:pt x="384" y="27"/>
                </a:cubicBezTo>
                <a:lnTo>
                  <a:pt x="384" y="27"/>
                </a:lnTo>
                <a:cubicBezTo>
                  <a:pt x="60" y="81"/>
                  <a:pt x="1" y="98"/>
                  <a:pt x="82" y="98"/>
                </a:cubicBezTo>
                <a:cubicBezTo>
                  <a:pt x="121" y="98"/>
                  <a:pt x="190" y="94"/>
                  <a:pt x="278" y="89"/>
                </a:cubicBezTo>
                <a:lnTo>
                  <a:pt x="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7" name="Google Shape;4287;p40"/>
          <p:cNvSpPr/>
          <p:nvPr/>
        </p:nvSpPr>
        <p:spPr>
          <a:xfrm>
            <a:off x="8374979" y="-208784"/>
            <a:ext cx="46296" cy="6014"/>
          </a:xfrm>
          <a:custGeom>
            <a:rect b="b" l="l" r="r" t="t"/>
            <a:pathLst>
              <a:path extrusionOk="0" h="45" w="239">
                <a:moveTo>
                  <a:pt x="239" y="1"/>
                </a:moveTo>
                <a:lnTo>
                  <a:pt x="231" y="2"/>
                </a:lnTo>
                <a:lnTo>
                  <a:pt x="231" y="2"/>
                </a:lnTo>
                <a:cubicBezTo>
                  <a:pt x="233" y="2"/>
                  <a:pt x="236" y="1"/>
                  <a:pt x="239" y="1"/>
                </a:cubicBezTo>
                <a:close/>
                <a:moveTo>
                  <a:pt x="231" y="2"/>
                </a:moveTo>
                <a:lnTo>
                  <a:pt x="231" y="2"/>
                </a:lnTo>
                <a:cubicBezTo>
                  <a:pt x="187" y="10"/>
                  <a:pt x="125" y="11"/>
                  <a:pt x="0" y="45"/>
                </a:cubicBezTo>
                <a:lnTo>
                  <a:pt x="23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8" name="Google Shape;4288;p40"/>
          <p:cNvSpPr/>
          <p:nvPr/>
        </p:nvSpPr>
        <p:spPr>
          <a:xfrm>
            <a:off x="8421081" y="-220546"/>
            <a:ext cx="99372" cy="12296"/>
          </a:xfrm>
          <a:custGeom>
            <a:rect b="b" l="l" r="r" t="t"/>
            <a:pathLst>
              <a:path extrusionOk="0" h="92" w="513">
                <a:moveTo>
                  <a:pt x="513" y="0"/>
                </a:moveTo>
                <a:lnTo>
                  <a:pt x="1" y="89"/>
                </a:lnTo>
                <a:cubicBezTo>
                  <a:pt x="29" y="89"/>
                  <a:pt x="47" y="91"/>
                  <a:pt x="69" y="91"/>
                </a:cubicBezTo>
                <a:cubicBezTo>
                  <a:pt x="102" y="91"/>
                  <a:pt x="144" y="85"/>
                  <a:pt x="239" y="53"/>
                </a:cubicBezTo>
                <a:lnTo>
                  <a:pt x="239" y="53"/>
                </a:lnTo>
                <a:cubicBezTo>
                  <a:pt x="229" y="57"/>
                  <a:pt x="227" y="59"/>
                  <a:pt x="230" y="59"/>
                </a:cubicBezTo>
                <a:cubicBezTo>
                  <a:pt x="242" y="59"/>
                  <a:pt x="339" y="35"/>
                  <a:pt x="5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9" name="Google Shape;4289;p40"/>
          <p:cNvSpPr/>
          <p:nvPr/>
        </p:nvSpPr>
        <p:spPr>
          <a:xfrm>
            <a:off x="8575080" y="-239392"/>
            <a:ext cx="148961" cy="16573"/>
          </a:xfrm>
          <a:custGeom>
            <a:rect b="b" l="l" r="r" t="t"/>
            <a:pathLst>
              <a:path extrusionOk="0" h="124" w="769">
                <a:moveTo>
                  <a:pt x="733" y="0"/>
                </a:moveTo>
                <a:cubicBezTo>
                  <a:pt x="698" y="0"/>
                  <a:pt x="442" y="35"/>
                  <a:pt x="0" y="106"/>
                </a:cubicBezTo>
                <a:cubicBezTo>
                  <a:pt x="150" y="91"/>
                  <a:pt x="322" y="68"/>
                  <a:pt x="361" y="68"/>
                </a:cubicBezTo>
                <a:cubicBezTo>
                  <a:pt x="390" y="68"/>
                  <a:pt x="341" y="81"/>
                  <a:pt x="141" y="124"/>
                </a:cubicBezTo>
                <a:cubicBezTo>
                  <a:pt x="583" y="53"/>
                  <a:pt x="768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0" name="Google Shape;4290;p40"/>
          <p:cNvSpPr/>
          <p:nvPr/>
        </p:nvSpPr>
        <p:spPr>
          <a:xfrm>
            <a:off x="9016350" y="-291384"/>
            <a:ext cx="126685" cy="24860"/>
          </a:xfrm>
          <a:custGeom>
            <a:rect b="b" l="l" r="r" t="t"/>
            <a:pathLst>
              <a:path extrusionOk="0" h="186" w="654">
                <a:moveTo>
                  <a:pt x="654" y="1"/>
                </a:moveTo>
                <a:lnTo>
                  <a:pt x="654" y="1"/>
                </a:lnTo>
                <a:cubicBezTo>
                  <a:pt x="512" y="54"/>
                  <a:pt x="0" y="177"/>
                  <a:pt x="27" y="186"/>
                </a:cubicBezTo>
                <a:cubicBezTo>
                  <a:pt x="142" y="159"/>
                  <a:pt x="256" y="133"/>
                  <a:pt x="371" y="106"/>
                </a:cubicBezTo>
                <a:lnTo>
                  <a:pt x="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1" name="Google Shape;4291;p40"/>
          <p:cNvSpPr/>
          <p:nvPr/>
        </p:nvSpPr>
        <p:spPr>
          <a:xfrm>
            <a:off x="7892643" y="-162806"/>
            <a:ext cx="109638" cy="10826"/>
          </a:xfrm>
          <a:custGeom>
            <a:rect b="b" l="l" r="r" t="t"/>
            <a:pathLst>
              <a:path extrusionOk="0" h="81" w="566">
                <a:moveTo>
                  <a:pt x="565" y="1"/>
                </a:moveTo>
                <a:cubicBezTo>
                  <a:pt x="413" y="24"/>
                  <a:pt x="143" y="66"/>
                  <a:pt x="54" y="66"/>
                </a:cubicBezTo>
                <a:cubicBezTo>
                  <a:pt x="40" y="66"/>
                  <a:pt x="30" y="65"/>
                  <a:pt x="27" y="63"/>
                </a:cubicBezTo>
                <a:lnTo>
                  <a:pt x="27" y="63"/>
                </a:lnTo>
                <a:cubicBezTo>
                  <a:pt x="0" y="80"/>
                  <a:pt x="186" y="72"/>
                  <a:pt x="221" y="80"/>
                </a:cubicBezTo>
                <a:lnTo>
                  <a:pt x="5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2" name="Google Shape;4292;p40"/>
          <p:cNvSpPr/>
          <p:nvPr/>
        </p:nvSpPr>
        <p:spPr>
          <a:xfrm>
            <a:off x="7837823" y="-152113"/>
            <a:ext cx="104602" cy="15504"/>
          </a:xfrm>
          <a:custGeom>
            <a:rect b="b" l="l" r="r" t="t"/>
            <a:pathLst>
              <a:path extrusionOk="0" h="116" w="540">
                <a:moveTo>
                  <a:pt x="504" y="0"/>
                </a:moveTo>
                <a:lnTo>
                  <a:pt x="1" y="115"/>
                </a:lnTo>
                <a:cubicBezTo>
                  <a:pt x="460" y="27"/>
                  <a:pt x="539" y="9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3" name="Google Shape;4293;p40"/>
          <p:cNvSpPr/>
          <p:nvPr/>
        </p:nvSpPr>
        <p:spPr>
          <a:xfrm>
            <a:off x="8328682" y="-214665"/>
            <a:ext cx="193514" cy="26063"/>
          </a:xfrm>
          <a:custGeom>
            <a:rect b="b" l="l" r="r" t="t"/>
            <a:pathLst>
              <a:path extrusionOk="0" h="195" w="999">
                <a:moveTo>
                  <a:pt x="998" y="0"/>
                </a:moveTo>
                <a:lnTo>
                  <a:pt x="1" y="195"/>
                </a:lnTo>
                <a:lnTo>
                  <a:pt x="1" y="195"/>
                </a:lnTo>
                <a:lnTo>
                  <a:pt x="168" y="168"/>
                </a:lnTo>
                <a:lnTo>
                  <a:pt x="9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4" name="Google Shape;4294;p40"/>
          <p:cNvSpPr/>
          <p:nvPr/>
        </p:nvSpPr>
        <p:spPr>
          <a:xfrm>
            <a:off x="7777967" y="-54142"/>
            <a:ext cx="102859" cy="4812"/>
          </a:xfrm>
          <a:custGeom>
            <a:rect b="b" l="l" r="r" t="t"/>
            <a:pathLst>
              <a:path extrusionOk="0" h="36" w="531">
                <a:moveTo>
                  <a:pt x="530" y="0"/>
                </a:moveTo>
                <a:lnTo>
                  <a:pt x="301" y="9"/>
                </a:lnTo>
                <a:lnTo>
                  <a:pt x="1" y="36"/>
                </a:lnTo>
                <a:lnTo>
                  <a:pt x="5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5" name="Google Shape;4295;p40"/>
          <p:cNvSpPr/>
          <p:nvPr/>
        </p:nvSpPr>
        <p:spPr>
          <a:xfrm>
            <a:off x="8048191" y="-51870"/>
            <a:ext cx="237873" cy="8420"/>
          </a:xfrm>
          <a:custGeom>
            <a:rect b="b" l="l" r="r" t="t"/>
            <a:pathLst>
              <a:path extrusionOk="0" h="63" w="1228">
                <a:moveTo>
                  <a:pt x="221" y="1"/>
                </a:moveTo>
                <a:cubicBezTo>
                  <a:pt x="1" y="27"/>
                  <a:pt x="522" y="45"/>
                  <a:pt x="292" y="63"/>
                </a:cubicBezTo>
                <a:cubicBezTo>
                  <a:pt x="645" y="63"/>
                  <a:pt x="954" y="45"/>
                  <a:pt x="1228" y="27"/>
                </a:cubicBezTo>
                <a:lnTo>
                  <a:pt x="1228" y="27"/>
                </a:lnTo>
                <a:cubicBezTo>
                  <a:pt x="1155" y="30"/>
                  <a:pt x="1081" y="31"/>
                  <a:pt x="1005" y="31"/>
                </a:cubicBezTo>
                <a:cubicBezTo>
                  <a:pt x="776" y="31"/>
                  <a:pt x="526" y="21"/>
                  <a:pt x="2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6" name="Google Shape;4296;p40"/>
          <p:cNvSpPr/>
          <p:nvPr/>
        </p:nvSpPr>
        <p:spPr>
          <a:xfrm>
            <a:off x="8285873" y="-51870"/>
            <a:ext cx="89299" cy="3742"/>
          </a:xfrm>
          <a:custGeom>
            <a:rect b="b" l="l" r="r" t="t"/>
            <a:pathLst>
              <a:path extrusionOk="0" h="28" w="461">
                <a:moveTo>
                  <a:pt x="460" y="1"/>
                </a:moveTo>
                <a:cubicBezTo>
                  <a:pt x="327" y="1"/>
                  <a:pt x="185" y="17"/>
                  <a:pt x="29" y="26"/>
                </a:cubicBezTo>
                <a:lnTo>
                  <a:pt x="29" y="26"/>
                </a:lnTo>
                <a:cubicBezTo>
                  <a:pt x="178" y="18"/>
                  <a:pt x="319" y="9"/>
                  <a:pt x="460" y="1"/>
                </a:cubicBezTo>
                <a:close/>
                <a:moveTo>
                  <a:pt x="29" y="26"/>
                </a:moveTo>
                <a:cubicBezTo>
                  <a:pt x="20" y="26"/>
                  <a:pt x="10" y="27"/>
                  <a:pt x="1" y="27"/>
                </a:cubicBezTo>
                <a:cubicBezTo>
                  <a:pt x="10" y="27"/>
                  <a:pt x="20" y="26"/>
                  <a:pt x="29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7" name="Google Shape;4297;p40"/>
          <p:cNvSpPr/>
          <p:nvPr/>
        </p:nvSpPr>
        <p:spPr>
          <a:xfrm>
            <a:off x="7685568" y="-63632"/>
            <a:ext cx="80582" cy="6014"/>
          </a:xfrm>
          <a:custGeom>
            <a:rect b="b" l="l" r="r" t="t"/>
            <a:pathLst>
              <a:path extrusionOk="0" h="45" w="416">
                <a:moveTo>
                  <a:pt x="1" y="1"/>
                </a:moveTo>
                <a:cubicBezTo>
                  <a:pt x="45" y="9"/>
                  <a:pt x="124" y="27"/>
                  <a:pt x="416" y="45"/>
                </a:cubicBezTo>
                <a:lnTo>
                  <a:pt x="2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8" name="Google Shape;4298;p40"/>
          <p:cNvSpPr/>
          <p:nvPr/>
        </p:nvSpPr>
        <p:spPr>
          <a:xfrm>
            <a:off x="7724891" y="-63632"/>
            <a:ext cx="87556" cy="1337"/>
          </a:xfrm>
          <a:custGeom>
            <a:rect b="b" l="l" r="r" t="t"/>
            <a:pathLst>
              <a:path extrusionOk="0" h="10" w="452">
                <a:moveTo>
                  <a:pt x="1" y="1"/>
                </a:moveTo>
                <a:cubicBezTo>
                  <a:pt x="26" y="1"/>
                  <a:pt x="49" y="2"/>
                  <a:pt x="72" y="3"/>
                </a:cubicBezTo>
                <a:lnTo>
                  <a:pt x="72" y="3"/>
                </a:lnTo>
                <a:cubicBezTo>
                  <a:pt x="52" y="2"/>
                  <a:pt x="31" y="1"/>
                  <a:pt x="10" y="1"/>
                </a:cubicBezTo>
                <a:close/>
                <a:moveTo>
                  <a:pt x="72" y="3"/>
                </a:moveTo>
                <a:cubicBezTo>
                  <a:pt x="259" y="9"/>
                  <a:pt x="387" y="9"/>
                  <a:pt x="451" y="9"/>
                </a:cubicBezTo>
                <a:cubicBezTo>
                  <a:pt x="395" y="9"/>
                  <a:pt x="282" y="9"/>
                  <a:pt x="72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9" name="Google Shape;4299;p40"/>
          <p:cNvSpPr/>
          <p:nvPr/>
        </p:nvSpPr>
        <p:spPr>
          <a:xfrm>
            <a:off x="7297375" y="-117897"/>
            <a:ext cx="383347" cy="54398"/>
          </a:xfrm>
          <a:custGeom>
            <a:rect b="b" l="l" r="r" t="t"/>
            <a:pathLst>
              <a:path extrusionOk="0" h="407" w="1979">
                <a:moveTo>
                  <a:pt x="1943" y="0"/>
                </a:moveTo>
                <a:lnTo>
                  <a:pt x="1944" y="9"/>
                </a:lnTo>
                <a:lnTo>
                  <a:pt x="1944" y="9"/>
                </a:lnTo>
                <a:cubicBezTo>
                  <a:pt x="1952" y="9"/>
                  <a:pt x="1961" y="0"/>
                  <a:pt x="1969" y="0"/>
                </a:cubicBezTo>
                <a:close/>
                <a:moveTo>
                  <a:pt x="1944" y="9"/>
                </a:moveTo>
                <a:lnTo>
                  <a:pt x="1944" y="9"/>
                </a:lnTo>
                <a:cubicBezTo>
                  <a:pt x="1943" y="9"/>
                  <a:pt x="1943" y="9"/>
                  <a:pt x="1943" y="9"/>
                </a:cubicBezTo>
                <a:lnTo>
                  <a:pt x="0" y="398"/>
                </a:lnTo>
                <a:lnTo>
                  <a:pt x="1978" y="407"/>
                </a:lnTo>
                <a:lnTo>
                  <a:pt x="1978" y="407"/>
                </a:lnTo>
                <a:lnTo>
                  <a:pt x="1944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0" name="Google Shape;4300;p40"/>
          <p:cNvSpPr/>
          <p:nvPr/>
        </p:nvSpPr>
        <p:spPr>
          <a:xfrm>
            <a:off x="7972451" y="-165078"/>
            <a:ext cx="127266" cy="20449"/>
          </a:xfrm>
          <a:custGeom>
            <a:rect b="b" l="l" r="r" t="t"/>
            <a:pathLst>
              <a:path extrusionOk="0" h="153" w="657">
                <a:moveTo>
                  <a:pt x="657" y="0"/>
                </a:moveTo>
                <a:cubicBezTo>
                  <a:pt x="424" y="55"/>
                  <a:pt x="1" y="152"/>
                  <a:pt x="105" y="152"/>
                </a:cubicBezTo>
                <a:cubicBezTo>
                  <a:pt x="135" y="152"/>
                  <a:pt x="210" y="144"/>
                  <a:pt x="347" y="124"/>
                </a:cubicBezTo>
                <a:cubicBezTo>
                  <a:pt x="559" y="62"/>
                  <a:pt x="206" y="115"/>
                  <a:pt x="6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" name="Google Shape;4301;p40"/>
          <p:cNvSpPr/>
          <p:nvPr/>
        </p:nvSpPr>
        <p:spPr>
          <a:xfrm>
            <a:off x="7728378" y="-135540"/>
            <a:ext cx="113125" cy="17776"/>
          </a:xfrm>
          <a:custGeom>
            <a:rect b="b" l="l" r="r" t="t"/>
            <a:pathLst>
              <a:path extrusionOk="0" h="133" w="584">
                <a:moveTo>
                  <a:pt x="583" y="0"/>
                </a:moveTo>
                <a:lnTo>
                  <a:pt x="0" y="132"/>
                </a:lnTo>
                <a:lnTo>
                  <a:pt x="548" y="35"/>
                </a:lnTo>
                <a:cubicBezTo>
                  <a:pt x="530" y="27"/>
                  <a:pt x="433" y="35"/>
                  <a:pt x="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2" name="Google Shape;4302;p40"/>
          <p:cNvSpPr/>
          <p:nvPr/>
        </p:nvSpPr>
        <p:spPr>
          <a:xfrm>
            <a:off x="7677045" y="-117897"/>
            <a:ext cx="51526" cy="7217"/>
          </a:xfrm>
          <a:custGeom>
            <a:rect b="b" l="l" r="r" t="t"/>
            <a:pathLst>
              <a:path extrusionOk="0" h="54" w="266">
                <a:moveTo>
                  <a:pt x="265" y="0"/>
                </a:moveTo>
                <a:lnTo>
                  <a:pt x="62" y="36"/>
                </a:lnTo>
                <a:lnTo>
                  <a:pt x="1" y="53"/>
                </a:lnTo>
                <a:lnTo>
                  <a:pt x="2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3" name="Google Shape;4303;p40"/>
          <p:cNvSpPr/>
          <p:nvPr/>
        </p:nvSpPr>
        <p:spPr>
          <a:xfrm>
            <a:off x="8126837" y="-61226"/>
            <a:ext cx="219083" cy="4812"/>
          </a:xfrm>
          <a:custGeom>
            <a:rect b="b" l="l" r="r" t="t"/>
            <a:pathLst>
              <a:path extrusionOk="0" h="36" w="1131">
                <a:moveTo>
                  <a:pt x="177" y="0"/>
                </a:moveTo>
                <a:cubicBezTo>
                  <a:pt x="133" y="9"/>
                  <a:pt x="1" y="27"/>
                  <a:pt x="336" y="36"/>
                </a:cubicBezTo>
                <a:cubicBezTo>
                  <a:pt x="575" y="18"/>
                  <a:pt x="840" y="18"/>
                  <a:pt x="1131" y="18"/>
                </a:cubicBezTo>
                <a:cubicBezTo>
                  <a:pt x="822" y="9"/>
                  <a:pt x="495" y="0"/>
                  <a:pt x="1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4" name="Google Shape;4304;p40"/>
          <p:cNvSpPr/>
          <p:nvPr/>
        </p:nvSpPr>
        <p:spPr>
          <a:xfrm>
            <a:off x="7964315" y="-60958"/>
            <a:ext cx="10460" cy="1069"/>
          </a:xfrm>
          <a:custGeom>
            <a:rect b="b" l="l" r="r" t="t"/>
            <a:pathLst>
              <a:path extrusionOk="0" h="8" w="54">
                <a:moveTo>
                  <a:pt x="18" y="1"/>
                </a:moveTo>
                <a:cubicBezTo>
                  <a:pt x="8" y="1"/>
                  <a:pt x="1" y="3"/>
                  <a:pt x="1" y="7"/>
                </a:cubicBezTo>
                <a:lnTo>
                  <a:pt x="54" y="7"/>
                </a:lnTo>
                <a:cubicBezTo>
                  <a:pt x="41" y="3"/>
                  <a:pt x="27" y="1"/>
                  <a:pt x="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5" name="Google Shape;4305;p40"/>
          <p:cNvSpPr/>
          <p:nvPr/>
        </p:nvSpPr>
        <p:spPr>
          <a:xfrm>
            <a:off x="8896637" y="-61226"/>
            <a:ext cx="12010" cy="1337"/>
          </a:xfrm>
          <a:custGeom>
            <a:rect b="b" l="l" r="r" t="t"/>
            <a:pathLst>
              <a:path extrusionOk="0" h="10" w="62">
                <a:moveTo>
                  <a:pt x="18" y="0"/>
                </a:moveTo>
                <a:cubicBezTo>
                  <a:pt x="9" y="9"/>
                  <a:pt x="9" y="9"/>
                  <a:pt x="0" y="9"/>
                </a:cubicBezTo>
                <a:lnTo>
                  <a:pt x="62" y="9"/>
                </a:lnTo>
                <a:cubicBezTo>
                  <a:pt x="44" y="9"/>
                  <a:pt x="36" y="0"/>
                  <a:pt x="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6" name="Google Shape;4306;p40"/>
          <p:cNvSpPr/>
          <p:nvPr/>
        </p:nvSpPr>
        <p:spPr>
          <a:xfrm>
            <a:off x="8051678" y="-62963"/>
            <a:ext cx="114675" cy="1871"/>
          </a:xfrm>
          <a:custGeom>
            <a:rect b="b" l="l" r="r" t="t"/>
            <a:pathLst>
              <a:path extrusionOk="0" h="14" w="592">
                <a:moveTo>
                  <a:pt x="330" y="1"/>
                </a:moveTo>
                <a:cubicBezTo>
                  <a:pt x="196" y="1"/>
                  <a:pt x="94" y="7"/>
                  <a:pt x="0" y="13"/>
                </a:cubicBezTo>
                <a:lnTo>
                  <a:pt x="565" y="13"/>
                </a:lnTo>
                <a:cubicBezTo>
                  <a:pt x="592" y="4"/>
                  <a:pt x="592" y="4"/>
                  <a:pt x="512" y="4"/>
                </a:cubicBezTo>
                <a:cubicBezTo>
                  <a:pt x="445" y="2"/>
                  <a:pt x="385" y="1"/>
                  <a:pt x="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7" name="Google Shape;4307;p40"/>
          <p:cNvSpPr/>
          <p:nvPr/>
        </p:nvSpPr>
        <p:spPr>
          <a:xfrm>
            <a:off x="8453625" y="-56548"/>
            <a:ext cx="78839" cy="2807"/>
          </a:xfrm>
          <a:custGeom>
            <a:rect b="b" l="l" r="r" t="t"/>
            <a:pathLst>
              <a:path extrusionOk="0" h="21" w="407">
                <a:moveTo>
                  <a:pt x="0" y="1"/>
                </a:moveTo>
                <a:cubicBezTo>
                  <a:pt x="93" y="8"/>
                  <a:pt x="273" y="21"/>
                  <a:pt x="361" y="21"/>
                </a:cubicBezTo>
                <a:cubicBezTo>
                  <a:pt x="382" y="21"/>
                  <a:pt x="398" y="20"/>
                  <a:pt x="406" y="18"/>
                </a:cubicBezTo>
                <a:cubicBezTo>
                  <a:pt x="283" y="18"/>
                  <a:pt x="142" y="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8" name="Google Shape;4308;p40"/>
          <p:cNvSpPr/>
          <p:nvPr/>
        </p:nvSpPr>
        <p:spPr>
          <a:xfrm>
            <a:off x="7983299" y="-58954"/>
            <a:ext cx="12591" cy="1069"/>
          </a:xfrm>
          <a:custGeom>
            <a:rect b="b" l="l" r="r" t="t"/>
            <a:pathLst>
              <a:path extrusionOk="0" h="8" w="65">
                <a:moveTo>
                  <a:pt x="0" y="1"/>
                </a:moveTo>
                <a:cubicBezTo>
                  <a:pt x="40" y="5"/>
                  <a:pt x="57" y="8"/>
                  <a:pt x="61" y="8"/>
                </a:cubicBezTo>
                <a:cubicBezTo>
                  <a:pt x="64" y="8"/>
                  <a:pt x="53" y="5"/>
                  <a:pt x="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9" name="Google Shape;4309;p40"/>
          <p:cNvSpPr/>
          <p:nvPr/>
        </p:nvSpPr>
        <p:spPr>
          <a:xfrm>
            <a:off x="7974582" y="-61226"/>
            <a:ext cx="77289" cy="2406"/>
          </a:xfrm>
          <a:custGeom>
            <a:rect b="b" l="l" r="r" t="t"/>
            <a:pathLst>
              <a:path extrusionOk="0" h="18" w="399">
                <a:moveTo>
                  <a:pt x="398" y="0"/>
                </a:moveTo>
                <a:cubicBezTo>
                  <a:pt x="257" y="0"/>
                  <a:pt x="125" y="9"/>
                  <a:pt x="1" y="9"/>
                </a:cubicBezTo>
                <a:cubicBezTo>
                  <a:pt x="36" y="9"/>
                  <a:pt x="63" y="18"/>
                  <a:pt x="80" y="18"/>
                </a:cubicBezTo>
                <a:cubicBezTo>
                  <a:pt x="204" y="18"/>
                  <a:pt x="301" y="9"/>
                  <a:pt x="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0" name="Google Shape;4310;p40"/>
          <p:cNvSpPr/>
          <p:nvPr/>
        </p:nvSpPr>
        <p:spPr>
          <a:xfrm>
            <a:off x="8742639" y="-91967"/>
            <a:ext cx="480782" cy="30874"/>
          </a:xfrm>
          <a:custGeom>
            <a:rect b="b" l="l" r="r" t="t"/>
            <a:pathLst>
              <a:path extrusionOk="0" h="231" w="2482">
                <a:moveTo>
                  <a:pt x="1731" y="1"/>
                </a:moveTo>
                <a:lnTo>
                  <a:pt x="1731" y="1"/>
                </a:lnTo>
                <a:cubicBezTo>
                  <a:pt x="1704" y="27"/>
                  <a:pt x="1340" y="54"/>
                  <a:pt x="931" y="54"/>
                </a:cubicBezTo>
                <a:cubicBezTo>
                  <a:pt x="798" y="54"/>
                  <a:pt x="662" y="51"/>
                  <a:pt x="530" y="45"/>
                </a:cubicBezTo>
                <a:lnTo>
                  <a:pt x="530" y="45"/>
                </a:lnTo>
                <a:cubicBezTo>
                  <a:pt x="1" y="71"/>
                  <a:pt x="345" y="177"/>
                  <a:pt x="813" y="230"/>
                </a:cubicBezTo>
                <a:cubicBezTo>
                  <a:pt x="831" y="221"/>
                  <a:pt x="831" y="204"/>
                  <a:pt x="1369" y="177"/>
                </a:cubicBezTo>
                <a:cubicBezTo>
                  <a:pt x="1184" y="168"/>
                  <a:pt x="159" y="151"/>
                  <a:pt x="619" y="116"/>
                </a:cubicBezTo>
                <a:cubicBezTo>
                  <a:pt x="810" y="109"/>
                  <a:pt x="941" y="106"/>
                  <a:pt x="1038" y="106"/>
                </a:cubicBezTo>
                <a:cubicBezTo>
                  <a:pt x="1307" y="106"/>
                  <a:pt x="1303" y="127"/>
                  <a:pt x="1563" y="133"/>
                </a:cubicBezTo>
                <a:cubicBezTo>
                  <a:pt x="1263" y="98"/>
                  <a:pt x="2482" y="63"/>
                  <a:pt x="2323" y="1"/>
                </a:cubicBezTo>
                <a:lnTo>
                  <a:pt x="2323" y="1"/>
                </a:lnTo>
                <a:lnTo>
                  <a:pt x="1696" y="36"/>
                </a:lnTo>
                <a:cubicBezTo>
                  <a:pt x="1678" y="27"/>
                  <a:pt x="1908" y="10"/>
                  <a:pt x="1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1" name="Google Shape;4311;p40"/>
          <p:cNvSpPr/>
          <p:nvPr/>
        </p:nvSpPr>
        <p:spPr>
          <a:xfrm>
            <a:off x="8655470" y="-60023"/>
            <a:ext cx="243103" cy="6014"/>
          </a:xfrm>
          <a:custGeom>
            <a:rect b="b" l="l" r="r" t="t"/>
            <a:pathLst>
              <a:path extrusionOk="0" h="45" w="1255">
                <a:moveTo>
                  <a:pt x="0" y="0"/>
                </a:moveTo>
                <a:cubicBezTo>
                  <a:pt x="256" y="9"/>
                  <a:pt x="433" y="18"/>
                  <a:pt x="777" y="44"/>
                </a:cubicBezTo>
                <a:cubicBezTo>
                  <a:pt x="1148" y="27"/>
                  <a:pt x="1228" y="9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2" name="Google Shape;4312;p40"/>
          <p:cNvSpPr/>
          <p:nvPr/>
        </p:nvSpPr>
        <p:spPr>
          <a:xfrm>
            <a:off x="8308149" y="-71918"/>
            <a:ext cx="345768" cy="15504"/>
          </a:xfrm>
          <a:custGeom>
            <a:rect b="b" l="l" r="r" t="t"/>
            <a:pathLst>
              <a:path extrusionOk="0" h="116" w="1785">
                <a:moveTo>
                  <a:pt x="1166" y="1"/>
                </a:moveTo>
                <a:cubicBezTo>
                  <a:pt x="504" y="10"/>
                  <a:pt x="707" y="36"/>
                  <a:pt x="310" y="45"/>
                </a:cubicBezTo>
                <a:cubicBezTo>
                  <a:pt x="1369" y="45"/>
                  <a:pt x="1" y="63"/>
                  <a:pt x="769" y="89"/>
                </a:cubicBezTo>
                <a:cubicBezTo>
                  <a:pt x="566" y="98"/>
                  <a:pt x="372" y="98"/>
                  <a:pt x="195" y="98"/>
                </a:cubicBezTo>
                <a:cubicBezTo>
                  <a:pt x="376" y="106"/>
                  <a:pt x="550" y="107"/>
                  <a:pt x="716" y="114"/>
                </a:cubicBezTo>
                <a:lnTo>
                  <a:pt x="716" y="114"/>
                </a:lnTo>
                <a:lnTo>
                  <a:pt x="716" y="107"/>
                </a:lnTo>
                <a:lnTo>
                  <a:pt x="725" y="107"/>
                </a:lnTo>
                <a:lnTo>
                  <a:pt x="734" y="107"/>
                </a:lnTo>
                <a:lnTo>
                  <a:pt x="734" y="107"/>
                </a:lnTo>
                <a:cubicBezTo>
                  <a:pt x="734" y="107"/>
                  <a:pt x="734" y="107"/>
                  <a:pt x="734" y="107"/>
                </a:cubicBezTo>
                <a:cubicBezTo>
                  <a:pt x="761" y="107"/>
                  <a:pt x="800" y="106"/>
                  <a:pt x="836" y="105"/>
                </a:cubicBezTo>
                <a:lnTo>
                  <a:pt x="836" y="105"/>
                </a:lnTo>
                <a:lnTo>
                  <a:pt x="734" y="107"/>
                </a:lnTo>
                <a:lnTo>
                  <a:pt x="734" y="107"/>
                </a:lnTo>
                <a:cubicBezTo>
                  <a:pt x="743" y="98"/>
                  <a:pt x="760" y="98"/>
                  <a:pt x="778" y="89"/>
                </a:cubicBezTo>
                <a:lnTo>
                  <a:pt x="778" y="89"/>
                </a:lnTo>
                <a:cubicBezTo>
                  <a:pt x="1001" y="96"/>
                  <a:pt x="929" y="102"/>
                  <a:pt x="836" y="105"/>
                </a:cubicBezTo>
                <a:lnTo>
                  <a:pt x="836" y="105"/>
                </a:lnTo>
                <a:lnTo>
                  <a:pt x="1784" y="89"/>
                </a:lnTo>
                <a:lnTo>
                  <a:pt x="778" y="89"/>
                </a:lnTo>
                <a:cubicBezTo>
                  <a:pt x="954" y="54"/>
                  <a:pt x="1493" y="45"/>
                  <a:pt x="1166" y="1"/>
                </a:cubicBezTo>
                <a:close/>
                <a:moveTo>
                  <a:pt x="716" y="114"/>
                </a:moveTo>
                <a:lnTo>
                  <a:pt x="716" y="116"/>
                </a:lnTo>
                <a:lnTo>
                  <a:pt x="751" y="116"/>
                </a:lnTo>
                <a:cubicBezTo>
                  <a:pt x="740" y="115"/>
                  <a:pt x="728" y="114"/>
                  <a:pt x="716" y="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3" name="Google Shape;4313;p40"/>
          <p:cNvSpPr/>
          <p:nvPr/>
        </p:nvSpPr>
        <p:spPr>
          <a:xfrm>
            <a:off x="7913757" y="-124981"/>
            <a:ext cx="20146" cy="2539"/>
          </a:xfrm>
          <a:custGeom>
            <a:rect b="b" l="l" r="r" t="t"/>
            <a:pathLst>
              <a:path extrusionOk="0" h="19" w="104">
                <a:moveTo>
                  <a:pt x="68" y="0"/>
                </a:moveTo>
                <a:cubicBezTo>
                  <a:pt x="24" y="11"/>
                  <a:pt x="1" y="19"/>
                  <a:pt x="18" y="19"/>
                </a:cubicBezTo>
                <a:cubicBezTo>
                  <a:pt x="29" y="19"/>
                  <a:pt x="56" y="16"/>
                  <a:pt x="103" y="9"/>
                </a:cubicBezTo>
                <a:cubicBezTo>
                  <a:pt x="68" y="9"/>
                  <a:pt x="68" y="9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4" name="Google Shape;4314;p40"/>
          <p:cNvSpPr/>
          <p:nvPr/>
        </p:nvSpPr>
        <p:spPr>
          <a:xfrm>
            <a:off x="7745424" y="-135139"/>
            <a:ext cx="247364" cy="20449"/>
          </a:xfrm>
          <a:custGeom>
            <a:rect b="b" l="l" r="r" t="t"/>
            <a:pathLst>
              <a:path extrusionOk="0" h="153" w="1277">
                <a:moveTo>
                  <a:pt x="10" y="147"/>
                </a:moveTo>
                <a:cubicBezTo>
                  <a:pt x="0" y="149"/>
                  <a:pt x="2" y="151"/>
                  <a:pt x="12" y="151"/>
                </a:cubicBezTo>
                <a:cubicBezTo>
                  <a:pt x="19" y="151"/>
                  <a:pt x="30" y="150"/>
                  <a:pt x="44" y="149"/>
                </a:cubicBezTo>
                <a:lnTo>
                  <a:pt x="44" y="149"/>
                </a:lnTo>
                <a:cubicBezTo>
                  <a:pt x="33" y="149"/>
                  <a:pt x="21" y="148"/>
                  <a:pt x="10" y="147"/>
                </a:cubicBezTo>
                <a:close/>
                <a:moveTo>
                  <a:pt x="1201" y="1"/>
                </a:moveTo>
                <a:cubicBezTo>
                  <a:pt x="1174" y="1"/>
                  <a:pt x="1107" y="7"/>
                  <a:pt x="981" y="24"/>
                </a:cubicBezTo>
                <a:lnTo>
                  <a:pt x="910" y="50"/>
                </a:lnTo>
                <a:cubicBezTo>
                  <a:pt x="579" y="98"/>
                  <a:pt x="172" y="141"/>
                  <a:pt x="44" y="149"/>
                </a:cubicBezTo>
                <a:lnTo>
                  <a:pt x="44" y="149"/>
                </a:lnTo>
                <a:cubicBezTo>
                  <a:pt x="86" y="152"/>
                  <a:pt x="128" y="153"/>
                  <a:pt x="176" y="153"/>
                </a:cubicBezTo>
                <a:cubicBezTo>
                  <a:pt x="262" y="153"/>
                  <a:pt x="369" y="149"/>
                  <a:pt x="539" y="138"/>
                </a:cubicBezTo>
                <a:cubicBezTo>
                  <a:pt x="610" y="121"/>
                  <a:pt x="672" y="94"/>
                  <a:pt x="919" y="50"/>
                </a:cubicBezTo>
                <a:cubicBezTo>
                  <a:pt x="969" y="44"/>
                  <a:pt x="997" y="42"/>
                  <a:pt x="1010" y="42"/>
                </a:cubicBezTo>
                <a:cubicBezTo>
                  <a:pt x="1055" y="42"/>
                  <a:pt x="930" y="70"/>
                  <a:pt x="937" y="76"/>
                </a:cubicBezTo>
                <a:cubicBezTo>
                  <a:pt x="1047" y="51"/>
                  <a:pt x="127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5" name="Google Shape;4315;p40"/>
          <p:cNvSpPr/>
          <p:nvPr/>
        </p:nvSpPr>
        <p:spPr>
          <a:xfrm>
            <a:off x="7989304" y="-79002"/>
            <a:ext cx="172012" cy="6014"/>
          </a:xfrm>
          <a:custGeom>
            <a:rect b="b" l="l" r="r" t="t"/>
            <a:pathLst>
              <a:path extrusionOk="0" h="45" w="888">
                <a:moveTo>
                  <a:pt x="437" y="1"/>
                </a:moveTo>
                <a:lnTo>
                  <a:pt x="464" y="19"/>
                </a:lnTo>
                <a:cubicBezTo>
                  <a:pt x="347" y="14"/>
                  <a:pt x="263" y="13"/>
                  <a:pt x="202" y="13"/>
                </a:cubicBezTo>
                <a:cubicBezTo>
                  <a:pt x="0" y="13"/>
                  <a:pt x="52" y="31"/>
                  <a:pt x="4" y="45"/>
                </a:cubicBezTo>
                <a:lnTo>
                  <a:pt x="887" y="36"/>
                </a:lnTo>
                <a:lnTo>
                  <a:pt x="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6" name="Google Shape;4316;p40"/>
          <p:cNvSpPr/>
          <p:nvPr/>
        </p:nvSpPr>
        <p:spPr>
          <a:xfrm>
            <a:off x="8905161" y="-60023"/>
            <a:ext cx="99372" cy="7217"/>
          </a:xfrm>
          <a:custGeom>
            <a:rect b="b" l="l" r="r" t="t"/>
            <a:pathLst>
              <a:path extrusionOk="0" h="54" w="513">
                <a:moveTo>
                  <a:pt x="512" y="0"/>
                </a:moveTo>
                <a:lnTo>
                  <a:pt x="115" y="18"/>
                </a:lnTo>
                <a:lnTo>
                  <a:pt x="0" y="53"/>
                </a:lnTo>
                <a:lnTo>
                  <a:pt x="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7" name="Google Shape;4317;p40"/>
          <p:cNvSpPr/>
          <p:nvPr/>
        </p:nvSpPr>
        <p:spPr>
          <a:xfrm>
            <a:off x="9142842" y="-60023"/>
            <a:ext cx="60049" cy="3609"/>
          </a:xfrm>
          <a:custGeom>
            <a:rect b="b" l="l" r="r" t="t"/>
            <a:pathLst>
              <a:path extrusionOk="0" h="27" w="310">
                <a:moveTo>
                  <a:pt x="45" y="0"/>
                </a:moveTo>
                <a:lnTo>
                  <a:pt x="1" y="27"/>
                </a:lnTo>
                <a:lnTo>
                  <a:pt x="310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8" name="Google Shape;4318;p40"/>
          <p:cNvSpPr/>
          <p:nvPr/>
        </p:nvSpPr>
        <p:spPr>
          <a:xfrm>
            <a:off x="9339650" y="256211"/>
            <a:ext cx="46296" cy="10692"/>
          </a:xfrm>
          <a:custGeom>
            <a:rect b="b" l="l" r="r" t="t"/>
            <a:pathLst>
              <a:path extrusionOk="0" h="80" w="239">
                <a:moveTo>
                  <a:pt x="239" y="1"/>
                </a:moveTo>
                <a:cubicBezTo>
                  <a:pt x="124" y="36"/>
                  <a:pt x="53" y="62"/>
                  <a:pt x="0" y="80"/>
                </a:cubicBezTo>
                <a:cubicBezTo>
                  <a:pt x="80" y="53"/>
                  <a:pt x="159" y="27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9" name="Google Shape;4319;p40"/>
          <p:cNvSpPr/>
          <p:nvPr/>
        </p:nvSpPr>
        <p:spPr>
          <a:xfrm>
            <a:off x="8980320" y="328119"/>
            <a:ext cx="16659" cy="3742"/>
          </a:xfrm>
          <a:custGeom>
            <a:rect b="b" l="l" r="r" t="t"/>
            <a:pathLst>
              <a:path extrusionOk="0" h="28" w="86">
                <a:moveTo>
                  <a:pt x="83" y="1"/>
                </a:moveTo>
                <a:cubicBezTo>
                  <a:pt x="82" y="1"/>
                  <a:pt x="70" y="4"/>
                  <a:pt x="45" y="10"/>
                </a:cubicBezTo>
                <a:lnTo>
                  <a:pt x="1" y="28"/>
                </a:lnTo>
                <a:cubicBezTo>
                  <a:pt x="52" y="11"/>
                  <a:pt x="85" y="1"/>
                  <a:pt x="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0" name="Google Shape;4320;p40"/>
          <p:cNvSpPr/>
          <p:nvPr/>
        </p:nvSpPr>
        <p:spPr>
          <a:xfrm>
            <a:off x="7767120" y="283344"/>
            <a:ext cx="130753" cy="17910"/>
          </a:xfrm>
          <a:custGeom>
            <a:rect b="b" l="l" r="r" t="t"/>
            <a:pathLst>
              <a:path extrusionOk="0" h="134" w="675">
                <a:moveTo>
                  <a:pt x="675" y="1"/>
                </a:moveTo>
                <a:lnTo>
                  <a:pt x="675" y="1"/>
                </a:lnTo>
                <a:cubicBezTo>
                  <a:pt x="604" y="9"/>
                  <a:pt x="533" y="18"/>
                  <a:pt x="463" y="27"/>
                </a:cubicBezTo>
                <a:cubicBezTo>
                  <a:pt x="174" y="77"/>
                  <a:pt x="1" y="134"/>
                  <a:pt x="95" y="134"/>
                </a:cubicBezTo>
                <a:cubicBezTo>
                  <a:pt x="101" y="134"/>
                  <a:pt x="109" y="134"/>
                  <a:pt x="118" y="133"/>
                </a:cubicBezTo>
                <a:lnTo>
                  <a:pt x="304" y="115"/>
                </a:lnTo>
                <a:cubicBezTo>
                  <a:pt x="348" y="80"/>
                  <a:pt x="410" y="54"/>
                  <a:pt x="489" y="27"/>
                </a:cubicBezTo>
                <a:cubicBezTo>
                  <a:pt x="551" y="18"/>
                  <a:pt x="613" y="9"/>
                  <a:pt x="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1" name="Google Shape;4321;p40"/>
          <p:cNvSpPr/>
          <p:nvPr/>
        </p:nvSpPr>
        <p:spPr>
          <a:xfrm>
            <a:off x="8014099" y="454426"/>
            <a:ext cx="71865" cy="3742"/>
          </a:xfrm>
          <a:custGeom>
            <a:rect b="b" l="l" r="r" t="t"/>
            <a:pathLst>
              <a:path extrusionOk="0" h="28" w="371">
                <a:moveTo>
                  <a:pt x="0" y="1"/>
                </a:moveTo>
                <a:cubicBezTo>
                  <a:pt x="115" y="10"/>
                  <a:pt x="238" y="19"/>
                  <a:pt x="371" y="27"/>
                </a:cubicBezTo>
                <a:cubicBezTo>
                  <a:pt x="336" y="19"/>
                  <a:pt x="300" y="10"/>
                  <a:pt x="2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2" name="Google Shape;4322;p40"/>
          <p:cNvSpPr/>
          <p:nvPr/>
        </p:nvSpPr>
        <p:spPr>
          <a:xfrm>
            <a:off x="8140591" y="442664"/>
            <a:ext cx="95885" cy="9623"/>
          </a:xfrm>
          <a:custGeom>
            <a:rect b="b" l="l" r="r" t="t"/>
            <a:pathLst>
              <a:path extrusionOk="0" h="72" w="495">
                <a:moveTo>
                  <a:pt x="0" y="1"/>
                </a:moveTo>
                <a:lnTo>
                  <a:pt x="0" y="1"/>
                </a:lnTo>
                <a:cubicBezTo>
                  <a:pt x="159" y="27"/>
                  <a:pt x="327" y="54"/>
                  <a:pt x="495" y="71"/>
                </a:cubicBezTo>
                <a:cubicBezTo>
                  <a:pt x="380" y="54"/>
                  <a:pt x="221" y="27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3" name="Google Shape;4323;p40"/>
          <p:cNvSpPr/>
          <p:nvPr/>
        </p:nvSpPr>
        <p:spPr>
          <a:xfrm>
            <a:off x="7637722" y="355385"/>
            <a:ext cx="94336" cy="6014"/>
          </a:xfrm>
          <a:custGeom>
            <a:rect b="b" l="l" r="r" t="t"/>
            <a:pathLst>
              <a:path extrusionOk="0" h="45" w="487">
                <a:moveTo>
                  <a:pt x="310" y="0"/>
                </a:moveTo>
                <a:lnTo>
                  <a:pt x="0" y="44"/>
                </a:lnTo>
                <a:cubicBezTo>
                  <a:pt x="486" y="36"/>
                  <a:pt x="274" y="18"/>
                  <a:pt x="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4" name="Google Shape;4324;p40"/>
          <p:cNvSpPr/>
          <p:nvPr/>
        </p:nvSpPr>
        <p:spPr>
          <a:xfrm>
            <a:off x="7376021" y="107450"/>
            <a:ext cx="121648" cy="61615"/>
          </a:xfrm>
          <a:custGeom>
            <a:rect b="b" l="l" r="r" t="t"/>
            <a:pathLst>
              <a:path extrusionOk="0" h="461" w="628">
                <a:moveTo>
                  <a:pt x="221" y="1"/>
                </a:moveTo>
                <a:lnTo>
                  <a:pt x="221" y="1"/>
                </a:lnTo>
                <a:cubicBezTo>
                  <a:pt x="142" y="10"/>
                  <a:pt x="62" y="19"/>
                  <a:pt x="1" y="27"/>
                </a:cubicBezTo>
                <a:lnTo>
                  <a:pt x="2" y="45"/>
                </a:lnTo>
                <a:lnTo>
                  <a:pt x="2" y="45"/>
                </a:lnTo>
                <a:cubicBezTo>
                  <a:pt x="107" y="36"/>
                  <a:pt x="177" y="19"/>
                  <a:pt x="221" y="1"/>
                </a:cubicBezTo>
                <a:close/>
                <a:moveTo>
                  <a:pt x="2" y="45"/>
                </a:moveTo>
                <a:cubicBezTo>
                  <a:pt x="1" y="45"/>
                  <a:pt x="1" y="45"/>
                  <a:pt x="1" y="45"/>
                </a:cubicBezTo>
                <a:lnTo>
                  <a:pt x="14" y="231"/>
                </a:lnTo>
                <a:lnTo>
                  <a:pt x="2" y="45"/>
                </a:lnTo>
                <a:close/>
                <a:moveTo>
                  <a:pt x="14" y="231"/>
                </a:moveTo>
                <a:lnTo>
                  <a:pt x="27" y="434"/>
                </a:lnTo>
                <a:cubicBezTo>
                  <a:pt x="265" y="442"/>
                  <a:pt x="451" y="451"/>
                  <a:pt x="627" y="460"/>
                </a:cubicBezTo>
                <a:cubicBezTo>
                  <a:pt x="389" y="442"/>
                  <a:pt x="177" y="425"/>
                  <a:pt x="27" y="416"/>
                </a:cubicBezTo>
                <a:lnTo>
                  <a:pt x="14" y="2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5" name="Google Shape;4325;p40"/>
          <p:cNvSpPr/>
          <p:nvPr/>
        </p:nvSpPr>
        <p:spPr>
          <a:xfrm>
            <a:off x="9214708" y="332931"/>
            <a:ext cx="48039" cy="10692"/>
          </a:xfrm>
          <a:custGeom>
            <a:rect b="b" l="l" r="r" t="t"/>
            <a:pathLst>
              <a:path extrusionOk="0" h="80" w="248">
                <a:moveTo>
                  <a:pt x="248" y="0"/>
                </a:moveTo>
                <a:lnTo>
                  <a:pt x="248" y="0"/>
                </a:lnTo>
                <a:cubicBezTo>
                  <a:pt x="89" y="45"/>
                  <a:pt x="1" y="80"/>
                  <a:pt x="36" y="80"/>
                </a:cubicBezTo>
                <a:cubicBezTo>
                  <a:pt x="186" y="27"/>
                  <a:pt x="248" y="0"/>
                  <a:pt x="2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6" name="Google Shape;4326;p40"/>
          <p:cNvSpPr/>
          <p:nvPr/>
        </p:nvSpPr>
        <p:spPr>
          <a:xfrm>
            <a:off x="7497477" y="168933"/>
            <a:ext cx="183247" cy="2539"/>
          </a:xfrm>
          <a:custGeom>
            <a:rect b="b" l="l" r="r" t="t"/>
            <a:pathLst>
              <a:path extrusionOk="0" h="19" w="946">
                <a:moveTo>
                  <a:pt x="0" y="0"/>
                </a:moveTo>
                <a:cubicBezTo>
                  <a:pt x="181" y="11"/>
                  <a:pt x="377" y="19"/>
                  <a:pt x="577" y="19"/>
                </a:cubicBezTo>
                <a:cubicBezTo>
                  <a:pt x="700" y="19"/>
                  <a:pt x="824" y="16"/>
                  <a:pt x="945" y="9"/>
                </a:cubicBezTo>
                <a:cubicBezTo>
                  <a:pt x="883" y="0"/>
                  <a:pt x="830" y="0"/>
                  <a:pt x="7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7" name="Google Shape;4327;p40"/>
          <p:cNvSpPr/>
          <p:nvPr/>
        </p:nvSpPr>
        <p:spPr>
          <a:xfrm>
            <a:off x="7612152" y="-33425"/>
            <a:ext cx="15884" cy="2940"/>
          </a:xfrm>
          <a:custGeom>
            <a:rect b="b" l="l" r="r" t="t"/>
            <a:pathLst>
              <a:path extrusionOk="0" h="22" w="82">
                <a:moveTo>
                  <a:pt x="78" y="1"/>
                </a:moveTo>
                <a:cubicBezTo>
                  <a:pt x="68" y="1"/>
                  <a:pt x="39" y="9"/>
                  <a:pt x="0" y="22"/>
                </a:cubicBezTo>
                <a:cubicBezTo>
                  <a:pt x="27" y="13"/>
                  <a:pt x="62" y="4"/>
                  <a:pt x="79" y="4"/>
                </a:cubicBezTo>
                <a:cubicBezTo>
                  <a:pt x="82" y="2"/>
                  <a:pt x="81" y="1"/>
                  <a:pt x="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8" name="Google Shape;4328;p40"/>
          <p:cNvSpPr/>
          <p:nvPr/>
        </p:nvSpPr>
        <p:spPr>
          <a:xfrm>
            <a:off x="8446651" y="-339769"/>
            <a:ext cx="85812" cy="6014"/>
          </a:xfrm>
          <a:custGeom>
            <a:rect b="b" l="l" r="r" t="t"/>
            <a:pathLst>
              <a:path extrusionOk="0" h="45" w="443">
                <a:moveTo>
                  <a:pt x="442" y="0"/>
                </a:moveTo>
                <a:cubicBezTo>
                  <a:pt x="363" y="0"/>
                  <a:pt x="231" y="18"/>
                  <a:pt x="1" y="45"/>
                </a:cubicBezTo>
                <a:cubicBezTo>
                  <a:pt x="107" y="36"/>
                  <a:pt x="284" y="18"/>
                  <a:pt x="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9" name="Google Shape;4329;p40"/>
          <p:cNvSpPr/>
          <p:nvPr/>
        </p:nvSpPr>
        <p:spPr>
          <a:xfrm>
            <a:off x="8785448" y="-58285"/>
            <a:ext cx="22470" cy="3074"/>
          </a:xfrm>
          <a:custGeom>
            <a:rect b="b" l="l" r="r" t="t"/>
            <a:pathLst>
              <a:path extrusionOk="0" h="23" w="116">
                <a:moveTo>
                  <a:pt x="114" y="1"/>
                </a:moveTo>
                <a:cubicBezTo>
                  <a:pt x="112" y="1"/>
                  <a:pt x="23" y="17"/>
                  <a:pt x="0" y="22"/>
                </a:cubicBezTo>
                <a:cubicBezTo>
                  <a:pt x="88" y="6"/>
                  <a:pt x="116" y="1"/>
                  <a:pt x="1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0" name="Google Shape;4330;p40"/>
          <p:cNvSpPr/>
          <p:nvPr/>
        </p:nvSpPr>
        <p:spPr>
          <a:xfrm>
            <a:off x="8999109" y="-62429"/>
            <a:ext cx="17434" cy="3609"/>
          </a:xfrm>
          <a:custGeom>
            <a:rect b="b" l="l" r="r" t="t"/>
            <a:pathLst>
              <a:path extrusionOk="0" h="27" w="90">
                <a:moveTo>
                  <a:pt x="89" y="0"/>
                </a:moveTo>
                <a:cubicBezTo>
                  <a:pt x="45" y="9"/>
                  <a:pt x="1" y="18"/>
                  <a:pt x="1" y="27"/>
                </a:cubicBezTo>
                <a:cubicBezTo>
                  <a:pt x="19" y="18"/>
                  <a:pt x="54" y="9"/>
                  <a:pt x="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1" name="Google Shape;4331;p40"/>
          <p:cNvSpPr/>
          <p:nvPr/>
        </p:nvSpPr>
        <p:spPr>
          <a:xfrm>
            <a:off x="8145627" y="140865"/>
            <a:ext cx="10460" cy="1069"/>
          </a:xfrm>
          <a:custGeom>
            <a:rect b="b" l="l" r="r" t="t"/>
            <a:pathLst>
              <a:path extrusionOk="0" h="8" w="54">
                <a:moveTo>
                  <a:pt x="2" y="0"/>
                </a:moveTo>
                <a:cubicBezTo>
                  <a:pt x="1" y="0"/>
                  <a:pt x="14" y="3"/>
                  <a:pt x="36" y="7"/>
                </a:cubicBezTo>
                <a:lnTo>
                  <a:pt x="54" y="7"/>
                </a:lnTo>
                <a:cubicBezTo>
                  <a:pt x="19" y="3"/>
                  <a:pt x="3" y="0"/>
                  <a:pt x="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2" name="Google Shape;4332;p40"/>
          <p:cNvSpPr/>
          <p:nvPr/>
        </p:nvSpPr>
        <p:spPr>
          <a:xfrm>
            <a:off x="8795715" y="-61226"/>
            <a:ext cx="60049" cy="6014"/>
          </a:xfrm>
          <a:custGeom>
            <a:rect b="b" l="l" r="r" t="t"/>
            <a:pathLst>
              <a:path extrusionOk="0" h="45" w="310">
                <a:moveTo>
                  <a:pt x="309" y="0"/>
                </a:moveTo>
                <a:lnTo>
                  <a:pt x="309" y="0"/>
                </a:lnTo>
                <a:cubicBezTo>
                  <a:pt x="226" y="9"/>
                  <a:pt x="126" y="25"/>
                  <a:pt x="18" y="42"/>
                </a:cubicBezTo>
                <a:lnTo>
                  <a:pt x="18" y="42"/>
                </a:lnTo>
                <a:cubicBezTo>
                  <a:pt x="74" y="34"/>
                  <a:pt x="167" y="24"/>
                  <a:pt x="309" y="0"/>
                </a:cubicBezTo>
                <a:close/>
                <a:moveTo>
                  <a:pt x="18" y="42"/>
                </a:moveTo>
                <a:cubicBezTo>
                  <a:pt x="12" y="43"/>
                  <a:pt x="6" y="44"/>
                  <a:pt x="0" y="44"/>
                </a:cubicBezTo>
                <a:cubicBezTo>
                  <a:pt x="6" y="44"/>
                  <a:pt x="12" y="43"/>
                  <a:pt x="18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3" name="Google Shape;4333;p40"/>
          <p:cNvSpPr/>
          <p:nvPr/>
        </p:nvSpPr>
        <p:spPr>
          <a:xfrm>
            <a:off x="8847048" y="-67508"/>
            <a:ext cx="43003" cy="5213"/>
          </a:xfrm>
          <a:custGeom>
            <a:rect b="b" l="l" r="r" t="t"/>
            <a:pathLst>
              <a:path extrusionOk="0" h="39" w="222">
                <a:moveTo>
                  <a:pt x="209" y="1"/>
                </a:moveTo>
                <a:cubicBezTo>
                  <a:pt x="190" y="1"/>
                  <a:pt x="130" y="11"/>
                  <a:pt x="0" y="38"/>
                </a:cubicBezTo>
                <a:cubicBezTo>
                  <a:pt x="80" y="30"/>
                  <a:pt x="141" y="21"/>
                  <a:pt x="203" y="12"/>
                </a:cubicBezTo>
                <a:cubicBezTo>
                  <a:pt x="217" y="5"/>
                  <a:pt x="221" y="1"/>
                  <a:pt x="2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4" name="Google Shape;4334;p40"/>
          <p:cNvSpPr/>
          <p:nvPr/>
        </p:nvSpPr>
        <p:spPr>
          <a:xfrm>
            <a:off x="8720362" y="-55345"/>
            <a:ext cx="75546" cy="8420"/>
          </a:xfrm>
          <a:custGeom>
            <a:rect b="b" l="l" r="r" t="t"/>
            <a:pathLst>
              <a:path extrusionOk="0" h="63" w="390">
                <a:moveTo>
                  <a:pt x="389" y="0"/>
                </a:moveTo>
                <a:cubicBezTo>
                  <a:pt x="360" y="0"/>
                  <a:pt x="342" y="4"/>
                  <a:pt x="336" y="4"/>
                </a:cubicBezTo>
                <a:cubicBezTo>
                  <a:pt x="333" y="4"/>
                  <a:pt x="333" y="3"/>
                  <a:pt x="336" y="0"/>
                </a:cubicBezTo>
                <a:lnTo>
                  <a:pt x="336" y="0"/>
                </a:lnTo>
                <a:cubicBezTo>
                  <a:pt x="305" y="8"/>
                  <a:pt x="267" y="16"/>
                  <a:pt x="221" y="25"/>
                </a:cubicBezTo>
                <a:lnTo>
                  <a:pt x="221" y="25"/>
                </a:lnTo>
                <a:cubicBezTo>
                  <a:pt x="278" y="16"/>
                  <a:pt x="334" y="8"/>
                  <a:pt x="389" y="0"/>
                </a:cubicBezTo>
                <a:close/>
                <a:moveTo>
                  <a:pt x="221" y="25"/>
                </a:moveTo>
                <a:lnTo>
                  <a:pt x="221" y="25"/>
                </a:lnTo>
                <a:cubicBezTo>
                  <a:pt x="151" y="36"/>
                  <a:pt x="79" y="48"/>
                  <a:pt x="1" y="62"/>
                </a:cubicBezTo>
                <a:cubicBezTo>
                  <a:pt x="93" y="48"/>
                  <a:pt x="164" y="36"/>
                  <a:pt x="221" y="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5" name="Google Shape;4335;p40"/>
          <p:cNvSpPr/>
          <p:nvPr/>
        </p:nvSpPr>
        <p:spPr>
          <a:xfrm>
            <a:off x="7926736" y="64680"/>
            <a:ext cx="33899" cy="12296"/>
          </a:xfrm>
          <a:custGeom>
            <a:rect b="b" l="l" r="r" t="t"/>
            <a:pathLst>
              <a:path extrusionOk="0" h="92" w="175">
                <a:moveTo>
                  <a:pt x="173" y="1"/>
                </a:moveTo>
                <a:cubicBezTo>
                  <a:pt x="171" y="1"/>
                  <a:pt x="105" y="36"/>
                  <a:pt x="15" y="84"/>
                </a:cubicBezTo>
                <a:lnTo>
                  <a:pt x="15" y="84"/>
                </a:lnTo>
                <a:cubicBezTo>
                  <a:pt x="24" y="81"/>
                  <a:pt x="34" y="79"/>
                  <a:pt x="45" y="74"/>
                </a:cubicBezTo>
                <a:cubicBezTo>
                  <a:pt x="138" y="22"/>
                  <a:pt x="174" y="1"/>
                  <a:pt x="173" y="1"/>
                </a:cubicBezTo>
                <a:close/>
                <a:moveTo>
                  <a:pt x="15" y="84"/>
                </a:moveTo>
                <a:cubicBezTo>
                  <a:pt x="9" y="86"/>
                  <a:pt x="4" y="88"/>
                  <a:pt x="1" y="91"/>
                </a:cubicBezTo>
                <a:cubicBezTo>
                  <a:pt x="5" y="89"/>
                  <a:pt x="10" y="86"/>
                  <a:pt x="15" y="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6" name="Google Shape;4336;p40"/>
          <p:cNvSpPr/>
          <p:nvPr/>
        </p:nvSpPr>
        <p:spPr>
          <a:xfrm>
            <a:off x="8573337" y="308204"/>
            <a:ext cx="6973" cy="134"/>
          </a:xfrm>
          <a:custGeom>
            <a:rect b="b" l="l" r="r" t="t"/>
            <a:pathLst>
              <a:path extrusionOk="0" h="1" w="36">
                <a:moveTo>
                  <a:pt x="27" y="0"/>
                </a:moveTo>
                <a:cubicBezTo>
                  <a:pt x="18" y="0"/>
                  <a:pt x="9" y="0"/>
                  <a:pt x="0" y="0"/>
                </a:cubicBezTo>
                <a:cubicBezTo>
                  <a:pt x="9" y="0"/>
                  <a:pt x="27" y="0"/>
                  <a:pt x="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7" name="Google Shape;4337;p40"/>
          <p:cNvSpPr/>
          <p:nvPr/>
        </p:nvSpPr>
        <p:spPr>
          <a:xfrm>
            <a:off x="8580117" y="304595"/>
            <a:ext cx="169494" cy="17776"/>
          </a:xfrm>
          <a:custGeom>
            <a:rect b="b" l="l" r="r" t="t"/>
            <a:pathLst>
              <a:path extrusionOk="0" h="133" w="875">
                <a:moveTo>
                  <a:pt x="875" y="1"/>
                </a:moveTo>
                <a:lnTo>
                  <a:pt x="875" y="1"/>
                </a:lnTo>
                <a:cubicBezTo>
                  <a:pt x="650" y="27"/>
                  <a:pt x="484" y="34"/>
                  <a:pt x="328" y="34"/>
                </a:cubicBezTo>
                <a:cubicBezTo>
                  <a:pt x="220" y="34"/>
                  <a:pt x="116" y="31"/>
                  <a:pt x="1" y="27"/>
                </a:cubicBezTo>
                <a:lnTo>
                  <a:pt x="1" y="27"/>
                </a:lnTo>
                <a:lnTo>
                  <a:pt x="292" y="133"/>
                </a:lnTo>
                <a:lnTo>
                  <a:pt x="8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8" name="Google Shape;4338;p40"/>
          <p:cNvSpPr/>
          <p:nvPr/>
        </p:nvSpPr>
        <p:spPr>
          <a:xfrm>
            <a:off x="7376021" y="-366901"/>
            <a:ext cx="2264828" cy="897092"/>
          </a:xfrm>
          <a:custGeom>
            <a:rect b="b" l="l" r="r" t="t"/>
            <a:pathLst>
              <a:path extrusionOk="0" h="6712" w="11692">
                <a:moveTo>
                  <a:pt x="5389" y="1387"/>
                </a:moveTo>
                <a:cubicBezTo>
                  <a:pt x="5418" y="1387"/>
                  <a:pt x="5407" y="1397"/>
                  <a:pt x="5334" y="1422"/>
                </a:cubicBezTo>
                <a:cubicBezTo>
                  <a:pt x="5224" y="1426"/>
                  <a:pt x="5046" y="1445"/>
                  <a:pt x="4827" y="1477"/>
                </a:cubicBezTo>
                <a:lnTo>
                  <a:pt x="4827" y="1477"/>
                </a:lnTo>
                <a:cubicBezTo>
                  <a:pt x="5047" y="1438"/>
                  <a:pt x="5323" y="1387"/>
                  <a:pt x="5389" y="1387"/>
                </a:cubicBezTo>
                <a:close/>
                <a:moveTo>
                  <a:pt x="7202" y="1556"/>
                </a:moveTo>
                <a:cubicBezTo>
                  <a:pt x="7191" y="1556"/>
                  <a:pt x="7175" y="1559"/>
                  <a:pt x="7153" y="1563"/>
                </a:cubicBezTo>
                <a:cubicBezTo>
                  <a:pt x="7168" y="1561"/>
                  <a:pt x="7185" y="1559"/>
                  <a:pt x="7202" y="1556"/>
                </a:cubicBezTo>
                <a:close/>
                <a:moveTo>
                  <a:pt x="9884" y="1815"/>
                </a:moveTo>
                <a:lnTo>
                  <a:pt x="9884" y="1815"/>
                </a:lnTo>
                <a:cubicBezTo>
                  <a:pt x="9885" y="1815"/>
                  <a:pt x="9886" y="1816"/>
                  <a:pt x="9887" y="1816"/>
                </a:cubicBezTo>
                <a:lnTo>
                  <a:pt x="9887" y="1816"/>
                </a:lnTo>
                <a:cubicBezTo>
                  <a:pt x="9879" y="1817"/>
                  <a:pt x="9871" y="1818"/>
                  <a:pt x="9863" y="1819"/>
                </a:cubicBezTo>
                <a:cubicBezTo>
                  <a:pt x="9871" y="1818"/>
                  <a:pt x="9878" y="1817"/>
                  <a:pt x="9884" y="1815"/>
                </a:cubicBezTo>
                <a:close/>
                <a:moveTo>
                  <a:pt x="9125" y="2169"/>
                </a:moveTo>
                <a:lnTo>
                  <a:pt x="9177" y="2179"/>
                </a:lnTo>
                <a:lnTo>
                  <a:pt x="9177" y="2179"/>
                </a:lnTo>
                <a:cubicBezTo>
                  <a:pt x="9175" y="2179"/>
                  <a:pt x="9173" y="2179"/>
                  <a:pt x="9171" y="2179"/>
                </a:cubicBezTo>
                <a:cubicBezTo>
                  <a:pt x="9143" y="2179"/>
                  <a:pt x="9089" y="2184"/>
                  <a:pt x="9021" y="2192"/>
                </a:cubicBezTo>
                <a:lnTo>
                  <a:pt x="9021" y="2192"/>
                </a:lnTo>
                <a:cubicBezTo>
                  <a:pt x="9056" y="2184"/>
                  <a:pt x="9090" y="2177"/>
                  <a:pt x="9125" y="2169"/>
                </a:cubicBezTo>
                <a:close/>
                <a:moveTo>
                  <a:pt x="10532" y="2091"/>
                </a:moveTo>
                <a:lnTo>
                  <a:pt x="10542" y="2234"/>
                </a:lnTo>
                <a:lnTo>
                  <a:pt x="10542" y="2234"/>
                </a:lnTo>
                <a:cubicBezTo>
                  <a:pt x="10542" y="2234"/>
                  <a:pt x="10543" y="2234"/>
                  <a:pt x="10543" y="2234"/>
                </a:cubicBezTo>
                <a:lnTo>
                  <a:pt x="10532" y="2091"/>
                </a:lnTo>
                <a:close/>
                <a:moveTo>
                  <a:pt x="8586" y="2258"/>
                </a:moveTo>
                <a:cubicBezTo>
                  <a:pt x="8545" y="2265"/>
                  <a:pt x="8508" y="2272"/>
                  <a:pt x="8477" y="2278"/>
                </a:cubicBezTo>
                <a:cubicBezTo>
                  <a:pt x="8508" y="2271"/>
                  <a:pt x="8545" y="2264"/>
                  <a:pt x="8586" y="2258"/>
                </a:cubicBezTo>
                <a:close/>
                <a:moveTo>
                  <a:pt x="10542" y="2234"/>
                </a:moveTo>
                <a:cubicBezTo>
                  <a:pt x="10268" y="2252"/>
                  <a:pt x="9986" y="2261"/>
                  <a:pt x="9713" y="2261"/>
                </a:cubicBezTo>
                <a:cubicBezTo>
                  <a:pt x="9828" y="2277"/>
                  <a:pt x="9878" y="2280"/>
                  <a:pt x="9921" y="2280"/>
                </a:cubicBezTo>
                <a:cubicBezTo>
                  <a:pt x="9946" y="2280"/>
                  <a:pt x="9968" y="2279"/>
                  <a:pt x="9998" y="2279"/>
                </a:cubicBezTo>
                <a:cubicBezTo>
                  <a:pt x="10057" y="2279"/>
                  <a:pt x="10147" y="2283"/>
                  <a:pt x="10349" y="2305"/>
                </a:cubicBezTo>
                <a:cubicBezTo>
                  <a:pt x="10225" y="2278"/>
                  <a:pt x="10340" y="2270"/>
                  <a:pt x="10543" y="2261"/>
                </a:cubicBezTo>
                <a:lnTo>
                  <a:pt x="10542" y="2234"/>
                </a:lnTo>
                <a:close/>
                <a:moveTo>
                  <a:pt x="4354" y="2782"/>
                </a:moveTo>
                <a:cubicBezTo>
                  <a:pt x="4255" y="2810"/>
                  <a:pt x="4157" y="2839"/>
                  <a:pt x="4059" y="2872"/>
                </a:cubicBezTo>
                <a:lnTo>
                  <a:pt x="4059" y="2872"/>
                </a:lnTo>
                <a:cubicBezTo>
                  <a:pt x="4035" y="2876"/>
                  <a:pt x="4012" y="2880"/>
                  <a:pt x="3989" y="2884"/>
                </a:cubicBezTo>
                <a:lnTo>
                  <a:pt x="3989" y="2884"/>
                </a:lnTo>
                <a:cubicBezTo>
                  <a:pt x="4111" y="2847"/>
                  <a:pt x="4232" y="2813"/>
                  <a:pt x="4354" y="2782"/>
                </a:cubicBezTo>
                <a:close/>
                <a:moveTo>
                  <a:pt x="1316" y="2967"/>
                </a:moveTo>
                <a:cubicBezTo>
                  <a:pt x="1296" y="2969"/>
                  <a:pt x="1268" y="2973"/>
                  <a:pt x="1232" y="2978"/>
                </a:cubicBezTo>
                <a:lnTo>
                  <a:pt x="1232" y="2978"/>
                </a:lnTo>
                <a:lnTo>
                  <a:pt x="1316" y="2967"/>
                </a:lnTo>
                <a:close/>
                <a:moveTo>
                  <a:pt x="4758" y="2959"/>
                </a:moveTo>
                <a:lnTo>
                  <a:pt x="4758" y="2959"/>
                </a:lnTo>
                <a:cubicBezTo>
                  <a:pt x="4757" y="2963"/>
                  <a:pt x="4762" y="2966"/>
                  <a:pt x="4777" y="2967"/>
                </a:cubicBezTo>
                <a:cubicBezTo>
                  <a:pt x="4681" y="2986"/>
                  <a:pt x="4591" y="3003"/>
                  <a:pt x="4506" y="3018"/>
                </a:cubicBezTo>
                <a:lnTo>
                  <a:pt x="4506" y="3018"/>
                </a:lnTo>
                <a:cubicBezTo>
                  <a:pt x="4576" y="3000"/>
                  <a:pt x="4658" y="2981"/>
                  <a:pt x="4758" y="2959"/>
                </a:cubicBezTo>
                <a:close/>
                <a:moveTo>
                  <a:pt x="3992" y="3161"/>
                </a:moveTo>
                <a:cubicBezTo>
                  <a:pt x="4018" y="3161"/>
                  <a:pt x="3939" y="3197"/>
                  <a:pt x="3841" y="3232"/>
                </a:cubicBezTo>
                <a:cubicBezTo>
                  <a:pt x="3748" y="3268"/>
                  <a:pt x="3630" y="3314"/>
                  <a:pt x="3556" y="3345"/>
                </a:cubicBezTo>
                <a:lnTo>
                  <a:pt x="3556" y="3345"/>
                </a:lnTo>
                <a:cubicBezTo>
                  <a:pt x="3521" y="3344"/>
                  <a:pt x="3486" y="3343"/>
                  <a:pt x="3450" y="3342"/>
                </a:cubicBezTo>
                <a:lnTo>
                  <a:pt x="3450" y="3342"/>
                </a:lnTo>
                <a:cubicBezTo>
                  <a:pt x="3538" y="3300"/>
                  <a:pt x="3597" y="3270"/>
                  <a:pt x="3603" y="3267"/>
                </a:cubicBezTo>
                <a:cubicBezTo>
                  <a:pt x="3736" y="3223"/>
                  <a:pt x="3824" y="3197"/>
                  <a:pt x="3894" y="3179"/>
                </a:cubicBezTo>
                <a:cubicBezTo>
                  <a:pt x="3956" y="3161"/>
                  <a:pt x="3983" y="3161"/>
                  <a:pt x="3992" y="3161"/>
                </a:cubicBezTo>
                <a:close/>
                <a:moveTo>
                  <a:pt x="2971" y="3567"/>
                </a:moveTo>
                <a:cubicBezTo>
                  <a:pt x="3018" y="3570"/>
                  <a:pt x="3067" y="3573"/>
                  <a:pt x="3117" y="3576"/>
                </a:cubicBezTo>
                <a:cubicBezTo>
                  <a:pt x="3083" y="3581"/>
                  <a:pt x="3014" y="3584"/>
                  <a:pt x="2930" y="3586"/>
                </a:cubicBezTo>
                <a:lnTo>
                  <a:pt x="2930" y="3586"/>
                </a:lnTo>
                <a:cubicBezTo>
                  <a:pt x="2944" y="3580"/>
                  <a:pt x="2957" y="3574"/>
                  <a:pt x="2971" y="3567"/>
                </a:cubicBezTo>
                <a:close/>
                <a:moveTo>
                  <a:pt x="2862" y="3560"/>
                </a:moveTo>
                <a:cubicBezTo>
                  <a:pt x="2893" y="3562"/>
                  <a:pt x="2925" y="3565"/>
                  <a:pt x="2957" y="3567"/>
                </a:cubicBezTo>
                <a:lnTo>
                  <a:pt x="2957" y="3567"/>
                </a:lnTo>
                <a:cubicBezTo>
                  <a:pt x="2945" y="3573"/>
                  <a:pt x="2932" y="3579"/>
                  <a:pt x="2918" y="3586"/>
                </a:cubicBezTo>
                <a:lnTo>
                  <a:pt x="2918" y="3586"/>
                </a:lnTo>
                <a:cubicBezTo>
                  <a:pt x="2880" y="3587"/>
                  <a:pt x="2840" y="3589"/>
                  <a:pt x="2800" y="3590"/>
                </a:cubicBezTo>
                <a:lnTo>
                  <a:pt x="2800" y="3590"/>
                </a:lnTo>
                <a:lnTo>
                  <a:pt x="2862" y="3560"/>
                </a:lnTo>
                <a:close/>
                <a:moveTo>
                  <a:pt x="2770" y="3554"/>
                </a:moveTo>
                <a:cubicBezTo>
                  <a:pt x="2770" y="3554"/>
                  <a:pt x="2770" y="3554"/>
                  <a:pt x="2771" y="3554"/>
                </a:cubicBezTo>
                <a:lnTo>
                  <a:pt x="2771" y="3554"/>
                </a:lnTo>
                <a:lnTo>
                  <a:pt x="2779" y="3591"/>
                </a:lnTo>
                <a:lnTo>
                  <a:pt x="2779" y="3591"/>
                </a:lnTo>
                <a:cubicBezTo>
                  <a:pt x="2778" y="3591"/>
                  <a:pt x="2778" y="3591"/>
                  <a:pt x="2778" y="3591"/>
                </a:cubicBezTo>
                <a:lnTo>
                  <a:pt x="2778" y="3591"/>
                </a:lnTo>
                <a:lnTo>
                  <a:pt x="2770" y="3554"/>
                </a:lnTo>
                <a:close/>
                <a:moveTo>
                  <a:pt x="2311" y="3590"/>
                </a:moveTo>
                <a:lnTo>
                  <a:pt x="2287" y="3603"/>
                </a:lnTo>
                <a:lnTo>
                  <a:pt x="2474" y="3599"/>
                </a:lnTo>
                <a:lnTo>
                  <a:pt x="2474" y="3599"/>
                </a:lnTo>
                <a:lnTo>
                  <a:pt x="2311" y="3590"/>
                </a:lnTo>
                <a:close/>
                <a:moveTo>
                  <a:pt x="3552" y="3059"/>
                </a:moveTo>
                <a:cubicBezTo>
                  <a:pt x="3444" y="3103"/>
                  <a:pt x="3332" y="3151"/>
                  <a:pt x="3214" y="3203"/>
                </a:cubicBezTo>
                <a:lnTo>
                  <a:pt x="3214" y="3203"/>
                </a:lnTo>
                <a:cubicBezTo>
                  <a:pt x="3208" y="3204"/>
                  <a:pt x="3203" y="3205"/>
                  <a:pt x="3197" y="3206"/>
                </a:cubicBezTo>
                <a:lnTo>
                  <a:pt x="3212" y="3204"/>
                </a:lnTo>
                <a:lnTo>
                  <a:pt x="3212" y="3204"/>
                </a:lnTo>
                <a:cubicBezTo>
                  <a:pt x="3162" y="3226"/>
                  <a:pt x="3110" y="3249"/>
                  <a:pt x="3057" y="3273"/>
                </a:cubicBezTo>
                <a:lnTo>
                  <a:pt x="3057" y="3273"/>
                </a:lnTo>
                <a:cubicBezTo>
                  <a:pt x="2975" y="3286"/>
                  <a:pt x="2899" y="3296"/>
                  <a:pt x="2835" y="3303"/>
                </a:cubicBezTo>
                <a:cubicBezTo>
                  <a:pt x="2884" y="3299"/>
                  <a:pt x="2955" y="3291"/>
                  <a:pt x="3044" y="3279"/>
                </a:cubicBezTo>
                <a:lnTo>
                  <a:pt x="3044" y="3279"/>
                </a:lnTo>
                <a:cubicBezTo>
                  <a:pt x="2974" y="3310"/>
                  <a:pt x="2901" y="3343"/>
                  <a:pt x="2826" y="3378"/>
                </a:cubicBezTo>
                <a:lnTo>
                  <a:pt x="2826" y="3378"/>
                </a:lnTo>
                <a:lnTo>
                  <a:pt x="2732" y="3374"/>
                </a:lnTo>
                <a:lnTo>
                  <a:pt x="2732" y="3374"/>
                </a:lnTo>
                <a:lnTo>
                  <a:pt x="2741" y="3418"/>
                </a:lnTo>
                <a:lnTo>
                  <a:pt x="2741" y="3418"/>
                </a:lnTo>
                <a:cubicBezTo>
                  <a:pt x="2741" y="3418"/>
                  <a:pt x="2740" y="3418"/>
                  <a:pt x="2740" y="3418"/>
                </a:cubicBezTo>
                <a:lnTo>
                  <a:pt x="2740" y="3418"/>
                </a:lnTo>
                <a:lnTo>
                  <a:pt x="2730" y="3374"/>
                </a:lnTo>
                <a:lnTo>
                  <a:pt x="2730" y="3374"/>
                </a:lnTo>
                <a:lnTo>
                  <a:pt x="2726" y="3374"/>
                </a:lnTo>
                <a:lnTo>
                  <a:pt x="2726" y="3374"/>
                </a:lnTo>
                <a:cubicBezTo>
                  <a:pt x="2727" y="3373"/>
                  <a:pt x="2728" y="3372"/>
                  <a:pt x="2730" y="3372"/>
                </a:cubicBezTo>
                <a:lnTo>
                  <a:pt x="2730" y="3372"/>
                </a:lnTo>
                <a:lnTo>
                  <a:pt x="2730" y="3374"/>
                </a:lnTo>
                <a:lnTo>
                  <a:pt x="2730" y="3374"/>
                </a:lnTo>
                <a:lnTo>
                  <a:pt x="2732" y="3374"/>
                </a:lnTo>
                <a:lnTo>
                  <a:pt x="2732" y="3374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31" y="3371"/>
                  <a:pt x="2730" y="3372"/>
                  <a:pt x="2730" y="3372"/>
                </a:cubicBezTo>
                <a:lnTo>
                  <a:pt x="2730" y="3372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07" y="3371"/>
                  <a:pt x="2687" y="3381"/>
                  <a:pt x="2667" y="3391"/>
                </a:cubicBezTo>
                <a:lnTo>
                  <a:pt x="2217" y="3585"/>
                </a:lnTo>
                <a:lnTo>
                  <a:pt x="2311" y="3590"/>
                </a:lnTo>
                <a:lnTo>
                  <a:pt x="2311" y="3590"/>
                </a:lnTo>
                <a:lnTo>
                  <a:pt x="2667" y="3400"/>
                </a:lnTo>
                <a:cubicBezTo>
                  <a:pt x="2686" y="3392"/>
                  <a:pt x="2703" y="3384"/>
                  <a:pt x="2721" y="3376"/>
                </a:cubicBezTo>
                <a:lnTo>
                  <a:pt x="2721" y="3376"/>
                </a:lnTo>
                <a:lnTo>
                  <a:pt x="2731" y="3422"/>
                </a:lnTo>
                <a:lnTo>
                  <a:pt x="2731" y="3422"/>
                </a:lnTo>
                <a:cubicBezTo>
                  <a:pt x="2716" y="3429"/>
                  <a:pt x="2700" y="3437"/>
                  <a:pt x="2685" y="3444"/>
                </a:cubicBezTo>
                <a:lnTo>
                  <a:pt x="2464" y="3541"/>
                </a:lnTo>
                <a:lnTo>
                  <a:pt x="2711" y="3550"/>
                </a:lnTo>
                <a:cubicBezTo>
                  <a:pt x="2728" y="3551"/>
                  <a:pt x="2745" y="3552"/>
                  <a:pt x="2762" y="3554"/>
                </a:cubicBezTo>
                <a:lnTo>
                  <a:pt x="2762" y="3554"/>
                </a:lnTo>
                <a:lnTo>
                  <a:pt x="2770" y="3591"/>
                </a:lnTo>
                <a:lnTo>
                  <a:pt x="2770" y="3591"/>
                </a:lnTo>
                <a:cubicBezTo>
                  <a:pt x="2751" y="3592"/>
                  <a:pt x="2731" y="3593"/>
                  <a:pt x="2711" y="3594"/>
                </a:cubicBezTo>
                <a:lnTo>
                  <a:pt x="2474" y="3599"/>
                </a:lnTo>
                <a:lnTo>
                  <a:pt x="2474" y="3599"/>
                </a:lnTo>
                <a:lnTo>
                  <a:pt x="2711" y="3612"/>
                </a:lnTo>
                <a:cubicBezTo>
                  <a:pt x="2735" y="3613"/>
                  <a:pt x="2759" y="3613"/>
                  <a:pt x="2783" y="3614"/>
                </a:cubicBezTo>
                <a:lnTo>
                  <a:pt x="2783" y="3614"/>
                </a:lnTo>
                <a:lnTo>
                  <a:pt x="2780" y="3600"/>
                </a:lnTo>
                <a:lnTo>
                  <a:pt x="2780" y="3599"/>
                </a:lnTo>
                <a:lnTo>
                  <a:pt x="2780" y="3599"/>
                </a:lnTo>
                <a:lnTo>
                  <a:pt x="2784" y="3614"/>
                </a:lnTo>
                <a:lnTo>
                  <a:pt x="2784" y="3614"/>
                </a:lnTo>
                <a:cubicBezTo>
                  <a:pt x="2783" y="3614"/>
                  <a:pt x="2783" y="3614"/>
                  <a:pt x="2783" y="3614"/>
                </a:cubicBezTo>
                <a:lnTo>
                  <a:pt x="2783" y="3614"/>
                </a:lnTo>
                <a:lnTo>
                  <a:pt x="2791" y="3647"/>
                </a:lnTo>
                <a:lnTo>
                  <a:pt x="2791" y="3647"/>
                </a:lnTo>
                <a:lnTo>
                  <a:pt x="2784" y="3614"/>
                </a:lnTo>
                <a:lnTo>
                  <a:pt x="2784" y="3614"/>
                </a:lnTo>
                <a:cubicBezTo>
                  <a:pt x="2809" y="3614"/>
                  <a:pt x="2834" y="3614"/>
                  <a:pt x="2860" y="3614"/>
                </a:cubicBezTo>
                <a:lnTo>
                  <a:pt x="2860" y="3614"/>
                </a:lnTo>
                <a:cubicBezTo>
                  <a:pt x="2838" y="3625"/>
                  <a:pt x="2815" y="3636"/>
                  <a:pt x="2791" y="3647"/>
                </a:cubicBezTo>
                <a:lnTo>
                  <a:pt x="2791" y="3647"/>
                </a:lnTo>
                <a:cubicBezTo>
                  <a:pt x="2815" y="3637"/>
                  <a:pt x="2840" y="3626"/>
                  <a:pt x="2866" y="3615"/>
                </a:cubicBezTo>
                <a:lnTo>
                  <a:pt x="2866" y="3615"/>
                </a:lnTo>
                <a:cubicBezTo>
                  <a:pt x="2871" y="3615"/>
                  <a:pt x="2877" y="3615"/>
                  <a:pt x="2882" y="3615"/>
                </a:cubicBezTo>
                <a:cubicBezTo>
                  <a:pt x="2939" y="3615"/>
                  <a:pt x="2995" y="3614"/>
                  <a:pt x="3052" y="3614"/>
                </a:cubicBezTo>
                <a:cubicBezTo>
                  <a:pt x="3166" y="3614"/>
                  <a:pt x="3281" y="3616"/>
                  <a:pt x="3400" y="3629"/>
                </a:cubicBezTo>
                <a:cubicBezTo>
                  <a:pt x="3372" y="3646"/>
                  <a:pt x="3248" y="3652"/>
                  <a:pt x="3069" y="3652"/>
                </a:cubicBezTo>
                <a:cubicBezTo>
                  <a:pt x="2966" y="3652"/>
                  <a:pt x="2844" y="3650"/>
                  <a:pt x="2711" y="3647"/>
                </a:cubicBezTo>
                <a:lnTo>
                  <a:pt x="2093" y="3629"/>
                </a:lnTo>
                <a:lnTo>
                  <a:pt x="2649" y="3356"/>
                </a:lnTo>
                <a:cubicBezTo>
                  <a:pt x="2673" y="3344"/>
                  <a:pt x="2696" y="3333"/>
                  <a:pt x="2720" y="3321"/>
                </a:cubicBezTo>
                <a:lnTo>
                  <a:pt x="2720" y="3321"/>
                </a:lnTo>
                <a:lnTo>
                  <a:pt x="2722" y="3329"/>
                </a:lnTo>
                <a:lnTo>
                  <a:pt x="2807" y="3329"/>
                </a:lnTo>
                <a:cubicBezTo>
                  <a:pt x="2779" y="3338"/>
                  <a:pt x="2754" y="3349"/>
                  <a:pt x="2729" y="3361"/>
                </a:cubicBezTo>
                <a:lnTo>
                  <a:pt x="2729" y="3361"/>
                </a:lnTo>
                <a:lnTo>
                  <a:pt x="2722" y="3329"/>
                </a:lnTo>
                <a:lnTo>
                  <a:pt x="2720" y="3329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28" y="3361"/>
                  <a:pt x="2728" y="3361"/>
                  <a:pt x="2729" y="3361"/>
                </a:cubicBezTo>
                <a:lnTo>
                  <a:pt x="2729" y="3361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67" y="3354"/>
                  <a:pt x="2801" y="3337"/>
                  <a:pt x="2835" y="3320"/>
                </a:cubicBezTo>
                <a:lnTo>
                  <a:pt x="2835" y="3320"/>
                </a:lnTo>
                <a:cubicBezTo>
                  <a:pt x="2825" y="3323"/>
                  <a:pt x="2816" y="3326"/>
                  <a:pt x="2807" y="3329"/>
                </a:cubicBezTo>
                <a:lnTo>
                  <a:pt x="2807" y="3329"/>
                </a:lnTo>
                <a:cubicBezTo>
                  <a:pt x="2781" y="3329"/>
                  <a:pt x="2755" y="3329"/>
                  <a:pt x="2721" y="3321"/>
                </a:cubicBezTo>
                <a:lnTo>
                  <a:pt x="2721" y="3321"/>
                </a:lnTo>
                <a:cubicBezTo>
                  <a:pt x="2813" y="3276"/>
                  <a:pt x="2911" y="3233"/>
                  <a:pt x="3011" y="3191"/>
                </a:cubicBezTo>
                <a:lnTo>
                  <a:pt x="3011" y="3191"/>
                </a:lnTo>
                <a:cubicBezTo>
                  <a:pt x="3221" y="3142"/>
                  <a:pt x="3376" y="3100"/>
                  <a:pt x="3552" y="3059"/>
                </a:cubicBezTo>
                <a:close/>
                <a:moveTo>
                  <a:pt x="8177" y="3647"/>
                </a:moveTo>
                <a:lnTo>
                  <a:pt x="8177" y="3647"/>
                </a:lnTo>
                <a:cubicBezTo>
                  <a:pt x="8133" y="3653"/>
                  <a:pt x="8075" y="3659"/>
                  <a:pt x="8012" y="3664"/>
                </a:cubicBezTo>
                <a:lnTo>
                  <a:pt x="8012" y="3664"/>
                </a:lnTo>
                <a:cubicBezTo>
                  <a:pt x="8065" y="3659"/>
                  <a:pt x="8120" y="3653"/>
                  <a:pt x="8177" y="3647"/>
                </a:cubicBezTo>
                <a:close/>
                <a:moveTo>
                  <a:pt x="7891" y="3639"/>
                </a:moveTo>
                <a:cubicBezTo>
                  <a:pt x="7850" y="3653"/>
                  <a:pt x="7809" y="3666"/>
                  <a:pt x="7768" y="3678"/>
                </a:cubicBezTo>
                <a:lnTo>
                  <a:pt x="7768" y="3678"/>
                </a:lnTo>
                <a:cubicBezTo>
                  <a:pt x="7737" y="3680"/>
                  <a:pt x="7708" y="3680"/>
                  <a:pt x="7681" y="3681"/>
                </a:cubicBezTo>
                <a:lnTo>
                  <a:pt x="7681" y="3681"/>
                </a:lnTo>
                <a:cubicBezTo>
                  <a:pt x="7710" y="3671"/>
                  <a:pt x="7715" y="3661"/>
                  <a:pt x="7677" y="3654"/>
                </a:cubicBezTo>
                <a:lnTo>
                  <a:pt x="7677" y="3654"/>
                </a:lnTo>
                <a:cubicBezTo>
                  <a:pt x="7745" y="3650"/>
                  <a:pt x="7818" y="3645"/>
                  <a:pt x="7891" y="3639"/>
                </a:cubicBezTo>
                <a:close/>
                <a:moveTo>
                  <a:pt x="6266" y="3677"/>
                </a:moveTo>
                <a:cubicBezTo>
                  <a:pt x="6373" y="3677"/>
                  <a:pt x="6459" y="3679"/>
                  <a:pt x="6535" y="3683"/>
                </a:cubicBezTo>
                <a:lnTo>
                  <a:pt x="6535" y="3683"/>
                </a:lnTo>
                <a:cubicBezTo>
                  <a:pt x="6252" y="3690"/>
                  <a:pt x="5957" y="3679"/>
                  <a:pt x="6561" y="3709"/>
                </a:cubicBezTo>
                <a:cubicBezTo>
                  <a:pt x="6416" y="3714"/>
                  <a:pt x="6306" y="3715"/>
                  <a:pt x="6211" y="3715"/>
                </a:cubicBezTo>
                <a:cubicBezTo>
                  <a:pt x="6001" y="3715"/>
                  <a:pt x="5866" y="3707"/>
                  <a:pt x="5584" y="3707"/>
                </a:cubicBezTo>
                <a:lnTo>
                  <a:pt x="5584" y="3707"/>
                </a:lnTo>
                <a:cubicBezTo>
                  <a:pt x="5555" y="3704"/>
                  <a:pt x="5515" y="3702"/>
                  <a:pt x="5457" y="3700"/>
                </a:cubicBezTo>
                <a:cubicBezTo>
                  <a:pt x="5831" y="3684"/>
                  <a:pt x="6080" y="3677"/>
                  <a:pt x="6266" y="3677"/>
                </a:cubicBezTo>
                <a:close/>
                <a:moveTo>
                  <a:pt x="36" y="3700"/>
                </a:moveTo>
                <a:cubicBezTo>
                  <a:pt x="36" y="3700"/>
                  <a:pt x="36" y="3700"/>
                  <a:pt x="37" y="3700"/>
                </a:cubicBezTo>
                <a:lnTo>
                  <a:pt x="37" y="3700"/>
                </a:lnTo>
                <a:lnTo>
                  <a:pt x="38" y="3718"/>
                </a:lnTo>
                <a:lnTo>
                  <a:pt x="38" y="3718"/>
                </a:lnTo>
                <a:cubicBezTo>
                  <a:pt x="38" y="3718"/>
                  <a:pt x="38" y="3718"/>
                  <a:pt x="38" y="3718"/>
                </a:cubicBezTo>
                <a:lnTo>
                  <a:pt x="38" y="3718"/>
                </a:lnTo>
                <a:lnTo>
                  <a:pt x="36" y="3700"/>
                </a:lnTo>
                <a:close/>
                <a:moveTo>
                  <a:pt x="41" y="3750"/>
                </a:moveTo>
                <a:lnTo>
                  <a:pt x="41" y="3750"/>
                </a:lnTo>
                <a:cubicBezTo>
                  <a:pt x="41" y="3750"/>
                  <a:pt x="41" y="3750"/>
                  <a:pt x="41" y="3750"/>
                </a:cubicBezTo>
                <a:lnTo>
                  <a:pt x="41" y="3750"/>
                </a:lnTo>
                <a:lnTo>
                  <a:pt x="45" y="3788"/>
                </a:lnTo>
                <a:lnTo>
                  <a:pt x="41" y="3750"/>
                </a:lnTo>
                <a:close/>
                <a:moveTo>
                  <a:pt x="7734" y="3689"/>
                </a:moveTo>
                <a:cubicBezTo>
                  <a:pt x="7606" y="3727"/>
                  <a:pt x="7479" y="3762"/>
                  <a:pt x="7328" y="3802"/>
                </a:cubicBezTo>
                <a:lnTo>
                  <a:pt x="7328" y="3802"/>
                </a:lnTo>
                <a:cubicBezTo>
                  <a:pt x="7125" y="3778"/>
                  <a:pt x="7461" y="3734"/>
                  <a:pt x="7624" y="3697"/>
                </a:cubicBezTo>
                <a:lnTo>
                  <a:pt x="7624" y="3697"/>
                </a:lnTo>
                <a:cubicBezTo>
                  <a:pt x="7659" y="3694"/>
                  <a:pt x="7696" y="3692"/>
                  <a:pt x="7734" y="3689"/>
                </a:cubicBezTo>
                <a:close/>
                <a:moveTo>
                  <a:pt x="625" y="3727"/>
                </a:moveTo>
                <a:lnTo>
                  <a:pt x="625" y="3727"/>
                </a:lnTo>
                <a:cubicBezTo>
                  <a:pt x="478" y="3750"/>
                  <a:pt x="303" y="3783"/>
                  <a:pt x="126" y="3817"/>
                </a:cubicBezTo>
                <a:lnTo>
                  <a:pt x="126" y="3817"/>
                </a:lnTo>
                <a:cubicBezTo>
                  <a:pt x="101" y="3819"/>
                  <a:pt x="75" y="3821"/>
                  <a:pt x="48" y="3823"/>
                </a:cubicBezTo>
                <a:lnTo>
                  <a:pt x="48" y="3823"/>
                </a:lnTo>
                <a:lnTo>
                  <a:pt x="45" y="3788"/>
                </a:lnTo>
                <a:lnTo>
                  <a:pt x="48" y="3823"/>
                </a:lnTo>
                <a:lnTo>
                  <a:pt x="48" y="3823"/>
                </a:lnTo>
                <a:cubicBezTo>
                  <a:pt x="46" y="3823"/>
                  <a:pt x="45" y="3823"/>
                  <a:pt x="44" y="3823"/>
                </a:cubicBezTo>
                <a:lnTo>
                  <a:pt x="44" y="3823"/>
                </a:lnTo>
                <a:lnTo>
                  <a:pt x="40" y="3788"/>
                </a:lnTo>
                <a:lnTo>
                  <a:pt x="42" y="3823"/>
                </a:lnTo>
                <a:lnTo>
                  <a:pt x="42" y="3823"/>
                </a:lnTo>
                <a:cubicBezTo>
                  <a:pt x="40" y="3823"/>
                  <a:pt x="38" y="3824"/>
                  <a:pt x="36" y="3824"/>
                </a:cubicBezTo>
                <a:lnTo>
                  <a:pt x="27" y="3753"/>
                </a:lnTo>
                <a:cubicBezTo>
                  <a:pt x="30" y="3752"/>
                  <a:pt x="33" y="3752"/>
                  <a:pt x="36" y="3751"/>
                </a:cubicBezTo>
                <a:lnTo>
                  <a:pt x="36" y="3751"/>
                </a:lnTo>
                <a:lnTo>
                  <a:pt x="40" y="3788"/>
                </a:lnTo>
                <a:lnTo>
                  <a:pt x="38" y="3750"/>
                </a:lnTo>
                <a:lnTo>
                  <a:pt x="38" y="3750"/>
                </a:lnTo>
                <a:cubicBezTo>
                  <a:pt x="37" y="3751"/>
                  <a:pt x="37" y="3751"/>
                  <a:pt x="36" y="3751"/>
                </a:cubicBezTo>
                <a:lnTo>
                  <a:pt x="36" y="3751"/>
                </a:lnTo>
                <a:lnTo>
                  <a:pt x="36" y="3744"/>
                </a:lnTo>
                <a:cubicBezTo>
                  <a:pt x="36" y="3744"/>
                  <a:pt x="37" y="3744"/>
                  <a:pt x="37" y="3744"/>
                </a:cubicBezTo>
                <a:lnTo>
                  <a:pt x="37" y="3744"/>
                </a:lnTo>
                <a:lnTo>
                  <a:pt x="38" y="3750"/>
                </a:lnTo>
                <a:lnTo>
                  <a:pt x="38" y="3750"/>
                </a:lnTo>
                <a:cubicBezTo>
                  <a:pt x="39" y="3750"/>
                  <a:pt x="40" y="3750"/>
                  <a:pt x="41" y="3750"/>
                </a:cubicBezTo>
                <a:lnTo>
                  <a:pt x="41" y="3750"/>
                </a:lnTo>
                <a:lnTo>
                  <a:pt x="40" y="3744"/>
                </a:lnTo>
                <a:lnTo>
                  <a:pt x="40" y="3744"/>
                </a:lnTo>
                <a:cubicBezTo>
                  <a:pt x="40" y="3744"/>
                  <a:pt x="40" y="3744"/>
                  <a:pt x="41" y="3744"/>
                </a:cubicBezTo>
                <a:lnTo>
                  <a:pt x="41" y="3744"/>
                </a:lnTo>
                <a:lnTo>
                  <a:pt x="41" y="3750"/>
                </a:lnTo>
                <a:lnTo>
                  <a:pt x="41" y="3750"/>
                </a:lnTo>
                <a:cubicBezTo>
                  <a:pt x="50" y="3747"/>
                  <a:pt x="59" y="3745"/>
                  <a:pt x="69" y="3743"/>
                </a:cubicBezTo>
                <a:lnTo>
                  <a:pt x="69" y="3743"/>
                </a:lnTo>
                <a:cubicBezTo>
                  <a:pt x="270" y="3735"/>
                  <a:pt x="468" y="3727"/>
                  <a:pt x="625" y="3727"/>
                </a:cubicBezTo>
                <a:close/>
                <a:moveTo>
                  <a:pt x="2861" y="3224"/>
                </a:moveTo>
                <a:lnTo>
                  <a:pt x="2861" y="3224"/>
                </a:lnTo>
                <a:cubicBezTo>
                  <a:pt x="2793" y="3267"/>
                  <a:pt x="2721" y="3307"/>
                  <a:pt x="2641" y="3347"/>
                </a:cubicBezTo>
                <a:lnTo>
                  <a:pt x="1996" y="3665"/>
                </a:lnTo>
                <a:lnTo>
                  <a:pt x="2711" y="3656"/>
                </a:lnTo>
                <a:cubicBezTo>
                  <a:pt x="3041" y="3656"/>
                  <a:pt x="3432" y="3697"/>
                  <a:pt x="3869" y="3697"/>
                </a:cubicBezTo>
                <a:cubicBezTo>
                  <a:pt x="4006" y="3697"/>
                  <a:pt x="4147" y="3693"/>
                  <a:pt x="4292" y="3682"/>
                </a:cubicBezTo>
                <a:lnTo>
                  <a:pt x="4292" y="3682"/>
                </a:lnTo>
                <a:lnTo>
                  <a:pt x="4239" y="3718"/>
                </a:lnTo>
                <a:cubicBezTo>
                  <a:pt x="4345" y="3718"/>
                  <a:pt x="4530" y="3706"/>
                  <a:pt x="4717" y="3706"/>
                </a:cubicBezTo>
                <a:cubicBezTo>
                  <a:pt x="4764" y="3706"/>
                  <a:pt x="4811" y="3707"/>
                  <a:pt x="4857" y="3709"/>
                </a:cubicBezTo>
                <a:lnTo>
                  <a:pt x="4442" y="3753"/>
                </a:lnTo>
                <a:cubicBezTo>
                  <a:pt x="4564" y="3746"/>
                  <a:pt x="4685" y="3744"/>
                  <a:pt x="4804" y="3744"/>
                </a:cubicBezTo>
                <a:cubicBezTo>
                  <a:pt x="4956" y="3744"/>
                  <a:pt x="5106" y="3748"/>
                  <a:pt x="5255" y="3753"/>
                </a:cubicBezTo>
                <a:lnTo>
                  <a:pt x="5255" y="3753"/>
                </a:lnTo>
                <a:cubicBezTo>
                  <a:pt x="5051" y="3792"/>
                  <a:pt x="4550" y="3838"/>
                  <a:pt x="4159" y="3850"/>
                </a:cubicBezTo>
                <a:cubicBezTo>
                  <a:pt x="4195" y="3841"/>
                  <a:pt x="4071" y="3824"/>
                  <a:pt x="4009" y="3815"/>
                </a:cubicBezTo>
                <a:cubicBezTo>
                  <a:pt x="2861" y="3806"/>
                  <a:pt x="2252" y="3780"/>
                  <a:pt x="1184" y="3771"/>
                </a:cubicBezTo>
                <a:cubicBezTo>
                  <a:pt x="1122" y="3759"/>
                  <a:pt x="889" y="3745"/>
                  <a:pt x="784" y="3731"/>
                </a:cubicBezTo>
                <a:lnTo>
                  <a:pt x="784" y="3731"/>
                </a:lnTo>
                <a:cubicBezTo>
                  <a:pt x="854" y="3717"/>
                  <a:pt x="921" y="3703"/>
                  <a:pt x="981" y="3691"/>
                </a:cubicBezTo>
                <a:cubicBezTo>
                  <a:pt x="971" y="3690"/>
                  <a:pt x="959" y="3689"/>
                  <a:pt x="944" y="3689"/>
                </a:cubicBezTo>
                <a:cubicBezTo>
                  <a:pt x="892" y="3689"/>
                  <a:pt x="806" y="3699"/>
                  <a:pt x="701" y="3715"/>
                </a:cubicBezTo>
                <a:lnTo>
                  <a:pt x="701" y="3715"/>
                </a:lnTo>
                <a:cubicBezTo>
                  <a:pt x="605" y="3721"/>
                  <a:pt x="498" y="3729"/>
                  <a:pt x="332" y="3729"/>
                </a:cubicBezTo>
                <a:cubicBezTo>
                  <a:pt x="281" y="3729"/>
                  <a:pt x="224" y="3728"/>
                  <a:pt x="159" y="3727"/>
                </a:cubicBezTo>
                <a:cubicBezTo>
                  <a:pt x="152" y="3727"/>
                  <a:pt x="145" y="3726"/>
                  <a:pt x="138" y="3726"/>
                </a:cubicBezTo>
                <a:lnTo>
                  <a:pt x="138" y="3726"/>
                </a:lnTo>
                <a:cubicBezTo>
                  <a:pt x="172" y="3718"/>
                  <a:pt x="208" y="3709"/>
                  <a:pt x="244" y="3701"/>
                </a:cubicBezTo>
                <a:lnTo>
                  <a:pt x="244" y="3701"/>
                </a:lnTo>
                <a:cubicBezTo>
                  <a:pt x="443" y="3701"/>
                  <a:pt x="648" y="3696"/>
                  <a:pt x="416" y="3665"/>
                </a:cubicBezTo>
                <a:lnTo>
                  <a:pt x="416" y="3665"/>
                </a:lnTo>
                <a:cubicBezTo>
                  <a:pt x="408" y="3673"/>
                  <a:pt x="373" y="3679"/>
                  <a:pt x="319" y="3683"/>
                </a:cubicBezTo>
                <a:lnTo>
                  <a:pt x="319" y="3683"/>
                </a:lnTo>
                <a:cubicBezTo>
                  <a:pt x="603" y="3616"/>
                  <a:pt x="945" y="3539"/>
                  <a:pt x="1325" y="3462"/>
                </a:cubicBezTo>
                <a:cubicBezTo>
                  <a:pt x="1656" y="3402"/>
                  <a:pt x="1792" y="3384"/>
                  <a:pt x="1841" y="3384"/>
                </a:cubicBezTo>
                <a:cubicBezTo>
                  <a:pt x="1907" y="3384"/>
                  <a:pt x="1820" y="3415"/>
                  <a:pt x="1834" y="3415"/>
                </a:cubicBezTo>
                <a:cubicBezTo>
                  <a:pt x="1837" y="3415"/>
                  <a:pt x="1846" y="3413"/>
                  <a:pt x="1864" y="3409"/>
                </a:cubicBezTo>
                <a:cubicBezTo>
                  <a:pt x="2316" y="3336"/>
                  <a:pt x="2624" y="3276"/>
                  <a:pt x="2861" y="3224"/>
                </a:cubicBezTo>
                <a:close/>
                <a:moveTo>
                  <a:pt x="8934" y="3609"/>
                </a:moveTo>
                <a:cubicBezTo>
                  <a:pt x="9115" y="3669"/>
                  <a:pt x="9168" y="3766"/>
                  <a:pt x="9090" y="3828"/>
                </a:cubicBezTo>
                <a:lnTo>
                  <a:pt x="9090" y="3828"/>
                </a:lnTo>
                <a:cubicBezTo>
                  <a:pt x="9020" y="3843"/>
                  <a:pt x="8948" y="3858"/>
                  <a:pt x="8876" y="3872"/>
                </a:cubicBezTo>
                <a:lnTo>
                  <a:pt x="8876" y="3872"/>
                </a:lnTo>
                <a:cubicBezTo>
                  <a:pt x="8688" y="3865"/>
                  <a:pt x="8269" y="3854"/>
                  <a:pt x="7911" y="3839"/>
                </a:cubicBezTo>
                <a:lnTo>
                  <a:pt x="7911" y="3839"/>
                </a:lnTo>
                <a:cubicBezTo>
                  <a:pt x="8218" y="3746"/>
                  <a:pt x="8572" y="3654"/>
                  <a:pt x="8620" y="3654"/>
                </a:cubicBezTo>
                <a:cubicBezTo>
                  <a:pt x="8643" y="3654"/>
                  <a:pt x="8590" y="3677"/>
                  <a:pt x="8415" y="3735"/>
                </a:cubicBezTo>
                <a:lnTo>
                  <a:pt x="8327" y="3762"/>
                </a:lnTo>
                <a:cubicBezTo>
                  <a:pt x="8307" y="3777"/>
                  <a:pt x="8307" y="3783"/>
                  <a:pt x="8325" y="3783"/>
                </a:cubicBezTo>
                <a:cubicBezTo>
                  <a:pt x="8385" y="3783"/>
                  <a:pt x="8648" y="3704"/>
                  <a:pt x="8934" y="3609"/>
                </a:cubicBezTo>
                <a:close/>
                <a:moveTo>
                  <a:pt x="8406" y="3956"/>
                </a:moveTo>
                <a:cubicBezTo>
                  <a:pt x="8402" y="3957"/>
                  <a:pt x="8397" y="3957"/>
                  <a:pt x="8392" y="3958"/>
                </a:cubicBezTo>
                <a:lnTo>
                  <a:pt x="8392" y="3958"/>
                </a:lnTo>
                <a:cubicBezTo>
                  <a:pt x="8397" y="3957"/>
                  <a:pt x="8402" y="3957"/>
                  <a:pt x="8406" y="3956"/>
                </a:cubicBezTo>
                <a:close/>
                <a:moveTo>
                  <a:pt x="8057" y="3998"/>
                </a:moveTo>
                <a:cubicBezTo>
                  <a:pt x="7954" y="4012"/>
                  <a:pt x="7850" y="4027"/>
                  <a:pt x="7745" y="4043"/>
                </a:cubicBezTo>
                <a:lnTo>
                  <a:pt x="7745" y="4043"/>
                </a:lnTo>
                <a:lnTo>
                  <a:pt x="7780" y="4000"/>
                </a:lnTo>
                <a:cubicBezTo>
                  <a:pt x="7873" y="4000"/>
                  <a:pt x="7965" y="4000"/>
                  <a:pt x="8057" y="3998"/>
                </a:cubicBezTo>
                <a:close/>
                <a:moveTo>
                  <a:pt x="8208" y="3996"/>
                </a:moveTo>
                <a:cubicBezTo>
                  <a:pt x="8115" y="4012"/>
                  <a:pt x="8023" y="4028"/>
                  <a:pt x="7930" y="4044"/>
                </a:cubicBezTo>
                <a:cubicBezTo>
                  <a:pt x="7960" y="4031"/>
                  <a:pt x="8037" y="4014"/>
                  <a:pt x="8127" y="3997"/>
                </a:cubicBezTo>
                <a:lnTo>
                  <a:pt x="8127" y="3997"/>
                </a:lnTo>
                <a:cubicBezTo>
                  <a:pt x="8154" y="3997"/>
                  <a:pt x="8181" y="3996"/>
                  <a:pt x="8208" y="3996"/>
                </a:cubicBezTo>
                <a:close/>
                <a:moveTo>
                  <a:pt x="7736" y="4044"/>
                </a:moveTo>
                <a:cubicBezTo>
                  <a:pt x="7662" y="4056"/>
                  <a:pt x="7588" y="4068"/>
                  <a:pt x="7514" y="4080"/>
                </a:cubicBezTo>
                <a:lnTo>
                  <a:pt x="7514" y="4080"/>
                </a:lnTo>
                <a:cubicBezTo>
                  <a:pt x="7549" y="4068"/>
                  <a:pt x="7585" y="4057"/>
                  <a:pt x="7620" y="4045"/>
                </a:cubicBezTo>
                <a:lnTo>
                  <a:pt x="7620" y="4045"/>
                </a:lnTo>
                <a:cubicBezTo>
                  <a:pt x="7660" y="4045"/>
                  <a:pt x="7699" y="4044"/>
                  <a:pt x="7736" y="4044"/>
                </a:cubicBezTo>
                <a:close/>
                <a:moveTo>
                  <a:pt x="6614" y="4065"/>
                </a:moveTo>
                <a:lnTo>
                  <a:pt x="6614" y="4065"/>
                </a:lnTo>
                <a:cubicBezTo>
                  <a:pt x="6534" y="4089"/>
                  <a:pt x="6443" y="4115"/>
                  <a:pt x="6340" y="4142"/>
                </a:cubicBezTo>
                <a:cubicBezTo>
                  <a:pt x="6252" y="4159"/>
                  <a:pt x="6213" y="4165"/>
                  <a:pt x="6198" y="4165"/>
                </a:cubicBezTo>
                <a:cubicBezTo>
                  <a:pt x="6173" y="4165"/>
                  <a:pt x="6207" y="4151"/>
                  <a:pt x="6191" y="4151"/>
                </a:cubicBezTo>
                <a:cubicBezTo>
                  <a:pt x="6173" y="4151"/>
                  <a:pt x="6083" y="4170"/>
                  <a:pt x="5740" y="4256"/>
                </a:cubicBezTo>
                <a:cubicBezTo>
                  <a:pt x="5900" y="4192"/>
                  <a:pt x="6075" y="4128"/>
                  <a:pt x="6377" y="4071"/>
                </a:cubicBezTo>
                <a:lnTo>
                  <a:pt x="6377" y="4071"/>
                </a:lnTo>
                <a:cubicBezTo>
                  <a:pt x="6456" y="4069"/>
                  <a:pt x="6535" y="4067"/>
                  <a:pt x="6614" y="4065"/>
                </a:cubicBezTo>
                <a:close/>
                <a:moveTo>
                  <a:pt x="7771" y="4133"/>
                </a:moveTo>
                <a:cubicBezTo>
                  <a:pt x="7532" y="4203"/>
                  <a:pt x="7082" y="4336"/>
                  <a:pt x="6596" y="4468"/>
                </a:cubicBezTo>
                <a:cubicBezTo>
                  <a:pt x="6498" y="4496"/>
                  <a:pt x="6399" y="4523"/>
                  <a:pt x="6301" y="4550"/>
                </a:cubicBezTo>
                <a:lnTo>
                  <a:pt x="6301" y="4550"/>
                </a:lnTo>
                <a:cubicBezTo>
                  <a:pt x="6168" y="4559"/>
                  <a:pt x="6049" y="4568"/>
                  <a:pt x="5940" y="4578"/>
                </a:cubicBezTo>
                <a:lnTo>
                  <a:pt x="5940" y="4578"/>
                </a:lnTo>
                <a:cubicBezTo>
                  <a:pt x="6361" y="4483"/>
                  <a:pt x="6721" y="4384"/>
                  <a:pt x="6960" y="4292"/>
                </a:cubicBezTo>
                <a:lnTo>
                  <a:pt x="6994" y="4292"/>
                </a:lnTo>
                <a:lnTo>
                  <a:pt x="7771" y="4133"/>
                </a:lnTo>
                <a:close/>
                <a:moveTo>
                  <a:pt x="10137" y="4742"/>
                </a:moveTo>
                <a:lnTo>
                  <a:pt x="10137" y="4742"/>
                </a:lnTo>
                <a:cubicBezTo>
                  <a:pt x="10127" y="4746"/>
                  <a:pt x="10117" y="4749"/>
                  <a:pt x="10107" y="4753"/>
                </a:cubicBezTo>
                <a:lnTo>
                  <a:pt x="10107" y="4753"/>
                </a:lnTo>
                <a:cubicBezTo>
                  <a:pt x="10116" y="4749"/>
                  <a:pt x="10126" y="4746"/>
                  <a:pt x="10137" y="4742"/>
                </a:cubicBezTo>
                <a:close/>
                <a:moveTo>
                  <a:pt x="5683" y="4828"/>
                </a:moveTo>
                <a:cubicBezTo>
                  <a:pt x="5677" y="4829"/>
                  <a:pt x="5672" y="4830"/>
                  <a:pt x="5669" y="4830"/>
                </a:cubicBezTo>
                <a:lnTo>
                  <a:pt x="5683" y="4828"/>
                </a:lnTo>
                <a:close/>
                <a:moveTo>
                  <a:pt x="3002" y="4829"/>
                </a:moveTo>
                <a:cubicBezTo>
                  <a:pt x="2901" y="4843"/>
                  <a:pt x="2798" y="4859"/>
                  <a:pt x="2694" y="4874"/>
                </a:cubicBezTo>
                <a:cubicBezTo>
                  <a:pt x="2798" y="4857"/>
                  <a:pt x="2902" y="4842"/>
                  <a:pt x="3002" y="4829"/>
                </a:cubicBezTo>
                <a:close/>
                <a:moveTo>
                  <a:pt x="9440" y="4954"/>
                </a:moveTo>
                <a:cubicBezTo>
                  <a:pt x="9380" y="4968"/>
                  <a:pt x="9333" y="4981"/>
                  <a:pt x="9300" y="4991"/>
                </a:cubicBezTo>
                <a:lnTo>
                  <a:pt x="9300" y="4991"/>
                </a:lnTo>
                <a:cubicBezTo>
                  <a:pt x="9347" y="4979"/>
                  <a:pt x="9393" y="4967"/>
                  <a:pt x="9440" y="4954"/>
                </a:cubicBezTo>
                <a:close/>
                <a:moveTo>
                  <a:pt x="4203" y="5007"/>
                </a:moveTo>
                <a:lnTo>
                  <a:pt x="4185" y="5009"/>
                </a:lnTo>
                <a:lnTo>
                  <a:pt x="4185" y="5009"/>
                </a:lnTo>
                <a:cubicBezTo>
                  <a:pt x="4194" y="5008"/>
                  <a:pt x="4200" y="5007"/>
                  <a:pt x="4203" y="5007"/>
                </a:cubicBezTo>
                <a:close/>
                <a:moveTo>
                  <a:pt x="4892" y="5060"/>
                </a:moveTo>
                <a:lnTo>
                  <a:pt x="4892" y="5060"/>
                </a:lnTo>
                <a:cubicBezTo>
                  <a:pt x="4894" y="5060"/>
                  <a:pt x="4894" y="5061"/>
                  <a:pt x="4895" y="5061"/>
                </a:cubicBezTo>
                <a:lnTo>
                  <a:pt x="4895" y="5061"/>
                </a:lnTo>
                <a:cubicBezTo>
                  <a:pt x="4894" y="5061"/>
                  <a:pt x="4893" y="5060"/>
                  <a:pt x="4892" y="5060"/>
                </a:cubicBezTo>
                <a:close/>
                <a:moveTo>
                  <a:pt x="4724" y="5060"/>
                </a:moveTo>
                <a:cubicBezTo>
                  <a:pt x="4699" y="5062"/>
                  <a:pt x="4672" y="5063"/>
                  <a:pt x="4646" y="5065"/>
                </a:cubicBezTo>
                <a:lnTo>
                  <a:pt x="4646" y="5065"/>
                </a:lnTo>
                <a:cubicBezTo>
                  <a:pt x="4678" y="5062"/>
                  <a:pt x="4705" y="5060"/>
                  <a:pt x="4724" y="5060"/>
                </a:cubicBezTo>
                <a:close/>
                <a:moveTo>
                  <a:pt x="4631" y="5110"/>
                </a:moveTo>
                <a:cubicBezTo>
                  <a:pt x="4526" y="5124"/>
                  <a:pt x="4398" y="5138"/>
                  <a:pt x="4263" y="5148"/>
                </a:cubicBezTo>
                <a:lnTo>
                  <a:pt x="4263" y="5148"/>
                </a:lnTo>
                <a:cubicBezTo>
                  <a:pt x="4333" y="5137"/>
                  <a:pt x="4405" y="5125"/>
                  <a:pt x="4477" y="5113"/>
                </a:cubicBezTo>
                <a:lnTo>
                  <a:pt x="4631" y="5110"/>
                </a:lnTo>
                <a:close/>
                <a:moveTo>
                  <a:pt x="9802" y="4830"/>
                </a:moveTo>
                <a:lnTo>
                  <a:pt x="9868" y="4835"/>
                </a:lnTo>
                <a:lnTo>
                  <a:pt x="9868" y="4835"/>
                </a:lnTo>
                <a:cubicBezTo>
                  <a:pt x="9709" y="4887"/>
                  <a:pt x="9550" y="4935"/>
                  <a:pt x="9387" y="4980"/>
                </a:cubicBezTo>
                <a:cubicBezTo>
                  <a:pt x="9304" y="5004"/>
                  <a:pt x="9259" y="5013"/>
                  <a:pt x="9248" y="5013"/>
                </a:cubicBezTo>
                <a:cubicBezTo>
                  <a:pt x="9237" y="5013"/>
                  <a:pt x="9256" y="5005"/>
                  <a:pt x="9300" y="4991"/>
                </a:cubicBezTo>
                <a:lnTo>
                  <a:pt x="9300" y="4991"/>
                </a:lnTo>
                <a:cubicBezTo>
                  <a:pt x="9155" y="5029"/>
                  <a:pt x="9010" y="5065"/>
                  <a:pt x="8865" y="5100"/>
                </a:cubicBezTo>
                <a:lnTo>
                  <a:pt x="8865" y="5100"/>
                </a:lnTo>
                <a:cubicBezTo>
                  <a:pt x="8429" y="5106"/>
                  <a:pt x="8039" y="5115"/>
                  <a:pt x="7786" y="5130"/>
                </a:cubicBezTo>
                <a:lnTo>
                  <a:pt x="7542" y="5130"/>
                </a:lnTo>
                <a:cubicBezTo>
                  <a:pt x="7590" y="5104"/>
                  <a:pt x="7663" y="5071"/>
                  <a:pt x="7700" y="5060"/>
                </a:cubicBezTo>
                <a:lnTo>
                  <a:pt x="7700" y="5060"/>
                </a:lnTo>
                <a:lnTo>
                  <a:pt x="7127" y="5130"/>
                </a:lnTo>
                <a:lnTo>
                  <a:pt x="6914" y="5130"/>
                </a:lnTo>
                <a:cubicBezTo>
                  <a:pt x="6847" y="5130"/>
                  <a:pt x="6779" y="5130"/>
                  <a:pt x="6711" y="5130"/>
                </a:cubicBezTo>
                <a:cubicBezTo>
                  <a:pt x="6379" y="5130"/>
                  <a:pt x="6042" y="5137"/>
                  <a:pt x="5711" y="5149"/>
                </a:cubicBezTo>
                <a:lnTo>
                  <a:pt x="5711" y="5149"/>
                </a:lnTo>
                <a:cubicBezTo>
                  <a:pt x="5714" y="5131"/>
                  <a:pt x="5732" y="5118"/>
                  <a:pt x="5766" y="5104"/>
                </a:cubicBezTo>
                <a:cubicBezTo>
                  <a:pt x="5828" y="5078"/>
                  <a:pt x="5961" y="5069"/>
                  <a:pt x="6181" y="5060"/>
                </a:cubicBezTo>
                <a:cubicBezTo>
                  <a:pt x="6120" y="5060"/>
                  <a:pt x="6049" y="5051"/>
                  <a:pt x="5978" y="5051"/>
                </a:cubicBezTo>
                <a:lnTo>
                  <a:pt x="5749" y="5051"/>
                </a:lnTo>
                <a:cubicBezTo>
                  <a:pt x="5723" y="5048"/>
                  <a:pt x="5697" y="5047"/>
                  <a:pt x="5669" y="5047"/>
                </a:cubicBezTo>
                <a:cubicBezTo>
                  <a:pt x="5603" y="5047"/>
                  <a:pt x="5526" y="5054"/>
                  <a:pt x="5413" y="5060"/>
                </a:cubicBezTo>
                <a:cubicBezTo>
                  <a:pt x="5449" y="5060"/>
                  <a:pt x="5466" y="5086"/>
                  <a:pt x="5475" y="5104"/>
                </a:cubicBezTo>
                <a:cubicBezTo>
                  <a:pt x="5484" y="5130"/>
                  <a:pt x="5466" y="5148"/>
                  <a:pt x="5369" y="5148"/>
                </a:cubicBezTo>
                <a:cubicBezTo>
                  <a:pt x="5263" y="5130"/>
                  <a:pt x="5219" y="5122"/>
                  <a:pt x="5175" y="5113"/>
                </a:cubicBezTo>
                <a:cubicBezTo>
                  <a:pt x="5139" y="5113"/>
                  <a:pt x="5113" y="5104"/>
                  <a:pt x="5086" y="5104"/>
                </a:cubicBezTo>
                <a:cubicBezTo>
                  <a:pt x="5078" y="5101"/>
                  <a:pt x="5070" y="5099"/>
                  <a:pt x="5061" y="5098"/>
                </a:cubicBezTo>
                <a:lnTo>
                  <a:pt x="5061" y="5098"/>
                </a:lnTo>
                <a:cubicBezTo>
                  <a:pt x="5685" y="5011"/>
                  <a:pt x="4310" y="5109"/>
                  <a:pt x="5510" y="4954"/>
                </a:cubicBezTo>
                <a:cubicBezTo>
                  <a:pt x="5771" y="4925"/>
                  <a:pt x="5904" y="4915"/>
                  <a:pt x="5971" y="4915"/>
                </a:cubicBezTo>
                <a:cubicBezTo>
                  <a:pt x="6120" y="4915"/>
                  <a:pt x="5950" y="4963"/>
                  <a:pt x="6115" y="4963"/>
                </a:cubicBezTo>
                <a:cubicBezTo>
                  <a:pt x="6124" y="4963"/>
                  <a:pt x="6134" y="4963"/>
                  <a:pt x="6146" y="4963"/>
                </a:cubicBezTo>
                <a:cubicBezTo>
                  <a:pt x="6515" y="4910"/>
                  <a:pt x="7115" y="4832"/>
                  <a:pt x="7783" y="4832"/>
                </a:cubicBezTo>
                <a:cubicBezTo>
                  <a:pt x="7898" y="4832"/>
                  <a:pt x="8015" y="4834"/>
                  <a:pt x="8133" y="4839"/>
                </a:cubicBezTo>
                <a:cubicBezTo>
                  <a:pt x="7877" y="4857"/>
                  <a:pt x="7665" y="4848"/>
                  <a:pt x="7418" y="4866"/>
                </a:cubicBezTo>
                <a:lnTo>
                  <a:pt x="8036" y="4874"/>
                </a:lnTo>
                <a:cubicBezTo>
                  <a:pt x="7294" y="4945"/>
                  <a:pt x="6764" y="4954"/>
                  <a:pt x="7338" y="4980"/>
                </a:cubicBezTo>
                <a:cubicBezTo>
                  <a:pt x="7373" y="4919"/>
                  <a:pt x="7974" y="4892"/>
                  <a:pt x="8565" y="4892"/>
                </a:cubicBezTo>
                <a:cubicBezTo>
                  <a:pt x="9166" y="4883"/>
                  <a:pt x="9757" y="4892"/>
                  <a:pt x="9802" y="4830"/>
                </a:cubicBezTo>
                <a:close/>
                <a:moveTo>
                  <a:pt x="3356" y="5307"/>
                </a:moveTo>
                <a:cubicBezTo>
                  <a:pt x="3312" y="5316"/>
                  <a:pt x="3397" y="5316"/>
                  <a:pt x="3206" y="5316"/>
                </a:cubicBezTo>
                <a:lnTo>
                  <a:pt x="3206" y="5316"/>
                </a:lnTo>
                <a:cubicBezTo>
                  <a:pt x="3276" y="5316"/>
                  <a:pt x="3312" y="5307"/>
                  <a:pt x="3356" y="5307"/>
                </a:cubicBezTo>
                <a:close/>
                <a:moveTo>
                  <a:pt x="6892" y="5368"/>
                </a:moveTo>
                <a:lnTo>
                  <a:pt x="6892" y="5368"/>
                </a:lnTo>
                <a:cubicBezTo>
                  <a:pt x="6865" y="5368"/>
                  <a:pt x="6839" y="5368"/>
                  <a:pt x="6813" y="5369"/>
                </a:cubicBezTo>
                <a:lnTo>
                  <a:pt x="6813" y="5369"/>
                </a:lnTo>
                <a:cubicBezTo>
                  <a:pt x="6843" y="5369"/>
                  <a:pt x="6877" y="5369"/>
                  <a:pt x="6914" y="5369"/>
                </a:cubicBezTo>
                <a:cubicBezTo>
                  <a:pt x="6907" y="5368"/>
                  <a:pt x="6900" y="5368"/>
                  <a:pt x="6892" y="5368"/>
                </a:cubicBezTo>
                <a:close/>
                <a:moveTo>
                  <a:pt x="6813" y="5369"/>
                </a:moveTo>
                <a:lnTo>
                  <a:pt x="6813" y="5369"/>
                </a:lnTo>
                <a:cubicBezTo>
                  <a:pt x="6715" y="5369"/>
                  <a:pt x="6652" y="5371"/>
                  <a:pt x="6605" y="5378"/>
                </a:cubicBezTo>
                <a:cubicBezTo>
                  <a:pt x="6663" y="5374"/>
                  <a:pt x="6734" y="5371"/>
                  <a:pt x="6813" y="5369"/>
                </a:cubicBezTo>
                <a:close/>
                <a:moveTo>
                  <a:pt x="7621" y="5404"/>
                </a:moveTo>
                <a:cubicBezTo>
                  <a:pt x="7642" y="5404"/>
                  <a:pt x="7663" y="5404"/>
                  <a:pt x="7685" y="5404"/>
                </a:cubicBezTo>
                <a:lnTo>
                  <a:pt x="7685" y="5404"/>
                </a:lnTo>
                <a:cubicBezTo>
                  <a:pt x="7638" y="5417"/>
                  <a:pt x="7595" y="5429"/>
                  <a:pt x="7559" y="5440"/>
                </a:cubicBezTo>
                <a:cubicBezTo>
                  <a:pt x="7504" y="5446"/>
                  <a:pt x="7474" y="5449"/>
                  <a:pt x="7462" y="5449"/>
                </a:cubicBezTo>
                <a:cubicBezTo>
                  <a:pt x="7420" y="5449"/>
                  <a:pt x="7567" y="5419"/>
                  <a:pt x="7621" y="5404"/>
                </a:cubicBezTo>
                <a:close/>
                <a:moveTo>
                  <a:pt x="7591" y="5380"/>
                </a:moveTo>
                <a:cubicBezTo>
                  <a:pt x="7665" y="5384"/>
                  <a:pt x="7714" y="5389"/>
                  <a:pt x="7723" y="5394"/>
                </a:cubicBezTo>
                <a:lnTo>
                  <a:pt x="7723" y="5394"/>
                </a:lnTo>
                <a:cubicBezTo>
                  <a:pt x="7710" y="5398"/>
                  <a:pt x="7698" y="5401"/>
                  <a:pt x="7686" y="5404"/>
                </a:cubicBezTo>
                <a:lnTo>
                  <a:pt x="7621" y="5404"/>
                </a:lnTo>
                <a:cubicBezTo>
                  <a:pt x="7639" y="5399"/>
                  <a:pt x="7646" y="5395"/>
                  <a:pt x="7629" y="5395"/>
                </a:cubicBezTo>
                <a:cubicBezTo>
                  <a:pt x="7618" y="5398"/>
                  <a:pt x="7606" y="5401"/>
                  <a:pt x="7594" y="5404"/>
                </a:cubicBezTo>
                <a:lnTo>
                  <a:pt x="7532" y="5404"/>
                </a:lnTo>
                <a:cubicBezTo>
                  <a:pt x="7552" y="5404"/>
                  <a:pt x="7573" y="5404"/>
                  <a:pt x="7594" y="5404"/>
                </a:cubicBezTo>
                <a:lnTo>
                  <a:pt x="7594" y="5404"/>
                </a:lnTo>
                <a:cubicBezTo>
                  <a:pt x="7393" y="5454"/>
                  <a:pt x="7185" y="5504"/>
                  <a:pt x="6985" y="5545"/>
                </a:cubicBezTo>
                <a:cubicBezTo>
                  <a:pt x="6967" y="5547"/>
                  <a:pt x="6953" y="5547"/>
                  <a:pt x="6941" y="5547"/>
                </a:cubicBezTo>
                <a:cubicBezTo>
                  <a:pt x="6795" y="5547"/>
                  <a:pt x="7199" y="5453"/>
                  <a:pt x="7591" y="5380"/>
                </a:cubicBezTo>
                <a:close/>
                <a:moveTo>
                  <a:pt x="6156" y="5609"/>
                </a:moveTo>
                <a:cubicBezTo>
                  <a:pt x="6121" y="5612"/>
                  <a:pt x="6079" y="5618"/>
                  <a:pt x="6035" y="5626"/>
                </a:cubicBezTo>
                <a:lnTo>
                  <a:pt x="6035" y="5626"/>
                </a:lnTo>
                <a:cubicBezTo>
                  <a:pt x="6077" y="5620"/>
                  <a:pt x="6117" y="5615"/>
                  <a:pt x="6156" y="5609"/>
                </a:cubicBezTo>
                <a:close/>
                <a:moveTo>
                  <a:pt x="4248" y="5413"/>
                </a:moveTo>
                <a:lnTo>
                  <a:pt x="4248" y="5413"/>
                </a:lnTo>
                <a:cubicBezTo>
                  <a:pt x="3894" y="5493"/>
                  <a:pt x="4177" y="5493"/>
                  <a:pt x="4159" y="5545"/>
                </a:cubicBezTo>
                <a:cubicBezTo>
                  <a:pt x="4140" y="5545"/>
                  <a:pt x="4120" y="5544"/>
                  <a:pt x="4099" y="5544"/>
                </a:cubicBezTo>
                <a:cubicBezTo>
                  <a:pt x="3696" y="5544"/>
                  <a:pt x="3023" y="5699"/>
                  <a:pt x="2325" y="5816"/>
                </a:cubicBezTo>
                <a:lnTo>
                  <a:pt x="2325" y="5816"/>
                </a:lnTo>
                <a:cubicBezTo>
                  <a:pt x="2288" y="5808"/>
                  <a:pt x="2252" y="5801"/>
                  <a:pt x="2215" y="5793"/>
                </a:cubicBezTo>
                <a:lnTo>
                  <a:pt x="2215" y="5793"/>
                </a:lnTo>
                <a:cubicBezTo>
                  <a:pt x="2764" y="5652"/>
                  <a:pt x="3386" y="5518"/>
                  <a:pt x="4248" y="5413"/>
                </a:cubicBezTo>
                <a:close/>
                <a:moveTo>
                  <a:pt x="2538" y="5815"/>
                </a:moveTo>
                <a:lnTo>
                  <a:pt x="2538" y="5815"/>
                </a:lnTo>
                <a:cubicBezTo>
                  <a:pt x="2531" y="5816"/>
                  <a:pt x="2524" y="5818"/>
                  <a:pt x="2517" y="5819"/>
                </a:cubicBezTo>
                <a:cubicBezTo>
                  <a:pt x="2524" y="5818"/>
                  <a:pt x="2531" y="5816"/>
                  <a:pt x="2538" y="5815"/>
                </a:cubicBezTo>
                <a:close/>
                <a:moveTo>
                  <a:pt x="2332" y="5899"/>
                </a:moveTo>
                <a:lnTo>
                  <a:pt x="2332" y="5899"/>
                </a:lnTo>
                <a:cubicBezTo>
                  <a:pt x="2464" y="5908"/>
                  <a:pt x="2667" y="5943"/>
                  <a:pt x="2897" y="5996"/>
                </a:cubicBezTo>
                <a:cubicBezTo>
                  <a:pt x="2729" y="5969"/>
                  <a:pt x="2543" y="5943"/>
                  <a:pt x="2332" y="5899"/>
                </a:cubicBezTo>
                <a:close/>
                <a:moveTo>
                  <a:pt x="6669" y="5361"/>
                </a:moveTo>
                <a:cubicBezTo>
                  <a:pt x="6738" y="5361"/>
                  <a:pt x="6812" y="5363"/>
                  <a:pt x="6892" y="5368"/>
                </a:cubicBezTo>
                <a:lnTo>
                  <a:pt x="6892" y="5368"/>
                </a:lnTo>
                <a:cubicBezTo>
                  <a:pt x="6938" y="5367"/>
                  <a:pt x="6986" y="5367"/>
                  <a:pt x="7033" y="5367"/>
                </a:cubicBezTo>
                <a:cubicBezTo>
                  <a:pt x="7165" y="5367"/>
                  <a:pt x="7300" y="5369"/>
                  <a:pt x="7415" y="5372"/>
                </a:cubicBezTo>
                <a:lnTo>
                  <a:pt x="7415" y="5372"/>
                </a:lnTo>
                <a:cubicBezTo>
                  <a:pt x="7093" y="5405"/>
                  <a:pt x="6953" y="5497"/>
                  <a:pt x="6156" y="5609"/>
                </a:cubicBezTo>
                <a:lnTo>
                  <a:pt x="6156" y="5609"/>
                </a:lnTo>
                <a:cubicBezTo>
                  <a:pt x="6174" y="5608"/>
                  <a:pt x="6191" y="5607"/>
                  <a:pt x="6205" y="5607"/>
                </a:cubicBezTo>
                <a:cubicBezTo>
                  <a:pt x="6213" y="5607"/>
                  <a:pt x="6219" y="5607"/>
                  <a:pt x="6226" y="5607"/>
                </a:cubicBezTo>
                <a:cubicBezTo>
                  <a:pt x="6040" y="5687"/>
                  <a:pt x="5881" y="5687"/>
                  <a:pt x="5572" y="5722"/>
                </a:cubicBezTo>
                <a:cubicBezTo>
                  <a:pt x="5689" y="5699"/>
                  <a:pt x="5881" y="5652"/>
                  <a:pt x="6035" y="5626"/>
                </a:cubicBezTo>
                <a:lnTo>
                  <a:pt x="6035" y="5626"/>
                </a:lnTo>
                <a:cubicBezTo>
                  <a:pt x="5970" y="5634"/>
                  <a:pt x="5901" y="5643"/>
                  <a:pt x="5828" y="5651"/>
                </a:cubicBezTo>
                <a:lnTo>
                  <a:pt x="6446" y="5528"/>
                </a:lnTo>
                <a:lnTo>
                  <a:pt x="6446" y="5528"/>
                </a:lnTo>
                <a:cubicBezTo>
                  <a:pt x="6040" y="5537"/>
                  <a:pt x="5554" y="5634"/>
                  <a:pt x="4848" y="5713"/>
                </a:cubicBezTo>
                <a:cubicBezTo>
                  <a:pt x="4956" y="5708"/>
                  <a:pt x="5509" y="5655"/>
                  <a:pt x="5705" y="5655"/>
                </a:cubicBezTo>
                <a:cubicBezTo>
                  <a:pt x="5814" y="5655"/>
                  <a:pt x="5811" y="5671"/>
                  <a:pt x="5554" y="5722"/>
                </a:cubicBezTo>
                <a:cubicBezTo>
                  <a:pt x="5351" y="5749"/>
                  <a:pt x="5086" y="5784"/>
                  <a:pt x="4707" y="5872"/>
                </a:cubicBezTo>
                <a:cubicBezTo>
                  <a:pt x="4703" y="5865"/>
                  <a:pt x="4687" y="5863"/>
                  <a:pt x="4660" y="5863"/>
                </a:cubicBezTo>
                <a:cubicBezTo>
                  <a:pt x="4616" y="5863"/>
                  <a:pt x="4544" y="5870"/>
                  <a:pt x="4451" y="5881"/>
                </a:cubicBezTo>
                <a:cubicBezTo>
                  <a:pt x="4292" y="5908"/>
                  <a:pt x="4071" y="5952"/>
                  <a:pt x="3833" y="6031"/>
                </a:cubicBezTo>
                <a:lnTo>
                  <a:pt x="3850" y="5978"/>
                </a:lnTo>
                <a:lnTo>
                  <a:pt x="3850" y="5978"/>
                </a:lnTo>
                <a:cubicBezTo>
                  <a:pt x="3764" y="6006"/>
                  <a:pt x="3694" y="6032"/>
                  <a:pt x="3636" y="6057"/>
                </a:cubicBezTo>
                <a:lnTo>
                  <a:pt x="3636" y="6057"/>
                </a:lnTo>
                <a:cubicBezTo>
                  <a:pt x="3587" y="6055"/>
                  <a:pt x="3522" y="6053"/>
                  <a:pt x="3444" y="6049"/>
                </a:cubicBezTo>
                <a:cubicBezTo>
                  <a:pt x="3373" y="6022"/>
                  <a:pt x="3303" y="5987"/>
                  <a:pt x="3232" y="5960"/>
                </a:cubicBezTo>
                <a:lnTo>
                  <a:pt x="3170" y="5978"/>
                </a:lnTo>
                <a:cubicBezTo>
                  <a:pt x="2890" y="5930"/>
                  <a:pt x="2609" y="5874"/>
                  <a:pt x="2325" y="5816"/>
                </a:cubicBezTo>
                <a:lnTo>
                  <a:pt x="2325" y="5816"/>
                </a:lnTo>
                <a:cubicBezTo>
                  <a:pt x="2462" y="5795"/>
                  <a:pt x="2536" y="5787"/>
                  <a:pt x="2571" y="5787"/>
                </a:cubicBezTo>
                <a:cubicBezTo>
                  <a:pt x="2623" y="5787"/>
                  <a:pt x="2588" y="5804"/>
                  <a:pt x="2538" y="5815"/>
                </a:cubicBezTo>
                <a:lnTo>
                  <a:pt x="2538" y="5815"/>
                </a:lnTo>
                <a:cubicBezTo>
                  <a:pt x="2964" y="5728"/>
                  <a:pt x="3398" y="5650"/>
                  <a:pt x="3833" y="5581"/>
                </a:cubicBezTo>
                <a:lnTo>
                  <a:pt x="3833" y="5581"/>
                </a:lnTo>
                <a:cubicBezTo>
                  <a:pt x="3824" y="5595"/>
                  <a:pt x="3850" y="5600"/>
                  <a:pt x="3900" y="5600"/>
                </a:cubicBezTo>
                <a:cubicBezTo>
                  <a:pt x="4008" y="5600"/>
                  <a:pt x="4232" y="5575"/>
                  <a:pt x="4468" y="5563"/>
                </a:cubicBezTo>
                <a:cubicBezTo>
                  <a:pt x="4336" y="5537"/>
                  <a:pt x="4583" y="5493"/>
                  <a:pt x="4936" y="5457"/>
                </a:cubicBezTo>
                <a:cubicBezTo>
                  <a:pt x="5281" y="5422"/>
                  <a:pt x="5731" y="5404"/>
                  <a:pt x="6005" y="5378"/>
                </a:cubicBezTo>
                <a:lnTo>
                  <a:pt x="6005" y="5378"/>
                </a:lnTo>
                <a:cubicBezTo>
                  <a:pt x="6005" y="5378"/>
                  <a:pt x="6006" y="5379"/>
                  <a:pt x="6006" y="5379"/>
                </a:cubicBezTo>
                <a:lnTo>
                  <a:pt x="6006" y="5379"/>
                </a:lnTo>
                <a:cubicBezTo>
                  <a:pt x="5970" y="5384"/>
                  <a:pt x="5925" y="5389"/>
                  <a:pt x="5872" y="5395"/>
                </a:cubicBezTo>
                <a:cubicBezTo>
                  <a:pt x="5921" y="5393"/>
                  <a:pt x="5967" y="5390"/>
                  <a:pt x="6010" y="5388"/>
                </a:cubicBezTo>
                <a:lnTo>
                  <a:pt x="6010" y="5388"/>
                </a:lnTo>
                <a:cubicBezTo>
                  <a:pt x="6010" y="5417"/>
                  <a:pt x="5850" y="5434"/>
                  <a:pt x="5245" y="5466"/>
                </a:cubicBezTo>
                <a:cubicBezTo>
                  <a:pt x="5285" y="5467"/>
                  <a:pt x="5323" y="5467"/>
                  <a:pt x="5359" y="5467"/>
                </a:cubicBezTo>
                <a:cubicBezTo>
                  <a:pt x="5926" y="5467"/>
                  <a:pt x="6165" y="5361"/>
                  <a:pt x="6669" y="5361"/>
                </a:cubicBezTo>
                <a:close/>
                <a:moveTo>
                  <a:pt x="3206" y="6066"/>
                </a:moveTo>
                <a:cubicBezTo>
                  <a:pt x="3305" y="6088"/>
                  <a:pt x="3398" y="6109"/>
                  <a:pt x="3491" y="6130"/>
                </a:cubicBezTo>
                <a:lnTo>
                  <a:pt x="3491" y="6130"/>
                </a:lnTo>
                <a:cubicBezTo>
                  <a:pt x="3459" y="6149"/>
                  <a:pt x="3432" y="6166"/>
                  <a:pt x="3409" y="6181"/>
                </a:cubicBezTo>
                <a:lnTo>
                  <a:pt x="3375" y="6204"/>
                </a:lnTo>
                <a:lnTo>
                  <a:pt x="3375" y="6204"/>
                </a:lnTo>
                <a:cubicBezTo>
                  <a:pt x="3301" y="6197"/>
                  <a:pt x="3227" y="6189"/>
                  <a:pt x="3153" y="6181"/>
                </a:cubicBezTo>
                <a:cubicBezTo>
                  <a:pt x="3038" y="6155"/>
                  <a:pt x="3135" y="6146"/>
                  <a:pt x="3294" y="6146"/>
                </a:cubicBezTo>
                <a:cubicBezTo>
                  <a:pt x="3232" y="6146"/>
                  <a:pt x="3170" y="6137"/>
                  <a:pt x="3117" y="6137"/>
                </a:cubicBezTo>
                <a:cubicBezTo>
                  <a:pt x="2773" y="6066"/>
                  <a:pt x="2958" y="6066"/>
                  <a:pt x="3206" y="6066"/>
                </a:cubicBezTo>
                <a:close/>
                <a:moveTo>
                  <a:pt x="8892" y="0"/>
                </a:moveTo>
                <a:cubicBezTo>
                  <a:pt x="7974" y="53"/>
                  <a:pt x="7064" y="98"/>
                  <a:pt x="6155" y="150"/>
                </a:cubicBezTo>
                <a:cubicBezTo>
                  <a:pt x="6236" y="147"/>
                  <a:pt x="6292" y="146"/>
                  <a:pt x="6328" y="146"/>
                </a:cubicBezTo>
                <a:cubicBezTo>
                  <a:pt x="6488" y="146"/>
                  <a:pt x="6243" y="175"/>
                  <a:pt x="5969" y="203"/>
                </a:cubicBezTo>
                <a:cubicBezTo>
                  <a:pt x="6001" y="201"/>
                  <a:pt x="6023" y="200"/>
                  <a:pt x="6039" y="200"/>
                </a:cubicBezTo>
                <a:cubicBezTo>
                  <a:pt x="6133" y="200"/>
                  <a:pt x="5976" y="240"/>
                  <a:pt x="6014" y="248"/>
                </a:cubicBezTo>
                <a:cubicBezTo>
                  <a:pt x="5554" y="274"/>
                  <a:pt x="5095" y="309"/>
                  <a:pt x="4636" y="345"/>
                </a:cubicBezTo>
                <a:cubicBezTo>
                  <a:pt x="4398" y="424"/>
                  <a:pt x="3179" y="539"/>
                  <a:pt x="3038" y="618"/>
                </a:cubicBezTo>
                <a:lnTo>
                  <a:pt x="3471" y="548"/>
                </a:lnTo>
                <a:lnTo>
                  <a:pt x="3471" y="548"/>
                </a:lnTo>
                <a:cubicBezTo>
                  <a:pt x="2906" y="680"/>
                  <a:pt x="4292" y="574"/>
                  <a:pt x="4221" y="663"/>
                </a:cubicBezTo>
                <a:cubicBezTo>
                  <a:pt x="4848" y="513"/>
                  <a:pt x="5916" y="565"/>
                  <a:pt x="6967" y="380"/>
                </a:cubicBezTo>
                <a:cubicBezTo>
                  <a:pt x="6985" y="379"/>
                  <a:pt x="6999" y="379"/>
                  <a:pt x="7009" y="379"/>
                </a:cubicBezTo>
                <a:cubicBezTo>
                  <a:pt x="7135" y="379"/>
                  <a:pt x="6782" y="424"/>
                  <a:pt x="6897" y="424"/>
                </a:cubicBezTo>
                <a:cubicBezTo>
                  <a:pt x="7029" y="398"/>
                  <a:pt x="7170" y="380"/>
                  <a:pt x="7365" y="362"/>
                </a:cubicBezTo>
                <a:cubicBezTo>
                  <a:pt x="7400" y="354"/>
                  <a:pt x="7444" y="354"/>
                  <a:pt x="7488" y="345"/>
                </a:cubicBezTo>
                <a:cubicBezTo>
                  <a:pt x="7524" y="345"/>
                  <a:pt x="7559" y="345"/>
                  <a:pt x="7603" y="336"/>
                </a:cubicBezTo>
                <a:cubicBezTo>
                  <a:pt x="7682" y="336"/>
                  <a:pt x="7762" y="336"/>
                  <a:pt x="7850" y="327"/>
                </a:cubicBezTo>
                <a:lnTo>
                  <a:pt x="7850" y="327"/>
                </a:lnTo>
                <a:lnTo>
                  <a:pt x="7788" y="345"/>
                </a:lnTo>
                <a:cubicBezTo>
                  <a:pt x="7894" y="336"/>
                  <a:pt x="7991" y="327"/>
                  <a:pt x="8071" y="327"/>
                </a:cubicBezTo>
                <a:lnTo>
                  <a:pt x="8106" y="318"/>
                </a:lnTo>
                <a:cubicBezTo>
                  <a:pt x="8115" y="318"/>
                  <a:pt x="8142" y="318"/>
                  <a:pt x="8124" y="327"/>
                </a:cubicBezTo>
                <a:cubicBezTo>
                  <a:pt x="8106" y="345"/>
                  <a:pt x="8089" y="362"/>
                  <a:pt x="8071" y="380"/>
                </a:cubicBezTo>
                <a:cubicBezTo>
                  <a:pt x="8036" y="415"/>
                  <a:pt x="7991" y="442"/>
                  <a:pt x="7956" y="468"/>
                </a:cubicBezTo>
                <a:cubicBezTo>
                  <a:pt x="7886" y="530"/>
                  <a:pt x="7815" y="574"/>
                  <a:pt x="7735" y="618"/>
                </a:cubicBezTo>
                <a:cubicBezTo>
                  <a:pt x="7700" y="645"/>
                  <a:pt x="7665" y="663"/>
                  <a:pt x="7629" y="680"/>
                </a:cubicBezTo>
                <a:cubicBezTo>
                  <a:pt x="7612" y="689"/>
                  <a:pt x="7594" y="698"/>
                  <a:pt x="7576" y="707"/>
                </a:cubicBezTo>
                <a:lnTo>
                  <a:pt x="7488" y="751"/>
                </a:lnTo>
                <a:cubicBezTo>
                  <a:pt x="7356" y="813"/>
                  <a:pt x="7232" y="866"/>
                  <a:pt x="7100" y="910"/>
                </a:cubicBezTo>
                <a:cubicBezTo>
                  <a:pt x="6570" y="1104"/>
                  <a:pt x="5987" y="1237"/>
                  <a:pt x="5148" y="1378"/>
                </a:cubicBezTo>
                <a:lnTo>
                  <a:pt x="5298" y="1387"/>
                </a:lnTo>
                <a:cubicBezTo>
                  <a:pt x="4892" y="1457"/>
                  <a:pt x="4804" y="1457"/>
                  <a:pt x="4618" y="1484"/>
                </a:cubicBezTo>
                <a:cubicBezTo>
                  <a:pt x="4539" y="1509"/>
                  <a:pt x="4523" y="1519"/>
                  <a:pt x="4548" y="1519"/>
                </a:cubicBezTo>
                <a:cubicBezTo>
                  <a:pt x="4555" y="1519"/>
                  <a:pt x="4566" y="1518"/>
                  <a:pt x="4580" y="1516"/>
                </a:cubicBezTo>
                <a:lnTo>
                  <a:pt x="4580" y="1516"/>
                </a:lnTo>
                <a:cubicBezTo>
                  <a:pt x="4300" y="1564"/>
                  <a:pt x="3981" y="1628"/>
                  <a:pt x="3665" y="1705"/>
                </a:cubicBezTo>
                <a:cubicBezTo>
                  <a:pt x="3321" y="1784"/>
                  <a:pt x="2985" y="1890"/>
                  <a:pt x="2711" y="1987"/>
                </a:cubicBezTo>
                <a:cubicBezTo>
                  <a:pt x="2446" y="2084"/>
                  <a:pt x="2243" y="2155"/>
                  <a:pt x="2146" y="2164"/>
                </a:cubicBezTo>
                <a:cubicBezTo>
                  <a:pt x="1925" y="2256"/>
                  <a:pt x="1903" y="2273"/>
                  <a:pt x="1926" y="2273"/>
                </a:cubicBezTo>
                <a:cubicBezTo>
                  <a:pt x="1940" y="2273"/>
                  <a:pt x="1970" y="2267"/>
                  <a:pt x="1984" y="2267"/>
                </a:cubicBezTo>
                <a:cubicBezTo>
                  <a:pt x="2006" y="2267"/>
                  <a:pt x="1982" y="2284"/>
                  <a:pt x="1758" y="2376"/>
                </a:cubicBezTo>
                <a:lnTo>
                  <a:pt x="1599" y="2411"/>
                </a:lnTo>
                <a:lnTo>
                  <a:pt x="1457" y="2499"/>
                </a:lnTo>
                <a:cubicBezTo>
                  <a:pt x="1166" y="2601"/>
                  <a:pt x="979" y="2630"/>
                  <a:pt x="900" y="2630"/>
                </a:cubicBezTo>
                <a:cubicBezTo>
                  <a:pt x="875" y="2630"/>
                  <a:pt x="861" y="2627"/>
                  <a:pt x="857" y="2623"/>
                </a:cubicBezTo>
                <a:cubicBezTo>
                  <a:pt x="954" y="2605"/>
                  <a:pt x="1122" y="2552"/>
                  <a:pt x="1219" y="2517"/>
                </a:cubicBezTo>
                <a:lnTo>
                  <a:pt x="1219" y="2517"/>
                </a:lnTo>
                <a:cubicBezTo>
                  <a:pt x="998" y="2579"/>
                  <a:pt x="707" y="2649"/>
                  <a:pt x="433" y="2685"/>
                </a:cubicBezTo>
                <a:lnTo>
                  <a:pt x="440" y="2737"/>
                </a:lnTo>
                <a:lnTo>
                  <a:pt x="440" y="2737"/>
                </a:lnTo>
                <a:lnTo>
                  <a:pt x="433" y="2738"/>
                </a:lnTo>
                <a:lnTo>
                  <a:pt x="468" y="3055"/>
                </a:lnTo>
                <a:cubicBezTo>
                  <a:pt x="472" y="3055"/>
                  <a:pt x="476" y="3055"/>
                  <a:pt x="480" y="3055"/>
                </a:cubicBezTo>
                <a:lnTo>
                  <a:pt x="480" y="3055"/>
                </a:lnTo>
                <a:lnTo>
                  <a:pt x="486" y="3108"/>
                </a:lnTo>
                <a:cubicBezTo>
                  <a:pt x="794" y="3058"/>
                  <a:pt x="1079" y="3002"/>
                  <a:pt x="1232" y="2978"/>
                </a:cubicBezTo>
                <a:lnTo>
                  <a:pt x="1232" y="2978"/>
                </a:lnTo>
                <a:lnTo>
                  <a:pt x="716" y="3047"/>
                </a:lnTo>
                <a:cubicBezTo>
                  <a:pt x="1563" y="2905"/>
                  <a:pt x="2499" y="2755"/>
                  <a:pt x="3435" y="2614"/>
                </a:cubicBezTo>
                <a:cubicBezTo>
                  <a:pt x="3903" y="2535"/>
                  <a:pt x="4371" y="2464"/>
                  <a:pt x="4822" y="2384"/>
                </a:cubicBezTo>
                <a:cubicBezTo>
                  <a:pt x="5263" y="2314"/>
                  <a:pt x="5705" y="2234"/>
                  <a:pt x="6111" y="2146"/>
                </a:cubicBezTo>
                <a:lnTo>
                  <a:pt x="6111" y="2146"/>
                </a:lnTo>
                <a:lnTo>
                  <a:pt x="5987" y="2155"/>
                </a:lnTo>
                <a:cubicBezTo>
                  <a:pt x="6605" y="2014"/>
                  <a:pt x="6852" y="1952"/>
                  <a:pt x="7117" y="1890"/>
                </a:cubicBezTo>
                <a:cubicBezTo>
                  <a:pt x="7250" y="1855"/>
                  <a:pt x="7382" y="1819"/>
                  <a:pt x="7568" y="1766"/>
                </a:cubicBezTo>
                <a:cubicBezTo>
                  <a:pt x="7753" y="1722"/>
                  <a:pt x="7974" y="1660"/>
                  <a:pt x="8309" y="1643"/>
                </a:cubicBezTo>
                <a:lnTo>
                  <a:pt x="8256" y="1643"/>
                </a:lnTo>
                <a:cubicBezTo>
                  <a:pt x="8362" y="1629"/>
                  <a:pt x="8485" y="1622"/>
                  <a:pt x="8618" y="1622"/>
                </a:cubicBezTo>
                <a:cubicBezTo>
                  <a:pt x="8818" y="1622"/>
                  <a:pt x="9040" y="1637"/>
                  <a:pt x="9263" y="1669"/>
                </a:cubicBezTo>
                <a:cubicBezTo>
                  <a:pt x="9239" y="1668"/>
                  <a:pt x="9222" y="1667"/>
                  <a:pt x="9209" y="1667"/>
                </a:cubicBezTo>
                <a:cubicBezTo>
                  <a:pt x="9129" y="1667"/>
                  <a:pt x="9265" y="1690"/>
                  <a:pt x="9395" y="1713"/>
                </a:cubicBezTo>
                <a:cubicBezTo>
                  <a:pt x="9509" y="1740"/>
                  <a:pt x="9612" y="1767"/>
                  <a:pt x="9557" y="1767"/>
                </a:cubicBezTo>
                <a:cubicBezTo>
                  <a:pt x="9539" y="1767"/>
                  <a:pt x="9504" y="1764"/>
                  <a:pt x="9448" y="1758"/>
                </a:cubicBezTo>
                <a:lnTo>
                  <a:pt x="9448" y="1758"/>
                </a:lnTo>
                <a:cubicBezTo>
                  <a:pt x="9494" y="1764"/>
                  <a:pt x="9538" y="1769"/>
                  <a:pt x="9579" y="1775"/>
                </a:cubicBezTo>
                <a:lnTo>
                  <a:pt x="9579" y="1775"/>
                </a:lnTo>
                <a:cubicBezTo>
                  <a:pt x="9401" y="1804"/>
                  <a:pt x="9237" y="1838"/>
                  <a:pt x="9086" y="1872"/>
                </a:cubicBezTo>
                <a:cubicBezTo>
                  <a:pt x="8813" y="1934"/>
                  <a:pt x="8574" y="1996"/>
                  <a:pt x="8362" y="2049"/>
                </a:cubicBezTo>
                <a:cubicBezTo>
                  <a:pt x="7939" y="2155"/>
                  <a:pt x="7603" y="2217"/>
                  <a:pt x="7267" y="2217"/>
                </a:cubicBezTo>
                <a:cubicBezTo>
                  <a:pt x="7118" y="2261"/>
                  <a:pt x="7102" y="2278"/>
                  <a:pt x="7161" y="2278"/>
                </a:cubicBezTo>
                <a:cubicBezTo>
                  <a:pt x="7233" y="2278"/>
                  <a:pt x="7411" y="2254"/>
                  <a:pt x="7603" y="2225"/>
                </a:cubicBezTo>
                <a:cubicBezTo>
                  <a:pt x="7882" y="2183"/>
                  <a:pt x="8179" y="2116"/>
                  <a:pt x="8187" y="2116"/>
                </a:cubicBezTo>
                <a:lnTo>
                  <a:pt x="8187" y="2116"/>
                </a:lnTo>
                <a:cubicBezTo>
                  <a:pt x="8189" y="2116"/>
                  <a:pt x="8175" y="2120"/>
                  <a:pt x="8142" y="2128"/>
                </a:cubicBezTo>
                <a:cubicBezTo>
                  <a:pt x="8163" y="2126"/>
                  <a:pt x="8179" y="2125"/>
                  <a:pt x="8190" y="2125"/>
                </a:cubicBezTo>
                <a:cubicBezTo>
                  <a:pt x="8263" y="2125"/>
                  <a:pt x="8137" y="2171"/>
                  <a:pt x="7939" y="2217"/>
                </a:cubicBezTo>
                <a:cubicBezTo>
                  <a:pt x="7709" y="2270"/>
                  <a:pt x="7391" y="2323"/>
                  <a:pt x="7161" y="2358"/>
                </a:cubicBezTo>
                <a:cubicBezTo>
                  <a:pt x="6932" y="2393"/>
                  <a:pt x="6729" y="2393"/>
                  <a:pt x="6446" y="2411"/>
                </a:cubicBezTo>
                <a:cubicBezTo>
                  <a:pt x="6169" y="2428"/>
                  <a:pt x="5820" y="2452"/>
                  <a:pt x="5285" y="2546"/>
                </a:cubicBezTo>
                <a:lnTo>
                  <a:pt x="5285" y="2546"/>
                </a:lnTo>
                <a:cubicBezTo>
                  <a:pt x="5332" y="2536"/>
                  <a:pt x="5361" y="2526"/>
                  <a:pt x="5440" y="2508"/>
                </a:cubicBezTo>
                <a:lnTo>
                  <a:pt x="5440" y="2508"/>
                </a:lnTo>
                <a:cubicBezTo>
                  <a:pt x="5007" y="2570"/>
                  <a:pt x="4601" y="2702"/>
                  <a:pt x="4062" y="2808"/>
                </a:cubicBezTo>
                <a:cubicBezTo>
                  <a:pt x="3965" y="2857"/>
                  <a:pt x="3854" y="2893"/>
                  <a:pt x="3749" y="2928"/>
                </a:cubicBezTo>
                <a:lnTo>
                  <a:pt x="3749" y="2928"/>
                </a:lnTo>
                <a:cubicBezTo>
                  <a:pt x="3704" y="2936"/>
                  <a:pt x="3659" y="2945"/>
                  <a:pt x="3613" y="2954"/>
                </a:cubicBezTo>
                <a:lnTo>
                  <a:pt x="3613" y="2954"/>
                </a:lnTo>
                <a:cubicBezTo>
                  <a:pt x="3694" y="2924"/>
                  <a:pt x="3771" y="2896"/>
                  <a:pt x="3841" y="2870"/>
                </a:cubicBezTo>
                <a:lnTo>
                  <a:pt x="3841" y="2870"/>
                </a:lnTo>
                <a:cubicBezTo>
                  <a:pt x="3762" y="2879"/>
                  <a:pt x="3647" y="2914"/>
                  <a:pt x="3532" y="2958"/>
                </a:cubicBezTo>
                <a:cubicBezTo>
                  <a:pt x="3505" y="2968"/>
                  <a:pt x="3478" y="2978"/>
                  <a:pt x="3452" y="2988"/>
                </a:cubicBezTo>
                <a:lnTo>
                  <a:pt x="3452" y="2988"/>
                </a:lnTo>
                <a:cubicBezTo>
                  <a:pt x="3312" y="3019"/>
                  <a:pt x="3204" y="3045"/>
                  <a:pt x="3198" y="3045"/>
                </a:cubicBezTo>
                <a:cubicBezTo>
                  <a:pt x="3195" y="3045"/>
                  <a:pt x="3221" y="3038"/>
                  <a:pt x="3285" y="3020"/>
                </a:cubicBezTo>
                <a:lnTo>
                  <a:pt x="3285" y="3020"/>
                </a:lnTo>
                <a:lnTo>
                  <a:pt x="2173" y="3232"/>
                </a:lnTo>
                <a:lnTo>
                  <a:pt x="2164" y="3223"/>
                </a:lnTo>
                <a:cubicBezTo>
                  <a:pt x="1466" y="3338"/>
                  <a:pt x="751" y="3479"/>
                  <a:pt x="1" y="3612"/>
                </a:cubicBezTo>
                <a:lnTo>
                  <a:pt x="27" y="3965"/>
                </a:lnTo>
                <a:cubicBezTo>
                  <a:pt x="468" y="3974"/>
                  <a:pt x="928" y="3983"/>
                  <a:pt x="1396" y="4009"/>
                </a:cubicBezTo>
                <a:cubicBezTo>
                  <a:pt x="1649" y="4009"/>
                  <a:pt x="1906" y="4005"/>
                  <a:pt x="2235" y="4005"/>
                </a:cubicBezTo>
                <a:cubicBezTo>
                  <a:pt x="2399" y="4005"/>
                  <a:pt x="2582" y="4006"/>
                  <a:pt x="2791" y="4009"/>
                </a:cubicBezTo>
                <a:lnTo>
                  <a:pt x="2906" y="4044"/>
                </a:lnTo>
                <a:cubicBezTo>
                  <a:pt x="2951" y="4044"/>
                  <a:pt x="3002" y="4043"/>
                  <a:pt x="3055" y="4043"/>
                </a:cubicBezTo>
                <a:cubicBezTo>
                  <a:pt x="3400" y="4043"/>
                  <a:pt x="3880" y="4058"/>
                  <a:pt x="4214" y="4058"/>
                </a:cubicBezTo>
                <a:cubicBezTo>
                  <a:pt x="4376" y="4058"/>
                  <a:pt x="4503" y="4055"/>
                  <a:pt x="4566" y="4044"/>
                </a:cubicBezTo>
                <a:cubicBezTo>
                  <a:pt x="4739" y="4074"/>
                  <a:pt x="5056" y="4084"/>
                  <a:pt x="5433" y="4084"/>
                </a:cubicBezTo>
                <a:cubicBezTo>
                  <a:pt x="5666" y="4084"/>
                  <a:pt x="5923" y="4080"/>
                  <a:pt x="6183" y="4075"/>
                </a:cubicBezTo>
                <a:lnTo>
                  <a:pt x="6183" y="4075"/>
                </a:lnTo>
                <a:cubicBezTo>
                  <a:pt x="5854" y="4154"/>
                  <a:pt x="5520" y="4243"/>
                  <a:pt x="5325" y="4283"/>
                </a:cubicBezTo>
                <a:cubicBezTo>
                  <a:pt x="5440" y="4265"/>
                  <a:pt x="5581" y="4239"/>
                  <a:pt x="5652" y="4221"/>
                </a:cubicBezTo>
                <a:lnTo>
                  <a:pt x="5652" y="4221"/>
                </a:lnTo>
                <a:cubicBezTo>
                  <a:pt x="5263" y="4336"/>
                  <a:pt x="4866" y="4433"/>
                  <a:pt x="4468" y="4530"/>
                </a:cubicBezTo>
                <a:cubicBezTo>
                  <a:pt x="4430" y="4536"/>
                  <a:pt x="4405" y="4538"/>
                  <a:pt x="4392" y="4538"/>
                </a:cubicBezTo>
                <a:cubicBezTo>
                  <a:pt x="4343" y="4538"/>
                  <a:pt x="4456" y="4503"/>
                  <a:pt x="4574" y="4468"/>
                </a:cubicBezTo>
                <a:lnTo>
                  <a:pt x="4574" y="4468"/>
                </a:lnTo>
                <a:cubicBezTo>
                  <a:pt x="4336" y="4530"/>
                  <a:pt x="4168" y="4574"/>
                  <a:pt x="3815" y="4645"/>
                </a:cubicBezTo>
                <a:cubicBezTo>
                  <a:pt x="3903" y="4592"/>
                  <a:pt x="3868" y="4565"/>
                  <a:pt x="4371" y="4459"/>
                </a:cubicBezTo>
                <a:lnTo>
                  <a:pt x="4371" y="4459"/>
                </a:lnTo>
                <a:cubicBezTo>
                  <a:pt x="3992" y="4539"/>
                  <a:pt x="3621" y="4618"/>
                  <a:pt x="3241" y="4689"/>
                </a:cubicBezTo>
                <a:cubicBezTo>
                  <a:pt x="3181" y="4689"/>
                  <a:pt x="2878" y="4719"/>
                  <a:pt x="2790" y="4719"/>
                </a:cubicBezTo>
                <a:cubicBezTo>
                  <a:pt x="2761" y="4719"/>
                  <a:pt x="2755" y="4715"/>
                  <a:pt x="2791" y="4707"/>
                </a:cubicBezTo>
                <a:lnTo>
                  <a:pt x="2791" y="4707"/>
                </a:lnTo>
                <a:cubicBezTo>
                  <a:pt x="2314" y="4760"/>
                  <a:pt x="1669" y="4883"/>
                  <a:pt x="1016" y="4954"/>
                </a:cubicBezTo>
                <a:lnTo>
                  <a:pt x="1034" y="5404"/>
                </a:lnTo>
                <a:cubicBezTo>
                  <a:pt x="1254" y="5404"/>
                  <a:pt x="1475" y="5395"/>
                  <a:pt x="1687" y="5395"/>
                </a:cubicBezTo>
                <a:cubicBezTo>
                  <a:pt x="1731" y="5387"/>
                  <a:pt x="1819" y="5378"/>
                  <a:pt x="2005" y="5360"/>
                </a:cubicBezTo>
                <a:cubicBezTo>
                  <a:pt x="2251" y="5349"/>
                  <a:pt x="2488" y="5337"/>
                  <a:pt x="2725" y="5321"/>
                </a:cubicBezTo>
                <a:lnTo>
                  <a:pt x="2725" y="5321"/>
                </a:lnTo>
                <a:cubicBezTo>
                  <a:pt x="2790" y="5324"/>
                  <a:pt x="2856" y="5325"/>
                  <a:pt x="2924" y="5325"/>
                </a:cubicBezTo>
                <a:cubicBezTo>
                  <a:pt x="3016" y="5325"/>
                  <a:pt x="3109" y="5322"/>
                  <a:pt x="3202" y="5316"/>
                </a:cubicBezTo>
                <a:lnTo>
                  <a:pt x="3202" y="5316"/>
                </a:lnTo>
                <a:cubicBezTo>
                  <a:pt x="3309" y="5321"/>
                  <a:pt x="3421" y="5323"/>
                  <a:pt x="3537" y="5324"/>
                </a:cubicBezTo>
                <a:lnTo>
                  <a:pt x="3537" y="5324"/>
                </a:lnTo>
                <a:cubicBezTo>
                  <a:pt x="3418" y="5338"/>
                  <a:pt x="3329" y="5356"/>
                  <a:pt x="3312" y="5378"/>
                </a:cubicBezTo>
                <a:cubicBezTo>
                  <a:pt x="3290" y="5376"/>
                  <a:pt x="3264" y="5376"/>
                  <a:pt x="3237" y="5376"/>
                </a:cubicBezTo>
                <a:cubicBezTo>
                  <a:pt x="3208" y="5376"/>
                  <a:pt x="3178" y="5376"/>
                  <a:pt x="3153" y="5376"/>
                </a:cubicBezTo>
                <a:cubicBezTo>
                  <a:pt x="3077" y="5376"/>
                  <a:pt x="3048" y="5371"/>
                  <a:pt x="3232" y="5334"/>
                </a:cubicBezTo>
                <a:lnTo>
                  <a:pt x="3232" y="5334"/>
                </a:lnTo>
                <a:cubicBezTo>
                  <a:pt x="2438" y="5466"/>
                  <a:pt x="1961" y="5519"/>
                  <a:pt x="1457" y="5643"/>
                </a:cubicBezTo>
                <a:lnTo>
                  <a:pt x="530" y="5881"/>
                </a:lnTo>
                <a:lnTo>
                  <a:pt x="1457" y="6013"/>
                </a:lnTo>
                <a:cubicBezTo>
                  <a:pt x="1555" y="6031"/>
                  <a:pt x="1661" y="6040"/>
                  <a:pt x="1775" y="6049"/>
                </a:cubicBezTo>
                <a:cubicBezTo>
                  <a:pt x="1812" y="6066"/>
                  <a:pt x="1790" y="6070"/>
                  <a:pt x="1754" y="6070"/>
                </a:cubicBezTo>
                <a:cubicBezTo>
                  <a:pt x="1721" y="6070"/>
                  <a:pt x="1675" y="6066"/>
                  <a:pt x="1651" y="6066"/>
                </a:cubicBezTo>
                <a:cubicBezTo>
                  <a:pt x="1633" y="6066"/>
                  <a:pt x="1628" y="6068"/>
                  <a:pt x="1652" y="6075"/>
                </a:cubicBezTo>
                <a:cubicBezTo>
                  <a:pt x="1731" y="6084"/>
                  <a:pt x="1961" y="6119"/>
                  <a:pt x="2058" y="6146"/>
                </a:cubicBezTo>
                <a:cubicBezTo>
                  <a:pt x="2087" y="6157"/>
                  <a:pt x="2086" y="6161"/>
                  <a:pt x="2066" y="6161"/>
                </a:cubicBezTo>
                <a:cubicBezTo>
                  <a:pt x="2019" y="6161"/>
                  <a:pt x="1871" y="6138"/>
                  <a:pt x="1766" y="6119"/>
                </a:cubicBezTo>
                <a:lnTo>
                  <a:pt x="1766" y="6119"/>
                </a:lnTo>
                <a:cubicBezTo>
                  <a:pt x="2252" y="6217"/>
                  <a:pt x="2526" y="6234"/>
                  <a:pt x="2685" y="6234"/>
                </a:cubicBezTo>
                <a:cubicBezTo>
                  <a:pt x="2844" y="6234"/>
                  <a:pt x="2888" y="6208"/>
                  <a:pt x="2932" y="6181"/>
                </a:cubicBezTo>
                <a:cubicBezTo>
                  <a:pt x="3072" y="6211"/>
                  <a:pt x="3192" y="6235"/>
                  <a:pt x="3301" y="6253"/>
                </a:cubicBezTo>
                <a:lnTo>
                  <a:pt x="3301" y="6253"/>
                </a:lnTo>
                <a:lnTo>
                  <a:pt x="2614" y="6711"/>
                </a:lnTo>
                <a:lnTo>
                  <a:pt x="3515" y="6605"/>
                </a:lnTo>
                <a:cubicBezTo>
                  <a:pt x="3630" y="6596"/>
                  <a:pt x="3691" y="6579"/>
                  <a:pt x="3859" y="6570"/>
                </a:cubicBezTo>
                <a:cubicBezTo>
                  <a:pt x="4433" y="6570"/>
                  <a:pt x="4548" y="6605"/>
                  <a:pt x="4689" y="6640"/>
                </a:cubicBezTo>
                <a:cubicBezTo>
                  <a:pt x="4743" y="6641"/>
                  <a:pt x="4788" y="6641"/>
                  <a:pt x="4826" y="6641"/>
                </a:cubicBezTo>
                <a:cubicBezTo>
                  <a:pt x="5435" y="6641"/>
                  <a:pt x="4117" y="6578"/>
                  <a:pt x="5139" y="6561"/>
                </a:cubicBezTo>
                <a:lnTo>
                  <a:pt x="5139" y="6561"/>
                </a:lnTo>
                <a:cubicBezTo>
                  <a:pt x="5308" y="6565"/>
                  <a:pt x="5465" y="6567"/>
                  <a:pt x="5618" y="6567"/>
                </a:cubicBezTo>
                <a:cubicBezTo>
                  <a:pt x="6162" y="6567"/>
                  <a:pt x="6648" y="6544"/>
                  <a:pt x="7365" y="6517"/>
                </a:cubicBezTo>
                <a:lnTo>
                  <a:pt x="7365" y="6517"/>
                </a:lnTo>
                <a:cubicBezTo>
                  <a:pt x="7894" y="6534"/>
                  <a:pt x="7267" y="6552"/>
                  <a:pt x="7462" y="6570"/>
                </a:cubicBezTo>
                <a:lnTo>
                  <a:pt x="7939" y="6526"/>
                </a:lnTo>
                <a:cubicBezTo>
                  <a:pt x="8053" y="6526"/>
                  <a:pt x="8018" y="6534"/>
                  <a:pt x="7991" y="6543"/>
                </a:cubicBezTo>
                <a:cubicBezTo>
                  <a:pt x="8398" y="6526"/>
                  <a:pt x="8027" y="6490"/>
                  <a:pt x="8654" y="6473"/>
                </a:cubicBezTo>
                <a:cubicBezTo>
                  <a:pt x="8689" y="6464"/>
                  <a:pt x="8742" y="6455"/>
                  <a:pt x="8830" y="6455"/>
                </a:cubicBezTo>
                <a:lnTo>
                  <a:pt x="8830" y="6437"/>
                </a:lnTo>
                <a:lnTo>
                  <a:pt x="8830" y="6437"/>
                </a:lnTo>
                <a:cubicBezTo>
                  <a:pt x="8830" y="6437"/>
                  <a:pt x="8830" y="6437"/>
                  <a:pt x="8830" y="6437"/>
                </a:cubicBezTo>
                <a:lnTo>
                  <a:pt x="8827" y="6374"/>
                </a:lnTo>
                <a:lnTo>
                  <a:pt x="8821" y="6252"/>
                </a:lnTo>
                <a:cubicBezTo>
                  <a:pt x="8764" y="6255"/>
                  <a:pt x="8694" y="6256"/>
                  <a:pt x="8616" y="6256"/>
                </a:cubicBezTo>
                <a:cubicBezTo>
                  <a:pt x="8340" y="6256"/>
                  <a:pt x="7954" y="6243"/>
                  <a:pt x="7571" y="6243"/>
                </a:cubicBezTo>
                <a:cubicBezTo>
                  <a:pt x="7350" y="6243"/>
                  <a:pt x="7129" y="6247"/>
                  <a:pt x="6932" y="6261"/>
                </a:cubicBezTo>
                <a:cubicBezTo>
                  <a:pt x="6738" y="6243"/>
                  <a:pt x="7020" y="6234"/>
                  <a:pt x="6967" y="6208"/>
                </a:cubicBezTo>
                <a:lnTo>
                  <a:pt x="6967" y="6208"/>
                </a:lnTo>
                <a:cubicBezTo>
                  <a:pt x="6437" y="6225"/>
                  <a:pt x="6208" y="6225"/>
                  <a:pt x="6005" y="6225"/>
                </a:cubicBezTo>
                <a:cubicBezTo>
                  <a:pt x="5793" y="6225"/>
                  <a:pt x="5616" y="6225"/>
                  <a:pt x="5175" y="6234"/>
                </a:cubicBezTo>
                <a:cubicBezTo>
                  <a:pt x="5145" y="6230"/>
                  <a:pt x="5116" y="6226"/>
                  <a:pt x="5086" y="6222"/>
                </a:cubicBezTo>
                <a:lnTo>
                  <a:pt x="5086" y="6222"/>
                </a:lnTo>
                <a:cubicBezTo>
                  <a:pt x="5515" y="6158"/>
                  <a:pt x="6696" y="5881"/>
                  <a:pt x="7418" y="5793"/>
                </a:cubicBezTo>
                <a:lnTo>
                  <a:pt x="7418" y="5793"/>
                </a:lnTo>
                <a:cubicBezTo>
                  <a:pt x="7364" y="5795"/>
                  <a:pt x="7311" y="5798"/>
                  <a:pt x="7273" y="5798"/>
                </a:cubicBezTo>
                <a:cubicBezTo>
                  <a:pt x="7186" y="5798"/>
                  <a:pt x="7181" y="5784"/>
                  <a:pt x="7453" y="5722"/>
                </a:cubicBezTo>
                <a:cubicBezTo>
                  <a:pt x="8053" y="5607"/>
                  <a:pt x="9104" y="5466"/>
                  <a:pt x="9616" y="5254"/>
                </a:cubicBezTo>
                <a:cubicBezTo>
                  <a:pt x="9696" y="5236"/>
                  <a:pt x="9731" y="5236"/>
                  <a:pt x="9731" y="5236"/>
                </a:cubicBezTo>
                <a:cubicBezTo>
                  <a:pt x="10027" y="5149"/>
                  <a:pt x="10554" y="4981"/>
                  <a:pt x="10952" y="4826"/>
                </a:cubicBezTo>
                <a:lnTo>
                  <a:pt x="10952" y="4826"/>
                </a:lnTo>
                <a:cubicBezTo>
                  <a:pt x="10979" y="4824"/>
                  <a:pt x="11007" y="4823"/>
                  <a:pt x="11038" y="4821"/>
                </a:cubicBezTo>
                <a:lnTo>
                  <a:pt x="11033" y="4794"/>
                </a:lnTo>
                <a:lnTo>
                  <a:pt x="11033" y="4794"/>
                </a:lnTo>
                <a:cubicBezTo>
                  <a:pt x="11047" y="4788"/>
                  <a:pt x="11060" y="4783"/>
                  <a:pt x="11073" y="4777"/>
                </a:cubicBezTo>
                <a:lnTo>
                  <a:pt x="11691" y="4521"/>
                </a:lnTo>
                <a:lnTo>
                  <a:pt x="11029" y="4539"/>
                </a:lnTo>
                <a:cubicBezTo>
                  <a:pt x="11016" y="4539"/>
                  <a:pt x="11004" y="4539"/>
                  <a:pt x="10992" y="4539"/>
                </a:cubicBezTo>
                <a:lnTo>
                  <a:pt x="10992" y="4539"/>
                </a:lnTo>
                <a:lnTo>
                  <a:pt x="10985" y="4495"/>
                </a:lnTo>
                <a:cubicBezTo>
                  <a:pt x="10950" y="4510"/>
                  <a:pt x="10913" y="4525"/>
                  <a:pt x="10873" y="4541"/>
                </a:cubicBezTo>
                <a:lnTo>
                  <a:pt x="10873" y="4541"/>
                </a:lnTo>
                <a:cubicBezTo>
                  <a:pt x="10775" y="4545"/>
                  <a:pt x="10694" y="4551"/>
                  <a:pt x="10640" y="4557"/>
                </a:cubicBezTo>
                <a:cubicBezTo>
                  <a:pt x="10493" y="4509"/>
                  <a:pt x="10122" y="4494"/>
                  <a:pt x="9693" y="4494"/>
                </a:cubicBezTo>
                <a:cubicBezTo>
                  <a:pt x="9478" y="4494"/>
                  <a:pt x="9248" y="4498"/>
                  <a:pt x="9025" y="4504"/>
                </a:cubicBezTo>
                <a:cubicBezTo>
                  <a:pt x="8639" y="4514"/>
                  <a:pt x="8270" y="4530"/>
                  <a:pt x="8027" y="4530"/>
                </a:cubicBezTo>
                <a:cubicBezTo>
                  <a:pt x="7847" y="4530"/>
                  <a:pt x="7735" y="4521"/>
                  <a:pt x="7735" y="4495"/>
                </a:cubicBezTo>
                <a:cubicBezTo>
                  <a:pt x="7639" y="4498"/>
                  <a:pt x="7541" y="4502"/>
                  <a:pt x="7444" y="4506"/>
                </a:cubicBezTo>
                <a:lnTo>
                  <a:pt x="7444" y="4506"/>
                </a:lnTo>
                <a:cubicBezTo>
                  <a:pt x="7752" y="4440"/>
                  <a:pt x="8091" y="4373"/>
                  <a:pt x="8053" y="4353"/>
                </a:cubicBezTo>
                <a:lnTo>
                  <a:pt x="8053" y="4353"/>
                </a:lnTo>
                <a:lnTo>
                  <a:pt x="7255" y="4513"/>
                </a:lnTo>
                <a:lnTo>
                  <a:pt x="7255" y="4513"/>
                </a:lnTo>
                <a:cubicBezTo>
                  <a:pt x="7108" y="4519"/>
                  <a:pt x="6960" y="4526"/>
                  <a:pt x="6813" y="4533"/>
                </a:cubicBezTo>
                <a:lnTo>
                  <a:pt x="6813" y="4533"/>
                </a:lnTo>
                <a:cubicBezTo>
                  <a:pt x="6868" y="4518"/>
                  <a:pt x="6929" y="4503"/>
                  <a:pt x="6994" y="4486"/>
                </a:cubicBezTo>
                <a:cubicBezTo>
                  <a:pt x="7365" y="4398"/>
                  <a:pt x="7886" y="4292"/>
                  <a:pt x="8415" y="4195"/>
                </a:cubicBezTo>
                <a:cubicBezTo>
                  <a:pt x="8435" y="4193"/>
                  <a:pt x="8451" y="4192"/>
                  <a:pt x="8464" y="4192"/>
                </a:cubicBezTo>
                <a:cubicBezTo>
                  <a:pt x="8625" y="4192"/>
                  <a:pt x="8232" y="4336"/>
                  <a:pt x="8256" y="4345"/>
                </a:cubicBezTo>
                <a:cubicBezTo>
                  <a:pt x="8327" y="4327"/>
                  <a:pt x="8574" y="4274"/>
                  <a:pt x="8830" y="4212"/>
                </a:cubicBezTo>
                <a:cubicBezTo>
                  <a:pt x="9078" y="4159"/>
                  <a:pt x="9316" y="4097"/>
                  <a:pt x="9369" y="4089"/>
                </a:cubicBezTo>
                <a:lnTo>
                  <a:pt x="9369" y="4089"/>
                </a:lnTo>
                <a:cubicBezTo>
                  <a:pt x="9219" y="4142"/>
                  <a:pt x="9069" y="4177"/>
                  <a:pt x="8919" y="4221"/>
                </a:cubicBezTo>
                <a:cubicBezTo>
                  <a:pt x="9350" y="4145"/>
                  <a:pt x="9652" y="4020"/>
                  <a:pt x="10041" y="3885"/>
                </a:cubicBezTo>
                <a:lnTo>
                  <a:pt x="10041" y="3885"/>
                </a:lnTo>
                <a:cubicBezTo>
                  <a:pt x="10044" y="3885"/>
                  <a:pt x="10046" y="3885"/>
                  <a:pt x="10049" y="3885"/>
                </a:cubicBezTo>
                <a:lnTo>
                  <a:pt x="10048" y="3883"/>
                </a:lnTo>
                <a:lnTo>
                  <a:pt x="10048" y="3883"/>
                </a:lnTo>
                <a:cubicBezTo>
                  <a:pt x="10063" y="3878"/>
                  <a:pt x="10078" y="3873"/>
                  <a:pt x="10093" y="3868"/>
                </a:cubicBezTo>
                <a:lnTo>
                  <a:pt x="10994" y="3559"/>
                </a:lnTo>
                <a:lnTo>
                  <a:pt x="10040" y="3594"/>
                </a:lnTo>
                <a:cubicBezTo>
                  <a:pt x="10026" y="3595"/>
                  <a:pt x="10011" y="3596"/>
                  <a:pt x="9996" y="3596"/>
                </a:cubicBezTo>
                <a:lnTo>
                  <a:pt x="9996" y="3596"/>
                </a:lnTo>
                <a:lnTo>
                  <a:pt x="9996" y="3594"/>
                </a:lnTo>
                <a:cubicBezTo>
                  <a:pt x="9993" y="3595"/>
                  <a:pt x="9990" y="3596"/>
                  <a:pt x="9988" y="3597"/>
                </a:cubicBezTo>
                <a:lnTo>
                  <a:pt x="9988" y="3597"/>
                </a:lnTo>
                <a:cubicBezTo>
                  <a:pt x="9928" y="3599"/>
                  <a:pt x="9866" y="3601"/>
                  <a:pt x="9802" y="3601"/>
                </a:cubicBezTo>
                <a:cubicBezTo>
                  <a:pt x="9718" y="3601"/>
                  <a:pt x="9629" y="3599"/>
                  <a:pt x="9537" y="3594"/>
                </a:cubicBezTo>
                <a:cubicBezTo>
                  <a:pt x="9410" y="3594"/>
                  <a:pt x="9217" y="3580"/>
                  <a:pt x="9052" y="3570"/>
                </a:cubicBezTo>
                <a:lnTo>
                  <a:pt x="9052" y="3570"/>
                </a:lnTo>
                <a:cubicBezTo>
                  <a:pt x="9404" y="3452"/>
                  <a:pt x="9756" y="3326"/>
                  <a:pt x="9805" y="3326"/>
                </a:cubicBezTo>
                <a:cubicBezTo>
                  <a:pt x="9809" y="3326"/>
                  <a:pt x="9811" y="3327"/>
                  <a:pt x="9810" y="3329"/>
                </a:cubicBezTo>
                <a:cubicBezTo>
                  <a:pt x="9880" y="3306"/>
                  <a:pt x="9949" y="3276"/>
                  <a:pt x="10024" y="3251"/>
                </a:cubicBezTo>
                <a:lnTo>
                  <a:pt x="10024" y="3251"/>
                </a:lnTo>
                <a:cubicBezTo>
                  <a:pt x="10027" y="3251"/>
                  <a:pt x="10029" y="3250"/>
                  <a:pt x="10031" y="3250"/>
                </a:cubicBezTo>
                <a:lnTo>
                  <a:pt x="10031" y="3249"/>
                </a:lnTo>
                <a:lnTo>
                  <a:pt x="10031" y="3249"/>
                </a:lnTo>
                <a:cubicBezTo>
                  <a:pt x="10040" y="3246"/>
                  <a:pt x="10049" y="3244"/>
                  <a:pt x="10058" y="3241"/>
                </a:cubicBezTo>
                <a:lnTo>
                  <a:pt x="9978" y="2985"/>
                </a:lnTo>
                <a:cubicBezTo>
                  <a:pt x="9970" y="2987"/>
                  <a:pt x="9962" y="2988"/>
                  <a:pt x="9953" y="2990"/>
                </a:cubicBezTo>
                <a:lnTo>
                  <a:pt x="9953" y="2990"/>
                </a:lnTo>
                <a:lnTo>
                  <a:pt x="9952" y="2985"/>
                </a:lnTo>
                <a:lnTo>
                  <a:pt x="9934" y="2950"/>
                </a:lnTo>
                <a:cubicBezTo>
                  <a:pt x="9818" y="2990"/>
                  <a:pt x="9720" y="3025"/>
                  <a:pt x="9638" y="3055"/>
                </a:cubicBezTo>
                <a:lnTo>
                  <a:pt x="9638" y="3055"/>
                </a:lnTo>
                <a:cubicBezTo>
                  <a:pt x="8585" y="3261"/>
                  <a:pt x="7526" y="3349"/>
                  <a:pt x="6482" y="3373"/>
                </a:cubicBezTo>
                <a:cubicBezTo>
                  <a:pt x="6181" y="3383"/>
                  <a:pt x="5881" y="3386"/>
                  <a:pt x="5583" y="3386"/>
                </a:cubicBezTo>
                <a:cubicBezTo>
                  <a:pt x="4911" y="3386"/>
                  <a:pt x="4243" y="3367"/>
                  <a:pt x="3584" y="3346"/>
                </a:cubicBezTo>
                <a:lnTo>
                  <a:pt x="3584" y="3346"/>
                </a:lnTo>
                <a:cubicBezTo>
                  <a:pt x="3715" y="3299"/>
                  <a:pt x="3841" y="3253"/>
                  <a:pt x="3974" y="3214"/>
                </a:cubicBezTo>
                <a:lnTo>
                  <a:pt x="3974" y="3214"/>
                </a:lnTo>
                <a:lnTo>
                  <a:pt x="3868" y="3241"/>
                </a:lnTo>
                <a:cubicBezTo>
                  <a:pt x="4045" y="3170"/>
                  <a:pt x="4142" y="3135"/>
                  <a:pt x="4274" y="3091"/>
                </a:cubicBezTo>
                <a:cubicBezTo>
                  <a:pt x="4284" y="3087"/>
                  <a:pt x="4294" y="3083"/>
                  <a:pt x="4305" y="3080"/>
                </a:cubicBezTo>
                <a:lnTo>
                  <a:pt x="4305" y="3080"/>
                </a:lnTo>
                <a:cubicBezTo>
                  <a:pt x="5158" y="2938"/>
                  <a:pt x="6184" y="2765"/>
                  <a:pt x="6888" y="2667"/>
                </a:cubicBezTo>
                <a:cubicBezTo>
                  <a:pt x="7087" y="2619"/>
                  <a:pt x="7423" y="2550"/>
                  <a:pt x="7350" y="2550"/>
                </a:cubicBezTo>
                <a:cubicBezTo>
                  <a:pt x="7342" y="2550"/>
                  <a:pt x="7330" y="2550"/>
                  <a:pt x="7312" y="2552"/>
                </a:cubicBezTo>
                <a:lnTo>
                  <a:pt x="6905" y="2623"/>
                </a:lnTo>
                <a:cubicBezTo>
                  <a:pt x="6882" y="2624"/>
                  <a:pt x="6865" y="2625"/>
                  <a:pt x="6853" y="2625"/>
                </a:cubicBezTo>
                <a:cubicBezTo>
                  <a:pt x="6731" y="2625"/>
                  <a:pt x="7099" y="2550"/>
                  <a:pt x="7233" y="2517"/>
                </a:cubicBezTo>
                <a:lnTo>
                  <a:pt x="7233" y="2517"/>
                </a:lnTo>
                <a:cubicBezTo>
                  <a:pt x="7681" y="2461"/>
                  <a:pt x="8282" y="2361"/>
                  <a:pt x="8866" y="2225"/>
                </a:cubicBezTo>
                <a:cubicBezTo>
                  <a:pt x="8888" y="2221"/>
                  <a:pt x="8911" y="2216"/>
                  <a:pt x="8933" y="2211"/>
                </a:cubicBezTo>
                <a:lnTo>
                  <a:pt x="8933" y="2211"/>
                </a:lnTo>
                <a:cubicBezTo>
                  <a:pt x="9015" y="2201"/>
                  <a:pt x="9102" y="2191"/>
                  <a:pt x="9190" y="2181"/>
                </a:cubicBezTo>
                <a:lnTo>
                  <a:pt x="9190" y="2181"/>
                </a:lnTo>
                <a:lnTo>
                  <a:pt x="9192" y="2181"/>
                </a:lnTo>
                <a:cubicBezTo>
                  <a:pt x="9192" y="2181"/>
                  <a:pt x="9192" y="2181"/>
                  <a:pt x="9191" y="2181"/>
                </a:cubicBezTo>
                <a:lnTo>
                  <a:pt x="9191" y="2181"/>
                </a:lnTo>
                <a:cubicBezTo>
                  <a:pt x="9500" y="2144"/>
                  <a:pt x="9818" y="2104"/>
                  <a:pt x="9996" y="2049"/>
                </a:cubicBezTo>
                <a:lnTo>
                  <a:pt x="9996" y="2049"/>
                </a:lnTo>
                <a:cubicBezTo>
                  <a:pt x="9832" y="2057"/>
                  <a:pt x="9675" y="2071"/>
                  <a:pt x="9512" y="2087"/>
                </a:cubicBezTo>
                <a:lnTo>
                  <a:pt x="9512" y="2087"/>
                </a:lnTo>
                <a:cubicBezTo>
                  <a:pt x="9724" y="2043"/>
                  <a:pt x="9923" y="2005"/>
                  <a:pt x="10102" y="1978"/>
                </a:cubicBezTo>
                <a:cubicBezTo>
                  <a:pt x="10260" y="1958"/>
                  <a:pt x="10403" y="1948"/>
                  <a:pt x="10520" y="1943"/>
                </a:cubicBezTo>
                <a:lnTo>
                  <a:pt x="10520" y="1943"/>
                </a:lnTo>
                <a:lnTo>
                  <a:pt x="10532" y="2091"/>
                </a:lnTo>
                <a:lnTo>
                  <a:pt x="10522" y="1943"/>
                </a:lnTo>
                <a:lnTo>
                  <a:pt x="10522" y="1943"/>
                </a:lnTo>
                <a:cubicBezTo>
                  <a:pt x="10564" y="1941"/>
                  <a:pt x="10604" y="1941"/>
                  <a:pt x="10639" y="1941"/>
                </a:cubicBezTo>
                <a:cubicBezTo>
                  <a:pt x="10724" y="1941"/>
                  <a:pt x="10788" y="1945"/>
                  <a:pt x="10826" y="1952"/>
                </a:cubicBezTo>
                <a:cubicBezTo>
                  <a:pt x="10852" y="1949"/>
                  <a:pt x="10879" y="1948"/>
                  <a:pt x="10905" y="1948"/>
                </a:cubicBezTo>
                <a:cubicBezTo>
                  <a:pt x="10958" y="1948"/>
                  <a:pt x="11011" y="1952"/>
                  <a:pt x="11064" y="1952"/>
                </a:cubicBezTo>
                <a:lnTo>
                  <a:pt x="11091" y="1696"/>
                </a:lnTo>
                <a:cubicBezTo>
                  <a:pt x="10543" y="1678"/>
                  <a:pt x="9996" y="1546"/>
                  <a:pt x="9316" y="1448"/>
                </a:cubicBezTo>
                <a:lnTo>
                  <a:pt x="9316" y="1448"/>
                </a:lnTo>
                <a:cubicBezTo>
                  <a:pt x="9413" y="1466"/>
                  <a:pt x="9493" y="1493"/>
                  <a:pt x="9457" y="1501"/>
                </a:cubicBezTo>
                <a:cubicBezTo>
                  <a:pt x="9448" y="1506"/>
                  <a:pt x="9431" y="1508"/>
                  <a:pt x="9404" y="1508"/>
                </a:cubicBezTo>
                <a:cubicBezTo>
                  <a:pt x="9332" y="1508"/>
                  <a:pt x="9191" y="1492"/>
                  <a:pt x="8945" y="1466"/>
                </a:cubicBezTo>
                <a:cubicBezTo>
                  <a:pt x="9069" y="1433"/>
                  <a:pt x="8807" y="1377"/>
                  <a:pt x="8426" y="1377"/>
                </a:cubicBezTo>
                <a:cubicBezTo>
                  <a:pt x="8400" y="1377"/>
                  <a:pt x="8372" y="1377"/>
                  <a:pt x="8345" y="1378"/>
                </a:cubicBezTo>
                <a:cubicBezTo>
                  <a:pt x="8142" y="1387"/>
                  <a:pt x="7903" y="1404"/>
                  <a:pt x="7691" y="1457"/>
                </a:cubicBezTo>
                <a:cubicBezTo>
                  <a:pt x="7497" y="1488"/>
                  <a:pt x="7329" y="1533"/>
                  <a:pt x="7202" y="1556"/>
                </a:cubicBezTo>
                <a:lnTo>
                  <a:pt x="7202" y="1556"/>
                </a:lnTo>
                <a:cubicBezTo>
                  <a:pt x="7204" y="1555"/>
                  <a:pt x="7206" y="1555"/>
                  <a:pt x="7208" y="1555"/>
                </a:cubicBezTo>
                <a:cubicBezTo>
                  <a:pt x="7274" y="1555"/>
                  <a:pt x="6888" y="1681"/>
                  <a:pt x="6517" y="1766"/>
                </a:cubicBezTo>
                <a:cubicBezTo>
                  <a:pt x="6146" y="1857"/>
                  <a:pt x="5801" y="1922"/>
                  <a:pt x="5949" y="1922"/>
                </a:cubicBezTo>
                <a:cubicBezTo>
                  <a:pt x="5974" y="1922"/>
                  <a:pt x="6012" y="1920"/>
                  <a:pt x="6067" y="1916"/>
                </a:cubicBezTo>
                <a:lnTo>
                  <a:pt x="6067" y="1916"/>
                </a:lnTo>
                <a:cubicBezTo>
                  <a:pt x="5915" y="1941"/>
                  <a:pt x="5844" y="1949"/>
                  <a:pt x="5812" y="1949"/>
                </a:cubicBezTo>
                <a:cubicBezTo>
                  <a:pt x="5746" y="1949"/>
                  <a:pt x="5840" y="1915"/>
                  <a:pt x="5745" y="1915"/>
                </a:cubicBezTo>
                <a:cubicBezTo>
                  <a:pt x="5717" y="1915"/>
                  <a:pt x="5674" y="1918"/>
                  <a:pt x="5607" y="1925"/>
                </a:cubicBezTo>
                <a:cubicBezTo>
                  <a:pt x="4652" y="2112"/>
                  <a:pt x="3541" y="2257"/>
                  <a:pt x="2378" y="2428"/>
                </a:cubicBezTo>
                <a:lnTo>
                  <a:pt x="2378" y="2428"/>
                </a:lnTo>
                <a:cubicBezTo>
                  <a:pt x="2719" y="2293"/>
                  <a:pt x="3058" y="2161"/>
                  <a:pt x="3409" y="2067"/>
                </a:cubicBezTo>
                <a:cubicBezTo>
                  <a:pt x="4009" y="1899"/>
                  <a:pt x="4627" y="1793"/>
                  <a:pt x="5245" y="1678"/>
                </a:cubicBezTo>
                <a:cubicBezTo>
                  <a:pt x="5872" y="1563"/>
                  <a:pt x="6499" y="1440"/>
                  <a:pt x="7109" y="1210"/>
                </a:cubicBezTo>
                <a:cubicBezTo>
                  <a:pt x="7259" y="1148"/>
                  <a:pt x="7409" y="1086"/>
                  <a:pt x="7559" y="1016"/>
                </a:cubicBezTo>
                <a:cubicBezTo>
                  <a:pt x="7682" y="963"/>
                  <a:pt x="7912" y="839"/>
                  <a:pt x="8080" y="724"/>
                </a:cubicBezTo>
                <a:cubicBezTo>
                  <a:pt x="8265" y="610"/>
                  <a:pt x="8406" y="486"/>
                  <a:pt x="8557" y="362"/>
                </a:cubicBezTo>
                <a:cubicBezTo>
                  <a:pt x="8627" y="292"/>
                  <a:pt x="8698" y="230"/>
                  <a:pt x="8777" y="159"/>
                </a:cubicBezTo>
                <a:lnTo>
                  <a:pt x="8892" y="53"/>
                </a:lnTo>
                <a:cubicBezTo>
                  <a:pt x="8892" y="53"/>
                  <a:pt x="8901" y="45"/>
                  <a:pt x="8901" y="45"/>
                </a:cubicBezTo>
                <a:lnTo>
                  <a:pt x="8901" y="36"/>
                </a:lnTo>
                <a:lnTo>
                  <a:pt x="8892" y="27"/>
                </a:lnTo>
                <a:lnTo>
                  <a:pt x="88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9" name="Google Shape;4339;p40"/>
          <p:cNvSpPr/>
          <p:nvPr/>
        </p:nvSpPr>
        <p:spPr>
          <a:xfrm>
            <a:off x="8133811" y="443867"/>
            <a:ext cx="25763" cy="4143"/>
          </a:xfrm>
          <a:custGeom>
            <a:rect b="b" l="l" r="r" t="t"/>
            <a:pathLst>
              <a:path extrusionOk="0" h="31" w="133">
                <a:moveTo>
                  <a:pt x="0" y="0"/>
                </a:moveTo>
                <a:cubicBezTo>
                  <a:pt x="44" y="9"/>
                  <a:pt x="62" y="18"/>
                  <a:pt x="71" y="27"/>
                </a:cubicBezTo>
                <a:cubicBezTo>
                  <a:pt x="88" y="29"/>
                  <a:pt x="102" y="30"/>
                  <a:pt x="109" y="30"/>
                </a:cubicBezTo>
                <a:cubicBezTo>
                  <a:pt x="133" y="30"/>
                  <a:pt x="106" y="2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0" name="Google Shape;4340;p40"/>
          <p:cNvSpPr/>
          <p:nvPr/>
        </p:nvSpPr>
        <p:spPr>
          <a:xfrm>
            <a:off x="7697578" y="354182"/>
            <a:ext cx="12204" cy="1337"/>
          </a:xfrm>
          <a:custGeom>
            <a:rect b="b" l="l" r="r" t="t"/>
            <a:pathLst>
              <a:path extrusionOk="0" h="10" w="63">
                <a:moveTo>
                  <a:pt x="27" y="0"/>
                </a:moveTo>
                <a:cubicBezTo>
                  <a:pt x="20" y="0"/>
                  <a:pt x="12" y="7"/>
                  <a:pt x="5" y="9"/>
                </a:cubicBezTo>
                <a:lnTo>
                  <a:pt x="5" y="9"/>
                </a:lnTo>
                <a:lnTo>
                  <a:pt x="62" y="0"/>
                </a:lnTo>
                <a:close/>
                <a:moveTo>
                  <a:pt x="5" y="9"/>
                </a:moveTo>
                <a:lnTo>
                  <a:pt x="1" y="9"/>
                </a:lnTo>
                <a:cubicBezTo>
                  <a:pt x="2" y="9"/>
                  <a:pt x="3" y="9"/>
                  <a:pt x="5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1" name="Google Shape;4341;p40"/>
          <p:cNvSpPr/>
          <p:nvPr/>
        </p:nvSpPr>
        <p:spPr>
          <a:xfrm>
            <a:off x="8790485" y="116940"/>
            <a:ext cx="65279" cy="2539"/>
          </a:xfrm>
          <a:custGeom>
            <a:rect b="b" l="l" r="r" t="t"/>
            <a:pathLst>
              <a:path extrusionOk="0" h="19" w="337">
                <a:moveTo>
                  <a:pt x="1" y="1"/>
                </a:moveTo>
                <a:cubicBezTo>
                  <a:pt x="169" y="1"/>
                  <a:pt x="266" y="9"/>
                  <a:pt x="327" y="18"/>
                </a:cubicBezTo>
                <a:cubicBezTo>
                  <a:pt x="336" y="9"/>
                  <a:pt x="257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2" name="Google Shape;4342;p40"/>
          <p:cNvSpPr/>
          <p:nvPr/>
        </p:nvSpPr>
        <p:spPr>
          <a:xfrm>
            <a:off x="9168605" y="-112016"/>
            <a:ext cx="101115" cy="11895"/>
          </a:xfrm>
          <a:custGeom>
            <a:rect b="b" l="l" r="r" t="t"/>
            <a:pathLst>
              <a:path extrusionOk="0" h="89" w="522">
                <a:moveTo>
                  <a:pt x="521" y="1"/>
                </a:moveTo>
                <a:lnTo>
                  <a:pt x="521" y="1"/>
                </a:lnTo>
                <a:cubicBezTo>
                  <a:pt x="504" y="3"/>
                  <a:pt x="489" y="6"/>
                  <a:pt x="477" y="8"/>
                </a:cubicBezTo>
                <a:lnTo>
                  <a:pt x="477" y="8"/>
                </a:lnTo>
                <a:lnTo>
                  <a:pt x="521" y="1"/>
                </a:lnTo>
                <a:close/>
                <a:moveTo>
                  <a:pt x="477" y="8"/>
                </a:moveTo>
                <a:lnTo>
                  <a:pt x="89" y="74"/>
                </a:lnTo>
                <a:lnTo>
                  <a:pt x="89" y="74"/>
                </a:lnTo>
                <a:cubicBezTo>
                  <a:pt x="273" y="44"/>
                  <a:pt x="362" y="42"/>
                  <a:pt x="477" y="27"/>
                </a:cubicBezTo>
                <a:cubicBezTo>
                  <a:pt x="461" y="27"/>
                  <a:pt x="374" y="27"/>
                  <a:pt x="477" y="8"/>
                </a:cubicBezTo>
                <a:close/>
                <a:moveTo>
                  <a:pt x="89" y="74"/>
                </a:moveTo>
                <a:cubicBezTo>
                  <a:pt x="61" y="78"/>
                  <a:pt x="32" y="83"/>
                  <a:pt x="0" y="89"/>
                </a:cubicBezTo>
                <a:lnTo>
                  <a:pt x="89" y="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3" name="Google Shape;4343;p40"/>
          <p:cNvSpPr/>
          <p:nvPr/>
        </p:nvSpPr>
        <p:spPr>
          <a:xfrm>
            <a:off x="8622926" y="-86086"/>
            <a:ext cx="111382" cy="3742"/>
          </a:xfrm>
          <a:custGeom>
            <a:rect b="b" l="l" r="r" t="t"/>
            <a:pathLst>
              <a:path extrusionOk="0" h="28" w="575">
                <a:moveTo>
                  <a:pt x="239" y="1"/>
                </a:moveTo>
                <a:lnTo>
                  <a:pt x="239" y="1"/>
                </a:lnTo>
                <a:cubicBezTo>
                  <a:pt x="199" y="5"/>
                  <a:pt x="157" y="5"/>
                  <a:pt x="116" y="5"/>
                </a:cubicBezTo>
                <a:cubicBezTo>
                  <a:pt x="75" y="5"/>
                  <a:pt x="36" y="5"/>
                  <a:pt x="0" y="10"/>
                </a:cubicBezTo>
                <a:lnTo>
                  <a:pt x="18" y="27"/>
                </a:lnTo>
                <a:cubicBezTo>
                  <a:pt x="345" y="27"/>
                  <a:pt x="574" y="10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4" name="Google Shape;4344;p40"/>
          <p:cNvSpPr/>
          <p:nvPr/>
        </p:nvSpPr>
        <p:spPr>
          <a:xfrm>
            <a:off x="9319117" y="-108407"/>
            <a:ext cx="97629" cy="34216"/>
          </a:xfrm>
          <a:custGeom>
            <a:rect b="b" l="l" r="r" t="t"/>
            <a:pathLst>
              <a:path extrusionOk="0" h="256" w="504">
                <a:moveTo>
                  <a:pt x="495" y="0"/>
                </a:moveTo>
                <a:cubicBezTo>
                  <a:pt x="415" y="18"/>
                  <a:pt x="336" y="27"/>
                  <a:pt x="247" y="44"/>
                </a:cubicBezTo>
                <a:cubicBezTo>
                  <a:pt x="258" y="48"/>
                  <a:pt x="280" y="50"/>
                  <a:pt x="311" y="50"/>
                </a:cubicBezTo>
                <a:cubicBezTo>
                  <a:pt x="355" y="50"/>
                  <a:pt x="417" y="46"/>
                  <a:pt x="495" y="35"/>
                </a:cubicBezTo>
                <a:lnTo>
                  <a:pt x="499" y="124"/>
                </a:lnTo>
                <a:lnTo>
                  <a:pt x="495" y="0"/>
                </a:lnTo>
                <a:close/>
                <a:moveTo>
                  <a:pt x="499" y="124"/>
                </a:moveTo>
                <a:lnTo>
                  <a:pt x="502" y="212"/>
                </a:lnTo>
                <a:lnTo>
                  <a:pt x="502" y="212"/>
                </a:lnTo>
                <a:cubicBezTo>
                  <a:pt x="503" y="212"/>
                  <a:pt x="503" y="212"/>
                  <a:pt x="503" y="212"/>
                </a:cubicBezTo>
                <a:lnTo>
                  <a:pt x="499" y="124"/>
                </a:lnTo>
                <a:close/>
                <a:moveTo>
                  <a:pt x="502" y="212"/>
                </a:moveTo>
                <a:lnTo>
                  <a:pt x="502" y="212"/>
                </a:lnTo>
                <a:cubicBezTo>
                  <a:pt x="370" y="212"/>
                  <a:pt x="194" y="221"/>
                  <a:pt x="0" y="230"/>
                </a:cubicBezTo>
                <a:lnTo>
                  <a:pt x="71" y="230"/>
                </a:lnTo>
                <a:cubicBezTo>
                  <a:pt x="22" y="249"/>
                  <a:pt x="70" y="255"/>
                  <a:pt x="173" y="255"/>
                </a:cubicBezTo>
                <a:cubicBezTo>
                  <a:pt x="255" y="255"/>
                  <a:pt x="373" y="251"/>
                  <a:pt x="503" y="247"/>
                </a:cubicBezTo>
                <a:lnTo>
                  <a:pt x="502" y="2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5" name="Google Shape;4345;p40"/>
          <p:cNvSpPr/>
          <p:nvPr/>
        </p:nvSpPr>
        <p:spPr>
          <a:xfrm>
            <a:off x="9234272" y="-77799"/>
            <a:ext cx="69541" cy="2406"/>
          </a:xfrm>
          <a:custGeom>
            <a:rect b="b" l="l" r="r" t="t"/>
            <a:pathLst>
              <a:path extrusionOk="0" h="18" w="359">
                <a:moveTo>
                  <a:pt x="359" y="1"/>
                </a:moveTo>
                <a:cubicBezTo>
                  <a:pt x="314" y="3"/>
                  <a:pt x="269" y="5"/>
                  <a:pt x="228" y="7"/>
                </a:cubicBezTo>
                <a:lnTo>
                  <a:pt x="228" y="7"/>
                </a:lnTo>
                <a:cubicBezTo>
                  <a:pt x="272" y="6"/>
                  <a:pt x="315" y="4"/>
                  <a:pt x="359" y="1"/>
                </a:cubicBezTo>
                <a:close/>
                <a:moveTo>
                  <a:pt x="228" y="7"/>
                </a:moveTo>
                <a:cubicBezTo>
                  <a:pt x="157" y="10"/>
                  <a:pt x="86" y="10"/>
                  <a:pt x="14" y="10"/>
                </a:cubicBezTo>
                <a:cubicBezTo>
                  <a:pt x="1" y="15"/>
                  <a:pt x="9" y="17"/>
                  <a:pt x="33" y="17"/>
                </a:cubicBezTo>
                <a:cubicBezTo>
                  <a:pt x="70" y="17"/>
                  <a:pt x="142" y="12"/>
                  <a:pt x="228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6" name="Google Shape;4346;p40"/>
          <p:cNvSpPr/>
          <p:nvPr/>
        </p:nvSpPr>
        <p:spPr>
          <a:xfrm>
            <a:off x="8555903" y="-43717"/>
            <a:ext cx="121067" cy="17642"/>
          </a:xfrm>
          <a:custGeom>
            <a:rect b="b" l="l" r="r" t="t"/>
            <a:pathLst>
              <a:path extrusionOk="0" h="132" w="625">
                <a:moveTo>
                  <a:pt x="616" y="0"/>
                </a:moveTo>
                <a:cubicBezTo>
                  <a:pt x="557" y="0"/>
                  <a:pt x="1" y="131"/>
                  <a:pt x="62" y="131"/>
                </a:cubicBezTo>
                <a:cubicBezTo>
                  <a:pt x="84" y="131"/>
                  <a:pt x="180" y="115"/>
                  <a:pt x="399" y="72"/>
                </a:cubicBezTo>
                <a:cubicBezTo>
                  <a:pt x="576" y="55"/>
                  <a:pt x="497" y="11"/>
                  <a:pt x="603" y="11"/>
                </a:cubicBezTo>
                <a:cubicBezTo>
                  <a:pt x="622" y="3"/>
                  <a:pt x="625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7" name="Google Shape;4347;p40"/>
          <p:cNvSpPr/>
          <p:nvPr/>
        </p:nvSpPr>
        <p:spPr>
          <a:xfrm>
            <a:off x="9361733" y="-96645"/>
            <a:ext cx="55013" cy="8420"/>
          </a:xfrm>
          <a:custGeom>
            <a:rect b="b" l="l" r="r" t="t"/>
            <a:pathLst>
              <a:path extrusionOk="0" h="63" w="284">
                <a:moveTo>
                  <a:pt x="204" y="0"/>
                </a:moveTo>
                <a:lnTo>
                  <a:pt x="1" y="62"/>
                </a:lnTo>
                <a:lnTo>
                  <a:pt x="242" y="40"/>
                </a:lnTo>
                <a:lnTo>
                  <a:pt x="242" y="40"/>
                </a:lnTo>
                <a:lnTo>
                  <a:pt x="283" y="53"/>
                </a:lnTo>
                <a:lnTo>
                  <a:pt x="283" y="18"/>
                </a:lnTo>
                <a:lnTo>
                  <a:pt x="2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8" name="Google Shape;4348;p40"/>
          <p:cNvSpPr/>
          <p:nvPr/>
        </p:nvSpPr>
        <p:spPr>
          <a:xfrm>
            <a:off x="8864094" y="-55345"/>
            <a:ext cx="145474" cy="17776"/>
          </a:xfrm>
          <a:custGeom>
            <a:rect b="b" l="l" r="r" t="t"/>
            <a:pathLst>
              <a:path extrusionOk="0" h="133" w="751">
                <a:moveTo>
                  <a:pt x="751" y="0"/>
                </a:moveTo>
                <a:cubicBezTo>
                  <a:pt x="389" y="62"/>
                  <a:pt x="0" y="115"/>
                  <a:pt x="9" y="133"/>
                </a:cubicBezTo>
                <a:lnTo>
                  <a:pt x="601" y="45"/>
                </a:lnTo>
                <a:cubicBezTo>
                  <a:pt x="592" y="36"/>
                  <a:pt x="663" y="18"/>
                  <a:pt x="7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9" name="Google Shape;4349;p40"/>
          <p:cNvSpPr/>
          <p:nvPr/>
        </p:nvSpPr>
        <p:spPr>
          <a:xfrm>
            <a:off x="9009376" y="-67107"/>
            <a:ext cx="90849" cy="11895"/>
          </a:xfrm>
          <a:custGeom>
            <a:rect b="b" l="l" r="r" t="t"/>
            <a:pathLst>
              <a:path extrusionOk="0" h="89" w="469">
                <a:moveTo>
                  <a:pt x="469" y="0"/>
                </a:moveTo>
                <a:cubicBezTo>
                  <a:pt x="372" y="18"/>
                  <a:pt x="151" y="62"/>
                  <a:pt x="1" y="88"/>
                </a:cubicBezTo>
                <a:cubicBezTo>
                  <a:pt x="195" y="62"/>
                  <a:pt x="372" y="27"/>
                  <a:pt x="4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0" name="Google Shape;4350;p40"/>
          <p:cNvSpPr/>
          <p:nvPr/>
        </p:nvSpPr>
        <p:spPr>
          <a:xfrm>
            <a:off x="9158338" y="-77799"/>
            <a:ext cx="114675" cy="10826"/>
          </a:xfrm>
          <a:custGeom>
            <a:rect b="b" l="l" r="r" t="t"/>
            <a:pathLst>
              <a:path extrusionOk="0" h="81" w="592">
                <a:moveTo>
                  <a:pt x="592" y="1"/>
                </a:moveTo>
                <a:lnTo>
                  <a:pt x="415" y="18"/>
                </a:lnTo>
                <a:lnTo>
                  <a:pt x="0" y="80"/>
                </a:lnTo>
                <a:cubicBezTo>
                  <a:pt x="194" y="54"/>
                  <a:pt x="398" y="27"/>
                  <a:pt x="5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1" name="Google Shape;4351;p40"/>
          <p:cNvSpPr/>
          <p:nvPr/>
        </p:nvSpPr>
        <p:spPr>
          <a:xfrm>
            <a:off x="7523240" y="101569"/>
            <a:ext cx="145474" cy="18043"/>
          </a:xfrm>
          <a:custGeom>
            <a:rect b="b" l="l" r="r" t="t"/>
            <a:pathLst>
              <a:path extrusionOk="0" h="135" w="751">
                <a:moveTo>
                  <a:pt x="653" y="1"/>
                </a:moveTo>
                <a:lnTo>
                  <a:pt x="18" y="124"/>
                </a:lnTo>
                <a:cubicBezTo>
                  <a:pt x="1" y="132"/>
                  <a:pt x="2" y="135"/>
                  <a:pt x="17" y="135"/>
                </a:cubicBezTo>
                <a:cubicBezTo>
                  <a:pt x="57" y="135"/>
                  <a:pt x="196" y="112"/>
                  <a:pt x="362" y="80"/>
                </a:cubicBezTo>
                <a:cubicBezTo>
                  <a:pt x="512" y="45"/>
                  <a:pt x="750" y="1"/>
                  <a:pt x="6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2" name="Google Shape;4352;p40"/>
          <p:cNvSpPr/>
          <p:nvPr/>
        </p:nvSpPr>
        <p:spPr>
          <a:xfrm>
            <a:off x="7969546" y="73234"/>
            <a:ext cx="56563" cy="9623"/>
          </a:xfrm>
          <a:custGeom>
            <a:rect b="b" l="l" r="r" t="t"/>
            <a:pathLst>
              <a:path extrusionOk="0" h="72" w="292">
                <a:moveTo>
                  <a:pt x="292" y="1"/>
                </a:moveTo>
                <a:lnTo>
                  <a:pt x="292" y="1"/>
                </a:lnTo>
                <a:cubicBezTo>
                  <a:pt x="191" y="17"/>
                  <a:pt x="145" y="20"/>
                  <a:pt x="102" y="20"/>
                </a:cubicBezTo>
                <a:cubicBezTo>
                  <a:pt x="74" y="20"/>
                  <a:pt x="48" y="19"/>
                  <a:pt x="9" y="19"/>
                </a:cubicBezTo>
                <a:lnTo>
                  <a:pt x="0" y="72"/>
                </a:lnTo>
                <a:lnTo>
                  <a:pt x="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3" name="Google Shape;4353;p40"/>
          <p:cNvSpPr/>
          <p:nvPr/>
        </p:nvSpPr>
        <p:spPr>
          <a:xfrm>
            <a:off x="7572055" y="112797"/>
            <a:ext cx="153223" cy="18845"/>
          </a:xfrm>
          <a:custGeom>
            <a:rect b="b" l="l" r="r" t="t"/>
            <a:pathLst>
              <a:path extrusionOk="0" h="141" w="791">
                <a:moveTo>
                  <a:pt x="733" y="0"/>
                </a:moveTo>
                <a:cubicBezTo>
                  <a:pt x="713" y="0"/>
                  <a:pt x="642" y="9"/>
                  <a:pt x="490" y="32"/>
                </a:cubicBezTo>
                <a:cubicBezTo>
                  <a:pt x="446" y="50"/>
                  <a:pt x="1" y="140"/>
                  <a:pt x="38" y="140"/>
                </a:cubicBezTo>
                <a:cubicBezTo>
                  <a:pt x="53" y="140"/>
                  <a:pt x="148" y="126"/>
                  <a:pt x="384" y="85"/>
                </a:cubicBezTo>
                <a:cubicBezTo>
                  <a:pt x="429" y="71"/>
                  <a:pt x="791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4" name="Google Shape;4354;p40"/>
          <p:cNvSpPr/>
          <p:nvPr/>
        </p:nvSpPr>
        <p:spPr>
          <a:xfrm>
            <a:off x="8951263" y="133514"/>
            <a:ext cx="32737" cy="11895"/>
          </a:xfrm>
          <a:custGeom>
            <a:rect b="b" l="l" r="r" t="t"/>
            <a:pathLst>
              <a:path extrusionOk="0" h="89" w="169">
                <a:moveTo>
                  <a:pt x="1" y="0"/>
                </a:moveTo>
                <a:lnTo>
                  <a:pt x="27" y="89"/>
                </a:lnTo>
                <a:lnTo>
                  <a:pt x="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5" name="Google Shape;4355;p40"/>
          <p:cNvSpPr/>
          <p:nvPr/>
        </p:nvSpPr>
        <p:spPr>
          <a:xfrm>
            <a:off x="8271732" y="283745"/>
            <a:ext cx="103440" cy="8554"/>
          </a:xfrm>
          <a:custGeom>
            <a:rect b="b" l="l" r="r" t="t"/>
            <a:pathLst>
              <a:path extrusionOk="0" h="64" w="534">
                <a:moveTo>
                  <a:pt x="488" y="0"/>
                </a:moveTo>
                <a:cubicBezTo>
                  <a:pt x="418" y="0"/>
                  <a:pt x="287" y="17"/>
                  <a:pt x="206" y="24"/>
                </a:cubicBezTo>
                <a:cubicBezTo>
                  <a:pt x="193" y="28"/>
                  <a:pt x="182" y="31"/>
                  <a:pt x="173" y="31"/>
                </a:cubicBezTo>
                <a:cubicBezTo>
                  <a:pt x="164" y="31"/>
                  <a:pt x="158" y="28"/>
                  <a:pt x="153" y="24"/>
                </a:cubicBezTo>
                <a:cubicBezTo>
                  <a:pt x="89" y="48"/>
                  <a:pt x="0" y="63"/>
                  <a:pt x="95" y="63"/>
                </a:cubicBezTo>
                <a:cubicBezTo>
                  <a:pt x="143" y="63"/>
                  <a:pt x="236" y="59"/>
                  <a:pt x="401" y="51"/>
                </a:cubicBezTo>
                <a:cubicBezTo>
                  <a:pt x="515" y="42"/>
                  <a:pt x="524" y="33"/>
                  <a:pt x="507" y="33"/>
                </a:cubicBezTo>
                <a:cubicBezTo>
                  <a:pt x="489" y="33"/>
                  <a:pt x="436" y="33"/>
                  <a:pt x="409" y="24"/>
                </a:cubicBezTo>
                <a:cubicBezTo>
                  <a:pt x="365" y="24"/>
                  <a:pt x="374" y="24"/>
                  <a:pt x="533" y="6"/>
                </a:cubicBezTo>
                <a:cubicBezTo>
                  <a:pt x="527" y="2"/>
                  <a:pt x="511" y="0"/>
                  <a:pt x="4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6" name="Google Shape;4356;p40"/>
          <p:cNvSpPr/>
          <p:nvPr/>
        </p:nvSpPr>
        <p:spPr>
          <a:xfrm>
            <a:off x="8301369" y="284547"/>
            <a:ext cx="8717" cy="2539"/>
          </a:xfrm>
          <a:custGeom>
            <a:rect b="b" l="l" r="r" t="t"/>
            <a:pathLst>
              <a:path extrusionOk="0" h="19" w="45">
                <a:moveTo>
                  <a:pt x="45" y="0"/>
                </a:moveTo>
                <a:lnTo>
                  <a:pt x="45" y="0"/>
                </a:lnTo>
                <a:cubicBezTo>
                  <a:pt x="9" y="9"/>
                  <a:pt x="0" y="18"/>
                  <a:pt x="0" y="18"/>
                </a:cubicBezTo>
                <a:cubicBezTo>
                  <a:pt x="18" y="18"/>
                  <a:pt x="36" y="9"/>
                  <a:pt x="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7" name="Google Shape;4357;p40"/>
          <p:cNvSpPr/>
          <p:nvPr/>
        </p:nvSpPr>
        <p:spPr>
          <a:xfrm>
            <a:off x="8002089" y="-311433"/>
            <a:ext cx="95885" cy="7217"/>
          </a:xfrm>
          <a:custGeom>
            <a:rect b="b" l="l" r="r" t="t"/>
            <a:pathLst>
              <a:path extrusionOk="0" h="54" w="495">
                <a:moveTo>
                  <a:pt x="495" y="0"/>
                </a:moveTo>
                <a:lnTo>
                  <a:pt x="0" y="53"/>
                </a:lnTo>
                <a:lnTo>
                  <a:pt x="318" y="36"/>
                </a:lnTo>
                <a:lnTo>
                  <a:pt x="4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8" name="Google Shape;4358;p40"/>
          <p:cNvSpPr/>
          <p:nvPr/>
        </p:nvSpPr>
        <p:spPr>
          <a:xfrm>
            <a:off x="7837823" y="-288979"/>
            <a:ext cx="78839" cy="11895"/>
          </a:xfrm>
          <a:custGeom>
            <a:rect b="b" l="l" r="r" t="t"/>
            <a:pathLst>
              <a:path extrusionOk="0" h="89" w="407">
                <a:moveTo>
                  <a:pt x="283" y="0"/>
                </a:moveTo>
                <a:lnTo>
                  <a:pt x="1" y="88"/>
                </a:lnTo>
                <a:cubicBezTo>
                  <a:pt x="107" y="71"/>
                  <a:pt x="327" y="35"/>
                  <a:pt x="407" y="35"/>
                </a:cubicBez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9" name="Google Shape;4359;p40"/>
          <p:cNvSpPr/>
          <p:nvPr/>
        </p:nvSpPr>
        <p:spPr>
          <a:xfrm>
            <a:off x="8181657" y="408448"/>
            <a:ext cx="83875" cy="8420"/>
          </a:xfrm>
          <a:custGeom>
            <a:rect b="b" l="l" r="r" t="t"/>
            <a:pathLst>
              <a:path extrusionOk="0" h="63" w="433">
                <a:moveTo>
                  <a:pt x="433" y="1"/>
                </a:moveTo>
                <a:cubicBezTo>
                  <a:pt x="301" y="9"/>
                  <a:pt x="168" y="27"/>
                  <a:pt x="36" y="45"/>
                </a:cubicBezTo>
                <a:lnTo>
                  <a:pt x="0" y="62"/>
                </a:lnTo>
                <a:cubicBezTo>
                  <a:pt x="80" y="62"/>
                  <a:pt x="195" y="36"/>
                  <a:pt x="4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0" name="Google Shape;4360;p40"/>
          <p:cNvSpPr/>
          <p:nvPr/>
        </p:nvSpPr>
        <p:spPr>
          <a:xfrm>
            <a:off x="9428563" y="234960"/>
            <a:ext cx="41260" cy="4812"/>
          </a:xfrm>
          <a:custGeom>
            <a:rect b="b" l="l" r="r" t="t"/>
            <a:pathLst>
              <a:path extrusionOk="0" h="36" w="213">
                <a:moveTo>
                  <a:pt x="106" y="1"/>
                </a:moveTo>
                <a:lnTo>
                  <a:pt x="0" y="36"/>
                </a:lnTo>
                <a:lnTo>
                  <a:pt x="212" y="18"/>
                </a:lnTo>
                <a:lnTo>
                  <a:pt x="10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1" name="Google Shape;4361;p40"/>
          <p:cNvSpPr/>
          <p:nvPr/>
        </p:nvSpPr>
        <p:spPr>
          <a:xfrm>
            <a:off x="8474933" y="302190"/>
            <a:ext cx="149930" cy="8420"/>
          </a:xfrm>
          <a:custGeom>
            <a:rect b="b" l="l" r="r" t="t"/>
            <a:pathLst>
              <a:path extrusionOk="0" h="63" w="774">
                <a:moveTo>
                  <a:pt x="773" y="1"/>
                </a:moveTo>
                <a:lnTo>
                  <a:pt x="773" y="1"/>
                </a:lnTo>
                <a:cubicBezTo>
                  <a:pt x="691" y="4"/>
                  <a:pt x="605" y="11"/>
                  <a:pt x="518" y="18"/>
                </a:cubicBezTo>
                <a:lnTo>
                  <a:pt x="518" y="18"/>
                </a:lnTo>
                <a:cubicBezTo>
                  <a:pt x="595" y="15"/>
                  <a:pt x="681" y="9"/>
                  <a:pt x="773" y="1"/>
                </a:cubicBezTo>
                <a:close/>
                <a:moveTo>
                  <a:pt x="518" y="18"/>
                </a:moveTo>
                <a:cubicBezTo>
                  <a:pt x="182" y="35"/>
                  <a:pt x="1" y="20"/>
                  <a:pt x="58" y="63"/>
                </a:cubicBezTo>
                <a:cubicBezTo>
                  <a:pt x="200" y="51"/>
                  <a:pt x="360" y="33"/>
                  <a:pt x="518" y="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2" name="Google Shape;4362;p40"/>
          <p:cNvSpPr/>
          <p:nvPr/>
        </p:nvSpPr>
        <p:spPr>
          <a:xfrm rot="-4007409">
            <a:off x="2140477" y="760665"/>
            <a:ext cx="277709" cy="279825"/>
          </a:xfrm>
          <a:custGeom>
            <a:rect b="b" l="l" r="r" t="t"/>
            <a:pathLst>
              <a:path extrusionOk="0" h="1083" w="1484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3" name="Google Shape;4363;p40"/>
          <p:cNvSpPr/>
          <p:nvPr/>
        </p:nvSpPr>
        <p:spPr>
          <a:xfrm rot="-4007409">
            <a:off x="2977843" y="845460"/>
            <a:ext cx="249451" cy="234350"/>
          </a:xfrm>
          <a:custGeom>
            <a:rect b="b" l="l" r="r" t="t"/>
            <a:pathLst>
              <a:path extrusionOk="0" h="907" w="1333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4" name="Google Shape;4364;p40"/>
          <p:cNvSpPr/>
          <p:nvPr/>
        </p:nvSpPr>
        <p:spPr>
          <a:xfrm rot="-4007409">
            <a:off x="3519847" y="-889637"/>
            <a:ext cx="248890" cy="235384"/>
          </a:xfrm>
          <a:custGeom>
            <a:rect b="b" l="l" r="r" t="t"/>
            <a:pathLst>
              <a:path extrusionOk="0" h="911" w="133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5" name="Google Shape;4365;p40"/>
          <p:cNvSpPr/>
          <p:nvPr/>
        </p:nvSpPr>
        <p:spPr>
          <a:xfrm rot="-4007409">
            <a:off x="2375084" y="1022851"/>
            <a:ext cx="223252" cy="231508"/>
          </a:xfrm>
          <a:custGeom>
            <a:rect b="b" l="l" r="r" t="t"/>
            <a:pathLst>
              <a:path extrusionOk="0" h="896" w="1193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6" name="Google Shape;4366;p40"/>
          <p:cNvSpPr/>
          <p:nvPr/>
        </p:nvSpPr>
        <p:spPr>
          <a:xfrm rot="-4007409">
            <a:off x="1507877" y="942141"/>
            <a:ext cx="224375" cy="243652"/>
          </a:xfrm>
          <a:custGeom>
            <a:rect b="b" l="l" r="r" t="t"/>
            <a:pathLst>
              <a:path extrusionOk="0" h="943" w="1199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7" name="Google Shape;4367;p40"/>
          <p:cNvSpPr/>
          <p:nvPr/>
        </p:nvSpPr>
        <p:spPr>
          <a:xfrm rot="-4007409">
            <a:off x="1281306" y="707505"/>
            <a:ext cx="228492" cy="195593"/>
          </a:xfrm>
          <a:custGeom>
            <a:rect b="b" l="l" r="r" t="t"/>
            <a:pathLst>
              <a:path extrusionOk="0" h="757" w="1221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8" name="Google Shape;4368;p40"/>
          <p:cNvSpPr/>
          <p:nvPr/>
        </p:nvSpPr>
        <p:spPr>
          <a:xfrm rot="-4007409">
            <a:off x="1394219" y="260915"/>
            <a:ext cx="275276" cy="240810"/>
          </a:xfrm>
          <a:custGeom>
            <a:rect b="b" l="l" r="r" t="t"/>
            <a:pathLst>
              <a:path extrusionOk="0" h="932" w="1471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9" name="Google Shape;4369;p40"/>
          <p:cNvSpPr/>
          <p:nvPr/>
        </p:nvSpPr>
        <p:spPr>
          <a:xfrm rot="-4007409">
            <a:off x="2067936" y="118483"/>
            <a:ext cx="239907" cy="149860"/>
          </a:xfrm>
          <a:custGeom>
            <a:rect b="b" l="l" r="r" t="t"/>
            <a:pathLst>
              <a:path extrusionOk="0" h="580" w="1282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0" name="Google Shape;4370;p40"/>
          <p:cNvSpPr/>
          <p:nvPr/>
        </p:nvSpPr>
        <p:spPr>
          <a:xfrm rot="-4007409">
            <a:off x="2612325" y="-254994"/>
            <a:ext cx="242340" cy="212129"/>
          </a:xfrm>
          <a:custGeom>
            <a:rect b="b" l="l" r="r" t="t"/>
            <a:pathLst>
              <a:path extrusionOk="0" h="821" w="1295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1" name="Google Shape;4371;p40"/>
          <p:cNvSpPr/>
          <p:nvPr/>
        </p:nvSpPr>
        <p:spPr>
          <a:xfrm rot="-4007409">
            <a:off x="3076991" y="-240698"/>
            <a:ext cx="202855" cy="205670"/>
          </a:xfrm>
          <a:custGeom>
            <a:rect b="b" l="l" r="r" t="t"/>
            <a:pathLst>
              <a:path extrusionOk="0" h="796" w="1084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2" name="Google Shape;4372;p40"/>
          <p:cNvSpPr/>
          <p:nvPr/>
        </p:nvSpPr>
        <p:spPr>
          <a:xfrm rot="-4007409">
            <a:off x="2577100" y="128828"/>
            <a:ext cx="249826" cy="174148"/>
          </a:xfrm>
          <a:custGeom>
            <a:rect b="b" l="l" r="r" t="t"/>
            <a:pathLst>
              <a:path extrusionOk="0" h="674" w="1335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3" name="Google Shape;4373;p40"/>
          <p:cNvSpPr/>
          <p:nvPr/>
        </p:nvSpPr>
        <p:spPr>
          <a:xfrm rot="-4007409">
            <a:off x="3132125" y="139244"/>
            <a:ext cx="186387" cy="145209"/>
          </a:xfrm>
          <a:custGeom>
            <a:rect b="b" l="l" r="r" t="t"/>
            <a:pathLst>
              <a:path extrusionOk="0" h="562" w="996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4" name="Google Shape;4374;p40"/>
          <p:cNvSpPr/>
          <p:nvPr/>
        </p:nvSpPr>
        <p:spPr>
          <a:xfrm rot="-4007409">
            <a:off x="3734313" y="-368915"/>
            <a:ext cx="186387" cy="147535"/>
          </a:xfrm>
          <a:custGeom>
            <a:rect b="b" l="l" r="r" t="t"/>
            <a:pathLst>
              <a:path extrusionOk="0" h="571" w="996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5" name="Google Shape;4375;p40"/>
          <p:cNvSpPr/>
          <p:nvPr/>
        </p:nvSpPr>
        <p:spPr>
          <a:xfrm rot="-4007409">
            <a:off x="1597739" y="1224505"/>
            <a:ext cx="229054" cy="238226"/>
          </a:xfrm>
          <a:custGeom>
            <a:rect b="b" l="l" r="r" t="t"/>
            <a:pathLst>
              <a:path extrusionOk="0" h="922" w="1224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6" name="Google Shape;4376;p40"/>
          <p:cNvSpPr/>
          <p:nvPr/>
        </p:nvSpPr>
        <p:spPr>
          <a:xfrm rot="-4007409">
            <a:off x="988839" y="1270035"/>
            <a:ext cx="224188" cy="251662"/>
          </a:xfrm>
          <a:custGeom>
            <a:rect b="b" l="l" r="r" t="t"/>
            <a:pathLst>
              <a:path extrusionOk="0" h="974" w="1198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7" name="Google Shape;4377;p40"/>
          <p:cNvSpPr/>
          <p:nvPr/>
        </p:nvSpPr>
        <p:spPr>
          <a:xfrm rot="-4007409">
            <a:off x="644550" y="931987"/>
            <a:ext cx="197615" cy="282150"/>
          </a:xfrm>
          <a:custGeom>
            <a:rect b="b" l="l" r="r" t="t"/>
            <a:pathLst>
              <a:path extrusionOk="0" h="1092" w="1056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8" name="Google Shape;4378;p40"/>
          <p:cNvSpPr/>
          <p:nvPr/>
        </p:nvSpPr>
        <p:spPr>
          <a:xfrm rot="-4007409">
            <a:off x="282615" y="630073"/>
            <a:ext cx="291370" cy="260705"/>
          </a:xfrm>
          <a:custGeom>
            <a:rect b="b" l="l" r="r" t="t"/>
            <a:pathLst>
              <a:path extrusionOk="0" h="1009" w="1557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9" name="Google Shape;4379;p40"/>
          <p:cNvSpPr/>
          <p:nvPr/>
        </p:nvSpPr>
        <p:spPr>
          <a:xfrm rot="-4007409">
            <a:off x="1825713" y="-145199"/>
            <a:ext cx="236913" cy="182157"/>
          </a:xfrm>
          <a:custGeom>
            <a:rect b="b" l="l" r="r" t="t"/>
            <a:pathLst>
              <a:path extrusionOk="0" h="705" w="1266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0" name="Google Shape;4380;p40"/>
          <p:cNvSpPr/>
          <p:nvPr/>
        </p:nvSpPr>
        <p:spPr>
          <a:xfrm rot="-4007409">
            <a:off x="2186185" y="-419095"/>
            <a:ext cx="226995" cy="188100"/>
          </a:xfrm>
          <a:custGeom>
            <a:rect b="b" l="l" r="r" t="t"/>
            <a:pathLst>
              <a:path extrusionOk="0" h="728" w="1213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1" name="Google Shape;4381;p40"/>
          <p:cNvSpPr/>
          <p:nvPr/>
        </p:nvSpPr>
        <p:spPr>
          <a:xfrm rot="-4007409">
            <a:off x="2689025" y="-640090"/>
            <a:ext cx="232235" cy="180090"/>
          </a:xfrm>
          <a:custGeom>
            <a:rect b="b" l="l" r="r" t="t"/>
            <a:pathLst>
              <a:path extrusionOk="0" h="697" w="1241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2" name="Google Shape;4382;p40"/>
          <p:cNvSpPr/>
          <p:nvPr/>
        </p:nvSpPr>
        <p:spPr>
          <a:xfrm rot="-4007409">
            <a:off x="3494725" y="30884"/>
            <a:ext cx="251136" cy="220139"/>
          </a:xfrm>
          <a:custGeom>
            <a:rect b="b" l="l" r="r" t="t"/>
            <a:pathLst>
              <a:path extrusionOk="0" h="852" w="1342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3" name="Google Shape;4383;p40"/>
          <p:cNvSpPr/>
          <p:nvPr/>
        </p:nvSpPr>
        <p:spPr>
          <a:xfrm rot="-4007409">
            <a:off x="3336673" y="472437"/>
            <a:ext cx="225872" cy="226082"/>
          </a:xfrm>
          <a:custGeom>
            <a:rect b="b" l="l" r="r" t="t"/>
            <a:pathLst>
              <a:path extrusionOk="0" h="875" w="1207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4" name="Google Shape;4384;p40"/>
          <p:cNvSpPr/>
          <p:nvPr/>
        </p:nvSpPr>
        <p:spPr>
          <a:xfrm rot="-4007409">
            <a:off x="2003583" y="466811"/>
            <a:ext cx="259370" cy="219622"/>
          </a:xfrm>
          <a:custGeom>
            <a:rect b="b" l="l" r="r" t="t"/>
            <a:pathLst>
              <a:path extrusionOk="0" h="850" w="1386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5" name="Google Shape;4385;p40"/>
          <p:cNvSpPr/>
          <p:nvPr/>
        </p:nvSpPr>
        <p:spPr>
          <a:xfrm rot="-4007409">
            <a:off x="2725489" y="499021"/>
            <a:ext cx="250948" cy="136166"/>
          </a:xfrm>
          <a:custGeom>
            <a:rect b="b" l="l" r="r" t="t"/>
            <a:pathLst>
              <a:path extrusionOk="0" h="527" w="1341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6" name="Google Shape;4386;p40"/>
          <p:cNvSpPr/>
          <p:nvPr/>
        </p:nvSpPr>
        <p:spPr>
          <a:xfrm rot="-4007409">
            <a:off x="843257" y="540970"/>
            <a:ext cx="192749" cy="173114"/>
          </a:xfrm>
          <a:custGeom>
            <a:rect b="b" l="l" r="r" t="t"/>
            <a:pathLst>
              <a:path extrusionOk="0" h="670" w="103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7" name="Google Shape;4387;p40"/>
          <p:cNvSpPr/>
          <p:nvPr/>
        </p:nvSpPr>
        <p:spPr>
          <a:xfrm rot="-4007409">
            <a:off x="-107715" y="968053"/>
            <a:ext cx="208469" cy="245719"/>
          </a:xfrm>
          <a:custGeom>
            <a:rect b="b" l="l" r="r" t="t"/>
            <a:pathLst>
              <a:path extrusionOk="0" h="951" w="1114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8" name="Google Shape;4388;p40"/>
          <p:cNvSpPr/>
          <p:nvPr/>
        </p:nvSpPr>
        <p:spPr>
          <a:xfrm rot="-4007409">
            <a:off x="365029" y="1302771"/>
            <a:ext cx="206785" cy="245202"/>
          </a:xfrm>
          <a:custGeom>
            <a:rect b="b" l="l" r="r" t="t"/>
            <a:pathLst>
              <a:path extrusionOk="0" h="949" w="1105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9" name="Google Shape;4389;p40"/>
          <p:cNvSpPr/>
          <p:nvPr/>
        </p:nvSpPr>
        <p:spPr>
          <a:xfrm rot="-4007409">
            <a:off x="-315487" y="1382820"/>
            <a:ext cx="208469" cy="246752"/>
          </a:xfrm>
          <a:custGeom>
            <a:rect b="b" l="l" r="r" t="t"/>
            <a:pathLst>
              <a:path extrusionOk="0" h="955" w="1114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0" name="Google Shape;4390;p40"/>
          <p:cNvSpPr/>
          <p:nvPr/>
        </p:nvSpPr>
        <p:spPr>
          <a:xfrm rot="-4007409">
            <a:off x="3247591" y="-500231"/>
            <a:ext cx="210153" cy="173631"/>
          </a:xfrm>
          <a:custGeom>
            <a:rect b="b" l="l" r="r" t="t"/>
            <a:pathLst>
              <a:path extrusionOk="0" h="672" w="1123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30"/>
          <p:cNvSpPr/>
          <p:nvPr/>
        </p:nvSpPr>
        <p:spPr>
          <a:xfrm rot="10800000">
            <a:off x="-584340" y="27261"/>
            <a:ext cx="6019990" cy="5788938"/>
          </a:xfrm>
          <a:custGeom>
            <a:rect b="b" l="l" r="r" t="t"/>
            <a:pathLst>
              <a:path extrusionOk="0" h="29704" w="26746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30"/>
          <p:cNvSpPr txBox="1"/>
          <p:nvPr>
            <p:ph type="title"/>
          </p:nvPr>
        </p:nvSpPr>
        <p:spPr>
          <a:xfrm>
            <a:off x="720000" y="540000"/>
            <a:ext cx="385200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77" name="Google Shape;977;p30"/>
          <p:cNvSpPr txBox="1"/>
          <p:nvPr>
            <p:ph idx="1" type="subTitle"/>
          </p:nvPr>
        </p:nvSpPr>
        <p:spPr>
          <a:xfrm>
            <a:off x="746700" y="1428700"/>
            <a:ext cx="2807400" cy="15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/>
        </p:txBody>
      </p:sp>
      <p:grpSp>
        <p:nvGrpSpPr>
          <p:cNvPr id="978" name="Google Shape;978;p30"/>
          <p:cNvGrpSpPr/>
          <p:nvPr/>
        </p:nvGrpSpPr>
        <p:grpSpPr>
          <a:xfrm>
            <a:off x="6940006" y="-1009014"/>
            <a:ext cx="2277608" cy="2528703"/>
            <a:chOff x="6940006" y="-1009014"/>
            <a:chExt cx="2277608" cy="2528703"/>
          </a:xfrm>
        </p:grpSpPr>
        <p:sp>
          <p:nvSpPr>
            <p:cNvPr id="979" name="Google Shape;979;p30"/>
            <p:cNvSpPr/>
            <p:nvPr/>
          </p:nvSpPr>
          <p:spPr>
            <a:xfrm rot="-2551954">
              <a:off x="8598455" y="-369886"/>
              <a:ext cx="1746" cy="3143"/>
            </a:xfrm>
            <a:custGeom>
              <a:rect b="b" l="l" r="r" t="t"/>
              <a:pathLst>
                <a:path extrusionOk="0" h="18" w="1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 rot="-2551954">
              <a:off x="8575152" y="-387966"/>
              <a:ext cx="4889" cy="1222"/>
            </a:xfrm>
            <a:custGeom>
              <a:rect b="b" l="l" r="r" t="t"/>
              <a:pathLst>
                <a:path extrusionOk="0" h="7" w="28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0"/>
            <p:cNvSpPr/>
            <p:nvPr/>
          </p:nvSpPr>
          <p:spPr>
            <a:xfrm rot="-2551954">
              <a:off x="8146785" y="-678506"/>
              <a:ext cx="16412" cy="11174"/>
            </a:xfrm>
            <a:custGeom>
              <a:rect b="b" l="l" r="r" t="t"/>
              <a:pathLst>
                <a:path extrusionOk="0" h="64" w="94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 rot="-2551954">
              <a:off x="8382780" y="-520490"/>
              <a:ext cx="9428" cy="4714"/>
            </a:xfrm>
            <a:custGeom>
              <a:rect b="b" l="l" r="r" t="t"/>
              <a:pathLst>
                <a:path extrusionOk="0" h="27" w="54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0"/>
            <p:cNvSpPr/>
            <p:nvPr/>
          </p:nvSpPr>
          <p:spPr>
            <a:xfrm rot="-2551954">
              <a:off x="8416702" y="-539261"/>
              <a:ext cx="6460" cy="7857"/>
            </a:xfrm>
            <a:custGeom>
              <a:rect b="b" l="l" r="r" t="t"/>
              <a:pathLst>
                <a:path extrusionOk="0" h="45" w="37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 rot="-2551954">
              <a:off x="8706832" y="-272455"/>
              <a:ext cx="9428" cy="5412"/>
            </a:xfrm>
            <a:custGeom>
              <a:rect b="b" l="l" r="r" t="t"/>
              <a:pathLst>
                <a:path extrusionOk="0" h="31" w="54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 rot="-2551954">
              <a:off x="7993019" y="-857946"/>
              <a:ext cx="12571" cy="10999"/>
            </a:xfrm>
            <a:custGeom>
              <a:rect b="b" l="l" r="r" t="t"/>
              <a:pathLst>
                <a:path extrusionOk="0" h="63" w="72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0"/>
            <p:cNvSpPr/>
            <p:nvPr/>
          </p:nvSpPr>
          <p:spPr>
            <a:xfrm rot="-2551954">
              <a:off x="8521074" y="-313620"/>
              <a:ext cx="6460" cy="3143"/>
            </a:xfrm>
            <a:custGeom>
              <a:rect b="b" l="l" r="r" t="t"/>
              <a:pathLst>
                <a:path extrusionOk="0" h="18" w="37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 rot="-2551954">
              <a:off x="7997250" y="-845166"/>
              <a:ext cx="9428" cy="13968"/>
            </a:xfrm>
            <a:custGeom>
              <a:rect b="b" l="l" r="r" t="t"/>
              <a:pathLst>
                <a:path extrusionOk="0" h="80" w="54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0"/>
            <p:cNvSpPr/>
            <p:nvPr/>
          </p:nvSpPr>
          <p:spPr>
            <a:xfrm rot="-2551954">
              <a:off x="9075401" y="126065"/>
              <a:ext cx="175" cy="1571"/>
            </a:xfrm>
            <a:custGeom>
              <a:rect b="b" l="l" r="r" t="t"/>
              <a:pathLst>
                <a:path extrusionOk="0" h="9" w="1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0"/>
            <p:cNvSpPr/>
            <p:nvPr/>
          </p:nvSpPr>
          <p:spPr>
            <a:xfrm rot="-2551954">
              <a:off x="9115782" y="296582"/>
              <a:ext cx="1571" cy="7857"/>
            </a:xfrm>
            <a:custGeom>
              <a:rect b="b" l="l" r="r" t="t"/>
              <a:pathLst>
                <a:path extrusionOk="0" h="45" w="9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 rot="-2551954">
              <a:off x="8072513" y="-848228"/>
              <a:ext cx="1746" cy="175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 rot="-2551954">
              <a:off x="8857906" y="-66846"/>
              <a:ext cx="3143" cy="3492"/>
            </a:xfrm>
            <a:custGeom>
              <a:rect b="b" l="l" r="r" t="t"/>
              <a:pathLst>
                <a:path extrusionOk="0" h="20" w="18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0"/>
            <p:cNvSpPr/>
            <p:nvPr/>
          </p:nvSpPr>
          <p:spPr>
            <a:xfrm rot="-2551954">
              <a:off x="8287271" y="-681028"/>
              <a:ext cx="1746" cy="1746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0"/>
            <p:cNvSpPr/>
            <p:nvPr/>
          </p:nvSpPr>
          <p:spPr>
            <a:xfrm rot="-2551954">
              <a:off x="8269808" y="-675039"/>
              <a:ext cx="32475" cy="12571"/>
            </a:xfrm>
            <a:custGeom>
              <a:rect b="b" l="l" r="r" t="t"/>
              <a:pathLst>
                <a:path extrusionOk="0" h="72" w="186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0"/>
            <p:cNvSpPr/>
            <p:nvPr/>
          </p:nvSpPr>
          <p:spPr>
            <a:xfrm rot="-2551954">
              <a:off x="8483649" y="-1176886"/>
              <a:ext cx="174245" cy="1723772"/>
            </a:xfrm>
            <a:custGeom>
              <a:rect b="b" l="l" r="r" t="t"/>
              <a:pathLst>
                <a:path extrusionOk="0" h="9873" w="998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0"/>
            <p:cNvSpPr/>
            <p:nvPr/>
          </p:nvSpPr>
          <p:spPr>
            <a:xfrm rot="-2551954">
              <a:off x="7972472" y="-967147"/>
              <a:ext cx="18507" cy="58838"/>
            </a:xfrm>
            <a:custGeom>
              <a:rect b="b" l="l" r="r" t="t"/>
              <a:pathLst>
                <a:path extrusionOk="0" h="337" w="106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 rot="-2551954">
              <a:off x="8542353" y="-416513"/>
              <a:ext cx="17110" cy="9428"/>
            </a:xfrm>
            <a:custGeom>
              <a:rect b="b" l="l" r="r" t="t"/>
              <a:pathLst>
                <a:path extrusionOk="0" h="54" w="98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 rot="-2551954">
              <a:off x="8389764" y="-545950"/>
              <a:ext cx="6285" cy="8031"/>
            </a:xfrm>
            <a:custGeom>
              <a:rect b="b" l="l" r="r" t="t"/>
              <a:pathLst>
                <a:path extrusionOk="0" h="46" w="36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0"/>
            <p:cNvSpPr/>
            <p:nvPr/>
          </p:nvSpPr>
          <p:spPr>
            <a:xfrm rot="-2551954">
              <a:off x="8835255" y="3922"/>
              <a:ext cx="3666" cy="3492"/>
            </a:xfrm>
            <a:custGeom>
              <a:rect b="b" l="l" r="r" t="t"/>
              <a:pathLst>
                <a:path extrusionOk="0" h="20" w="21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0"/>
            <p:cNvSpPr/>
            <p:nvPr/>
          </p:nvSpPr>
          <p:spPr>
            <a:xfrm rot="-2551954">
              <a:off x="8412502" y="-535791"/>
              <a:ext cx="4714" cy="1222"/>
            </a:xfrm>
            <a:custGeom>
              <a:rect b="b" l="l" r="r" t="t"/>
              <a:pathLst>
                <a:path extrusionOk="0" h="7" w="27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0"/>
            <p:cNvSpPr/>
            <p:nvPr/>
          </p:nvSpPr>
          <p:spPr>
            <a:xfrm rot="-2551954">
              <a:off x="8705420" y="-267780"/>
              <a:ext cx="1571" cy="175"/>
            </a:xfrm>
            <a:custGeom>
              <a:rect b="b" l="l" r="r" t="t"/>
              <a:pathLst>
                <a:path extrusionOk="0" h="1" w="9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0"/>
            <p:cNvSpPr/>
            <p:nvPr/>
          </p:nvSpPr>
          <p:spPr>
            <a:xfrm rot="-2551954">
              <a:off x="8131583" y="-839900"/>
              <a:ext cx="4714" cy="6285"/>
            </a:xfrm>
            <a:custGeom>
              <a:rect b="b" l="l" r="r" t="t"/>
              <a:pathLst>
                <a:path extrusionOk="0" h="36" w="27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0"/>
            <p:cNvSpPr/>
            <p:nvPr/>
          </p:nvSpPr>
          <p:spPr>
            <a:xfrm rot="-2551954">
              <a:off x="8013616" y="-900311"/>
              <a:ext cx="7682" cy="10301"/>
            </a:xfrm>
            <a:custGeom>
              <a:rect b="b" l="l" r="r" t="t"/>
              <a:pathLst>
                <a:path extrusionOk="0" h="59" w="44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0"/>
            <p:cNvSpPr/>
            <p:nvPr/>
          </p:nvSpPr>
          <p:spPr>
            <a:xfrm rot="-2551954">
              <a:off x="8006347" y="-936182"/>
              <a:ext cx="12571" cy="4889"/>
            </a:xfrm>
            <a:custGeom>
              <a:rect b="b" l="l" r="r" t="t"/>
              <a:pathLst>
                <a:path extrusionOk="0" h="28" w="72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0"/>
            <p:cNvSpPr/>
            <p:nvPr/>
          </p:nvSpPr>
          <p:spPr>
            <a:xfrm rot="-2551954">
              <a:off x="8032572" y="-925770"/>
              <a:ext cx="9777" cy="10301"/>
            </a:xfrm>
            <a:custGeom>
              <a:rect b="b" l="l" r="r" t="t"/>
              <a:pathLst>
                <a:path extrusionOk="0" h="59" w="56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0"/>
            <p:cNvSpPr/>
            <p:nvPr/>
          </p:nvSpPr>
          <p:spPr>
            <a:xfrm rot="-2551954">
              <a:off x="8099705" y="-800517"/>
              <a:ext cx="21650" cy="1746"/>
            </a:xfrm>
            <a:custGeom>
              <a:rect b="b" l="l" r="r" t="t"/>
              <a:pathLst>
                <a:path extrusionOk="0" h="10" w="124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0"/>
            <p:cNvSpPr/>
            <p:nvPr/>
          </p:nvSpPr>
          <p:spPr>
            <a:xfrm rot="-2551954">
              <a:off x="8221529" y="-758235"/>
              <a:ext cx="21824" cy="14317"/>
            </a:xfrm>
            <a:custGeom>
              <a:rect b="b" l="l" r="r" t="t"/>
              <a:pathLst>
                <a:path extrusionOk="0" h="82" w="125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0"/>
            <p:cNvSpPr/>
            <p:nvPr/>
          </p:nvSpPr>
          <p:spPr>
            <a:xfrm rot="-2551954">
              <a:off x="8220560" y="-745766"/>
              <a:ext cx="3143" cy="3317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0"/>
            <p:cNvSpPr/>
            <p:nvPr/>
          </p:nvSpPr>
          <p:spPr>
            <a:xfrm rot="-2551954">
              <a:off x="9127029" y="329066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0"/>
            <p:cNvSpPr/>
            <p:nvPr/>
          </p:nvSpPr>
          <p:spPr>
            <a:xfrm rot="-2551954">
              <a:off x="9140449" y="331414"/>
              <a:ext cx="12571" cy="6285"/>
            </a:xfrm>
            <a:custGeom>
              <a:rect b="b" l="l" r="r" t="t"/>
              <a:pathLst>
                <a:path extrusionOk="0" h="36" w="72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0"/>
            <p:cNvSpPr/>
            <p:nvPr/>
          </p:nvSpPr>
          <p:spPr>
            <a:xfrm rot="-2551954">
              <a:off x="8548388" y="-447715"/>
              <a:ext cx="7857" cy="6460"/>
            </a:xfrm>
            <a:custGeom>
              <a:rect b="b" l="l" r="r" t="t"/>
              <a:pathLst>
                <a:path extrusionOk="0" h="37" w="45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0"/>
            <p:cNvSpPr/>
            <p:nvPr/>
          </p:nvSpPr>
          <p:spPr>
            <a:xfrm rot="-2551954">
              <a:off x="8602874" y="-370252"/>
              <a:ext cx="12396" cy="4714"/>
            </a:xfrm>
            <a:custGeom>
              <a:rect b="b" l="l" r="r" t="t"/>
              <a:pathLst>
                <a:path extrusionOk="0" h="27" w="71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0"/>
            <p:cNvSpPr/>
            <p:nvPr/>
          </p:nvSpPr>
          <p:spPr>
            <a:xfrm rot="-2551954">
              <a:off x="8668186" y="-329806"/>
              <a:ext cx="10476" cy="11174"/>
            </a:xfrm>
            <a:custGeom>
              <a:rect b="b" l="l" r="r" t="t"/>
              <a:pathLst>
                <a:path extrusionOk="0" h="64" w="6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0"/>
            <p:cNvSpPr/>
            <p:nvPr/>
          </p:nvSpPr>
          <p:spPr>
            <a:xfrm rot="-2551954">
              <a:off x="7778655" y="509947"/>
              <a:ext cx="1746" cy="4889"/>
            </a:xfrm>
            <a:custGeom>
              <a:rect b="b" l="l" r="r" t="t"/>
              <a:pathLst>
                <a:path extrusionOk="0" h="28" w="1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0"/>
            <p:cNvSpPr/>
            <p:nvPr/>
          </p:nvSpPr>
          <p:spPr>
            <a:xfrm rot="-2551954">
              <a:off x="7754972" y="492015"/>
              <a:ext cx="4714" cy="1397"/>
            </a:xfrm>
            <a:custGeom>
              <a:rect b="b" l="l" r="r" t="t"/>
              <a:pathLst>
                <a:path extrusionOk="0" h="8" w="27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0"/>
            <p:cNvSpPr/>
            <p:nvPr/>
          </p:nvSpPr>
          <p:spPr>
            <a:xfrm rot="-2551954">
              <a:off x="7326110" y="185233"/>
              <a:ext cx="16412" cy="11174"/>
            </a:xfrm>
            <a:custGeom>
              <a:rect b="b" l="l" r="r" t="t"/>
              <a:pathLst>
                <a:path extrusionOk="0" h="64" w="94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 rot="-2551954">
              <a:off x="7561733" y="351883"/>
              <a:ext cx="9428" cy="4714"/>
            </a:xfrm>
            <a:custGeom>
              <a:rect b="b" l="l" r="r" t="t"/>
              <a:pathLst>
                <a:path extrusionOk="0" h="27" w="54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0"/>
            <p:cNvSpPr/>
            <p:nvPr/>
          </p:nvSpPr>
          <p:spPr>
            <a:xfrm rot="-2551954">
              <a:off x="7596740" y="334329"/>
              <a:ext cx="6285" cy="7857"/>
            </a:xfrm>
            <a:custGeom>
              <a:rect b="b" l="l" r="r" t="t"/>
              <a:pathLst>
                <a:path extrusionOk="0" h="45" w="36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0"/>
            <p:cNvSpPr/>
            <p:nvPr/>
          </p:nvSpPr>
          <p:spPr>
            <a:xfrm rot="-2551954">
              <a:off x="7887442" y="613088"/>
              <a:ext cx="9428" cy="5412"/>
            </a:xfrm>
            <a:custGeom>
              <a:rect b="b" l="l" r="r" t="t"/>
              <a:pathLst>
                <a:path extrusionOk="0" h="31" w="54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0"/>
            <p:cNvSpPr/>
            <p:nvPr/>
          </p:nvSpPr>
          <p:spPr>
            <a:xfrm rot="-2551954">
              <a:off x="7173339" y="-3083"/>
              <a:ext cx="12396" cy="12396"/>
            </a:xfrm>
            <a:custGeom>
              <a:rect b="b" l="l" r="r" t="t"/>
              <a:pathLst>
                <a:path extrusionOk="0" h="71" w="71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0"/>
            <p:cNvSpPr/>
            <p:nvPr/>
          </p:nvSpPr>
          <p:spPr>
            <a:xfrm rot="-2551954">
              <a:off x="7700039" y="565734"/>
              <a:ext cx="4714" cy="3317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0"/>
            <p:cNvSpPr/>
            <p:nvPr/>
          </p:nvSpPr>
          <p:spPr>
            <a:xfrm rot="-2551954">
              <a:off x="7178157" y="11476"/>
              <a:ext cx="7857" cy="14142"/>
            </a:xfrm>
            <a:custGeom>
              <a:rect b="b" l="l" r="r" t="t"/>
              <a:pathLst>
                <a:path extrusionOk="0" h="81" w="45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0"/>
            <p:cNvSpPr/>
            <p:nvPr/>
          </p:nvSpPr>
          <p:spPr>
            <a:xfrm rot="-2551954">
              <a:off x="8252829" y="1028496"/>
              <a:ext cx="1746" cy="1571"/>
            </a:xfrm>
            <a:custGeom>
              <a:rect b="b" l="l" r="r" t="t"/>
              <a:pathLst>
                <a:path extrusionOk="0" h="9" w="1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0"/>
            <p:cNvSpPr/>
            <p:nvPr/>
          </p:nvSpPr>
          <p:spPr>
            <a:xfrm rot="-2551954">
              <a:off x="8292973" y="1202443"/>
              <a:ext cx="175" cy="6285"/>
            </a:xfrm>
            <a:custGeom>
              <a:rect b="b" l="l" r="r" t="t"/>
              <a:pathLst>
                <a:path extrusionOk="0" h="36" w="1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0"/>
            <p:cNvSpPr/>
            <p:nvPr/>
          </p:nvSpPr>
          <p:spPr>
            <a:xfrm rot="-2551954">
              <a:off x="7095560" y="-76303"/>
              <a:ext cx="175" cy="3317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0"/>
            <p:cNvSpPr/>
            <p:nvPr/>
          </p:nvSpPr>
          <p:spPr>
            <a:xfrm rot="-2551954">
              <a:off x="7111084" y="-111942"/>
              <a:ext cx="4889" cy="1746"/>
            </a:xfrm>
            <a:custGeom>
              <a:rect b="b" l="l" r="r" t="t"/>
              <a:pathLst>
                <a:path extrusionOk="0" h="10" w="28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0"/>
            <p:cNvSpPr/>
            <p:nvPr/>
          </p:nvSpPr>
          <p:spPr>
            <a:xfrm rot="-2551954">
              <a:off x="7252997" y="9520"/>
              <a:ext cx="1397" cy="873"/>
            </a:xfrm>
            <a:custGeom>
              <a:rect b="b" l="l" r="r" t="t"/>
              <a:pathLst>
                <a:path extrusionOk="0" h="5" w="8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 rot="-2551954">
              <a:off x="7095796" y="-79733"/>
              <a:ext cx="3143" cy="4889"/>
            </a:xfrm>
            <a:custGeom>
              <a:rect b="b" l="l" r="r" t="t"/>
              <a:pathLst>
                <a:path extrusionOk="0" h="28" w="18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0"/>
            <p:cNvSpPr/>
            <p:nvPr/>
          </p:nvSpPr>
          <p:spPr>
            <a:xfrm rot="-2551954">
              <a:off x="7090802" y="-79777"/>
              <a:ext cx="3317" cy="3317"/>
            </a:xfrm>
            <a:custGeom>
              <a:rect b="b" l="l" r="r" t="t"/>
              <a:pathLst>
                <a:path extrusionOk="0" h="19" w="19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0"/>
            <p:cNvSpPr/>
            <p:nvPr/>
          </p:nvSpPr>
          <p:spPr>
            <a:xfrm rot="-2551954">
              <a:off x="7098481" y="-74909"/>
              <a:ext cx="1746" cy="6285"/>
            </a:xfrm>
            <a:custGeom>
              <a:rect b="b" l="l" r="r" t="t"/>
              <a:pathLst>
                <a:path extrusionOk="0" h="36" w="1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0"/>
            <p:cNvSpPr/>
            <p:nvPr/>
          </p:nvSpPr>
          <p:spPr>
            <a:xfrm rot="-2551954">
              <a:off x="8037150" y="826524"/>
              <a:ext cx="2619" cy="3143"/>
            </a:xfrm>
            <a:custGeom>
              <a:rect b="b" l="l" r="r" t="t"/>
              <a:pathLst>
                <a:path extrusionOk="0" h="18" w="15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0"/>
            <p:cNvSpPr/>
            <p:nvPr/>
          </p:nvSpPr>
          <p:spPr>
            <a:xfrm rot="-2551954">
              <a:off x="7467562" y="186089"/>
              <a:ext cx="1746" cy="1746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0"/>
            <p:cNvSpPr/>
            <p:nvPr/>
          </p:nvSpPr>
          <p:spPr>
            <a:xfrm rot="-2551954">
              <a:off x="7450040" y="192101"/>
              <a:ext cx="32475" cy="12396"/>
            </a:xfrm>
            <a:custGeom>
              <a:rect b="b" l="l" r="r" t="t"/>
              <a:pathLst>
                <a:path extrusionOk="0" h="71" w="186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0"/>
            <p:cNvSpPr/>
            <p:nvPr/>
          </p:nvSpPr>
          <p:spPr>
            <a:xfrm rot="-2551954">
              <a:off x="7654478" y="-377541"/>
              <a:ext cx="157484" cy="1827132"/>
            </a:xfrm>
            <a:custGeom>
              <a:rect b="b" l="l" r="r" t="t"/>
              <a:pathLst>
                <a:path extrusionOk="0" h="10465" w="902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0"/>
            <p:cNvSpPr/>
            <p:nvPr/>
          </p:nvSpPr>
          <p:spPr>
            <a:xfrm rot="-2551954">
              <a:off x="7064644" y="-119400"/>
              <a:ext cx="18682" cy="19555"/>
            </a:xfrm>
            <a:custGeom>
              <a:rect b="b" l="l" r="r" t="t"/>
              <a:pathLst>
                <a:path extrusionOk="0" h="112" w="107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0"/>
            <p:cNvSpPr/>
            <p:nvPr/>
          </p:nvSpPr>
          <p:spPr>
            <a:xfrm rot="-2551954">
              <a:off x="7097213" y="-134347"/>
              <a:ext cx="21650" cy="23221"/>
            </a:xfrm>
            <a:custGeom>
              <a:rect b="b" l="l" r="r" t="t"/>
              <a:pathLst>
                <a:path extrusionOk="0" h="133" w="124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0"/>
            <p:cNvSpPr/>
            <p:nvPr/>
          </p:nvSpPr>
          <p:spPr>
            <a:xfrm rot="-2551954">
              <a:off x="7721471" y="461665"/>
              <a:ext cx="18682" cy="10999"/>
            </a:xfrm>
            <a:custGeom>
              <a:rect b="b" l="l" r="r" t="t"/>
              <a:pathLst>
                <a:path extrusionOk="0" h="63" w="107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0"/>
            <p:cNvSpPr/>
            <p:nvPr/>
          </p:nvSpPr>
          <p:spPr>
            <a:xfrm rot="-2551954">
              <a:off x="7570465" y="325306"/>
              <a:ext cx="6285" cy="9428"/>
            </a:xfrm>
            <a:custGeom>
              <a:rect b="b" l="l" r="r" t="t"/>
              <a:pathLst>
                <a:path extrusionOk="0" h="54" w="36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0"/>
            <p:cNvSpPr/>
            <p:nvPr/>
          </p:nvSpPr>
          <p:spPr>
            <a:xfrm rot="-2551954">
              <a:off x="7129249" y="-49891"/>
              <a:ext cx="3143" cy="4190"/>
            </a:xfrm>
            <a:custGeom>
              <a:rect b="b" l="l" r="r" t="t"/>
              <a:pathLst>
                <a:path extrusionOk="0" h="24" w="18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0"/>
            <p:cNvSpPr/>
            <p:nvPr/>
          </p:nvSpPr>
          <p:spPr>
            <a:xfrm rot="-2551954">
              <a:off x="7123056" y="-63303"/>
              <a:ext cx="6285" cy="7508"/>
            </a:xfrm>
            <a:custGeom>
              <a:rect b="b" l="l" r="r" t="t"/>
              <a:pathLst>
                <a:path extrusionOk="0" h="43" w="36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0"/>
            <p:cNvSpPr/>
            <p:nvPr/>
          </p:nvSpPr>
          <p:spPr>
            <a:xfrm rot="-2551954">
              <a:off x="8012429" y="896460"/>
              <a:ext cx="5063" cy="4714"/>
            </a:xfrm>
            <a:custGeom>
              <a:rect b="b" l="l" r="r" t="t"/>
              <a:pathLst>
                <a:path extrusionOk="0" h="27" w="29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0"/>
            <p:cNvSpPr/>
            <p:nvPr/>
          </p:nvSpPr>
          <p:spPr>
            <a:xfrm rot="-2551954">
              <a:off x="7591834" y="336434"/>
              <a:ext cx="4889" cy="2794"/>
            </a:xfrm>
            <a:custGeom>
              <a:rect b="b" l="l" r="r" t="t"/>
              <a:pathLst>
                <a:path extrusionOk="0" h="16" w="28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0"/>
            <p:cNvSpPr/>
            <p:nvPr/>
          </p:nvSpPr>
          <p:spPr>
            <a:xfrm rot="-2551954">
              <a:off x="7885406" y="616609"/>
              <a:ext cx="1746" cy="1571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0"/>
            <p:cNvSpPr/>
            <p:nvPr/>
          </p:nvSpPr>
          <p:spPr>
            <a:xfrm rot="-2551954">
              <a:off x="7312692" y="21922"/>
              <a:ext cx="4714" cy="4714"/>
            </a:xfrm>
            <a:custGeom>
              <a:rect b="b" l="l" r="r" t="t"/>
              <a:pathLst>
                <a:path extrusionOk="0" h="27" w="27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0"/>
            <p:cNvSpPr/>
            <p:nvPr/>
          </p:nvSpPr>
          <p:spPr>
            <a:xfrm rot="-2551954">
              <a:off x="7099101" y="-69236"/>
              <a:ext cx="15364" cy="8555"/>
            </a:xfrm>
            <a:custGeom>
              <a:rect b="b" l="l" r="r" t="t"/>
              <a:pathLst>
                <a:path extrusionOk="0" h="49" w="88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0"/>
            <p:cNvSpPr/>
            <p:nvPr/>
          </p:nvSpPr>
          <p:spPr>
            <a:xfrm rot="-2551954">
              <a:off x="7122536" y="-121156"/>
              <a:ext cx="6285" cy="12571"/>
            </a:xfrm>
            <a:custGeom>
              <a:rect b="b" l="l" r="r" t="t"/>
              <a:pathLst>
                <a:path extrusionOk="0" h="72" w="36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0"/>
            <p:cNvSpPr/>
            <p:nvPr/>
          </p:nvSpPr>
          <p:spPr>
            <a:xfrm rot="-2551954">
              <a:off x="7116671" y="-123829"/>
              <a:ext cx="3317" cy="6285"/>
            </a:xfrm>
            <a:custGeom>
              <a:rect b="b" l="l" r="r" t="t"/>
              <a:pathLst>
                <a:path extrusionOk="0" h="36" w="19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0"/>
            <p:cNvSpPr/>
            <p:nvPr/>
          </p:nvSpPr>
          <p:spPr>
            <a:xfrm rot="-2551954">
              <a:off x="7194245" y="-44308"/>
              <a:ext cx="7857" cy="9952"/>
            </a:xfrm>
            <a:custGeom>
              <a:rect b="b" l="l" r="r" t="t"/>
              <a:pathLst>
                <a:path extrusionOk="0" h="57" w="45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0"/>
            <p:cNvSpPr/>
            <p:nvPr/>
          </p:nvSpPr>
          <p:spPr>
            <a:xfrm rot="-2551954">
              <a:off x="7187198" y="-79956"/>
              <a:ext cx="12396" cy="4714"/>
            </a:xfrm>
            <a:custGeom>
              <a:rect b="b" l="l" r="r" t="t"/>
              <a:pathLst>
                <a:path extrusionOk="0" h="27" w="71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0"/>
            <p:cNvSpPr/>
            <p:nvPr/>
          </p:nvSpPr>
          <p:spPr>
            <a:xfrm rot="-2551954">
              <a:off x="7213672" y="-69504"/>
              <a:ext cx="9428" cy="11174"/>
            </a:xfrm>
            <a:custGeom>
              <a:rect b="b" l="l" r="r" t="t"/>
              <a:pathLst>
                <a:path extrusionOk="0" h="64" w="54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0"/>
            <p:cNvSpPr/>
            <p:nvPr/>
          </p:nvSpPr>
          <p:spPr>
            <a:xfrm rot="-2551954">
              <a:off x="7280338" y="60530"/>
              <a:ext cx="20253" cy="1746"/>
            </a:xfrm>
            <a:custGeom>
              <a:rect b="b" l="l" r="r" t="t"/>
              <a:pathLst>
                <a:path extrusionOk="0" h="10" w="116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0"/>
            <p:cNvSpPr/>
            <p:nvPr/>
          </p:nvSpPr>
          <p:spPr>
            <a:xfrm rot="-2551954">
              <a:off x="7401916" y="106661"/>
              <a:ext cx="21824" cy="14317"/>
            </a:xfrm>
            <a:custGeom>
              <a:rect b="b" l="l" r="r" t="t"/>
              <a:pathLst>
                <a:path extrusionOk="0" h="82" w="125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0"/>
            <p:cNvSpPr/>
            <p:nvPr/>
          </p:nvSpPr>
          <p:spPr>
            <a:xfrm rot="-2551954">
              <a:off x="7400416" y="117767"/>
              <a:ext cx="3143" cy="4889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0"/>
            <p:cNvSpPr/>
            <p:nvPr/>
          </p:nvSpPr>
          <p:spPr>
            <a:xfrm rot="-2551954">
              <a:off x="8303538" y="1235192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0"/>
            <p:cNvSpPr/>
            <p:nvPr/>
          </p:nvSpPr>
          <p:spPr>
            <a:xfrm rot="-2551954">
              <a:off x="8316597" y="1239078"/>
              <a:ext cx="14142" cy="6460"/>
            </a:xfrm>
            <a:custGeom>
              <a:rect b="b" l="l" r="r" t="t"/>
              <a:pathLst>
                <a:path extrusionOk="0" h="37" w="81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0"/>
            <p:cNvSpPr/>
            <p:nvPr/>
          </p:nvSpPr>
          <p:spPr>
            <a:xfrm rot="-2551954">
              <a:off x="7729344" y="431319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0"/>
            <p:cNvSpPr/>
            <p:nvPr/>
          </p:nvSpPr>
          <p:spPr>
            <a:xfrm rot="-2551954">
              <a:off x="7781893" y="512156"/>
              <a:ext cx="12571" cy="3317"/>
            </a:xfrm>
            <a:custGeom>
              <a:rect b="b" l="l" r="r" t="t"/>
              <a:pathLst>
                <a:path extrusionOk="0" h="19" w="72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0"/>
            <p:cNvSpPr/>
            <p:nvPr/>
          </p:nvSpPr>
          <p:spPr>
            <a:xfrm rot="-2551954">
              <a:off x="7844187" y="555959"/>
              <a:ext cx="14491" cy="10999"/>
            </a:xfrm>
            <a:custGeom>
              <a:rect b="b" l="l" r="r" t="t"/>
              <a:pathLst>
                <a:path extrusionOk="0" h="63" w="83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0"/>
            <p:cNvSpPr/>
            <p:nvPr/>
          </p:nvSpPr>
          <p:spPr>
            <a:xfrm rot="-2551954">
              <a:off x="8970588" y="452858"/>
              <a:ext cx="10301" cy="2968"/>
            </a:xfrm>
            <a:custGeom>
              <a:rect b="b" l="l" r="r" t="t"/>
              <a:pathLst>
                <a:path extrusionOk="0" h="17" w="59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0"/>
            <p:cNvSpPr/>
            <p:nvPr/>
          </p:nvSpPr>
          <p:spPr>
            <a:xfrm rot="-2551954">
              <a:off x="8919412" y="433034"/>
              <a:ext cx="9428" cy="6285"/>
            </a:xfrm>
            <a:custGeom>
              <a:rect b="b" l="l" r="r" t="t"/>
              <a:pathLst>
                <a:path extrusionOk="0" h="36" w="54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0"/>
            <p:cNvSpPr/>
            <p:nvPr/>
          </p:nvSpPr>
          <p:spPr>
            <a:xfrm rot="-2551954">
              <a:off x="8892307" y="406569"/>
              <a:ext cx="20253" cy="27935"/>
            </a:xfrm>
            <a:custGeom>
              <a:rect b="b" l="l" r="r" t="t"/>
              <a:pathLst>
                <a:path extrusionOk="0" h="160" w="116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0"/>
            <p:cNvSpPr/>
            <p:nvPr/>
          </p:nvSpPr>
          <p:spPr>
            <a:xfrm rot="-2551954">
              <a:off x="8900430" y="370082"/>
              <a:ext cx="4539" cy="5412"/>
            </a:xfrm>
            <a:custGeom>
              <a:rect b="b" l="l" r="r" t="t"/>
              <a:pathLst>
                <a:path extrusionOk="0" h="31" w="26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0"/>
            <p:cNvSpPr/>
            <p:nvPr/>
          </p:nvSpPr>
          <p:spPr>
            <a:xfrm rot="-2551954">
              <a:off x="8904857" y="370240"/>
              <a:ext cx="2968" cy="2444"/>
            </a:xfrm>
            <a:custGeom>
              <a:rect b="b" l="l" r="r" t="t"/>
              <a:pathLst>
                <a:path extrusionOk="0" h="14" w="17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0"/>
            <p:cNvSpPr/>
            <p:nvPr/>
          </p:nvSpPr>
          <p:spPr>
            <a:xfrm rot="-2551954">
              <a:off x="8887642" y="353038"/>
              <a:ext cx="12396" cy="9079"/>
            </a:xfrm>
            <a:custGeom>
              <a:rect b="b" l="l" r="r" t="t"/>
              <a:pathLst>
                <a:path extrusionOk="0" h="52" w="71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0"/>
            <p:cNvSpPr/>
            <p:nvPr/>
          </p:nvSpPr>
          <p:spPr>
            <a:xfrm rot="-2551954">
              <a:off x="8877430" y="362295"/>
              <a:ext cx="4714" cy="3317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0"/>
            <p:cNvSpPr/>
            <p:nvPr/>
          </p:nvSpPr>
          <p:spPr>
            <a:xfrm rot="-2551954">
              <a:off x="8876051" y="364751"/>
              <a:ext cx="12571" cy="6285"/>
            </a:xfrm>
            <a:custGeom>
              <a:rect b="b" l="l" r="r" t="t"/>
              <a:pathLst>
                <a:path extrusionOk="0" h="36" w="72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0"/>
            <p:cNvSpPr/>
            <p:nvPr/>
          </p:nvSpPr>
          <p:spPr>
            <a:xfrm rot="-2551954">
              <a:off x="8883906" y="371491"/>
              <a:ext cx="11174" cy="10476"/>
            </a:xfrm>
            <a:custGeom>
              <a:rect b="b" l="l" r="r" t="t"/>
              <a:pathLst>
                <a:path extrusionOk="0" h="60" w="64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0"/>
            <p:cNvSpPr/>
            <p:nvPr/>
          </p:nvSpPr>
          <p:spPr>
            <a:xfrm rot="-2551954">
              <a:off x="8881911" y="415636"/>
              <a:ext cx="9428" cy="9428"/>
            </a:xfrm>
            <a:custGeom>
              <a:rect b="b" l="l" r="r" t="t"/>
              <a:pathLst>
                <a:path extrusionOk="0" h="54" w="54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0"/>
            <p:cNvSpPr/>
            <p:nvPr/>
          </p:nvSpPr>
          <p:spPr>
            <a:xfrm rot="-2551954">
              <a:off x="8859441" y="332171"/>
              <a:ext cx="12571" cy="7857"/>
            </a:xfrm>
            <a:custGeom>
              <a:rect b="b" l="l" r="r" t="t"/>
              <a:pathLst>
                <a:path extrusionOk="0" h="45" w="72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0"/>
            <p:cNvSpPr/>
            <p:nvPr/>
          </p:nvSpPr>
          <p:spPr>
            <a:xfrm rot="-2551954">
              <a:off x="8853109" y="336317"/>
              <a:ext cx="6285" cy="6285"/>
            </a:xfrm>
            <a:custGeom>
              <a:rect b="b" l="l" r="r" t="t"/>
              <a:pathLst>
                <a:path extrusionOk="0" h="36" w="36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0"/>
            <p:cNvSpPr/>
            <p:nvPr/>
          </p:nvSpPr>
          <p:spPr>
            <a:xfrm rot="-2551954">
              <a:off x="8864943" y="367613"/>
              <a:ext cx="12396" cy="12571"/>
            </a:xfrm>
            <a:custGeom>
              <a:rect b="b" l="l" r="r" t="t"/>
              <a:pathLst>
                <a:path extrusionOk="0" h="72" w="71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0"/>
            <p:cNvSpPr/>
            <p:nvPr/>
          </p:nvSpPr>
          <p:spPr>
            <a:xfrm rot="-2551954">
              <a:off x="8845805" y="306728"/>
              <a:ext cx="12571" cy="6285"/>
            </a:xfrm>
            <a:custGeom>
              <a:rect b="b" l="l" r="r" t="t"/>
              <a:pathLst>
                <a:path extrusionOk="0" h="36" w="72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0"/>
            <p:cNvSpPr/>
            <p:nvPr/>
          </p:nvSpPr>
          <p:spPr>
            <a:xfrm rot="-2551954">
              <a:off x="8831354" y="284940"/>
              <a:ext cx="14142" cy="13095"/>
            </a:xfrm>
            <a:custGeom>
              <a:rect b="b" l="l" r="r" t="t"/>
              <a:pathLst>
                <a:path extrusionOk="0" h="75" w="81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0"/>
            <p:cNvSpPr/>
            <p:nvPr/>
          </p:nvSpPr>
          <p:spPr>
            <a:xfrm rot="-2551954">
              <a:off x="8823708" y="285843"/>
              <a:ext cx="6285" cy="6460"/>
            </a:xfrm>
            <a:custGeom>
              <a:rect b="b" l="l" r="r" t="t"/>
              <a:pathLst>
                <a:path extrusionOk="0" h="37" w="36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0"/>
            <p:cNvSpPr/>
            <p:nvPr/>
          </p:nvSpPr>
          <p:spPr>
            <a:xfrm rot="-2551954">
              <a:off x="8842405" y="321713"/>
              <a:ext cx="9428" cy="6285"/>
            </a:xfrm>
            <a:custGeom>
              <a:rect b="b" l="l" r="r" t="t"/>
              <a:pathLst>
                <a:path extrusionOk="0" h="36" w="54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0"/>
            <p:cNvSpPr/>
            <p:nvPr/>
          </p:nvSpPr>
          <p:spPr>
            <a:xfrm rot="-2551954">
              <a:off x="8841557" y="322502"/>
              <a:ext cx="175" cy="6460"/>
            </a:xfrm>
            <a:custGeom>
              <a:rect b="b" l="l" r="r" t="t"/>
              <a:pathLst>
                <a:path extrusionOk="0" h="37" w="1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0"/>
            <p:cNvSpPr/>
            <p:nvPr/>
          </p:nvSpPr>
          <p:spPr>
            <a:xfrm rot="-2551954">
              <a:off x="8845688" y="330148"/>
              <a:ext cx="175" cy="17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0"/>
            <p:cNvSpPr/>
            <p:nvPr/>
          </p:nvSpPr>
          <p:spPr>
            <a:xfrm rot="-2551954">
              <a:off x="8840744" y="356974"/>
              <a:ext cx="17110" cy="6635"/>
            </a:xfrm>
            <a:custGeom>
              <a:rect b="b" l="l" r="r" t="t"/>
              <a:pathLst>
                <a:path extrusionOk="0" h="38" w="98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0"/>
            <p:cNvSpPr/>
            <p:nvPr/>
          </p:nvSpPr>
          <p:spPr>
            <a:xfrm rot="-2551954">
              <a:off x="8840264" y="337236"/>
              <a:ext cx="7857" cy="7857"/>
            </a:xfrm>
            <a:custGeom>
              <a:rect b="b" l="l" r="r" t="t"/>
              <a:pathLst>
                <a:path extrusionOk="0" h="45" w="45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 rot="-2551954">
              <a:off x="8835837" y="337583"/>
              <a:ext cx="4889" cy="3317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rot="-2551954">
              <a:off x="8816300" y="297305"/>
              <a:ext cx="7857" cy="12745"/>
            </a:xfrm>
            <a:custGeom>
              <a:rect b="b" l="l" r="r" t="t"/>
              <a:pathLst>
                <a:path extrusionOk="0" h="73" w="45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 rot="-2551954">
              <a:off x="8831813" y="317041"/>
              <a:ext cx="1746" cy="175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 rot="-2551954">
              <a:off x="8787358" y="274545"/>
              <a:ext cx="1571" cy="1746"/>
            </a:xfrm>
            <a:custGeom>
              <a:rect b="b" l="l" r="r" t="t"/>
              <a:pathLst>
                <a:path extrusionOk="0" h="10" w="9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rot="-2551954">
              <a:off x="8820723" y="310358"/>
              <a:ext cx="4714" cy="6285"/>
            </a:xfrm>
            <a:custGeom>
              <a:rect b="b" l="l" r="r" t="t"/>
              <a:pathLst>
                <a:path extrusionOk="0" h="36" w="27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rot="-2551954">
              <a:off x="8810103" y="285486"/>
              <a:ext cx="6285" cy="4889"/>
            </a:xfrm>
            <a:custGeom>
              <a:rect b="b" l="l" r="r" t="t"/>
              <a:pathLst>
                <a:path extrusionOk="0" h="28" w="36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 rot="-2551954">
              <a:off x="8833623" y="311601"/>
              <a:ext cx="1746" cy="1571"/>
            </a:xfrm>
            <a:custGeom>
              <a:rect b="b" l="l" r="r" t="t"/>
              <a:pathLst>
                <a:path extrusionOk="0" h="9" w="1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rot="-2551954">
              <a:off x="8827992" y="311262"/>
              <a:ext cx="6285" cy="6285"/>
            </a:xfrm>
            <a:custGeom>
              <a:rect b="b" l="l" r="r" t="t"/>
              <a:pathLst>
                <a:path extrusionOk="0" h="36" w="36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rot="-2551954">
              <a:off x="8736728" y="278906"/>
              <a:ext cx="55696" cy="25840"/>
            </a:xfrm>
            <a:custGeom>
              <a:rect b="b" l="l" r="r" t="t"/>
              <a:pathLst>
                <a:path extrusionOk="0" h="148" w="319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0"/>
            <p:cNvSpPr/>
            <p:nvPr/>
          </p:nvSpPr>
          <p:spPr>
            <a:xfrm rot="-2551954">
              <a:off x="8791865" y="270761"/>
              <a:ext cx="10825" cy="15539"/>
            </a:xfrm>
            <a:custGeom>
              <a:rect b="b" l="l" r="r" t="t"/>
              <a:pathLst>
                <a:path extrusionOk="0" h="89" w="62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0"/>
            <p:cNvSpPr/>
            <p:nvPr/>
          </p:nvSpPr>
          <p:spPr>
            <a:xfrm rot="-2551954">
              <a:off x="8785640" y="290315"/>
              <a:ext cx="27935" cy="20253"/>
            </a:xfrm>
            <a:custGeom>
              <a:rect b="b" l="l" r="r" t="t"/>
              <a:pathLst>
                <a:path extrusionOk="0" h="116" w="16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 rot="-2551954">
              <a:off x="8823544" y="373622"/>
              <a:ext cx="1746" cy="1222"/>
            </a:xfrm>
            <a:custGeom>
              <a:rect b="b" l="l" r="r" t="t"/>
              <a:pathLst>
                <a:path extrusionOk="0" h="7" w="1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rot="-2551954">
              <a:off x="8818424" y="353287"/>
              <a:ext cx="24792" cy="17110"/>
            </a:xfrm>
            <a:custGeom>
              <a:rect b="b" l="l" r="r" t="t"/>
              <a:pathLst>
                <a:path extrusionOk="0" h="98" w="142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 rot="-2551954">
              <a:off x="8800140" y="326727"/>
              <a:ext cx="12571" cy="12396"/>
            </a:xfrm>
            <a:custGeom>
              <a:rect b="b" l="l" r="r" t="t"/>
              <a:pathLst>
                <a:path extrusionOk="0" h="71" w="72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 rot="-2551954">
              <a:off x="8784137" y="264251"/>
              <a:ext cx="14142" cy="6285"/>
            </a:xfrm>
            <a:custGeom>
              <a:rect b="b" l="l" r="r" t="t"/>
              <a:pathLst>
                <a:path extrusionOk="0" h="36" w="81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rot="-2551954">
              <a:off x="8777897" y="255507"/>
              <a:ext cx="7857" cy="3317"/>
            </a:xfrm>
            <a:custGeom>
              <a:rect b="b" l="l" r="r" t="t"/>
              <a:pathLst>
                <a:path extrusionOk="0" h="19" w="45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rot="-2551954">
              <a:off x="8128033" y="-246600"/>
              <a:ext cx="3317" cy="3143"/>
            </a:xfrm>
            <a:custGeom>
              <a:rect b="b" l="l" r="r" t="t"/>
              <a:pathLst>
                <a:path extrusionOk="0" h="18" w="19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 rot="-2551954">
              <a:off x="8146813" y="-229641"/>
              <a:ext cx="3317" cy="873"/>
            </a:xfrm>
            <a:custGeom>
              <a:rect b="b" l="l" r="r" t="t"/>
              <a:pathLst>
                <a:path extrusionOk="0" h="5" w="19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rot="-2551954">
              <a:off x="8521476" y="-5214"/>
              <a:ext cx="20253" cy="10999"/>
            </a:xfrm>
            <a:custGeom>
              <a:rect b="b" l="l" r="r" t="t"/>
              <a:pathLst>
                <a:path extrusionOk="0" h="63" w="116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rot="-2551954">
              <a:off x="8316089" y="-125010"/>
              <a:ext cx="9428" cy="3317"/>
            </a:xfrm>
            <a:custGeom>
              <a:rect b="b" l="l" r="r" t="t"/>
              <a:pathLst>
                <a:path extrusionOk="0" h="19" w="54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0"/>
            <p:cNvSpPr/>
            <p:nvPr/>
          </p:nvSpPr>
          <p:spPr>
            <a:xfrm rot="-2551954">
              <a:off x="8286350" y="-108283"/>
              <a:ext cx="6285" cy="6460"/>
            </a:xfrm>
            <a:custGeom>
              <a:rect b="b" l="l" r="r" t="t"/>
              <a:pathLst>
                <a:path extrusionOk="0" h="37" w="36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0"/>
            <p:cNvSpPr/>
            <p:nvPr/>
          </p:nvSpPr>
          <p:spPr>
            <a:xfrm rot="-2551954">
              <a:off x="8024122" y="-329728"/>
              <a:ext cx="9428" cy="4016"/>
            </a:xfrm>
            <a:custGeom>
              <a:rect b="b" l="l" r="r" t="t"/>
              <a:pathLst>
                <a:path extrusionOk="0" h="23" w="54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 rot="-2551954">
              <a:off x="8662113" y="149587"/>
              <a:ext cx="12571" cy="10999"/>
            </a:xfrm>
            <a:custGeom>
              <a:rect b="b" l="l" r="r" t="t"/>
              <a:pathLst>
                <a:path extrusionOk="0" h="63" w="72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 rot="-2551954">
              <a:off x="8199143" y="-306363"/>
              <a:ext cx="4889" cy="3317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0"/>
            <p:cNvSpPr/>
            <p:nvPr/>
          </p:nvSpPr>
          <p:spPr>
            <a:xfrm rot="-2551954">
              <a:off x="8662027" y="136417"/>
              <a:ext cx="9428" cy="10999"/>
            </a:xfrm>
            <a:custGeom>
              <a:rect b="b" l="l" r="r" t="t"/>
              <a:pathLst>
                <a:path extrusionOk="0" h="63" w="54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0"/>
            <p:cNvSpPr/>
            <p:nvPr/>
          </p:nvSpPr>
          <p:spPr>
            <a:xfrm rot="-2551954">
              <a:off x="7705051" y="-667940"/>
              <a:ext cx="1746" cy="1746"/>
            </a:xfrm>
            <a:custGeom>
              <a:rect b="b" l="l" r="r" t="t"/>
              <a:pathLst>
                <a:path extrusionOk="0" h="10" w="1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 rot="-2551954">
              <a:off x="8742532" y="216128"/>
              <a:ext cx="175" cy="3317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 rot="-2551954">
              <a:off x="8722176" y="253209"/>
              <a:ext cx="4889" cy="1746"/>
            </a:xfrm>
            <a:custGeom>
              <a:rect b="b" l="l" r="r" t="t"/>
              <a:pathLst>
                <a:path extrusionOk="0" h="10" w="28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0"/>
            <p:cNvSpPr/>
            <p:nvPr/>
          </p:nvSpPr>
          <p:spPr>
            <a:xfrm rot="-2551954">
              <a:off x="8598806" y="156464"/>
              <a:ext cx="2095" cy="1222"/>
            </a:xfrm>
            <a:custGeom>
              <a:rect b="b" l="l" r="r" t="t"/>
              <a:pathLst>
                <a:path extrusionOk="0" h="7" w="12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0"/>
            <p:cNvSpPr/>
            <p:nvPr/>
          </p:nvSpPr>
          <p:spPr>
            <a:xfrm rot="-2551954">
              <a:off x="8739707" y="219410"/>
              <a:ext cx="3317" cy="3317"/>
            </a:xfrm>
            <a:custGeom>
              <a:rect b="b" l="l" r="r" t="t"/>
              <a:pathLst>
                <a:path extrusionOk="0" h="19" w="19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 rot="-2551954">
              <a:off x="8744004" y="219929"/>
              <a:ext cx="2619" cy="2619"/>
            </a:xfrm>
            <a:custGeom>
              <a:rect b="b" l="l" r="r" t="t"/>
              <a:pathLst>
                <a:path extrusionOk="0" h="15" w="15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 rot="-2551954">
              <a:off x="8739633" y="214288"/>
              <a:ext cx="1746" cy="4714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0"/>
            <p:cNvSpPr/>
            <p:nvPr/>
          </p:nvSpPr>
          <p:spPr>
            <a:xfrm rot="-2551954">
              <a:off x="7898091" y="-506581"/>
              <a:ext cx="2619" cy="1921"/>
            </a:xfrm>
            <a:custGeom>
              <a:rect b="b" l="l" r="r" t="t"/>
              <a:pathLst>
                <a:path extrusionOk="0" h="11" w="15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0"/>
            <p:cNvSpPr/>
            <p:nvPr/>
          </p:nvSpPr>
          <p:spPr>
            <a:xfrm rot="-2551954">
              <a:off x="8406165" y="19943"/>
              <a:ext cx="175" cy="1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 rot="-2551954">
              <a:off x="8392367" y="4227"/>
              <a:ext cx="34221" cy="10999"/>
            </a:xfrm>
            <a:custGeom>
              <a:rect b="b" l="l" r="r" t="t"/>
              <a:pathLst>
                <a:path extrusionOk="0" h="63" w="196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 rot="-2551954">
              <a:off x="8148886" y="-916989"/>
              <a:ext cx="187340" cy="1410724"/>
            </a:xfrm>
            <a:custGeom>
              <a:rect b="b" l="l" r="r" t="t"/>
              <a:pathLst>
                <a:path extrusionOk="0" h="8080" w="1073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0"/>
            <p:cNvSpPr/>
            <p:nvPr/>
          </p:nvSpPr>
          <p:spPr>
            <a:xfrm rot="-2551954">
              <a:off x="8163751" y="-213491"/>
              <a:ext cx="17110" cy="9428"/>
            </a:xfrm>
            <a:custGeom>
              <a:rect b="b" l="l" r="r" t="t"/>
              <a:pathLst>
                <a:path extrusionOk="0" h="54" w="98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0"/>
            <p:cNvSpPr/>
            <p:nvPr/>
          </p:nvSpPr>
          <p:spPr>
            <a:xfrm rot="-2551954">
              <a:off x="8310691" y="-105297"/>
              <a:ext cx="6460" cy="8031"/>
            </a:xfrm>
            <a:custGeom>
              <a:rect b="b" l="l" r="r" t="t"/>
              <a:pathLst>
                <a:path extrusionOk="0" h="46" w="37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 rot="-2551954">
              <a:off x="8709829" y="195355"/>
              <a:ext cx="3317" cy="4365"/>
            </a:xfrm>
            <a:custGeom>
              <a:rect b="b" l="l" r="r" t="t"/>
              <a:pathLst>
                <a:path extrusionOk="0" h="25" w="19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 rot="-2551954">
              <a:off x="8712702" y="203578"/>
              <a:ext cx="6285" cy="6460"/>
            </a:xfrm>
            <a:custGeom>
              <a:rect b="b" l="l" r="r" t="t"/>
              <a:pathLst>
                <a:path extrusionOk="0" h="37" w="36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 rot="-2551954">
              <a:off x="7921814" y="-575769"/>
              <a:ext cx="3492" cy="2619"/>
            </a:xfrm>
            <a:custGeom>
              <a:rect b="b" l="l" r="r" t="t"/>
              <a:pathLst>
                <a:path extrusionOk="0" h="15" w="2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 rot="-2551954">
              <a:off x="8292180" y="-106538"/>
              <a:ext cx="4889" cy="2794"/>
            </a:xfrm>
            <a:custGeom>
              <a:rect b="b" l="l" r="r" t="t"/>
              <a:pathLst>
                <a:path extrusionOk="0" h="16" w="28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 rot="-2551954">
              <a:off x="8033250" y="-330750"/>
              <a:ext cx="1746" cy="1571"/>
            </a:xfrm>
            <a:custGeom>
              <a:rect b="b" l="l" r="r" t="t"/>
              <a:pathLst>
                <a:path extrusionOk="0" h="9" w="1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 rot="-2551954">
              <a:off x="8541073" y="150040"/>
              <a:ext cx="4889" cy="4889"/>
            </a:xfrm>
            <a:custGeom>
              <a:rect b="b" l="l" r="r" t="t"/>
              <a:pathLst>
                <a:path extrusionOk="0" h="28" w="28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 rot="-2551954">
              <a:off x="8759964" y="231583"/>
              <a:ext cx="6285" cy="8031"/>
            </a:xfrm>
            <a:custGeom>
              <a:rect b="b" l="l" r="r" t="t"/>
              <a:pathLst>
                <a:path extrusionOk="0" h="46" w="36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 rot="-2551954">
              <a:off x="8763701" y="316599"/>
              <a:ext cx="6285" cy="5762"/>
            </a:xfrm>
            <a:custGeom>
              <a:rect b="b" l="l" r="r" t="t"/>
              <a:pathLst>
                <a:path extrusionOk="0" h="33" w="36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 rot="-2551954">
              <a:off x="8743559" y="263564"/>
              <a:ext cx="15888" cy="9428"/>
            </a:xfrm>
            <a:custGeom>
              <a:rect b="b" l="l" r="r" t="t"/>
              <a:pathLst>
                <a:path extrusionOk="0" h="54" w="91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 rot="-2551954">
              <a:off x="8753744" y="273007"/>
              <a:ext cx="4714" cy="3666"/>
            </a:xfrm>
            <a:custGeom>
              <a:rect b="b" l="l" r="r" t="t"/>
              <a:pathLst>
                <a:path extrusionOk="0" h="21" w="27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 rot="-2551954">
              <a:off x="8725430" y="206884"/>
              <a:ext cx="15015" cy="6635"/>
            </a:xfrm>
            <a:custGeom>
              <a:rect b="b" l="l" r="r" t="t"/>
              <a:pathLst>
                <a:path extrusionOk="0" h="38" w="86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 rot="-2551954">
              <a:off x="8729178" y="278878"/>
              <a:ext cx="9428" cy="4714"/>
            </a:xfrm>
            <a:custGeom>
              <a:rect b="b" l="l" r="r" t="t"/>
              <a:pathLst>
                <a:path extrusionOk="0" h="27" w="54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 rot="-2551954">
              <a:off x="8711602" y="253855"/>
              <a:ext cx="4889" cy="9428"/>
            </a:xfrm>
            <a:custGeom>
              <a:rect b="b" l="l" r="r" t="t"/>
              <a:pathLst>
                <a:path extrusionOk="0" h="54" w="28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 rot="-2551954">
              <a:off x="8719584" y="260002"/>
              <a:ext cx="1746" cy="6460"/>
            </a:xfrm>
            <a:custGeom>
              <a:rect b="b" l="l" r="r" t="t"/>
              <a:pathLst>
                <a:path extrusionOk="0" h="37" w="1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rot="-2551954">
              <a:off x="8718128" y="273424"/>
              <a:ext cx="3317" cy="7857"/>
            </a:xfrm>
            <a:custGeom>
              <a:rect b="b" l="l" r="r" t="t"/>
              <a:pathLst>
                <a:path extrusionOk="0" h="45" w="19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rot="-2551954">
              <a:off x="8645808" y="192515"/>
              <a:ext cx="9079" cy="8730"/>
            </a:xfrm>
            <a:custGeom>
              <a:rect b="b" l="l" r="r" t="t"/>
              <a:pathLst>
                <a:path extrusionOk="0" h="50" w="52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rot="-2551954">
              <a:off x="8646838" y="229610"/>
              <a:ext cx="12396" cy="4714"/>
            </a:xfrm>
            <a:custGeom>
              <a:rect b="b" l="l" r="r" t="t"/>
              <a:pathLst>
                <a:path extrusionOk="0" h="27" w="71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rot="-2551954">
              <a:off x="8624434" y="218293"/>
              <a:ext cx="9952" cy="8381"/>
            </a:xfrm>
            <a:custGeom>
              <a:rect b="b" l="l" r="r" t="t"/>
              <a:pathLst>
                <a:path extrusionOk="0" h="48" w="57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rot="-2551954">
              <a:off x="8556639" y="114954"/>
              <a:ext cx="21650" cy="1746"/>
            </a:xfrm>
            <a:custGeom>
              <a:rect b="b" l="l" r="r" t="t"/>
              <a:pathLst>
                <a:path extrusionOk="0" h="10" w="124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rot="-2551954">
              <a:off x="8444488" y="74428"/>
              <a:ext cx="20253" cy="12396"/>
            </a:xfrm>
            <a:custGeom>
              <a:rect b="b" l="l" r="r" t="t"/>
              <a:pathLst>
                <a:path extrusionOk="0" h="71" w="116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rot="-2551954">
              <a:off x="8462744" y="73064"/>
              <a:ext cx="4714" cy="1571"/>
            </a:xfrm>
            <a:custGeom>
              <a:rect b="b" l="l" r="r" t="t"/>
              <a:pathLst>
                <a:path extrusionOk="0" h="9" w="27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rot="-2551954">
              <a:off x="8166186" y="-182227"/>
              <a:ext cx="6460" cy="6460"/>
            </a:xfrm>
            <a:custGeom>
              <a:rect b="b" l="l" r="r" t="t"/>
              <a:pathLst>
                <a:path extrusionOk="0" h="37" w="37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 rot="-2551954">
              <a:off x="8115007" y="-246592"/>
              <a:ext cx="10825" cy="3317"/>
            </a:xfrm>
            <a:custGeom>
              <a:rect b="b" l="l" r="r" t="t"/>
              <a:pathLst>
                <a:path extrusionOk="0" h="19" w="62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0"/>
            <p:cNvSpPr/>
            <p:nvPr/>
          </p:nvSpPr>
          <p:spPr>
            <a:xfrm rot="-2551954">
              <a:off x="8057476" y="-285227"/>
              <a:ext cx="11174" cy="9777"/>
            </a:xfrm>
            <a:custGeom>
              <a:rect b="b" l="l" r="r" t="t"/>
              <a:pathLst>
                <a:path extrusionOk="0" h="56" w="64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rot="-2551954">
              <a:off x="8491702" y="820453"/>
              <a:ext cx="15888" cy="3143"/>
            </a:xfrm>
            <a:custGeom>
              <a:rect b="b" l="l" r="r" t="t"/>
              <a:pathLst>
                <a:path extrusionOk="0" h="18" w="91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rot="-2551954">
              <a:off x="8427945" y="799088"/>
              <a:ext cx="12571" cy="7857"/>
            </a:xfrm>
            <a:custGeom>
              <a:rect b="b" l="l" r="r" t="t"/>
              <a:pathLst>
                <a:path extrusionOk="0" h="45" w="72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0"/>
            <p:cNvSpPr/>
            <p:nvPr/>
          </p:nvSpPr>
          <p:spPr>
            <a:xfrm rot="-2551954">
              <a:off x="8394721" y="767670"/>
              <a:ext cx="29506" cy="32475"/>
            </a:xfrm>
            <a:custGeom>
              <a:rect b="b" l="l" r="r" t="t"/>
              <a:pathLst>
                <a:path extrusionOk="0" h="186" w="169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0"/>
            <p:cNvSpPr/>
            <p:nvPr/>
          </p:nvSpPr>
          <p:spPr>
            <a:xfrm rot="-2551954">
              <a:off x="8419109" y="716952"/>
              <a:ext cx="5587" cy="7333"/>
            </a:xfrm>
            <a:custGeom>
              <a:rect b="b" l="l" r="r" t="t"/>
              <a:pathLst>
                <a:path extrusionOk="0" h="42" w="32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0"/>
            <p:cNvSpPr/>
            <p:nvPr/>
          </p:nvSpPr>
          <p:spPr>
            <a:xfrm rot="-2551954">
              <a:off x="8424865" y="717834"/>
              <a:ext cx="4714" cy="2444"/>
            </a:xfrm>
            <a:custGeom>
              <a:rect b="b" l="l" r="r" t="t"/>
              <a:pathLst>
                <a:path extrusionOk="0" h="14" w="27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0"/>
            <p:cNvSpPr/>
            <p:nvPr/>
          </p:nvSpPr>
          <p:spPr>
            <a:xfrm rot="-2551954">
              <a:off x="8404398" y="695417"/>
              <a:ext cx="18682" cy="10650"/>
            </a:xfrm>
            <a:custGeom>
              <a:rect b="b" l="l" r="r" t="t"/>
              <a:pathLst>
                <a:path extrusionOk="0" h="61" w="107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0"/>
            <p:cNvSpPr/>
            <p:nvPr/>
          </p:nvSpPr>
          <p:spPr>
            <a:xfrm rot="-2551954">
              <a:off x="8389716" y="708444"/>
              <a:ext cx="6460" cy="3317"/>
            </a:xfrm>
            <a:custGeom>
              <a:rect b="b" l="l" r="r" t="t"/>
              <a:pathLst>
                <a:path extrusionOk="0" h="19" w="37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0"/>
            <p:cNvSpPr/>
            <p:nvPr/>
          </p:nvSpPr>
          <p:spPr>
            <a:xfrm rot="-2551954">
              <a:off x="8386313" y="711756"/>
              <a:ext cx="17110" cy="7857"/>
            </a:xfrm>
            <a:custGeom>
              <a:rect b="b" l="l" r="r" t="t"/>
              <a:pathLst>
                <a:path extrusionOk="0" h="45" w="98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0"/>
            <p:cNvSpPr/>
            <p:nvPr/>
          </p:nvSpPr>
          <p:spPr>
            <a:xfrm rot="-2551954">
              <a:off x="8394692" y="721435"/>
              <a:ext cx="17285" cy="11349"/>
            </a:xfrm>
            <a:custGeom>
              <a:rect b="b" l="l" r="r" t="t"/>
              <a:pathLst>
                <a:path extrusionOk="0" h="65" w="99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0"/>
            <p:cNvSpPr/>
            <p:nvPr/>
          </p:nvSpPr>
          <p:spPr>
            <a:xfrm rot="-2551954">
              <a:off x="8381721" y="778625"/>
              <a:ext cx="13968" cy="10999"/>
            </a:xfrm>
            <a:custGeom>
              <a:rect b="b" l="l" r="r" t="t"/>
              <a:pathLst>
                <a:path extrusionOk="0" h="63" w="8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0"/>
            <p:cNvSpPr/>
            <p:nvPr/>
          </p:nvSpPr>
          <p:spPr>
            <a:xfrm rot="-2551954">
              <a:off x="8371440" y="670184"/>
              <a:ext cx="18682" cy="7857"/>
            </a:xfrm>
            <a:custGeom>
              <a:rect b="b" l="l" r="r" t="t"/>
              <a:pathLst>
                <a:path extrusionOk="0" h="45" w="107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0"/>
            <p:cNvSpPr/>
            <p:nvPr/>
          </p:nvSpPr>
          <p:spPr>
            <a:xfrm rot="-2551954">
              <a:off x="8362769" y="676222"/>
              <a:ext cx="9428" cy="7857"/>
            </a:xfrm>
            <a:custGeom>
              <a:rect b="b" l="l" r="r" t="t"/>
              <a:pathLst>
                <a:path extrusionOk="0" h="45" w="54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0"/>
            <p:cNvSpPr/>
            <p:nvPr/>
          </p:nvSpPr>
          <p:spPr>
            <a:xfrm rot="-2551954">
              <a:off x="8371236" y="716533"/>
              <a:ext cx="17110" cy="15539"/>
            </a:xfrm>
            <a:custGeom>
              <a:rect b="b" l="l" r="r" t="t"/>
              <a:pathLst>
                <a:path extrusionOk="0" h="89" w="98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0"/>
            <p:cNvSpPr/>
            <p:nvPr/>
          </p:nvSpPr>
          <p:spPr>
            <a:xfrm rot="-2551954">
              <a:off x="8360104" y="637471"/>
              <a:ext cx="17110" cy="7857"/>
            </a:xfrm>
            <a:custGeom>
              <a:rect b="b" l="l" r="r" t="t"/>
              <a:pathLst>
                <a:path extrusionOk="0" h="45" w="98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0"/>
            <p:cNvSpPr/>
            <p:nvPr/>
          </p:nvSpPr>
          <p:spPr>
            <a:xfrm rot="-2551954">
              <a:off x="8345037" y="609442"/>
              <a:ext cx="20253" cy="16412"/>
            </a:xfrm>
            <a:custGeom>
              <a:rect b="b" l="l" r="r" t="t"/>
              <a:pathLst>
                <a:path extrusionOk="0" h="94" w="116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0"/>
            <p:cNvSpPr/>
            <p:nvPr/>
          </p:nvSpPr>
          <p:spPr>
            <a:xfrm rot="-2551954">
              <a:off x="8334197" y="613530"/>
              <a:ext cx="10999" cy="6285"/>
            </a:xfrm>
            <a:custGeom>
              <a:rect b="b" l="l" r="r" t="t"/>
              <a:pathLst>
                <a:path extrusionOk="0" h="36" w="63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0"/>
            <p:cNvSpPr/>
            <p:nvPr/>
          </p:nvSpPr>
          <p:spPr>
            <a:xfrm rot="-2551954">
              <a:off x="8352811" y="658601"/>
              <a:ext cx="12396" cy="6285"/>
            </a:xfrm>
            <a:custGeom>
              <a:rect b="b" l="l" r="r" t="t"/>
              <a:pathLst>
                <a:path extrusionOk="0" h="36" w="71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0"/>
            <p:cNvSpPr/>
            <p:nvPr/>
          </p:nvSpPr>
          <p:spPr>
            <a:xfrm rot="-2551954">
              <a:off x="8350457" y="659560"/>
              <a:ext cx="1746" cy="8031"/>
            </a:xfrm>
            <a:custGeom>
              <a:rect b="b" l="l" r="r" t="t"/>
              <a:pathLst>
                <a:path extrusionOk="0" h="46" w="1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0"/>
            <p:cNvSpPr/>
            <p:nvPr/>
          </p:nvSpPr>
          <p:spPr>
            <a:xfrm rot="-2551954">
              <a:off x="8353754" y="669101"/>
              <a:ext cx="3317" cy="175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0"/>
            <p:cNvSpPr/>
            <p:nvPr/>
          </p:nvSpPr>
          <p:spPr>
            <a:xfrm rot="-2551954">
              <a:off x="8340085" y="704234"/>
              <a:ext cx="26364" cy="9428"/>
            </a:xfrm>
            <a:custGeom>
              <a:rect b="b" l="l" r="r" t="t"/>
              <a:pathLst>
                <a:path extrusionOk="0" h="54" w="151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0"/>
            <p:cNvSpPr/>
            <p:nvPr/>
          </p:nvSpPr>
          <p:spPr>
            <a:xfrm rot="-2551954">
              <a:off x="8345309" y="678521"/>
              <a:ext cx="12571" cy="9428"/>
            </a:xfrm>
            <a:custGeom>
              <a:rect b="b" l="l" r="r" t="t"/>
              <a:pathLst>
                <a:path extrusionOk="0" h="54" w="72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0"/>
            <p:cNvSpPr/>
            <p:nvPr/>
          </p:nvSpPr>
          <p:spPr>
            <a:xfrm rot="-2551954">
              <a:off x="8340765" y="680137"/>
              <a:ext cx="6460" cy="3317"/>
            </a:xfrm>
            <a:custGeom>
              <a:rect b="b" l="l" r="r" t="t"/>
              <a:pathLst>
                <a:path extrusionOk="0" h="19" w="37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0"/>
            <p:cNvSpPr/>
            <p:nvPr/>
          </p:nvSpPr>
          <p:spPr>
            <a:xfrm rot="-2551954">
              <a:off x="8321427" y="629109"/>
              <a:ext cx="10825" cy="15539"/>
            </a:xfrm>
            <a:custGeom>
              <a:rect b="b" l="l" r="r" t="t"/>
              <a:pathLst>
                <a:path extrusionOk="0" h="89" w="62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0"/>
            <p:cNvSpPr/>
            <p:nvPr/>
          </p:nvSpPr>
          <p:spPr>
            <a:xfrm rot="-2551954">
              <a:off x="8339864" y="650849"/>
              <a:ext cx="3317" cy="1746"/>
            </a:xfrm>
            <a:custGeom>
              <a:rect b="b" l="l" r="r" t="t"/>
              <a:pathLst>
                <a:path extrusionOk="0" h="10" w="19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0"/>
            <p:cNvSpPr/>
            <p:nvPr/>
          </p:nvSpPr>
          <p:spPr>
            <a:xfrm rot="-2551954">
              <a:off x="8291407" y="601443"/>
              <a:ext cx="1746" cy="175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0"/>
            <p:cNvSpPr/>
            <p:nvPr/>
          </p:nvSpPr>
          <p:spPr>
            <a:xfrm rot="-2551954">
              <a:off x="8325809" y="644798"/>
              <a:ext cx="6285" cy="9428"/>
            </a:xfrm>
            <a:custGeom>
              <a:rect b="b" l="l" r="r" t="t"/>
              <a:pathLst>
                <a:path extrusionOk="0" h="54" w="36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0"/>
            <p:cNvSpPr/>
            <p:nvPr/>
          </p:nvSpPr>
          <p:spPr>
            <a:xfrm rot="-2551954">
              <a:off x="8316741" y="612752"/>
              <a:ext cx="10999" cy="6460"/>
            </a:xfrm>
            <a:custGeom>
              <a:rect b="b" l="l" r="r" t="t"/>
              <a:pathLst>
                <a:path extrusionOk="0" h="37" w="63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0"/>
            <p:cNvSpPr/>
            <p:nvPr/>
          </p:nvSpPr>
          <p:spPr>
            <a:xfrm rot="-2551954">
              <a:off x="8343584" y="646277"/>
              <a:ext cx="2095" cy="1397"/>
            </a:xfrm>
            <a:custGeom>
              <a:rect b="b" l="l" r="r" t="t"/>
              <a:pathLst>
                <a:path extrusionOk="0" h="8" w="12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0"/>
            <p:cNvSpPr/>
            <p:nvPr/>
          </p:nvSpPr>
          <p:spPr>
            <a:xfrm rot="-2551954">
              <a:off x="8334620" y="647021"/>
              <a:ext cx="9428" cy="4889"/>
            </a:xfrm>
            <a:custGeom>
              <a:rect b="b" l="l" r="r" t="t"/>
              <a:pathLst>
                <a:path extrusionOk="0" h="28" w="54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0"/>
            <p:cNvSpPr/>
            <p:nvPr/>
          </p:nvSpPr>
          <p:spPr>
            <a:xfrm rot="-2551954">
              <a:off x="8213799" y="608863"/>
              <a:ext cx="83456" cy="30729"/>
            </a:xfrm>
            <a:custGeom>
              <a:rect b="b" l="l" r="r" t="t"/>
              <a:pathLst>
                <a:path extrusionOk="0" h="176" w="478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0"/>
            <p:cNvSpPr/>
            <p:nvPr/>
          </p:nvSpPr>
          <p:spPr>
            <a:xfrm rot="-2551954">
              <a:off x="8294276" y="594346"/>
              <a:ext cx="18682" cy="18682"/>
            </a:xfrm>
            <a:custGeom>
              <a:rect b="b" l="l" r="r" t="t"/>
              <a:pathLst>
                <a:path extrusionOk="0" h="107" w="107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0"/>
            <p:cNvSpPr/>
            <p:nvPr/>
          </p:nvSpPr>
          <p:spPr>
            <a:xfrm rot="-2551954">
              <a:off x="8281547" y="621409"/>
              <a:ext cx="41728" cy="23396"/>
            </a:xfrm>
            <a:custGeom>
              <a:rect b="b" l="l" r="r" t="t"/>
              <a:pathLst>
                <a:path extrusionOk="0" h="134" w="239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0"/>
            <p:cNvSpPr/>
            <p:nvPr/>
          </p:nvSpPr>
          <p:spPr>
            <a:xfrm rot="-2551954">
              <a:off x="8314657" y="728231"/>
              <a:ext cx="3317" cy="1746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0"/>
            <p:cNvSpPr/>
            <p:nvPr/>
          </p:nvSpPr>
          <p:spPr>
            <a:xfrm rot="-2551954">
              <a:off x="8309441" y="702915"/>
              <a:ext cx="38585" cy="17983"/>
            </a:xfrm>
            <a:custGeom>
              <a:rect b="b" l="l" r="r" t="t"/>
              <a:pathLst>
                <a:path extrusionOk="0" h="103" w="221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0"/>
            <p:cNvSpPr/>
            <p:nvPr/>
          </p:nvSpPr>
          <p:spPr>
            <a:xfrm rot="-2551954">
              <a:off x="8292363" y="670387"/>
              <a:ext cx="18682" cy="12745"/>
            </a:xfrm>
            <a:custGeom>
              <a:rect b="b" l="l" r="r" t="t"/>
              <a:pathLst>
                <a:path extrusionOk="0" h="73" w="107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0"/>
            <p:cNvSpPr/>
            <p:nvPr/>
          </p:nvSpPr>
          <p:spPr>
            <a:xfrm rot="-2551954">
              <a:off x="8288691" y="586391"/>
              <a:ext cx="20253" cy="7857"/>
            </a:xfrm>
            <a:custGeom>
              <a:rect b="b" l="l" r="r" t="t"/>
              <a:pathLst>
                <a:path extrusionOk="0" h="45" w="116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0"/>
            <p:cNvSpPr/>
            <p:nvPr/>
          </p:nvSpPr>
          <p:spPr>
            <a:xfrm rot="-2551954">
              <a:off x="8281599" y="575011"/>
              <a:ext cx="12571" cy="4714"/>
            </a:xfrm>
            <a:custGeom>
              <a:rect b="b" l="l" r="r" t="t"/>
              <a:pathLst>
                <a:path extrusionOk="0" h="27" w="72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0"/>
            <p:cNvSpPr/>
            <p:nvPr/>
          </p:nvSpPr>
          <p:spPr>
            <a:xfrm rot="-2551954">
              <a:off x="7533541" y="-33530"/>
              <a:ext cx="3143" cy="4714"/>
            </a:xfrm>
            <a:custGeom>
              <a:rect b="b" l="l" r="r" t="t"/>
              <a:pathLst>
                <a:path extrusionOk="0" h="27" w="18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0"/>
            <p:cNvSpPr/>
            <p:nvPr/>
          </p:nvSpPr>
          <p:spPr>
            <a:xfrm rot="-2551954">
              <a:off x="7554021" y="-12258"/>
              <a:ext cx="6460" cy="1397"/>
            </a:xfrm>
            <a:custGeom>
              <a:rect b="b" l="l" r="r" t="t"/>
              <a:pathLst>
                <a:path extrusionOk="0" h="8" w="37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0"/>
            <p:cNvSpPr/>
            <p:nvPr/>
          </p:nvSpPr>
          <p:spPr>
            <a:xfrm rot="-2551954">
              <a:off x="8000583" y="253065"/>
              <a:ext cx="29332" cy="10825"/>
            </a:xfrm>
            <a:custGeom>
              <a:rect b="b" l="l" r="r" t="t"/>
              <a:pathLst>
                <a:path extrusionOk="0" h="62" w="168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0"/>
            <p:cNvSpPr/>
            <p:nvPr/>
          </p:nvSpPr>
          <p:spPr>
            <a:xfrm rot="-2551954">
              <a:off x="7756152" y="111514"/>
              <a:ext cx="12396" cy="4714"/>
            </a:xfrm>
            <a:custGeom>
              <a:rect b="b" l="l" r="r" t="t"/>
              <a:pathLst>
                <a:path extrusionOk="0" h="27" w="71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0"/>
            <p:cNvSpPr/>
            <p:nvPr/>
          </p:nvSpPr>
          <p:spPr>
            <a:xfrm rot="-2551954">
              <a:off x="7711185" y="137617"/>
              <a:ext cx="9428" cy="6460"/>
            </a:xfrm>
            <a:custGeom>
              <a:rect b="b" l="l" r="r" t="t"/>
              <a:pathLst>
                <a:path extrusionOk="0" h="37" w="54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0"/>
            <p:cNvSpPr/>
            <p:nvPr/>
          </p:nvSpPr>
          <p:spPr>
            <a:xfrm rot="-2551954">
              <a:off x="7413220" y="-135153"/>
              <a:ext cx="14142" cy="5412"/>
            </a:xfrm>
            <a:custGeom>
              <a:rect b="b" l="l" r="r" t="t"/>
              <a:pathLst>
                <a:path extrusionOk="0" h="31" w="81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0"/>
            <p:cNvSpPr/>
            <p:nvPr/>
          </p:nvSpPr>
          <p:spPr>
            <a:xfrm rot="-2551954">
              <a:off x="8150095" y="446641"/>
              <a:ext cx="20253" cy="12571"/>
            </a:xfrm>
            <a:custGeom>
              <a:rect b="b" l="l" r="r" t="t"/>
              <a:pathLst>
                <a:path extrusionOk="0" h="72" w="116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0"/>
            <p:cNvSpPr/>
            <p:nvPr/>
          </p:nvSpPr>
          <p:spPr>
            <a:xfrm rot="-2551954">
              <a:off x="7643076" y="-117614"/>
              <a:ext cx="7857" cy="3841"/>
            </a:xfrm>
            <a:custGeom>
              <a:rect b="b" l="l" r="r" t="t"/>
              <a:pathLst>
                <a:path extrusionOk="0" h="22" w="45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0"/>
            <p:cNvSpPr/>
            <p:nvPr/>
          </p:nvSpPr>
          <p:spPr>
            <a:xfrm rot="-2551954">
              <a:off x="8155737" y="428448"/>
              <a:ext cx="12571" cy="14142"/>
            </a:xfrm>
            <a:custGeom>
              <a:rect b="b" l="l" r="r" t="t"/>
              <a:pathLst>
                <a:path extrusionOk="0" h="81" w="72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0"/>
            <p:cNvSpPr/>
            <p:nvPr/>
          </p:nvSpPr>
          <p:spPr>
            <a:xfrm rot="-2551954">
              <a:off x="8243912" y="528377"/>
              <a:ext cx="1397" cy="1571"/>
            </a:xfrm>
            <a:custGeom>
              <a:rect b="b" l="l" r="r" t="t"/>
              <a:pathLst>
                <a:path extrusionOk="0" h="9" w="8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0"/>
            <p:cNvSpPr/>
            <p:nvPr/>
          </p:nvSpPr>
          <p:spPr>
            <a:xfrm rot="-2551954">
              <a:off x="8208058" y="577054"/>
              <a:ext cx="7857" cy="1746"/>
            </a:xfrm>
            <a:custGeom>
              <a:rect b="b" l="l" r="r" t="t"/>
              <a:pathLst>
                <a:path extrusionOk="0" h="10" w="45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0"/>
            <p:cNvSpPr/>
            <p:nvPr/>
          </p:nvSpPr>
          <p:spPr>
            <a:xfrm rot="-2551954">
              <a:off x="8066734" y="460692"/>
              <a:ext cx="1746" cy="1571"/>
            </a:xfrm>
            <a:custGeom>
              <a:rect b="b" l="l" r="r" t="t"/>
              <a:pathLst>
                <a:path extrusionOk="0" h="9" w="1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0"/>
            <p:cNvSpPr/>
            <p:nvPr/>
          </p:nvSpPr>
          <p:spPr>
            <a:xfrm rot="-2551954">
              <a:off x="8239883" y="531032"/>
              <a:ext cx="4889" cy="4714"/>
            </a:xfrm>
            <a:custGeom>
              <a:rect b="b" l="l" r="r" t="t"/>
              <a:pathLst>
                <a:path extrusionOk="0" h="27" w="28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0"/>
            <p:cNvSpPr/>
            <p:nvPr/>
          </p:nvSpPr>
          <p:spPr>
            <a:xfrm rot="-2551954">
              <a:off x="8245977" y="531434"/>
              <a:ext cx="4714" cy="3317"/>
            </a:xfrm>
            <a:custGeom>
              <a:rect b="b" l="l" r="r" t="t"/>
              <a:pathLst>
                <a:path extrusionOk="0" h="19" w="27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0"/>
            <p:cNvSpPr/>
            <p:nvPr/>
          </p:nvSpPr>
          <p:spPr>
            <a:xfrm rot="-2551954">
              <a:off x="8240171" y="524198"/>
              <a:ext cx="1746" cy="6285"/>
            </a:xfrm>
            <a:custGeom>
              <a:rect b="b" l="l" r="r" t="t"/>
              <a:pathLst>
                <a:path extrusionOk="0" h="36" w="1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 rot="-2551954">
              <a:off x="7840967" y="295093"/>
              <a:ext cx="1746" cy="175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 rot="-2551954">
              <a:off x="7823193" y="273200"/>
              <a:ext cx="49585" cy="13968"/>
            </a:xfrm>
            <a:custGeom>
              <a:rect b="b" l="l" r="r" t="t"/>
              <a:pathLst>
                <a:path extrusionOk="0" h="80" w="284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 rot="-2551954">
              <a:off x="7661335" y="-550062"/>
              <a:ext cx="228370" cy="1347520"/>
            </a:xfrm>
            <a:custGeom>
              <a:rect b="b" l="l" r="r" t="t"/>
              <a:pathLst>
                <a:path extrusionOk="0" h="7718" w="1308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 rot="-2551954">
              <a:off x="7275647" y="-316879"/>
              <a:ext cx="37189" cy="27935"/>
            </a:xfrm>
            <a:custGeom>
              <a:rect b="b" l="l" r="r" t="t"/>
              <a:pathLst>
                <a:path extrusionOk="0" h="160" w="213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 rot="-2551954">
              <a:off x="7571331" y="7762"/>
              <a:ext cx="26364" cy="9428"/>
            </a:xfrm>
            <a:custGeom>
              <a:rect b="b" l="l" r="r" t="t"/>
              <a:pathLst>
                <a:path extrusionOk="0" h="54" w="151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 rot="-2551954">
              <a:off x="7743308" y="139909"/>
              <a:ext cx="9428" cy="7857"/>
            </a:xfrm>
            <a:custGeom>
              <a:rect b="b" l="l" r="r" t="t"/>
              <a:pathLst>
                <a:path extrusionOk="0" h="45" w="54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 rot="-2551954">
              <a:off x="8205388" y="502799"/>
              <a:ext cx="4539" cy="4190"/>
            </a:xfrm>
            <a:custGeom>
              <a:rect b="b" l="l" r="r" t="t"/>
              <a:pathLst>
                <a:path extrusionOk="0" h="24" w="26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 rot="-2551954">
              <a:off x="8205834" y="514626"/>
              <a:ext cx="9428" cy="6984"/>
            </a:xfrm>
            <a:custGeom>
              <a:rect b="b" l="l" r="r" t="t"/>
              <a:pathLst>
                <a:path extrusionOk="0" h="40" w="54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 rot="-2551954">
              <a:off x="7718114" y="138323"/>
              <a:ext cx="8031" cy="2619"/>
            </a:xfrm>
            <a:custGeom>
              <a:rect b="b" l="l" r="r" t="t"/>
              <a:pathLst>
                <a:path extrusionOk="0" h="15" w="46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 rot="-2551954">
              <a:off x="7426996" y="-136519"/>
              <a:ext cx="1571" cy="1746"/>
            </a:xfrm>
            <a:custGeom>
              <a:rect b="b" l="l" r="r" t="t"/>
              <a:pathLst>
                <a:path extrusionOk="0" h="10" w="9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 rot="-2551954">
              <a:off x="7989608" y="455989"/>
              <a:ext cx="7857" cy="4714"/>
            </a:xfrm>
            <a:custGeom>
              <a:rect b="b" l="l" r="r" t="t"/>
              <a:pathLst>
                <a:path extrusionOk="0" h="27" w="45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 rot="-2551954">
              <a:off x="8263857" y="548044"/>
              <a:ext cx="7857" cy="7857"/>
            </a:xfrm>
            <a:custGeom>
              <a:rect b="b" l="l" r="r" t="t"/>
              <a:pathLst>
                <a:path extrusionOk="0" h="45" w="45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 rot="-2551954">
              <a:off x="8248599" y="657544"/>
              <a:ext cx="7857" cy="6635"/>
            </a:xfrm>
            <a:custGeom>
              <a:rect b="b" l="l" r="r" t="t"/>
              <a:pathLst>
                <a:path extrusionOk="0" h="38" w="45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 rot="-2551954">
              <a:off x="8232628" y="589485"/>
              <a:ext cx="21999" cy="10999"/>
            </a:xfrm>
            <a:custGeom>
              <a:rect b="b" l="l" r="r" t="t"/>
              <a:pathLst>
                <a:path extrusionOk="0" h="63" w="126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 rot="-2551954">
              <a:off x="8245384" y="600450"/>
              <a:ext cx="6809" cy="4714"/>
            </a:xfrm>
            <a:custGeom>
              <a:rect b="b" l="l" r="r" t="t"/>
              <a:pathLst>
                <a:path extrusionOk="0" h="27" w="39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 rot="-2551954">
              <a:off x="8222697" y="516019"/>
              <a:ext cx="22348" cy="8555"/>
            </a:xfrm>
            <a:custGeom>
              <a:rect b="b" l="l" r="r" t="t"/>
              <a:pathLst>
                <a:path extrusionOk="0" h="49" w="128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 rot="-2551954">
              <a:off x="8208735" y="611143"/>
              <a:ext cx="15539" cy="4889"/>
            </a:xfrm>
            <a:custGeom>
              <a:rect b="b" l="l" r="r" t="t"/>
              <a:pathLst>
                <a:path extrusionOk="0" h="28" w="89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 rot="-2551954">
              <a:off x="8191772" y="578722"/>
              <a:ext cx="9428" cy="12396"/>
            </a:xfrm>
            <a:custGeom>
              <a:rect b="b" l="l" r="r" t="t"/>
              <a:pathLst>
                <a:path extrusionOk="0" h="71" w="54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 rot="-2551954">
              <a:off x="8202328" y="587447"/>
              <a:ext cx="3143" cy="6460"/>
            </a:xfrm>
            <a:custGeom>
              <a:rect b="b" l="l" r="r" t="t"/>
              <a:pathLst>
                <a:path extrusionOk="0" h="37" w="18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 rot="-2551954">
              <a:off x="8197431" y="606158"/>
              <a:ext cx="4714" cy="7857"/>
            </a:xfrm>
            <a:custGeom>
              <a:rect b="b" l="l" r="r" t="t"/>
              <a:pathLst>
                <a:path extrusionOk="0" h="45" w="27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 rot="-2551954">
              <a:off x="8119473" y="504547"/>
              <a:ext cx="12222" cy="10301"/>
            </a:xfrm>
            <a:custGeom>
              <a:rect b="b" l="l" r="r" t="t"/>
              <a:pathLst>
                <a:path extrusionOk="0" h="59" w="7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 rot="-2551954">
              <a:off x="8110214" y="552935"/>
              <a:ext cx="20253" cy="4889"/>
            </a:xfrm>
            <a:custGeom>
              <a:rect b="b" l="l" r="r" t="t"/>
              <a:pathLst>
                <a:path extrusionOk="0" h="28" w="116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 rot="-2551954">
              <a:off x="8084563" y="538935"/>
              <a:ext cx="15539" cy="10825"/>
            </a:xfrm>
            <a:custGeom>
              <a:rect b="b" l="l" r="r" t="t"/>
              <a:pathLst>
                <a:path extrusionOk="0" h="62" w="89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 rot="-2551954">
              <a:off x="8018364" y="406120"/>
              <a:ext cx="31078" cy="3143"/>
            </a:xfrm>
            <a:custGeom>
              <a:rect b="b" l="l" r="r" t="t"/>
              <a:pathLst>
                <a:path extrusionOk="0" h="18" w="178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 rot="-2551954">
              <a:off x="7876750" y="364797"/>
              <a:ext cx="31078" cy="14142"/>
            </a:xfrm>
            <a:custGeom>
              <a:rect b="b" l="l" r="r" t="t"/>
              <a:pathLst>
                <a:path extrusionOk="0" h="81" w="178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 rot="-2551954">
              <a:off x="7905292" y="360826"/>
              <a:ext cx="4714" cy="3143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 rot="-2551954">
              <a:off x="7567413" y="49118"/>
              <a:ext cx="10999" cy="6285"/>
            </a:xfrm>
            <a:custGeom>
              <a:rect b="b" l="l" r="r" t="t"/>
              <a:pathLst>
                <a:path extrusionOk="0" h="36" w="63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 rot="-2551954">
              <a:off x="7513787" y="-31516"/>
              <a:ext cx="18507" cy="1746"/>
            </a:xfrm>
            <a:custGeom>
              <a:rect b="b" l="l" r="r" t="t"/>
              <a:pathLst>
                <a:path extrusionOk="0" h="10" w="106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 rot="-2551954">
              <a:off x="7445918" y="-77813"/>
              <a:ext cx="16586" cy="11174"/>
            </a:xfrm>
            <a:custGeom>
              <a:rect b="b" l="l" r="r" t="t"/>
              <a:pathLst>
                <a:path extrusionOk="0" h="64" w="95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 rot="-2551954">
              <a:off x="6941008" y="33353"/>
              <a:ext cx="12571" cy="7857"/>
            </a:xfrm>
            <a:custGeom>
              <a:rect b="b" l="l" r="r" t="t"/>
              <a:pathLst>
                <a:path extrusionOk="0" h="45" w="72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 rot="-2551954">
              <a:off x="6954157" y="30571"/>
              <a:ext cx="6285" cy="7857"/>
            </a:xfrm>
            <a:custGeom>
              <a:rect b="b" l="l" r="r" t="t"/>
              <a:pathLst>
                <a:path extrusionOk="0" h="45" w="36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 rot="-2551954">
              <a:off x="6955494" y="63443"/>
              <a:ext cx="9428" cy="7857"/>
            </a:xfrm>
            <a:custGeom>
              <a:rect b="b" l="l" r="r" t="t"/>
              <a:pathLst>
                <a:path extrusionOk="0" h="45" w="54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 rot="-2551954">
              <a:off x="6967176" y="82468"/>
              <a:ext cx="13968" cy="16237"/>
            </a:xfrm>
            <a:custGeom>
              <a:rect b="b" l="l" r="r" t="t"/>
              <a:pathLst>
                <a:path extrusionOk="0" h="93" w="8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 rot="-2551954">
              <a:off x="6983776" y="91022"/>
              <a:ext cx="6285" cy="6285"/>
            </a:xfrm>
            <a:custGeom>
              <a:rect b="b" l="l" r="r" t="t"/>
              <a:pathLst>
                <a:path extrusionOk="0" h="36" w="36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 rot="-2551954">
              <a:off x="6961596" y="50918"/>
              <a:ext cx="9428" cy="4889"/>
            </a:xfrm>
            <a:custGeom>
              <a:rect b="b" l="l" r="r" t="t"/>
              <a:pathLst>
                <a:path extrusionOk="0" h="28" w="54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 rot="-2551954">
              <a:off x="6970865" y="50454"/>
              <a:ext cx="1746" cy="6285"/>
            </a:xfrm>
            <a:custGeom>
              <a:rect b="b" l="l" r="r" t="t"/>
              <a:pathLst>
                <a:path extrusionOk="0" h="36" w="1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 rot="-2551954">
              <a:off x="6967324" y="46574"/>
              <a:ext cx="1571" cy="1746"/>
            </a:xfrm>
            <a:custGeom>
              <a:rect b="b" l="l" r="r" t="t"/>
              <a:pathLst>
                <a:path extrusionOk="0" h="10" w="9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 rot="-2551954">
              <a:off x="6955844" y="8897"/>
              <a:ext cx="18682" cy="9254"/>
            </a:xfrm>
            <a:custGeom>
              <a:rect b="b" l="l" r="r" t="t"/>
              <a:pathLst>
                <a:path extrusionOk="0" h="53" w="107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 rot="-2551954">
              <a:off x="6965335" y="30301"/>
              <a:ext cx="7857" cy="9428"/>
            </a:xfrm>
            <a:custGeom>
              <a:rect b="b" l="l" r="r" t="t"/>
              <a:pathLst>
                <a:path extrusionOk="0" h="54" w="45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 rot="-2551954">
              <a:off x="6973940" y="36206"/>
              <a:ext cx="3317" cy="4714"/>
            </a:xfrm>
            <a:custGeom>
              <a:rect b="b" l="l" r="r" t="t"/>
              <a:pathLst>
                <a:path extrusionOk="0" h="27" w="19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 rot="-2551954">
              <a:off x="6991232" y="72275"/>
              <a:ext cx="7857" cy="13968"/>
            </a:xfrm>
            <a:custGeom>
              <a:rect b="b" l="l" r="r" t="t"/>
              <a:pathLst>
                <a:path extrusionOk="0" h="80" w="45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 rot="-2551954">
              <a:off x="6980779" y="63531"/>
              <a:ext cx="1746" cy="1746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 rot="-2551954">
              <a:off x="7024789" y="116940"/>
              <a:ext cx="1746" cy="175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 rot="-2551954">
              <a:off x="6989280" y="63954"/>
              <a:ext cx="4889" cy="9428"/>
            </a:xfrm>
            <a:custGeom>
              <a:rect b="b" l="l" r="r" t="t"/>
              <a:pathLst>
                <a:path extrusionOk="0" h="54" w="28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 rot="-2551954">
              <a:off x="6996334" y="95366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 rot="-2551954">
              <a:off x="6977629" y="67551"/>
              <a:ext cx="3317" cy="175"/>
            </a:xfrm>
            <a:custGeom>
              <a:rect b="b" l="l" r="r" t="t"/>
              <a:pathLst>
                <a:path extrusionOk="0" h="1" w="19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 rot="-2551954">
              <a:off x="6981296" y="64357"/>
              <a:ext cx="4714" cy="4714"/>
            </a:xfrm>
            <a:custGeom>
              <a:rect b="b" l="l" r="r" t="t"/>
              <a:pathLst>
                <a:path extrusionOk="0" h="27" w="27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 rot="-2551954">
              <a:off x="7025961" y="89724"/>
              <a:ext cx="54124" cy="32125"/>
            </a:xfrm>
            <a:custGeom>
              <a:rect b="b" l="l" r="r" t="t"/>
              <a:pathLst>
                <a:path extrusionOk="0" h="184" w="31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 rot="-2551954">
              <a:off x="7011448" y="102402"/>
              <a:ext cx="12571" cy="18682"/>
            </a:xfrm>
            <a:custGeom>
              <a:rect b="b" l="l" r="r" t="t"/>
              <a:pathLst>
                <a:path extrusionOk="0" h="107" w="72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 rot="-2551954">
              <a:off x="6999885" y="75497"/>
              <a:ext cx="27935" cy="23221"/>
            </a:xfrm>
            <a:custGeom>
              <a:rect b="b" l="l" r="r" t="t"/>
              <a:pathLst>
                <a:path extrusionOk="0" h="133" w="16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 rot="-2551954">
              <a:off x="6990556" y="3548"/>
              <a:ext cx="3317" cy="1397"/>
            </a:xfrm>
            <a:custGeom>
              <a:rect b="b" l="l" r="r" t="t"/>
              <a:pathLst>
                <a:path extrusionOk="0" h="8" w="19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 rot="-2551954">
              <a:off x="6971833" y="7519"/>
              <a:ext cx="24792" cy="17110"/>
            </a:xfrm>
            <a:custGeom>
              <a:rect b="b" l="l" r="r" t="t"/>
              <a:pathLst>
                <a:path extrusionOk="0" h="98" w="142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 rot="-2551954">
              <a:off x="7003751" y="43938"/>
              <a:ext cx="12571" cy="13968"/>
            </a:xfrm>
            <a:custGeom>
              <a:rect b="b" l="l" r="r" t="t"/>
              <a:pathLst>
                <a:path extrusionOk="0" h="80" w="72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 rot="-2551954">
              <a:off x="7015672" y="121099"/>
              <a:ext cx="13968" cy="8031"/>
            </a:xfrm>
            <a:custGeom>
              <a:rect b="b" l="l" r="r" t="t"/>
              <a:pathLst>
                <a:path extrusionOk="0" h="46" w="8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 rot="-2551954">
              <a:off x="7027928" y="135207"/>
              <a:ext cx="8031" cy="4714"/>
            </a:xfrm>
            <a:custGeom>
              <a:rect b="b" l="l" r="r" t="t"/>
              <a:pathLst>
                <a:path extrusionOk="0" h="27" w="46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0"/>
            <p:cNvSpPr/>
            <p:nvPr/>
          </p:nvSpPr>
          <p:spPr>
            <a:xfrm rot="-2551954">
              <a:off x="7688921" y="802607"/>
              <a:ext cx="3317" cy="3317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0"/>
            <p:cNvSpPr/>
            <p:nvPr/>
          </p:nvSpPr>
          <p:spPr>
            <a:xfrm rot="-2551954">
              <a:off x="7664796" y="786003"/>
              <a:ext cx="4889" cy="1397"/>
            </a:xfrm>
            <a:custGeom>
              <a:rect b="b" l="l" r="r" t="t"/>
              <a:pathLst>
                <a:path extrusionOk="0" h="8" w="28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0"/>
            <p:cNvSpPr/>
            <p:nvPr/>
          </p:nvSpPr>
          <p:spPr>
            <a:xfrm rot="-2551954">
              <a:off x="7268878" y="463671"/>
              <a:ext cx="20078" cy="9428"/>
            </a:xfrm>
            <a:custGeom>
              <a:rect b="b" l="l" r="r" t="t"/>
              <a:pathLst>
                <a:path extrusionOk="0" h="54" w="115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0"/>
            <p:cNvSpPr/>
            <p:nvPr/>
          </p:nvSpPr>
          <p:spPr>
            <a:xfrm rot="-2551954">
              <a:off x="7479731" y="652011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0"/>
            <p:cNvSpPr/>
            <p:nvPr/>
          </p:nvSpPr>
          <p:spPr>
            <a:xfrm rot="-2551954">
              <a:off x="7515944" y="642214"/>
              <a:ext cx="6285" cy="4714"/>
            </a:xfrm>
            <a:custGeom>
              <a:rect b="b" l="l" r="r" t="t"/>
              <a:pathLst>
                <a:path extrusionOk="0" h="27" w="36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0"/>
            <p:cNvSpPr/>
            <p:nvPr/>
          </p:nvSpPr>
          <p:spPr>
            <a:xfrm rot="-2551954">
              <a:off x="7804191" y="880745"/>
              <a:ext cx="9428" cy="4539"/>
            </a:xfrm>
            <a:custGeom>
              <a:rect b="b" l="l" r="r" t="t"/>
              <a:pathLst>
                <a:path extrusionOk="0" h="26" w="54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0"/>
            <p:cNvSpPr/>
            <p:nvPr/>
          </p:nvSpPr>
          <p:spPr>
            <a:xfrm rot="-2551954">
              <a:off x="7138037" y="264679"/>
              <a:ext cx="14142" cy="10825"/>
            </a:xfrm>
            <a:custGeom>
              <a:rect b="b" l="l" r="r" t="t"/>
              <a:pathLst>
                <a:path extrusionOk="0" h="62" w="81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0"/>
            <p:cNvSpPr/>
            <p:nvPr/>
          </p:nvSpPr>
          <p:spPr>
            <a:xfrm rot="-2551954">
              <a:off x="7617092" y="865007"/>
              <a:ext cx="6285" cy="3317"/>
            </a:xfrm>
            <a:custGeom>
              <a:rect b="b" l="l" r="r" t="t"/>
              <a:pathLst>
                <a:path extrusionOk="0" h="19" w="36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0"/>
            <p:cNvSpPr/>
            <p:nvPr/>
          </p:nvSpPr>
          <p:spPr>
            <a:xfrm rot="-2551954">
              <a:off x="7142682" y="278346"/>
              <a:ext cx="7857" cy="14142"/>
            </a:xfrm>
            <a:custGeom>
              <a:rect b="b" l="l" r="r" t="t"/>
              <a:pathLst>
                <a:path extrusionOk="0" h="81" w="45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0"/>
            <p:cNvSpPr/>
            <p:nvPr/>
          </p:nvSpPr>
          <p:spPr>
            <a:xfrm rot="-2551954">
              <a:off x="8232338" y="1227156"/>
              <a:ext cx="1746" cy="1746"/>
            </a:xfrm>
            <a:custGeom>
              <a:rect b="b" l="l" r="r" t="t"/>
              <a:pathLst>
                <a:path extrusionOk="0" h="10" w="1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0"/>
            <p:cNvSpPr/>
            <p:nvPr/>
          </p:nvSpPr>
          <p:spPr>
            <a:xfrm rot="-2551954">
              <a:off x="8281127" y="1394554"/>
              <a:ext cx="1746" cy="6285"/>
            </a:xfrm>
            <a:custGeom>
              <a:rect b="b" l="l" r="r" t="t"/>
              <a:pathLst>
                <a:path extrusionOk="0" h="36" w="1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0"/>
            <p:cNvSpPr/>
            <p:nvPr/>
          </p:nvSpPr>
          <p:spPr>
            <a:xfrm rot="-2551954">
              <a:off x="7071688" y="187579"/>
              <a:ext cx="1397" cy="1571"/>
            </a:xfrm>
            <a:custGeom>
              <a:rect b="b" l="l" r="r" t="t"/>
              <a:pathLst>
                <a:path extrusionOk="0" h="9" w="8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0"/>
            <p:cNvSpPr/>
            <p:nvPr/>
          </p:nvSpPr>
          <p:spPr>
            <a:xfrm rot="-2551954">
              <a:off x="7090019" y="152420"/>
              <a:ext cx="4714" cy="1571"/>
            </a:xfrm>
            <a:custGeom>
              <a:rect b="b" l="l" r="r" t="t"/>
              <a:pathLst>
                <a:path extrusionOk="0" h="9" w="27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0"/>
            <p:cNvSpPr/>
            <p:nvPr/>
          </p:nvSpPr>
          <p:spPr>
            <a:xfrm rot="-2551954">
              <a:off x="7219019" y="282201"/>
              <a:ext cx="1571" cy="1746"/>
            </a:xfrm>
            <a:custGeom>
              <a:rect b="b" l="l" r="r" t="t"/>
              <a:pathLst>
                <a:path extrusionOk="0" h="10" w="9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0"/>
            <p:cNvSpPr/>
            <p:nvPr/>
          </p:nvSpPr>
          <p:spPr>
            <a:xfrm rot="-2551954">
              <a:off x="7071274" y="183375"/>
              <a:ext cx="3317" cy="4714"/>
            </a:xfrm>
            <a:custGeom>
              <a:rect b="b" l="l" r="r" t="t"/>
              <a:pathLst>
                <a:path extrusionOk="0" h="27" w="19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0"/>
            <p:cNvSpPr/>
            <p:nvPr/>
          </p:nvSpPr>
          <p:spPr>
            <a:xfrm rot="-2551954">
              <a:off x="7067878" y="182777"/>
              <a:ext cx="1571" cy="3317"/>
            </a:xfrm>
            <a:custGeom>
              <a:rect b="b" l="l" r="r" t="t"/>
              <a:pathLst>
                <a:path extrusionOk="0" h="19" w="9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 rot="-2551954">
              <a:off x="7073602" y="188231"/>
              <a:ext cx="1571" cy="4889"/>
            </a:xfrm>
            <a:custGeom>
              <a:rect b="b" l="l" r="r" t="t"/>
              <a:pathLst>
                <a:path extrusionOk="0" h="28" w="9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0"/>
            <p:cNvSpPr/>
            <p:nvPr/>
          </p:nvSpPr>
          <p:spPr>
            <a:xfrm rot="-2551954">
              <a:off x="7990502" y="1061199"/>
              <a:ext cx="3317" cy="2095"/>
            </a:xfrm>
            <a:custGeom>
              <a:rect b="b" l="l" r="r" t="t"/>
              <a:pathLst>
                <a:path extrusionOk="0" h="12" w="19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0"/>
            <p:cNvSpPr/>
            <p:nvPr/>
          </p:nvSpPr>
          <p:spPr>
            <a:xfrm rot="-2551954">
              <a:off x="7411851" y="477402"/>
              <a:ext cx="1746" cy="175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 rot="-2551954">
              <a:off x="7393208" y="482823"/>
              <a:ext cx="32649" cy="14142"/>
            </a:xfrm>
            <a:custGeom>
              <a:rect b="b" l="l" r="r" t="t"/>
              <a:pathLst>
                <a:path extrusionOk="0" h="81" w="187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0"/>
            <p:cNvSpPr/>
            <p:nvPr/>
          </p:nvSpPr>
          <p:spPr>
            <a:xfrm rot="-2551954">
              <a:off x="7547330" y="-120424"/>
              <a:ext cx="245305" cy="1793086"/>
            </a:xfrm>
            <a:custGeom>
              <a:rect b="b" l="l" r="r" t="t"/>
              <a:pathLst>
                <a:path extrusionOk="0" h="10270" w="1405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0"/>
            <p:cNvSpPr/>
            <p:nvPr/>
          </p:nvSpPr>
          <p:spPr>
            <a:xfrm rot="-2551954">
              <a:off x="7630130" y="760909"/>
              <a:ext cx="17285" cy="7857"/>
            </a:xfrm>
            <a:custGeom>
              <a:rect b="b" l="l" r="r" t="t"/>
              <a:pathLst>
                <a:path extrusionOk="0" h="45" w="99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 rot="-2551954">
              <a:off x="7491118" y="629288"/>
              <a:ext cx="7857" cy="7857"/>
            </a:xfrm>
            <a:custGeom>
              <a:rect b="b" l="l" r="r" t="t"/>
              <a:pathLst>
                <a:path extrusionOk="0" h="45" w="45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 rot="-2551954">
              <a:off x="7101526" y="214114"/>
              <a:ext cx="3317" cy="4539"/>
            </a:xfrm>
            <a:custGeom>
              <a:rect b="b" l="l" r="r" t="t"/>
              <a:pathLst>
                <a:path extrusionOk="0" h="26" w="19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 rot="-2551954">
              <a:off x="7097557" y="200884"/>
              <a:ext cx="4714" cy="7857"/>
            </a:xfrm>
            <a:custGeom>
              <a:rect b="b" l="l" r="r" t="t"/>
              <a:pathLst>
                <a:path extrusionOk="0" h="45" w="27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 rot="-2551954">
              <a:off x="7978279" y="1133282"/>
              <a:ext cx="3666" cy="4190"/>
            </a:xfrm>
            <a:custGeom>
              <a:rect b="b" l="l" r="r" t="t"/>
              <a:pathLst>
                <a:path extrusionOk="0" h="24" w="21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0"/>
            <p:cNvSpPr/>
            <p:nvPr/>
          </p:nvSpPr>
          <p:spPr>
            <a:xfrm rot="-2551954">
              <a:off x="7511444" y="643617"/>
              <a:ext cx="6285" cy="1397"/>
            </a:xfrm>
            <a:custGeom>
              <a:rect b="b" l="l" r="r" t="t"/>
              <a:pathLst>
                <a:path extrusionOk="0" h="8" w="36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0"/>
            <p:cNvSpPr/>
            <p:nvPr/>
          </p:nvSpPr>
          <p:spPr>
            <a:xfrm rot="-2551954">
              <a:off x="7803512" y="886008"/>
              <a:ext cx="1746" cy="175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 rot="-2551954">
              <a:off x="7275090" y="300292"/>
              <a:ext cx="6285" cy="3841"/>
            </a:xfrm>
            <a:custGeom>
              <a:rect b="b" l="l" r="r" t="t"/>
              <a:pathLst>
                <a:path extrusionOk="0" h="22" w="36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 rot="-2551954">
              <a:off x="7047805" y="160034"/>
              <a:ext cx="6285" cy="7857"/>
            </a:xfrm>
            <a:custGeom>
              <a:rect b="b" l="l" r="r" t="t"/>
              <a:pathLst>
                <a:path extrusionOk="0" h="45" w="36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 rot="-2551954">
              <a:off x="7048874" y="71467"/>
              <a:ext cx="4714" cy="5587"/>
            </a:xfrm>
            <a:custGeom>
              <a:rect b="b" l="l" r="r" t="t"/>
              <a:pathLst>
                <a:path extrusionOk="0" h="32" w="27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 rot="-2551954">
              <a:off x="7058740" y="127230"/>
              <a:ext cx="14841" cy="9777"/>
            </a:xfrm>
            <a:custGeom>
              <a:rect b="b" l="l" r="r" t="t"/>
              <a:pathLst>
                <a:path extrusionOk="0" h="56" w="85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 rot="-2551954">
              <a:off x="7057842" y="121839"/>
              <a:ext cx="4889" cy="6460"/>
            </a:xfrm>
            <a:custGeom>
              <a:rect b="b" l="l" r="r" t="t"/>
              <a:pathLst>
                <a:path extrusionOk="0" h="37" w="28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 rot="-2551954">
              <a:off x="7074798" y="193263"/>
              <a:ext cx="15015" cy="8730"/>
            </a:xfrm>
            <a:custGeom>
              <a:rect b="b" l="l" r="r" t="t"/>
              <a:pathLst>
                <a:path extrusionOk="0" h="50" w="86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 rot="-2551954">
              <a:off x="7079432" y="120005"/>
              <a:ext cx="10999" cy="4714"/>
            </a:xfrm>
            <a:custGeom>
              <a:rect b="b" l="l" r="r" t="t"/>
              <a:pathLst>
                <a:path extrusionOk="0" h="27" w="63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 rot="-2551954">
              <a:off x="7100762" y="145422"/>
              <a:ext cx="6285" cy="10999"/>
            </a:xfrm>
            <a:custGeom>
              <a:rect b="b" l="l" r="r" t="t"/>
              <a:pathLst>
                <a:path extrusionOk="0" h="63" w="36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 rot="-2551954">
              <a:off x="7097291" y="139702"/>
              <a:ext cx="1746" cy="7857"/>
            </a:xfrm>
            <a:custGeom>
              <a:rect b="b" l="l" r="r" t="t"/>
              <a:pathLst>
                <a:path extrusionOk="0" h="45" w="1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 rot="-2551954">
              <a:off x="7096438" y="124385"/>
              <a:ext cx="4889" cy="8031"/>
            </a:xfrm>
            <a:custGeom>
              <a:rect b="b" l="l" r="r" t="t"/>
              <a:pathLst>
                <a:path extrusionOk="0" h="46" w="28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 rot="-2551954">
              <a:off x="7164734" y="224149"/>
              <a:ext cx="7857" cy="10999"/>
            </a:xfrm>
            <a:custGeom>
              <a:rect b="b" l="l" r="r" t="t"/>
              <a:pathLst>
                <a:path extrusionOk="0" h="63" w="45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 rot="-2551954">
              <a:off x="7162482" y="189603"/>
              <a:ext cx="12396" cy="4714"/>
            </a:xfrm>
            <a:custGeom>
              <a:rect b="b" l="l" r="r" t="t"/>
              <a:pathLst>
                <a:path extrusionOk="0" h="27" w="71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 rot="-2551954">
              <a:off x="7186473" y="201651"/>
              <a:ext cx="9428" cy="11349"/>
            </a:xfrm>
            <a:custGeom>
              <a:rect b="b" l="l" r="r" t="t"/>
              <a:pathLst>
                <a:path extrusionOk="0" h="65" w="54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 rot="-2551954">
              <a:off x="7240110" y="334423"/>
              <a:ext cx="20253" cy="4714"/>
            </a:xfrm>
            <a:custGeom>
              <a:rect b="b" l="l" r="r" t="t"/>
              <a:pathLst>
                <a:path extrusionOk="0" h="27" w="116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 rot="-2551954">
              <a:off x="7356071" y="391667"/>
              <a:ext cx="21824" cy="14841"/>
            </a:xfrm>
            <a:custGeom>
              <a:rect b="b" l="l" r="r" t="t"/>
              <a:pathLst>
                <a:path extrusionOk="0" h="85" w="125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 rot="-2551954">
              <a:off x="7353804" y="403071"/>
              <a:ext cx="3143" cy="3143"/>
            </a:xfrm>
            <a:custGeom>
              <a:rect b="b" l="l" r="r" t="t"/>
              <a:pathLst>
                <a:path extrusionOk="0" h="18" w="18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 rot="-2551954">
              <a:off x="7635750" y="730655"/>
              <a:ext cx="7857" cy="6285"/>
            </a:xfrm>
            <a:custGeom>
              <a:rect b="b" l="l" r="r" t="t"/>
              <a:pathLst>
                <a:path extrusionOk="0" h="36" w="45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 rot="-2551954">
              <a:off x="7693827" y="801025"/>
              <a:ext cx="10999" cy="4889"/>
            </a:xfrm>
            <a:custGeom>
              <a:rect b="b" l="l" r="r" t="t"/>
              <a:pathLst>
                <a:path extrusionOk="0" h="28" w="63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 rot="-2551954">
              <a:off x="7761529" y="833011"/>
              <a:ext cx="8904" cy="10301"/>
            </a:xfrm>
            <a:custGeom>
              <a:rect b="b" l="l" r="r" t="t"/>
              <a:pathLst>
                <a:path extrusionOk="0" h="59" w="51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 rot="-2551954">
              <a:off x="8166695" y="-8782"/>
              <a:ext cx="4714" cy="3317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 rot="-2551954">
              <a:off x="8144638" y="-25232"/>
              <a:ext cx="6460" cy="1397"/>
            </a:xfrm>
            <a:custGeom>
              <a:rect b="b" l="l" r="r" t="t"/>
              <a:pathLst>
                <a:path extrusionOk="0" h="8" w="37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 rot="-2551954">
              <a:off x="7700975" y="-262938"/>
              <a:ext cx="29332" cy="10999"/>
            </a:xfrm>
            <a:custGeom>
              <a:rect b="b" l="l" r="r" t="t"/>
              <a:pathLst>
                <a:path extrusionOk="0" h="63" w="168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 rot="-2551954">
              <a:off x="7947805" y="-135460"/>
              <a:ext cx="12571" cy="4714"/>
            </a:xfrm>
            <a:custGeom>
              <a:rect b="b" l="l" r="r" t="t"/>
              <a:pathLst>
                <a:path extrusionOk="0" h="27" w="72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 rot="-2551954">
              <a:off x="7995918" y="-165318"/>
              <a:ext cx="9428" cy="6285"/>
            </a:xfrm>
            <a:custGeom>
              <a:rect b="b" l="l" r="r" t="t"/>
              <a:pathLst>
                <a:path extrusionOk="0" h="36" w="54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 rot="-2551954">
              <a:off x="8269863" y="80656"/>
              <a:ext cx="14142" cy="4889"/>
            </a:xfrm>
            <a:custGeom>
              <a:rect b="b" l="l" r="r" t="t"/>
              <a:pathLst>
                <a:path extrusionOk="0" h="28" w="81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 rot="-2551954">
              <a:off x="7570291" y="-437415"/>
              <a:ext cx="18682" cy="10999"/>
            </a:xfrm>
            <a:custGeom>
              <a:rect b="b" l="l" r="r" t="t"/>
              <a:pathLst>
                <a:path extrusionOk="0" h="63" w="107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 rot="-2551954">
              <a:off x="8054315" y="77562"/>
              <a:ext cx="7857" cy="3841"/>
            </a:xfrm>
            <a:custGeom>
              <a:rect b="b" l="l" r="r" t="t"/>
              <a:pathLst>
                <a:path extrusionOk="0" h="22" w="45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 rot="-2551954">
              <a:off x="7572124" y="-421324"/>
              <a:ext cx="12571" cy="12571"/>
            </a:xfrm>
            <a:custGeom>
              <a:rect b="b" l="l" r="r" t="t"/>
              <a:pathLst>
                <a:path extrusionOk="0" h="72" w="72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-2551954">
              <a:off x="8594248" y="461761"/>
              <a:ext cx="1746" cy="175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 rot="-2551954">
              <a:off x="8607372" y="655109"/>
              <a:ext cx="2619" cy="4889"/>
            </a:xfrm>
            <a:custGeom>
              <a:rect b="b" l="l" r="r" t="t"/>
              <a:pathLst>
                <a:path extrusionOk="0" h="28" w="15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 rot="-2551954">
              <a:off x="7667048" y="-447488"/>
              <a:ext cx="3143" cy="1746"/>
            </a:xfrm>
            <a:custGeom>
              <a:rect b="b" l="l" r="r" t="t"/>
              <a:pathLst>
                <a:path extrusionOk="0" h="10" w="18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 rot="-2551954">
              <a:off x="8389268" y="293333"/>
              <a:ext cx="4714" cy="3143"/>
            </a:xfrm>
            <a:custGeom>
              <a:rect b="b" l="l" r="r" t="t"/>
              <a:pathLst>
                <a:path extrusionOk="0" h="18" w="27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 rot="-2551954">
              <a:off x="7882755" y="-302855"/>
              <a:ext cx="175" cy="1571"/>
            </a:xfrm>
            <a:custGeom>
              <a:rect b="b" l="l" r="r" t="t"/>
              <a:pathLst>
                <a:path extrusionOk="0" h="9" w="1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 rot="-2551954">
              <a:off x="7850116" y="-294365"/>
              <a:ext cx="51156" cy="12396"/>
            </a:xfrm>
            <a:custGeom>
              <a:rect b="b" l="l" r="r" t="t"/>
              <a:pathLst>
                <a:path extrusionOk="0" h="71" w="293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 rot="-2551954">
              <a:off x="7999099" y="-766867"/>
              <a:ext cx="236052" cy="1629665"/>
            </a:xfrm>
            <a:custGeom>
              <a:rect b="b" l="l" r="r" t="t"/>
              <a:pathLst>
                <a:path extrusionOk="0" h="9334" w="1352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 rot="-2551954">
              <a:off x="7524332" y="-511758"/>
              <a:ext cx="13968" cy="1921"/>
            </a:xfrm>
            <a:custGeom>
              <a:rect b="b" l="l" r="r" t="t"/>
              <a:pathLst>
                <a:path extrusionOk="0" h="11" w="8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 rot="-2551954">
              <a:off x="8109548" y="-50968"/>
              <a:ext cx="26364" cy="9428"/>
            </a:xfrm>
            <a:custGeom>
              <a:rect b="b" l="l" r="r" t="t"/>
              <a:pathLst>
                <a:path extrusionOk="0" h="54" w="151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 rot="-2551954">
              <a:off x="7963562" y="-167588"/>
              <a:ext cx="10999" cy="7857"/>
            </a:xfrm>
            <a:custGeom>
              <a:rect b="b" l="l" r="r" t="t"/>
              <a:pathLst>
                <a:path extrusionOk="0" h="45" w="63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 rot="-2551954">
              <a:off x="7533103" y="-479401"/>
              <a:ext cx="3841" cy="3143"/>
            </a:xfrm>
            <a:custGeom>
              <a:rect b="b" l="l" r="r" t="t"/>
              <a:pathLst>
                <a:path extrusionOk="0" h="18" w="22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 rot="-2551954">
              <a:off x="7526447" y="-492808"/>
              <a:ext cx="10999" cy="6460"/>
            </a:xfrm>
            <a:custGeom>
              <a:rect b="b" l="l" r="r" t="t"/>
              <a:pathLst>
                <a:path extrusionOk="0" h="37" w="63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0"/>
            <p:cNvSpPr/>
            <p:nvPr/>
          </p:nvSpPr>
          <p:spPr>
            <a:xfrm rot="-2551954">
              <a:off x="8334190" y="380855"/>
              <a:ext cx="6460" cy="3841"/>
            </a:xfrm>
            <a:custGeom>
              <a:rect b="b" l="l" r="r" t="t"/>
              <a:pathLst>
                <a:path extrusionOk="0" h="22" w="37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0"/>
            <p:cNvSpPr/>
            <p:nvPr/>
          </p:nvSpPr>
          <p:spPr>
            <a:xfrm rot="-2551954">
              <a:off x="7989114" y="-161863"/>
              <a:ext cx="9428" cy="2619"/>
            </a:xfrm>
            <a:custGeom>
              <a:rect b="b" l="l" r="r" t="t"/>
              <a:pathLst>
                <a:path extrusionOk="0" h="15" w="54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0"/>
            <p:cNvSpPr/>
            <p:nvPr/>
          </p:nvSpPr>
          <p:spPr>
            <a:xfrm rot="-2551954">
              <a:off x="8267117" y="85765"/>
              <a:ext cx="3143" cy="1746"/>
            </a:xfrm>
            <a:custGeom>
              <a:rect b="b" l="l" r="r" t="t"/>
              <a:pathLst>
                <a:path extrusionOk="0" h="10" w="18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0"/>
            <p:cNvSpPr/>
            <p:nvPr/>
          </p:nvSpPr>
          <p:spPr>
            <a:xfrm rot="-2551954">
              <a:off x="7736303" y="-451966"/>
              <a:ext cx="7857" cy="4889"/>
            </a:xfrm>
            <a:custGeom>
              <a:rect b="b" l="l" r="r" t="t"/>
              <a:pathLst>
                <a:path extrusionOk="0" h="28" w="45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0"/>
            <p:cNvSpPr/>
            <p:nvPr/>
          </p:nvSpPr>
          <p:spPr>
            <a:xfrm rot="-2551954">
              <a:off x="7498955" y="-493949"/>
              <a:ext cx="22523" cy="7857"/>
            </a:xfrm>
            <a:custGeom>
              <a:rect b="b" l="l" r="r" t="t"/>
              <a:pathLst>
                <a:path extrusionOk="0" h="45" w="129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0"/>
            <p:cNvSpPr/>
            <p:nvPr/>
          </p:nvSpPr>
          <p:spPr>
            <a:xfrm rot="-2551954">
              <a:off x="7607703" y="-493248"/>
              <a:ext cx="13968" cy="9777"/>
            </a:xfrm>
            <a:custGeom>
              <a:rect b="b" l="l" r="r" t="t"/>
              <a:pathLst>
                <a:path extrusionOk="0" h="56" w="8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0"/>
            <p:cNvSpPr/>
            <p:nvPr/>
          </p:nvSpPr>
          <p:spPr>
            <a:xfrm rot="-2551954">
              <a:off x="7609545" y="-535171"/>
              <a:ext cx="18682" cy="4889"/>
            </a:xfrm>
            <a:custGeom>
              <a:rect b="b" l="l" r="r" t="t"/>
              <a:pathLst>
                <a:path extrusionOk="0" h="28" w="107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0"/>
            <p:cNvSpPr/>
            <p:nvPr/>
          </p:nvSpPr>
          <p:spPr>
            <a:xfrm rot="-2551954">
              <a:off x="7639608" y="-529028"/>
              <a:ext cx="14666" cy="9603"/>
            </a:xfrm>
            <a:custGeom>
              <a:rect b="b" l="l" r="r" t="t"/>
              <a:pathLst>
                <a:path extrusionOk="0" h="55" w="84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0"/>
            <p:cNvSpPr/>
            <p:nvPr/>
          </p:nvSpPr>
          <p:spPr>
            <a:xfrm rot="-2551954">
              <a:off x="7683643" y="-398689"/>
              <a:ext cx="32475" cy="1746"/>
            </a:xfrm>
            <a:custGeom>
              <a:rect b="b" l="l" r="r" t="t"/>
              <a:pathLst>
                <a:path extrusionOk="0" h="10" w="186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0"/>
            <p:cNvSpPr/>
            <p:nvPr/>
          </p:nvSpPr>
          <p:spPr>
            <a:xfrm rot="-2551954">
              <a:off x="7819691" y="-379469"/>
              <a:ext cx="32649" cy="13968"/>
            </a:xfrm>
            <a:custGeom>
              <a:rect b="b" l="l" r="r" t="t"/>
              <a:pathLst>
                <a:path extrusionOk="0" h="80" w="187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0"/>
            <p:cNvSpPr/>
            <p:nvPr/>
          </p:nvSpPr>
          <p:spPr>
            <a:xfrm rot="-2551954">
              <a:off x="7818664" y="-363113"/>
              <a:ext cx="4714" cy="3317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0"/>
            <p:cNvSpPr/>
            <p:nvPr/>
          </p:nvSpPr>
          <p:spPr>
            <a:xfrm rot="-2551954">
              <a:off x="8615505" y="686992"/>
              <a:ext cx="9428" cy="7857"/>
            </a:xfrm>
            <a:custGeom>
              <a:rect b="b" l="l" r="r" t="t"/>
              <a:pathLst>
                <a:path extrusionOk="0" h="45" w="54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0"/>
            <p:cNvSpPr/>
            <p:nvPr/>
          </p:nvSpPr>
          <p:spPr>
            <a:xfrm rot="-2551954">
              <a:off x="8628715" y="684318"/>
              <a:ext cx="20253" cy="6285"/>
            </a:xfrm>
            <a:custGeom>
              <a:rect b="b" l="l" r="r" t="t"/>
              <a:pathLst>
                <a:path extrusionOk="0" h="36" w="116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0"/>
            <p:cNvSpPr/>
            <p:nvPr/>
          </p:nvSpPr>
          <p:spPr>
            <a:xfrm rot="-2551954">
              <a:off x="8129303" y="-87968"/>
              <a:ext cx="10999" cy="4889"/>
            </a:xfrm>
            <a:custGeom>
              <a:rect b="b" l="l" r="r" t="t"/>
              <a:pathLst>
                <a:path extrusionOk="0" h="28" w="63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0"/>
            <p:cNvSpPr/>
            <p:nvPr/>
          </p:nvSpPr>
          <p:spPr>
            <a:xfrm rot="-2551954">
              <a:off x="8171570" y="-10442"/>
              <a:ext cx="17110" cy="3143"/>
            </a:xfrm>
            <a:custGeom>
              <a:rect b="b" l="l" r="r" t="t"/>
              <a:pathLst>
                <a:path extrusionOk="0" h="18" w="98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0"/>
            <p:cNvSpPr/>
            <p:nvPr/>
          </p:nvSpPr>
          <p:spPr>
            <a:xfrm rot="-2551954">
              <a:off x="8234425" y="23868"/>
              <a:ext cx="20078" cy="10999"/>
            </a:xfrm>
            <a:custGeom>
              <a:rect b="b" l="l" r="r" t="t"/>
              <a:pathLst>
                <a:path extrusionOk="0" h="63" w="115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2" name="Google Shape;1332;p30"/>
          <p:cNvGrpSpPr/>
          <p:nvPr/>
        </p:nvGrpSpPr>
        <p:grpSpPr>
          <a:xfrm>
            <a:off x="5659125" y="4568875"/>
            <a:ext cx="1719808" cy="1247314"/>
            <a:chOff x="5659125" y="4568875"/>
            <a:chExt cx="1719808" cy="1247314"/>
          </a:xfrm>
        </p:grpSpPr>
        <p:sp>
          <p:nvSpPr>
            <p:cNvPr id="1333" name="Google Shape;1333;p30"/>
            <p:cNvSpPr/>
            <p:nvPr/>
          </p:nvSpPr>
          <p:spPr>
            <a:xfrm>
              <a:off x="5724426" y="4654771"/>
              <a:ext cx="1621231" cy="1114638"/>
            </a:xfrm>
            <a:custGeom>
              <a:rect b="b" l="l" r="r" t="t"/>
              <a:pathLst>
                <a:path extrusionOk="0" h="11056" w="14226">
                  <a:moveTo>
                    <a:pt x="5925" y="1"/>
                  </a:moveTo>
                  <a:cubicBezTo>
                    <a:pt x="4566" y="1"/>
                    <a:pt x="3388" y="462"/>
                    <a:pt x="2341" y="1630"/>
                  </a:cubicBezTo>
                  <a:cubicBezTo>
                    <a:pt x="1237" y="2848"/>
                    <a:pt x="98" y="4482"/>
                    <a:pt x="36" y="6186"/>
                  </a:cubicBezTo>
                  <a:cubicBezTo>
                    <a:pt x="1" y="7113"/>
                    <a:pt x="345" y="8093"/>
                    <a:pt x="1096" y="8641"/>
                  </a:cubicBezTo>
                  <a:cubicBezTo>
                    <a:pt x="1705" y="9100"/>
                    <a:pt x="2500" y="9214"/>
                    <a:pt x="3241" y="9382"/>
                  </a:cubicBezTo>
                  <a:cubicBezTo>
                    <a:pt x="5027" y="9779"/>
                    <a:pt x="7602" y="11056"/>
                    <a:pt x="9796" y="11056"/>
                  </a:cubicBezTo>
                  <a:cubicBezTo>
                    <a:pt x="10726" y="11056"/>
                    <a:pt x="11588" y="10826"/>
                    <a:pt x="12292" y="10203"/>
                  </a:cubicBezTo>
                  <a:cubicBezTo>
                    <a:pt x="12557" y="9974"/>
                    <a:pt x="12795" y="9674"/>
                    <a:pt x="12981" y="9303"/>
                  </a:cubicBezTo>
                  <a:cubicBezTo>
                    <a:pt x="14208" y="6919"/>
                    <a:pt x="14226" y="2354"/>
                    <a:pt x="11330" y="1118"/>
                  </a:cubicBezTo>
                  <a:cubicBezTo>
                    <a:pt x="10102" y="597"/>
                    <a:pt x="8610" y="376"/>
                    <a:pt x="7303" y="137"/>
                  </a:cubicBezTo>
                  <a:cubicBezTo>
                    <a:pt x="6824" y="49"/>
                    <a:pt x="6365" y="1"/>
                    <a:pt x="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5659125" y="4568875"/>
              <a:ext cx="1719808" cy="1247314"/>
            </a:xfrm>
            <a:custGeom>
              <a:rect b="b" l="l" r="r" t="t"/>
              <a:pathLst>
                <a:path extrusionOk="0" h="12372" w="15091">
                  <a:moveTo>
                    <a:pt x="918" y="4018"/>
                  </a:moveTo>
                  <a:cubicBezTo>
                    <a:pt x="892" y="4000"/>
                    <a:pt x="927" y="3965"/>
                    <a:pt x="883" y="3956"/>
                  </a:cubicBezTo>
                  <a:lnTo>
                    <a:pt x="909" y="3903"/>
                  </a:lnTo>
                  <a:cubicBezTo>
                    <a:pt x="936" y="3903"/>
                    <a:pt x="909" y="3992"/>
                    <a:pt x="945" y="3947"/>
                  </a:cubicBezTo>
                  <a:cubicBezTo>
                    <a:pt x="954" y="3965"/>
                    <a:pt x="927" y="3992"/>
                    <a:pt x="918" y="4018"/>
                  </a:cubicBezTo>
                  <a:close/>
                  <a:moveTo>
                    <a:pt x="883" y="4283"/>
                  </a:moveTo>
                  <a:cubicBezTo>
                    <a:pt x="865" y="4274"/>
                    <a:pt x="892" y="4248"/>
                    <a:pt x="874" y="4239"/>
                  </a:cubicBezTo>
                  <a:cubicBezTo>
                    <a:pt x="874" y="4195"/>
                    <a:pt x="909" y="4230"/>
                    <a:pt x="918" y="4221"/>
                  </a:cubicBezTo>
                  <a:cubicBezTo>
                    <a:pt x="945" y="4204"/>
                    <a:pt x="954" y="4115"/>
                    <a:pt x="989" y="4159"/>
                  </a:cubicBezTo>
                  <a:cubicBezTo>
                    <a:pt x="962" y="4230"/>
                    <a:pt x="918" y="4265"/>
                    <a:pt x="883" y="4283"/>
                  </a:cubicBezTo>
                  <a:close/>
                  <a:moveTo>
                    <a:pt x="892" y="4000"/>
                  </a:moveTo>
                  <a:lnTo>
                    <a:pt x="839" y="4089"/>
                  </a:lnTo>
                  <a:cubicBezTo>
                    <a:pt x="804" y="4062"/>
                    <a:pt x="848" y="3956"/>
                    <a:pt x="892" y="4000"/>
                  </a:cubicBezTo>
                  <a:close/>
                  <a:moveTo>
                    <a:pt x="592" y="5051"/>
                  </a:moveTo>
                  <a:cubicBezTo>
                    <a:pt x="583" y="5007"/>
                    <a:pt x="574" y="5007"/>
                    <a:pt x="609" y="4963"/>
                  </a:cubicBezTo>
                  <a:cubicBezTo>
                    <a:pt x="627" y="4928"/>
                    <a:pt x="574" y="4928"/>
                    <a:pt x="574" y="4901"/>
                  </a:cubicBezTo>
                  <a:lnTo>
                    <a:pt x="662" y="4733"/>
                  </a:lnTo>
                  <a:cubicBezTo>
                    <a:pt x="698" y="4680"/>
                    <a:pt x="662" y="4769"/>
                    <a:pt x="645" y="4786"/>
                  </a:cubicBezTo>
                  <a:cubicBezTo>
                    <a:pt x="680" y="4795"/>
                    <a:pt x="698" y="4742"/>
                    <a:pt x="742" y="4769"/>
                  </a:cubicBezTo>
                  <a:cubicBezTo>
                    <a:pt x="751" y="4742"/>
                    <a:pt x="698" y="4733"/>
                    <a:pt x="698" y="4707"/>
                  </a:cubicBezTo>
                  <a:cubicBezTo>
                    <a:pt x="742" y="4601"/>
                    <a:pt x="804" y="4619"/>
                    <a:pt x="857" y="4601"/>
                  </a:cubicBezTo>
                  <a:cubicBezTo>
                    <a:pt x="865" y="4539"/>
                    <a:pt x="901" y="4495"/>
                    <a:pt x="945" y="4477"/>
                  </a:cubicBezTo>
                  <a:cubicBezTo>
                    <a:pt x="936" y="4566"/>
                    <a:pt x="812" y="4654"/>
                    <a:pt x="768" y="4724"/>
                  </a:cubicBezTo>
                  <a:cubicBezTo>
                    <a:pt x="786" y="4716"/>
                    <a:pt x="795" y="4689"/>
                    <a:pt x="821" y="4707"/>
                  </a:cubicBezTo>
                  <a:cubicBezTo>
                    <a:pt x="786" y="4769"/>
                    <a:pt x="751" y="4839"/>
                    <a:pt x="698" y="4813"/>
                  </a:cubicBezTo>
                  <a:cubicBezTo>
                    <a:pt x="618" y="4892"/>
                    <a:pt x="671" y="4998"/>
                    <a:pt x="627" y="5078"/>
                  </a:cubicBezTo>
                  <a:cubicBezTo>
                    <a:pt x="636" y="5069"/>
                    <a:pt x="583" y="5069"/>
                    <a:pt x="583" y="5095"/>
                  </a:cubicBezTo>
                  <a:cubicBezTo>
                    <a:pt x="627" y="5122"/>
                    <a:pt x="636" y="5051"/>
                    <a:pt x="689" y="5104"/>
                  </a:cubicBezTo>
                  <a:cubicBezTo>
                    <a:pt x="636" y="5139"/>
                    <a:pt x="662" y="5184"/>
                    <a:pt x="645" y="5228"/>
                  </a:cubicBezTo>
                  <a:cubicBezTo>
                    <a:pt x="636" y="5254"/>
                    <a:pt x="592" y="5272"/>
                    <a:pt x="592" y="5325"/>
                  </a:cubicBezTo>
                  <a:cubicBezTo>
                    <a:pt x="574" y="5316"/>
                    <a:pt x="583" y="5298"/>
                    <a:pt x="592" y="5281"/>
                  </a:cubicBezTo>
                  <a:cubicBezTo>
                    <a:pt x="574" y="5210"/>
                    <a:pt x="477" y="5184"/>
                    <a:pt x="512" y="5086"/>
                  </a:cubicBezTo>
                  <a:cubicBezTo>
                    <a:pt x="512" y="5131"/>
                    <a:pt x="574" y="5148"/>
                    <a:pt x="574" y="5192"/>
                  </a:cubicBezTo>
                  <a:cubicBezTo>
                    <a:pt x="592" y="5201"/>
                    <a:pt x="600" y="5166"/>
                    <a:pt x="618" y="5148"/>
                  </a:cubicBezTo>
                  <a:cubicBezTo>
                    <a:pt x="583" y="5122"/>
                    <a:pt x="583" y="5113"/>
                    <a:pt x="530" y="5069"/>
                  </a:cubicBezTo>
                  <a:cubicBezTo>
                    <a:pt x="539" y="5034"/>
                    <a:pt x="565" y="5051"/>
                    <a:pt x="592" y="5051"/>
                  </a:cubicBezTo>
                  <a:close/>
                  <a:moveTo>
                    <a:pt x="706" y="4345"/>
                  </a:moveTo>
                  <a:cubicBezTo>
                    <a:pt x="653" y="4327"/>
                    <a:pt x="698" y="4256"/>
                    <a:pt x="733" y="4248"/>
                  </a:cubicBezTo>
                  <a:cubicBezTo>
                    <a:pt x="759" y="4265"/>
                    <a:pt x="733" y="4301"/>
                    <a:pt x="706" y="4345"/>
                  </a:cubicBezTo>
                  <a:close/>
                  <a:moveTo>
                    <a:pt x="512" y="4716"/>
                  </a:moveTo>
                  <a:lnTo>
                    <a:pt x="530" y="4680"/>
                  </a:lnTo>
                  <a:cubicBezTo>
                    <a:pt x="547" y="4619"/>
                    <a:pt x="574" y="4645"/>
                    <a:pt x="600" y="4610"/>
                  </a:cubicBezTo>
                  <a:cubicBezTo>
                    <a:pt x="689" y="4468"/>
                    <a:pt x="592" y="4636"/>
                    <a:pt x="600" y="4680"/>
                  </a:cubicBezTo>
                  <a:cubicBezTo>
                    <a:pt x="574" y="4689"/>
                    <a:pt x="547" y="4742"/>
                    <a:pt x="512" y="4716"/>
                  </a:cubicBezTo>
                  <a:close/>
                  <a:moveTo>
                    <a:pt x="618" y="4451"/>
                  </a:moveTo>
                  <a:cubicBezTo>
                    <a:pt x="636" y="4407"/>
                    <a:pt x="653" y="4407"/>
                    <a:pt x="671" y="4389"/>
                  </a:cubicBezTo>
                  <a:cubicBezTo>
                    <a:pt x="680" y="4415"/>
                    <a:pt x="627" y="4477"/>
                    <a:pt x="698" y="4486"/>
                  </a:cubicBezTo>
                  <a:cubicBezTo>
                    <a:pt x="671" y="4521"/>
                    <a:pt x="618" y="4468"/>
                    <a:pt x="618" y="4451"/>
                  </a:cubicBezTo>
                  <a:close/>
                  <a:moveTo>
                    <a:pt x="857" y="4318"/>
                  </a:moveTo>
                  <a:cubicBezTo>
                    <a:pt x="892" y="4274"/>
                    <a:pt x="901" y="4345"/>
                    <a:pt x="865" y="4371"/>
                  </a:cubicBezTo>
                  <a:cubicBezTo>
                    <a:pt x="909" y="4371"/>
                    <a:pt x="927" y="4256"/>
                    <a:pt x="971" y="4256"/>
                  </a:cubicBezTo>
                  <a:cubicBezTo>
                    <a:pt x="971" y="4309"/>
                    <a:pt x="927" y="4309"/>
                    <a:pt x="918" y="4371"/>
                  </a:cubicBezTo>
                  <a:cubicBezTo>
                    <a:pt x="883" y="4362"/>
                    <a:pt x="857" y="4415"/>
                    <a:pt x="821" y="4389"/>
                  </a:cubicBezTo>
                  <a:cubicBezTo>
                    <a:pt x="830" y="4345"/>
                    <a:pt x="892" y="4354"/>
                    <a:pt x="857" y="4318"/>
                  </a:cubicBezTo>
                  <a:close/>
                  <a:moveTo>
                    <a:pt x="1042" y="3965"/>
                  </a:moveTo>
                  <a:cubicBezTo>
                    <a:pt x="1104" y="3983"/>
                    <a:pt x="1015" y="4133"/>
                    <a:pt x="971" y="4080"/>
                  </a:cubicBezTo>
                  <a:cubicBezTo>
                    <a:pt x="1007" y="4036"/>
                    <a:pt x="1024" y="4018"/>
                    <a:pt x="1042" y="3965"/>
                  </a:cubicBezTo>
                  <a:close/>
                  <a:moveTo>
                    <a:pt x="11329" y="1581"/>
                  </a:moveTo>
                  <a:cubicBezTo>
                    <a:pt x="11293" y="1625"/>
                    <a:pt x="11373" y="1616"/>
                    <a:pt x="11408" y="1634"/>
                  </a:cubicBezTo>
                  <a:cubicBezTo>
                    <a:pt x="11382" y="1661"/>
                    <a:pt x="11311" y="1652"/>
                    <a:pt x="11320" y="1608"/>
                  </a:cubicBezTo>
                  <a:cubicBezTo>
                    <a:pt x="11285" y="1599"/>
                    <a:pt x="11293" y="1652"/>
                    <a:pt x="11267" y="1652"/>
                  </a:cubicBezTo>
                  <a:cubicBezTo>
                    <a:pt x="11232" y="1616"/>
                    <a:pt x="11170" y="1625"/>
                    <a:pt x="11134" y="1590"/>
                  </a:cubicBezTo>
                  <a:cubicBezTo>
                    <a:pt x="11134" y="1590"/>
                    <a:pt x="11152" y="1555"/>
                    <a:pt x="11152" y="1555"/>
                  </a:cubicBezTo>
                  <a:cubicBezTo>
                    <a:pt x="11143" y="1537"/>
                    <a:pt x="11028" y="1519"/>
                    <a:pt x="11090" y="1502"/>
                  </a:cubicBezTo>
                  <a:cubicBezTo>
                    <a:pt x="11170" y="1510"/>
                    <a:pt x="11161" y="1546"/>
                    <a:pt x="11179" y="1572"/>
                  </a:cubicBezTo>
                  <a:cubicBezTo>
                    <a:pt x="11223" y="1590"/>
                    <a:pt x="11267" y="1599"/>
                    <a:pt x="11293" y="1581"/>
                  </a:cubicBezTo>
                  <a:cubicBezTo>
                    <a:pt x="11293" y="1510"/>
                    <a:pt x="11232" y="1563"/>
                    <a:pt x="11187" y="1546"/>
                  </a:cubicBezTo>
                  <a:cubicBezTo>
                    <a:pt x="11170" y="1502"/>
                    <a:pt x="11090" y="1475"/>
                    <a:pt x="11011" y="1457"/>
                  </a:cubicBezTo>
                  <a:cubicBezTo>
                    <a:pt x="10922" y="1431"/>
                    <a:pt x="10825" y="1413"/>
                    <a:pt x="10772" y="1369"/>
                  </a:cubicBezTo>
                  <a:cubicBezTo>
                    <a:pt x="11028" y="1422"/>
                    <a:pt x="11346" y="1537"/>
                    <a:pt x="11576" y="1634"/>
                  </a:cubicBezTo>
                  <a:cubicBezTo>
                    <a:pt x="11523" y="1661"/>
                    <a:pt x="11382" y="1555"/>
                    <a:pt x="11329" y="1581"/>
                  </a:cubicBezTo>
                  <a:close/>
                  <a:moveTo>
                    <a:pt x="11947" y="1608"/>
                  </a:moveTo>
                  <a:cubicBezTo>
                    <a:pt x="12000" y="1555"/>
                    <a:pt x="12044" y="1625"/>
                    <a:pt x="12106" y="1625"/>
                  </a:cubicBezTo>
                  <a:cubicBezTo>
                    <a:pt x="12141" y="1625"/>
                    <a:pt x="12123" y="1625"/>
                    <a:pt x="12176" y="1661"/>
                  </a:cubicBezTo>
                  <a:cubicBezTo>
                    <a:pt x="12167" y="1722"/>
                    <a:pt x="12115" y="1705"/>
                    <a:pt x="12062" y="1678"/>
                  </a:cubicBezTo>
                  <a:cubicBezTo>
                    <a:pt x="12009" y="1652"/>
                    <a:pt x="11956" y="1608"/>
                    <a:pt x="11947" y="1608"/>
                  </a:cubicBezTo>
                  <a:close/>
                  <a:moveTo>
                    <a:pt x="11814" y="1502"/>
                  </a:moveTo>
                  <a:cubicBezTo>
                    <a:pt x="11797" y="1510"/>
                    <a:pt x="11770" y="1528"/>
                    <a:pt x="11797" y="1546"/>
                  </a:cubicBezTo>
                  <a:cubicBezTo>
                    <a:pt x="11823" y="1563"/>
                    <a:pt x="11850" y="1528"/>
                    <a:pt x="11823" y="1519"/>
                  </a:cubicBezTo>
                  <a:cubicBezTo>
                    <a:pt x="11876" y="1493"/>
                    <a:pt x="11894" y="1572"/>
                    <a:pt x="11956" y="1581"/>
                  </a:cubicBezTo>
                  <a:lnTo>
                    <a:pt x="11947" y="1608"/>
                  </a:lnTo>
                  <a:cubicBezTo>
                    <a:pt x="11814" y="1563"/>
                    <a:pt x="11673" y="1563"/>
                    <a:pt x="11567" y="1519"/>
                  </a:cubicBezTo>
                  <a:cubicBezTo>
                    <a:pt x="11505" y="1493"/>
                    <a:pt x="11514" y="1449"/>
                    <a:pt x="11435" y="1457"/>
                  </a:cubicBezTo>
                  <a:cubicBezTo>
                    <a:pt x="11417" y="1431"/>
                    <a:pt x="11435" y="1431"/>
                    <a:pt x="11452" y="1413"/>
                  </a:cubicBezTo>
                  <a:cubicBezTo>
                    <a:pt x="11443" y="1369"/>
                    <a:pt x="11373" y="1352"/>
                    <a:pt x="11329" y="1316"/>
                  </a:cubicBezTo>
                  <a:cubicBezTo>
                    <a:pt x="11329" y="1254"/>
                    <a:pt x="11461" y="1387"/>
                    <a:pt x="11443" y="1325"/>
                  </a:cubicBezTo>
                  <a:cubicBezTo>
                    <a:pt x="11488" y="1299"/>
                    <a:pt x="11479" y="1387"/>
                    <a:pt x="11488" y="1413"/>
                  </a:cubicBezTo>
                  <a:cubicBezTo>
                    <a:pt x="11541" y="1404"/>
                    <a:pt x="11523" y="1449"/>
                    <a:pt x="11532" y="1457"/>
                  </a:cubicBezTo>
                  <a:cubicBezTo>
                    <a:pt x="11549" y="1466"/>
                    <a:pt x="11585" y="1466"/>
                    <a:pt x="11602" y="1484"/>
                  </a:cubicBezTo>
                  <a:cubicBezTo>
                    <a:pt x="11602" y="1484"/>
                    <a:pt x="11585" y="1528"/>
                    <a:pt x="11620" y="1528"/>
                  </a:cubicBezTo>
                  <a:cubicBezTo>
                    <a:pt x="11638" y="1528"/>
                    <a:pt x="11638" y="1510"/>
                    <a:pt x="11629" y="1493"/>
                  </a:cubicBezTo>
                  <a:cubicBezTo>
                    <a:pt x="11620" y="1449"/>
                    <a:pt x="11594" y="1484"/>
                    <a:pt x="11558" y="1431"/>
                  </a:cubicBezTo>
                  <a:cubicBezTo>
                    <a:pt x="11558" y="1431"/>
                    <a:pt x="11594" y="1422"/>
                    <a:pt x="11585" y="1413"/>
                  </a:cubicBezTo>
                  <a:cubicBezTo>
                    <a:pt x="11558" y="1387"/>
                    <a:pt x="11479" y="1396"/>
                    <a:pt x="11505" y="1352"/>
                  </a:cubicBezTo>
                  <a:cubicBezTo>
                    <a:pt x="11647" y="1404"/>
                    <a:pt x="11717" y="1457"/>
                    <a:pt x="11814" y="1502"/>
                  </a:cubicBezTo>
                  <a:close/>
                  <a:moveTo>
                    <a:pt x="11761" y="1528"/>
                  </a:moveTo>
                  <a:cubicBezTo>
                    <a:pt x="11726" y="1510"/>
                    <a:pt x="11744" y="1475"/>
                    <a:pt x="11682" y="1466"/>
                  </a:cubicBezTo>
                  <a:cubicBezTo>
                    <a:pt x="11647" y="1502"/>
                    <a:pt x="11735" y="1555"/>
                    <a:pt x="11761" y="1528"/>
                  </a:cubicBezTo>
                  <a:close/>
                  <a:moveTo>
                    <a:pt x="989" y="4221"/>
                  </a:moveTo>
                  <a:cubicBezTo>
                    <a:pt x="1024" y="4151"/>
                    <a:pt x="1077" y="4186"/>
                    <a:pt x="1113" y="4098"/>
                  </a:cubicBezTo>
                  <a:cubicBezTo>
                    <a:pt x="1130" y="4168"/>
                    <a:pt x="1104" y="4212"/>
                    <a:pt x="1033" y="4230"/>
                  </a:cubicBezTo>
                  <a:cubicBezTo>
                    <a:pt x="1051" y="4283"/>
                    <a:pt x="1033" y="4362"/>
                    <a:pt x="962" y="4380"/>
                  </a:cubicBezTo>
                  <a:cubicBezTo>
                    <a:pt x="909" y="4398"/>
                    <a:pt x="998" y="4345"/>
                    <a:pt x="1007" y="4301"/>
                  </a:cubicBezTo>
                  <a:cubicBezTo>
                    <a:pt x="1024" y="4265"/>
                    <a:pt x="998" y="4248"/>
                    <a:pt x="989" y="4221"/>
                  </a:cubicBezTo>
                  <a:close/>
                  <a:moveTo>
                    <a:pt x="12335" y="1696"/>
                  </a:moveTo>
                  <a:cubicBezTo>
                    <a:pt x="12415" y="1714"/>
                    <a:pt x="12459" y="1846"/>
                    <a:pt x="12353" y="1784"/>
                  </a:cubicBezTo>
                  <a:cubicBezTo>
                    <a:pt x="12397" y="1784"/>
                    <a:pt x="12388" y="1767"/>
                    <a:pt x="12362" y="1749"/>
                  </a:cubicBezTo>
                  <a:cubicBezTo>
                    <a:pt x="12344" y="1731"/>
                    <a:pt x="12318" y="1714"/>
                    <a:pt x="12335" y="1696"/>
                  </a:cubicBezTo>
                  <a:close/>
                  <a:moveTo>
                    <a:pt x="12150" y="1714"/>
                  </a:moveTo>
                  <a:lnTo>
                    <a:pt x="12238" y="1758"/>
                  </a:lnTo>
                  <a:cubicBezTo>
                    <a:pt x="12238" y="1811"/>
                    <a:pt x="12097" y="1749"/>
                    <a:pt x="12150" y="1714"/>
                  </a:cubicBezTo>
                  <a:close/>
                  <a:moveTo>
                    <a:pt x="989" y="3868"/>
                  </a:moveTo>
                  <a:lnTo>
                    <a:pt x="962" y="3912"/>
                  </a:lnTo>
                  <a:lnTo>
                    <a:pt x="909" y="3886"/>
                  </a:lnTo>
                  <a:lnTo>
                    <a:pt x="945" y="3833"/>
                  </a:lnTo>
                  <a:cubicBezTo>
                    <a:pt x="954" y="3877"/>
                    <a:pt x="962" y="3842"/>
                    <a:pt x="989" y="3868"/>
                  </a:cubicBezTo>
                  <a:close/>
                  <a:moveTo>
                    <a:pt x="11285" y="1263"/>
                  </a:moveTo>
                  <a:cubicBezTo>
                    <a:pt x="11311" y="1228"/>
                    <a:pt x="11382" y="1254"/>
                    <a:pt x="11399" y="1219"/>
                  </a:cubicBezTo>
                  <a:cubicBezTo>
                    <a:pt x="11461" y="1246"/>
                    <a:pt x="11532" y="1263"/>
                    <a:pt x="11594" y="1290"/>
                  </a:cubicBezTo>
                  <a:cubicBezTo>
                    <a:pt x="11664" y="1307"/>
                    <a:pt x="11726" y="1334"/>
                    <a:pt x="11761" y="1369"/>
                  </a:cubicBezTo>
                  <a:cubicBezTo>
                    <a:pt x="11708" y="1369"/>
                    <a:pt x="11647" y="1343"/>
                    <a:pt x="11594" y="1316"/>
                  </a:cubicBezTo>
                  <a:cubicBezTo>
                    <a:pt x="11532" y="1290"/>
                    <a:pt x="11479" y="1263"/>
                    <a:pt x="11426" y="1263"/>
                  </a:cubicBezTo>
                  <a:cubicBezTo>
                    <a:pt x="11364" y="1254"/>
                    <a:pt x="11337" y="1272"/>
                    <a:pt x="11285" y="1263"/>
                  </a:cubicBezTo>
                  <a:close/>
                  <a:moveTo>
                    <a:pt x="5395" y="107"/>
                  </a:moveTo>
                  <a:cubicBezTo>
                    <a:pt x="5448" y="18"/>
                    <a:pt x="5572" y="27"/>
                    <a:pt x="5722" y="9"/>
                  </a:cubicBezTo>
                  <a:cubicBezTo>
                    <a:pt x="5704" y="62"/>
                    <a:pt x="5616" y="36"/>
                    <a:pt x="5554" y="54"/>
                  </a:cubicBezTo>
                  <a:cubicBezTo>
                    <a:pt x="5492" y="62"/>
                    <a:pt x="5448" y="98"/>
                    <a:pt x="5395" y="107"/>
                  </a:cubicBezTo>
                  <a:close/>
                  <a:moveTo>
                    <a:pt x="433" y="5219"/>
                  </a:moveTo>
                  <a:cubicBezTo>
                    <a:pt x="468" y="5139"/>
                    <a:pt x="362" y="5219"/>
                    <a:pt x="406" y="5139"/>
                  </a:cubicBezTo>
                  <a:cubicBezTo>
                    <a:pt x="380" y="5148"/>
                    <a:pt x="371" y="5175"/>
                    <a:pt x="344" y="5157"/>
                  </a:cubicBezTo>
                  <a:cubicBezTo>
                    <a:pt x="344" y="5122"/>
                    <a:pt x="380" y="5104"/>
                    <a:pt x="397" y="5078"/>
                  </a:cubicBezTo>
                  <a:cubicBezTo>
                    <a:pt x="415" y="5042"/>
                    <a:pt x="424" y="4963"/>
                    <a:pt x="468" y="4998"/>
                  </a:cubicBezTo>
                  <a:cubicBezTo>
                    <a:pt x="450" y="5042"/>
                    <a:pt x="433" y="5060"/>
                    <a:pt x="415" y="5078"/>
                  </a:cubicBezTo>
                  <a:cubicBezTo>
                    <a:pt x="397" y="5122"/>
                    <a:pt x="459" y="5104"/>
                    <a:pt x="450" y="5095"/>
                  </a:cubicBezTo>
                  <a:cubicBezTo>
                    <a:pt x="477" y="5122"/>
                    <a:pt x="424" y="5175"/>
                    <a:pt x="486" y="5175"/>
                  </a:cubicBezTo>
                  <a:cubicBezTo>
                    <a:pt x="415" y="5245"/>
                    <a:pt x="477" y="5290"/>
                    <a:pt x="424" y="5334"/>
                  </a:cubicBezTo>
                  <a:cubicBezTo>
                    <a:pt x="415" y="5325"/>
                    <a:pt x="406" y="5307"/>
                    <a:pt x="389" y="5298"/>
                  </a:cubicBezTo>
                  <a:cubicBezTo>
                    <a:pt x="397" y="5281"/>
                    <a:pt x="406" y="5201"/>
                    <a:pt x="433" y="5219"/>
                  </a:cubicBezTo>
                  <a:close/>
                  <a:moveTo>
                    <a:pt x="10967" y="1095"/>
                  </a:moveTo>
                  <a:cubicBezTo>
                    <a:pt x="11011" y="1069"/>
                    <a:pt x="11055" y="1095"/>
                    <a:pt x="11073" y="1131"/>
                  </a:cubicBezTo>
                  <a:cubicBezTo>
                    <a:pt x="11090" y="1131"/>
                    <a:pt x="11099" y="1113"/>
                    <a:pt x="11099" y="1104"/>
                  </a:cubicBezTo>
                  <a:cubicBezTo>
                    <a:pt x="11134" y="1148"/>
                    <a:pt x="11187" y="1122"/>
                    <a:pt x="11232" y="1131"/>
                  </a:cubicBezTo>
                  <a:cubicBezTo>
                    <a:pt x="11249" y="1140"/>
                    <a:pt x="11320" y="1140"/>
                    <a:pt x="11293" y="1184"/>
                  </a:cubicBezTo>
                  <a:cubicBezTo>
                    <a:pt x="11223" y="1140"/>
                    <a:pt x="11161" y="1184"/>
                    <a:pt x="11117" y="1175"/>
                  </a:cubicBezTo>
                  <a:cubicBezTo>
                    <a:pt x="11064" y="1157"/>
                    <a:pt x="11046" y="1113"/>
                    <a:pt x="10967" y="1095"/>
                  </a:cubicBezTo>
                  <a:close/>
                  <a:moveTo>
                    <a:pt x="14251" y="8124"/>
                  </a:moveTo>
                  <a:cubicBezTo>
                    <a:pt x="14225" y="8133"/>
                    <a:pt x="14207" y="8089"/>
                    <a:pt x="14207" y="8044"/>
                  </a:cubicBezTo>
                  <a:cubicBezTo>
                    <a:pt x="14207" y="8009"/>
                    <a:pt x="14225" y="7965"/>
                    <a:pt x="14260" y="7983"/>
                  </a:cubicBezTo>
                  <a:cubicBezTo>
                    <a:pt x="14260" y="8018"/>
                    <a:pt x="14216" y="8000"/>
                    <a:pt x="14225" y="8044"/>
                  </a:cubicBezTo>
                  <a:cubicBezTo>
                    <a:pt x="14225" y="8089"/>
                    <a:pt x="14269" y="8036"/>
                    <a:pt x="14278" y="8018"/>
                  </a:cubicBezTo>
                  <a:cubicBezTo>
                    <a:pt x="14295" y="7947"/>
                    <a:pt x="14198" y="7965"/>
                    <a:pt x="14216" y="7886"/>
                  </a:cubicBezTo>
                  <a:cubicBezTo>
                    <a:pt x="14269" y="7903"/>
                    <a:pt x="14313" y="7974"/>
                    <a:pt x="14304" y="8044"/>
                  </a:cubicBezTo>
                  <a:cubicBezTo>
                    <a:pt x="14295" y="8089"/>
                    <a:pt x="14260" y="8080"/>
                    <a:pt x="14251" y="8124"/>
                  </a:cubicBezTo>
                  <a:close/>
                  <a:moveTo>
                    <a:pt x="14454" y="6658"/>
                  </a:moveTo>
                  <a:cubicBezTo>
                    <a:pt x="14446" y="6614"/>
                    <a:pt x="14419" y="6543"/>
                    <a:pt x="14481" y="6552"/>
                  </a:cubicBezTo>
                  <a:cubicBezTo>
                    <a:pt x="14481" y="6579"/>
                    <a:pt x="14437" y="6579"/>
                    <a:pt x="14454" y="6641"/>
                  </a:cubicBezTo>
                  <a:cubicBezTo>
                    <a:pt x="14507" y="6649"/>
                    <a:pt x="14472" y="6561"/>
                    <a:pt x="14534" y="6588"/>
                  </a:cubicBezTo>
                  <a:cubicBezTo>
                    <a:pt x="14525" y="6632"/>
                    <a:pt x="14463" y="6755"/>
                    <a:pt x="14525" y="6729"/>
                  </a:cubicBezTo>
                  <a:cubicBezTo>
                    <a:pt x="14569" y="6755"/>
                    <a:pt x="14516" y="6826"/>
                    <a:pt x="14481" y="6817"/>
                  </a:cubicBezTo>
                  <a:cubicBezTo>
                    <a:pt x="14472" y="6799"/>
                    <a:pt x="14490" y="6764"/>
                    <a:pt x="14481" y="6746"/>
                  </a:cubicBezTo>
                  <a:cubicBezTo>
                    <a:pt x="14481" y="6738"/>
                    <a:pt x="14454" y="6729"/>
                    <a:pt x="14454" y="6729"/>
                  </a:cubicBezTo>
                  <a:cubicBezTo>
                    <a:pt x="14446" y="6702"/>
                    <a:pt x="14454" y="6676"/>
                    <a:pt x="14454" y="6658"/>
                  </a:cubicBezTo>
                  <a:close/>
                  <a:moveTo>
                    <a:pt x="14242" y="6914"/>
                  </a:moveTo>
                  <a:cubicBezTo>
                    <a:pt x="14216" y="6861"/>
                    <a:pt x="14251" y="6729"/>
                    <a:pt x="14242" y="6649"/>
                  </a:cubicBezTo>
                  <a:cubicBezTo>
                    <a:pt x="14260" y="6676"/>
                    <a:pt x="14287" y="6702"/>
                    <a:pt x="14348" y="6685"/>
                  </a:cubicBezTo>
                  <a:cubicBezTo>
                    <a:pt x="14357" y="6746"/>
                    <a:pt x="14295" y="6711"/>
                    <a:pt x="14269" y="6720"/>
                  </a:cubicBezTo>
                  <a:cubicBezTo>
                    <a:pt x="14251" y="6764"/>
                    <a:pt x="14295" y="6746"/>
                    <a:pt x="14313" y="6755"/>
                  </a:cubicBezTo>
                  <a:cubicBezTo>
                    <a:pt x="14322" y="6764"/>
                    <a:pt x="14331" y="6799"/>
                    <a:pt x="14313" y="6791"/>
                  </a:cubicBezTo>
                  <a:cubicBezTo>
                    <a:pt x="14331" y="6799"/>
                    <a:pt x="14348" y="6799"/>
                    <a:pt x="14375" y="6782"/>
                  </a:cubicBezTo>
                  <a:cubicBezTo>
                    <a:pt x="14384" y="6764"/>
                    <a:pt x="14357" y="6755"/>
                    <a:pt x="14357" y="6755"/>
                  </a:cubicBezTo>
                  <a:cubicBezTo>
                    <a:pt x="14366" y="6738"/>
                    <a:pt x="14428" y="6694"/>
                    <a:pt x="14401" y="6658"/>
                  </a:cubicBezTo>
                  <a:cubicBezTo>
                    <a:pt x="14446" y="6676"/>
                    <a:pt x="14446" y="6746"/>
                    <a:pt x="14401" y="6764"/>
                  </a:cubicBezTo>
                  <a:cubicBezTo>
                    <a:pt x="14401" y="6852"/>
                    <a:pt x="14446" y="6852"/>
                    <a:pt x="14410" y="6941"/>
                  </a:cubicBezTo>
                  <a:cubicBezTo>
                    <a:pt x="14375" y="6932"/>
                    <a:pt x="14384" y="6879"/>
                    <a:pt x="14384" y="6835"/>
                  </a:cubicBezTo>
                  <a:lnTo>
                    <a:pt x="14340" y="6826"/>
                  </a:lnTo>
                  <a:cubicBezTo>
                    <a:pt x="14340" y="6897"/>
                    <a:pt x="14393" y="6905"/>
                    <a:pt x="14348" y="6976"/>
                  </a:cubicBezTo>
                  <a:cubicBezTo>
                    <a:pt x="14348" y="6994"/>
                    <a:pt x="14375" y="6985"/>
                    <a:pt x="14393" y="6994"/>
                  </a:cubicBezTo>
                  <a:cubicBezTo>
                    <a:pt x="14401" y="7047"/>
                    <a:pt x="14357" y="7029"/>
                    <a:pt x="14357" y="7064"/>
                  </a:cubicBezTo>
                  <a:cubicBezTo>
                    <a:pt x="14357" y="7109"/>
                    <a:pt x="14410" y="7100"/>
                    <a:pt x="14384" y="7170"/>
                  </a:cubicBezTo>
                  <a:cubicBezTo>
                    <a:pt x="14331" y="7170"/>
                    <a:pt x="14331" y="7117"/>
                    <a:pt x="14331" y="7064"/>
                  </a:cubicBezTo>
                  <a:cubicBezTo>
                    <a:pt x="14295" y="6994"/>
                    <a:pt x="14278" y="7003"/>
                    <a:pt x="14225" y="6985"/>
                  </a:cubicBezTo>
                  <a:cubicBezTo>
                    <a:pt x="14207" y="6914"/>
                    <a:pt x="14295" y="6985"/>
                    <a:pt x="14278" y="6914"/>
                  </a:cubicBezTo>
                  <a:cubicBezTo>
                    <a:pt x="14278" y="6897"/>
                    <a:pt x="14251" y="6897"/>
                    <a:pt x="14242" y="6914"/>
                  </a:cubicBezTo>
                  <a:close/>
                  <a:moveTo>
                    <a:pt x="14454" y="7921"/>
                  </a:moveTo>
                  <a:cubicBezTo>
                    <a:pt x="14481" y="7956"/>
                    <a:pt x="14437" y="7956"/>
                    <a:pt x="14428" y="7991"/>
                  </a:cubicBezTo>
                  <a:cubicBezTo>
                    <a:pt x="14428" y="8027"/>
                    <a:pt x="14446" y="8053"/>
                    <a:pt x="14437" y="8062"/>
                  </a:cubicBezTo>
                  <a:cubicBezTo>
                    <a:pt x="14419" y="8115"/>
                    <a:pt x="14375" y="8133"/>
                    <a:pt x="14366" y="8186"/>
                  </a:cubicBezTo>
                  <a:cubicBezTo>
                    <a:pt x="14295" y="8124"/>
                    <a:pt x="14428" y="8062"/>
                    <a:pt x="14384" y="7983"/>
                  </a:cubicBezTo>
                  <a:cubicBezTo>
                    <a:pt x="14419" y="7974"/>
                    <a:pt x="14437" y="7956"/>
                    <a:pt x="14454" y="7921"/>
                  </a:cubicBezTo>
                  <a:close/>
                  <a:moveTo>
                    <a:pt x="14454" y="7665"/>
                  </a:moveTo>
                  <a:cubicBezTo>
                    <a:pt x="14481" y="7665"/>
                    <a:pt x="14490" y="7753"/>
                    <a:pt x="14454" y="7762"/>
                  </a:cubicBezTo>
                  <a:cubicBezTo>
                    <a:pt x="14463" y="7806"/>
                    <a:pt x="14499" y="7833"/>
                    <a:pt x="14472" y="7912"/>
                  </a:cubicBezTo>
                  <a:cubicBezTo>
                    <a:pt x="14463" y="7815"/>
                    <a:pt x="14419" y="7868"/>
                    <a:pt x="14393" y="7930"/>
                  </a:cubicBezTo>
                  <a:cubicBezTo>
                    <a:pt x="14331" y="7841"/>
                    <a:pt x="14446" y="7788"/>
                    <a:pt x="14419" y="7682"/>
                  </a:cubicBezTo>
                  <a:cubicBezTo>
                    <a:pt x="14437" y="7682"/>
                    <a:pt x="14446" y="7682"/>
                    <a:pt x="14454" y="7665"/>
                  </a:cubicBezTo>
                  <a:close/>
                  <a:moveTo>
                    <a:pt x="14437" y="6067"/>
                  </a:moveTo>
                  <a:lnTo>
                    <a:pt x="14446" y="6120"/>
                  </a:lnTo>
                  <a:cubicBezTo>
                    <a:pt x="14410" y="6111"/>
                    <a:pt x="14366" y="6102"/>
                    <a:pt x="14366" y="6049"/>
                  </a:cubicBezTo>
                  <a:cubicBezTo>
                    <a:pt x="14410" y="6031"/>
                    <a:pt x="14401" y="6075"/>
                    <a:pt x="14437" y="6067"/>
                  </a:cubicBezTo>
                  <a:close/>
                  <a:moveTo>
                    <a:pt x="14242" y="6093"/>
                  </a:moveTo>
                  <a:cubicBezTo>
                    <a:pt x="14242" y="6120"/>
                    <a:pt x="14198" y="6120"/>
                    <a:pt x="14216" y="6181"/>
                  </a:cubicBezTo>
                  <a:cubicBezTo>
                    <a:pt x="14234" y="6199"/>
                    <a:pt x="14251" y="6190"/>
                    <a:pt x="14251" y="6234"/>
                  </a:cubicBezTo>
                  <a:cubicBezTo>
                    <a:pt x="14234" y="6226"/>
                    <a:pt x="14207" y="6226"/>
                    <a:pt x="14207" y="6252"/>
                  </a:cubicBezTo>
                  <a:cubicBezTo>
                    <a:pt x="14190" y="6208"/>
                    <a:pt x="14163" y="6102"/>
                    <a:pt x="14242" y="6093"/>
                  </a:cubicBezTo>
                  <a:close/>
                  <a:moveTo>
                    <a:pt x="14225" y="6270"/>
                  </a:moveTo>
                  <a:cubicBezTo>
                    <a:pt x="14287" y="6287"/>
                    <a:pt x="14216" y="6349"/>
                    <a:pt x="14242" y="6420"/>
                  </a:cubicBezTo>
                  <a:cubicBezTo>
                    <a:pt x="14304" y="6393"/>
                    <a:pt x="14234" y="6543"/>
                    <a:pt x="14269" y="6596"/>
                  </a:cubicBezTo>
                  <a:cubicBezTo>
                    <a:pt x="14207" y="6614"/>
                    <a:pt x="14234" y="6508"/>
                    <a:pt x="14225" y="6455"/>
                  </a:cubicBezTo>
                  <a:cubicBezTo>
                    <a:pt x="14216" y="6384"/>
                    <a:pt x="14190" y="6314"/>
                    <a:pt x="14225" y="6270"/>
                  </a:cubicBezTo>
                  <a:close/>
                  <a:moveTo>
                    <a:pt x="14295" y="6226"/>
                  </a:moveTo>
                  <a:cubicBezTo>
                    <a:pt x="14313" y="6226"/>
                    <a:pt x="14304" y="6252"/>
                    <a:pt x="14313" y="6261"/>
                  </a:cubicBezTo>
                  <a:cubicBezTo>
                    <a:pt x="14340" y="6261"/>
                    <a:pt x="14348" y="6252"/>
                    <a:pt x="14357" y="6226"/>
                  </a:cubicBezTo>
                  <a:cubicBezTo>
                    <a:pt x="14375" y="6226"/>
                    <a:pt x="14375" y="6331"/>
                    <a:pt x="14401" y="6261"/>
                  </a:cubicBezTo>
                  <a:cubicBezTo>
                    <a:pt x="14454" y="6270"/>
                    <a:pt x="14393" y="6323"/>
                    <a:pt x="14393" y="6331"/>
                  </a:cubicBezTo>
                  <a:cubicBezTo>
                    <a:pt x="14384" y="6358"/>
                    <a:pt x="14393" y="6384"/>
                    <a:pt x="14393" y="6402"/>
                  </a:cubicBezTo>
                  <a:cubicBezTo>
                    <a:pt x="14384" y="6411"/>
                    <a:pt x="14366" y="6420"/>
                    <a:pt x="14357" y="6420"/>
                  </a:cubicBezTo>
                  <a:cubicBezTo>
                    <a:pt x="14348" y="6446"/>
                    <a:pt x="14366" y="6482"/>
                    <a:pt x="14331" y="6473"/>
                  </a:cubicBezTo>
                  <a:cubicBezTo>
                    <a:pt x="14331" y="6508"/>
                    <a:pt x="14348" y="6561"/>
                    <a:pt x="14304" y="6543"/>
                  </a:cubicBezTo>
                  <a:cubicBezTo>
                    <a:pt x="14322" y="6499"/>
                    <a:pt x="14313" y="6437"/>
                    <a:pt x="14331" y="6384"/>
                  </a:cubicBezTo>
                  <a:cubicBezTo>
                    <a:pt x="14340" y="6358"/>
                    <a:pt x="14419" y="6323"/>
                    <a:pt x="14357" y="6279"/>
                  </a:cubicBezTo>
                  <a:cubicBezTo>
                    <a:pt x="14331" y="6314"/>
                    <a:pt x="14348" y="6393"/>
                    <a:pt x="14287" y="6384"/>
                  </a:cubicBezTo>
                  <a:cubicBezTo>
                    <a:pt x="14269" y="6296"/>
                    <a:pt x="14340" y="6305"/>
                    <a:pt x="14295" y="6226"/>
                  </a:cubicBezTo>
                  <a:close/>
                  <a:moveTo>
                    <a:pt x="14393" y="8150"/>
                  </a:moveTo>
                  <a:cubicBezTo>
                    <a:pt x="14401" y="8142"/>
                    <a:pt x="14419" y="8133"/>
                    <a:pt x="14419" y="8159"/>
                  </a:cubicBezTo>
                  <a:cubicBezTo>
                    <a:pt x="14419" y="8230"/>
                    <a:pt x="14366" y="8398"/>
                    <a:pt x="14340" y="8530"/>
                  </a:cubicBezTo>
                  <a:cubicBezTo>
                    <a:pt x="14331" y="8592"/>
                    <a:pt x="14295" y="8583"/>
                    <a:pt x="14322" y="8530"/>
                  </a:cubicBezTo>
                  <a:cubicBezTo>
                    <a:pt x="14340" y="8398"/>
                    <a:pt x="14348" y="8265"/>
                    <a:pt x="14393" y="8150"/>
                  </a:cubicBezTo>
                  <a:close/>
                  <a:moveTo>
                    <a:pt x="14499" y="6331"/>
                  </a:moveTo>
                  <a:cubicBezTo>
                    <a:pt x="14516" y="6367"/>
                    <a:pt x="14578" y="6349"/>
                    <a:pt x="14569" y="6420"/>
                  </a:cubicBezTo>
                  <a:cubicBezTo>
                    <a:pt x="14552" y="6367"/>
                    <a:pt x="14499" y="6473"/>
                    <a:pt x="14499" y="6384"/>
                  </a:cubicBezTo>
                  <a:cubicBezTo>
                    <a:pt x="14463" y="6402"/>
                    <a:pt x="14490" y="6482"/>
                    <a:pt x="14437" y="6455"/>
                  </a:cubicBezTo>
                  <a:cubicBezTo>
                    <a:pt x="14481" y="6393"/>
                    <a:pt x="14437" y="6305"/>
                    <a:pt x="14463" y="6208"/>
                  </a:cubicBezTo>
                  <a:cubicBezTo>
                    <a:pt x="14507" y="6252"/>
                    <a:pt x="14472" y="6173"/>
                    <a:pt x="14525" y="6190"/>
                  </a:cubicBezTo>
                  <a:cubicBezTo>
                    <a:pt x="14543" y="6270"/>
                    <a:pt x="14481" y="6261"/>
                    <a:pt x="14499" y="6331"/>
                  </a:cubicBezTo>
                  <a:close/>
                  <a:moveTo>
                    <a:pt x="14649" y="6367"/>
                  </a:moveTo>
                  <a:cubicBezTo>
                    <a:pt x="14684" y="6305"/>
                    <a:pt x="14640" y="6499"/>
                    <a:pt x="14684" y="6499"/>
                  </a:cubicBezTo>
                  <a:cubicBezTo>
                    <a:pt x="14657" y="6552"/>
                    <a:pt x="14693" y="6579"/>
                    <a:pt x="14666" y="6623"/>
                  </a:cubicBezTo>
                  <a:cubicBezTo>
                    <a:pt x="14657" y="6552"/>
                    <a:pt x="14605" y="6464"/>
                    <a:pt x="14613" y="6420"/>
                  </a:cubicBezTo>
                  <a:cubicBezTo>
                    <a:pt x="14649" y="6482"/>
                    <a:pt x="14649" y="6437"/>
                    <a:pt x="14649" y="6367"/>
                  </a:cubicBezTo>
                  <a:close/>
                  <a:moveTo>
                    <a:pt x="14331" y="7612"/>
                  </a:moveTo>
                  <a:cubicBezTo>
                    <a:pt x="14322" y="7647"/>
                    <a:pt x="14357" y="7656"/>
                    <a:pt x="14357" y="7674"/>
                  </a:cubicBezTo>
                  <a:cubicBezTo>
                    <a:pt x="14357" y="7718"/>
                    <a:pt x="14313" y="7691"/>
                    <a:pt x="14304" y="7735"/>
                  </a:cubicBezTo>
                  <a:cubicBezTo>
                    <a:pt x="14260" y="7691"/>
                    <a:pt x="14225" y="7727"/>
                    <a:pt x="14225" y="7656"/>
                  </a:cubicBezTo>
                  <a:cubicBezTo>
                    <a:pt x="14269" y="7647"/>
                    <a:pt x="14260" y="7691"/>
                    <a:pt x="14313" y="7682"/>
                  </a:cubicBezTo>
                  <a:cubicBezTo>
                    <a:pt x="14322" y="7638"/>
                    <a:pt x="14269" y="7576"/>
                    <a:pt x="14242" y="7621"/>
                  </a:cubicBezTo>
                  <a:cubicBezTo>
                    <a:pt x="14225" y="7612"/>
                    <a:pt x="14234" y="7603"/>
                    <a:pt x="14242" y="7603"/>
                  </a:cubicBezTo>
                  <a:lnTo>
                    <a:pt x="14251" y="7568"/>
                  </a:lnTo>
                  <a:cubicBezTo>
                    <a:pt x="14295" y="7559"/>
                    <a:pt x="14269" y="7621"/>
                    <a:pt x="14322" y="7612"/>
                  </a:cubicBezTo>
                  <a:cubicBezTo>
                    <a:pt x="14313" y="7532"/>
                    <a:pt x="14287" y="7515"/>
                    <a:pt x="14322" y="7453"/>
                  </a:cubicBezTo>
                  <a:cubicBezTo>
                    <a:pt x="14366" y="7462"/>
                    <a:pt x="14375" y="7497"/>
                    <a:pt x="14393" y="7532"/>
                  </a:cubicBezTo>
                  <a:cubicBezTo>
                    <a:pt x="14384" y="7594"/>
                    <a:pt x="14348" y="7576"/>
                    <a:pt x="14331" y="7612"/>
                  </a:cubicBezTo>
                  <a:close/>
                  <a:moveTo>
                    <a:pt x="13942" y="9713"/>
                  </a:moveTo>
                  <a:cubicBezTo>
                    <a:pt x="13986" y="9696"/>
                    <a:pt x="13898" y="9855"/>
                    <a:pt x="13880" y="9908"/>
                  </a:cubicBezTo>
                  <a:cubicBezTo>
                    <a:pt x="13827" y="9846"/>
                    <a:pt x="13933" y="9793"/>
                    <a:pt x="13942" y="9713"/>
                  </a:cubicBezTo>
                  <a:close/>
                  <a:moveTo>
                    <a:pt x="13889" y="8963"/>
                  </a:moveTo>
                  <a:cubicBezTo>
                    <a:pt x="13863" y="8980"/>
                    <a:pt x="13836" y="9016"/>
                    <a:pt x="13819" y="9086"/>
                  </a:cubicBezTo>
                  <a:cubicBezTo>
                    <a:pt x="13775" y="9060"/>
                    <a:pt x="13810" y="8954"/>
                    <a:pt x="13845" y="8963"/>
                  </a:cubicBezTo>
                  <a:cubicBezTo>
                    <a:pt x="13810" y="8945"/>
                    <a:pt x="13845" y="8892"/>
                    <a:pt x="13827" y="8866"/>
                  </a:cubicBezTo>
                  <a:cubicBezTo>
                    <a:pt x="13766" y="8901"/>
                    <a:pt x="13783" y="9025"/>
                    <a:pt x="13783" y="9051"/>
                  </a:cubicBezTo>
                  <a:cubicBezTo>
                    <a:pt x="13783" y="9051"/>
                    <a:pt x="13757" y="9042"/>
                    <a:pt x="13757" y="9042"/>
                  </a:cubicBezTo>
                  <a:cubicBezTo>
                    <a:pt x="13757" y="9078"/>
                    <a:pt x="13775" y="9104"/>
                    <a:pt x="13792" y="9131"/>
                  </a:cubicBezTo>
                  <a:cubicBezTo>
                    <a:pt x="13783" y="9157"/>
                    <a:pt x="13766" y="9166"/>
                    <a:pt x="13748" y="9166"/>
                  </a:cubicBezTo>
                  <a:cubicBezTo>
                    <a:pt x="13739" y="9210"/>
                    <a:pt x="13739" y="9263"/>
                    <a:pt x="13722" y="9281"/>
                  </a:cubicBezTo>
                  <a:cubicBezTo>
                    <a:pt x="13722" y="9351"/>
                    <a:pt x="13651" y="9263"/>
                    <a:pt x="13651" y="9334"/>
                  </a:cubicBezTo>
                  <a:cubicBezTo>
                    <a:pt x="13651" y="9360"/>
                    <a:pt x="13677" y="9342"/>
                    <a:pt x="13686" y="9325"/>
                  </a:cubicBezTo>
                  <a:cubicBezTo>
                    <a:pt x="13722" y="9351"/>
                    <a:pt x="13660" y="9422"/>
                    <a:pt x="13651" y="9466"/>
                  </a:cubicBezTo>
                  <a:cubicBezTo>
                    <a:pt x="13642" y="9431"/>
                    <a:pt x="13660" y="9395"/>
                    <a:pt x="13642" y="9369"/>
                  </a:cubicBezTo>
                  <a:cubicBezTo>
                    <a:pt x="13633" y="9369"/>
                    <a:pt x="13624" y="9378"/>
                    <a:pt x="13607" y="9369"/>
                  </a:cubicBezTo>
                  <a:cubicBezTo>
                    <a:pt x="13598" y="9404"/>
                    <a:pt x="13616" y="9431"/>
                    <a:pt x="13624" y="9466"/>
                  </a:cubicBezTo>
                  <a:cubicBezTo>
                    <a:pt x="13580" y="9431"/>
                    <a:pt x="13536" y="9572"/>
                    <a:pt x="13518" y="9607"/>
                  </a:cubicBezTo>
                  <a:cubicBezTo>
                    <a:pt x="13510" y="9572"/>
                    <a:pt x="13501" y="9537"/>
                    <a:pt x="13510" y="9493"/>
                  </a:cubicBezTo>
                  <a:cubicBezTo>
                    <a:pt x="13492" y="9493"/>
                    <a:pt x="13483" y="9528"/>
                    <a:pt x="13474" y="9554"/>
                  </a:cubicBezTo>
                  <a:cubicBezTo>
                    <a:pt x="13448" y="9484"/>
                    <a:pt x="13510" y="9298"/>
                    <a:pt x="13545" y="9201"/>
                  </a:cubicBezTo>
                  <a:cubicBezTo>
                    <a:pt x="13554" y="9175"/>
                    <a:pt x="13563" y="9175"/>
                    <a:pt x="13580" y="9184"/>
                  </a:cubicBezTo>
                  <a:cubicBezTo>
                    <a:pt x="13580" y="9157"/>
                    <a:pt x="13563" y="9157"/>
                    <a:pt x="13563" y="9139"/>
                  </a:cubicBezTo>
                  <a:cubicBezTo>
                    <a:pt x="13571" y="9104"/>
                    <a:pt x="13607" y="9122"/>
                    <a:pt x="13607" y="9113"/>
                  </a:cubicBezTo>
                  <a:cubicBezTo>
                    <a:pt x="13616" y="9095"/>
                    <a:pt x="13589" y="9078"/>
                    <a:pt x="13589" y="9060"/>
                  </a:cubicBezTo>
                  <a:cubicBezTo>
                    <a:pt x="13598" y="9025"/>
                    <a:pt x="13651" y="8980"/>
                    <a:pt x="13660" y="8936"/>
                  </a:cubicBezTo>
                  <a:cubicBezTo>
                    <a:pt x="13686" y="8866"/>
                    <a:pt x="13686" y="8795"/>
                    <a:pt x="13713" y="8724"/>
                  </a:cubicBezTo>
                  <a:cubicBezTo>
                    <a:pt x="13730" y="8663"/>
                    <a:pt x="13783" y="8610"/>
                    <a:pt x="13810" y="8539"/>
                  </a:cubicBezTo>
                  <a:cubicBezTo>
                    <a:pt x="13819" y="8512"/>
                    <a:pt x="13801" y="8495"/>
                    <a:pt x="13801" y="8486"/>
                  </a:cubicBezTo>
                  <a:cubicBezTo>
                    <a:pt x="13827" y="8371"/>
                    <a:pt x="13907" y="8274"/>
                    <a:pt x="13872" y="8168"/>
                  </a:cubicBezTo>
                  <a:cubicBezTo>
                    <a:pt x="13889" y="8159"/>
                    <a:pt x="13907" y="8142"/>
                    <a:pt x="13916" y="8124"/>
                  </a:cubicBezTo>
                  <a:cubicBezTo>
                    <a:pt x="13942" y="8142"/>
                    <a:pt x="13889" y="8230"/>
                    <a:pt x="13960" y="8221"/>
                  </a:cubicBezTo>
                  <a:cubicBezTo>
                    <a:pt x="13942" y="8168"/>
                    <a:pt x="13933" y="8115"/>
                    <a:pt x="13907" y="8071"/>
                  </a:cubicBezTo>
                  <a:cubicBezTo>
                    <a:pt x="13978" y="8000"/>
                    <a:pt x="13960" y="7850"/>
                    <a:pt x="13995" y="7735"/>
                  </a:cubicBezTo>
                  <a:cubicBezTo>
                    <a:pt x="14013" y="7700"/>
                    <a:pt x="14031" y="7709"/>
                    <a:pt x="14048" y="7682"/>
                  </a:cubicBezTo>
                  <a:cubicBezTo>
                    <a:pt x="14075" y="7638"/>
                    <a:pt x="14075" y="7576"/>
                    <a:pt x="14110" y="7568"/>
                  </a:cubicBezTo>
                  <a:cubicBezTo>
                    <a:pt x="14181" y="7585"/>
                    <a:pt x="14119" y="7665"/>
                    <a:pt x="14110" y="7709"/>
                  </a:cubicBezTo>
                  <a:cubicBezTo>
                    <a:pt x="14101" y="7762"/>
                    <a:pt x="14101" y="7824"/>
                    <a:pt x="14084" y="7859"/>
                  </a:cubicBezTo>
                  <a:cubicBezTo>
                    <a:pt x="14084" y="7877"/>
                    <a:pt x="14092" y="7894"/>
                    <a:pt x="14092" y="7894"/>
                  </a:cubicBezTo>
                  <a:cubicBezTo>
                    <a:pt x="14092" y="7912"/>
                    <a:pt x="14057" y="7939"/>
                    <a:pt x="14057" y="7939"/>
                  </a:cubicBezTo>
                  <a:cubicBezTo>
                    <a:pt x="14048" y="7965"/>
                    <a:pt x="14066" y="8009"/>
                    <a:pt x="14057" y="8027"/>
                  </a:cubicBezTo>
                  <a:cubicBezTo>
                    <a:pt x="14039" y="8089"/>
                    <a:pt x="14022" y="8106"/>
                    <a:pt x="14048" y="8168"/>
                  </a:cubicBezTo>
                  <a:cubicBezTo>
                    <a:pt x="14004" y="8168"/>
                    <a:pt x="14004" y="8089"/>
                    <a:pt x="13969" y="8150"/>
                  </a:cubicBezTo>
                  <a:cubicBezTo>
                    <a:pt x="13969" y="8177"/>
                    <a:pt x="13995" y="8150"/>
                    <a:pt x="14013" y="8159"/>
                  </a:cubicBezTo>
                  <a:cubicBezTo>
                    <a:pt x="14022" y="8203"/>
                    <a:pt x="14013" y="8256"/>
                    <a:pt x="14057" y="8274"/>
                  </a:cubicBezTo>
                  <a:cubicBezTo>
                    <a:pt x="14004" y="8406"/>
                    <a:pt x="13995" y="8495"/>
                    <a:pt x="13933" y="8592"/>
                  </a:cubicBezTo>
                  <a:cubicBezTo>
                    <a:pt x="13933" y="8654"/>
                    <a:pt x="13942" y="8707"/>
                    <a:pt x="13986" y="8742"/>
                  </a:cubicBezTo>
                  <a:cubicBezTo>
                    <a:pt x="13960" y="8786"/>
                    <a:pt x="13942" y="8830"/>
                    <a:pt x="13933" y="8892"/>
                  </a:cubicBezTo>
                  <a:lnTo>
                    <a:pt x="13872" y="8874"/>
                  </a:lnTo>
                  <a:cubicBezTo>
                    <a:pt x="13854" y="8919"/>
                    <a:pt x="13854" y="8954"/>
                    <a:pt x="13889" y="8963"/>
                  </a:cubicBezTo>
                  <a:close/>
                  <a:moveTo>
                    <a:pt x="14013" y="8345"/>
                  </a:moveTo>
                  <a:cubicBezTo>
                    <a:pt x="13995" y="8345"/>
                    <a:pt x="13986" y="8354"/>
                    <a:pt x="13969" y="8371"/>
                  </a:cubicBezTo>
                  <a:cubicBezTo>
                    <a:pt x="14039" y="8389"/>
                    <a:pt x="14013" y="8327"/>
                    <a:pt x="14022" y="8274"/>
                  </a:cubicBezTo>
                  <a:cubicBezTo>
                    <a:pt x="13995" y="8283"/>
                    <a:pt x="13951" y="8265"/>
                    <a:pt x="13925" y="8292"/>
                  </a:cubicBezTo>
                  <a:cubicBezTo>
                    <a:pt x="13951" y="8336"/>
                    <a:pt x="13995" y="8283"/>
                    <a:pt x="14013" y="8345"/>
                  </a:cubicBezTo>
                  <a:close/>
                  <a:moveTo>
                    <a:pt x="13951" y="8451"/>
                  </a:moveTo>
                  <a:cubicBezTo>
                    <a:pt x="13969" y="8398"/>
                    <a:pt x="13925" y="8398"/>
                    <a:pt x="13925" y="8362"/>
                  </a:cubicBezTo>
                  <a:cubicBezTo>
                    <a:pt x="13942" y="8362"/>
                    <a:pt x="13951" y="8336"/>
                    <a:pt x="13933" y="8327"/>
                  </a:cubicBezTo>
                  <a:cubicBezTo>
                    <a:pt x="13933" y="8389"/>
                    <a:pt x="13872" y="8336"/>
                    <a:pt x="13872" y="8398"/>
                  </a:cubicBezTo>
                  <a:cubicBezTo>
                    <a:pt x="13933" y="8398"/>
                    <a:pt x="13907" y="8451"/>
                    <a:pt x="13951" y="8451"/>
                  </a:cubicBezTo>
                  <a:close/>
                  <a:moveTo>
                    <a:pt x="13898" y="8565"/>
                  </a:moveTo>
                  <a:cubicBezTo>
                    <a:pt x="13942" y="8565"/>
                    <a:pt x="13951" y="8512"/>
                    <a:pt x="13978" y="8477"/>
                  </a:cubicBezTo>
                  <a:cubicBezTo>
                    <a:pt x="13942" y="8451"/>
                    <a:pt x="13933" y="8495"/>
                    <a:pt x="13898" y="8477"/>
                  </a:cubicBezTo>
                  <a:cubicBezTo>
                    <a:pt x="13889" y="8512"/>
                    <a:pt x="13916" y="8521"/>
                    <a:pt x="13898" y="8565"/>
                  </a:cubicBezTo>
                  <a:close/>
                  <a:moveTo>
                    <a:pt x="13589" y="9236"/>
                  </a:moveTo>
                  <a:cubicBezTo>
                    <a:pt x="13589" y="9254"/>
                    <a:pt x="13571" y="9254"/>
                    <a:pt x="13563" y="9245"/>
                  </a:cubicBezTo>
                  <a:cubicBezTo>
                    <a:pt x="13554" y="9289"/>
                    <a:pt x="13545" y="9334"/>
                    <a:pt x="13589" y="9342"/>
                  </a:cubicBezTo>
                  <a:cubicBezTo>
                    <a:pt x="13607" y="9298"/>
                    <a:pt x="13616" y="9263"/>
                    <a:pt x="13589" y="9236"/>
                  </a:cubicBezTo>
                  <a:close/>
                  <a:moveTo>
                    <a:pt x="13792" y="8769"/>
                  </a:moveTo>
                  <a:cubicBezTo>
                    <a:pt x="13792" y="8707"/>
                    <a:pt x="13872" y="8610"/>
                    <a:pt x="13827" y="8636"/>
                  </a:cubicBezTo>
                  <a:cubicBezTo>
                    <a:pt x="13810" y="8654"/>
                    <a:pt x="13757" y="8795"/>
                    <a:pt x="13792" y="8769"/>
                  </a:cubicBezTo>
                  <a:close/>
                  <a:moveTo>
                    <a:pt x="13880" y="8848"/>
                  </a:moveTo>
                  <a:cubicBezTo>
                    <a:pt x="13969" y="8857"/>
                    <a:pt x="13933" y="8680"/>
                    <a:pt x="13889" y="8654"/>
                  </a:cubicBezTo>
                  <a:cubicBezTo>
                    <a:pt x="13845" y="8742"/>
                    <a:pt x="13933" y="8751"/>
                    <a:pt x="13880" y="8848"/>
                  </a:cubicBezTo>
                  <a:close/>
                  <a:moveTo>
                    <a:pt x="12441" y="1784"/>
                  </a:moveTo>
                  <a:cubicBezTo>
                    <a:pt x="12494" y="1828"/>
                    <a:pt x="12494" y="1749"/>
                    <a:pt x="12556" y="1802"/>
                  </a:cubicBezTo>
                  <a:cubicBezTo>
                    <a:pt x="12521" y="1837"/>
                    <a:pt x="12468" y="1793"/>
                    <a:pt x="12450" y="1855"/>
                  </a:cubicBezTo>
                  <a:cubicBezTo>
                    <a:pt x="12424" y="1837"/>
                    <a:pt x="12424" y="1811"/>
                    <a:pt x="12441" y="1784"/>
                  </a:cubicBezTo>
                  <a:close/>
                  <a:moveTo>
                    <a:pt x="12865" y="11055"/>
                  </a:moveTo>
                  <a:cubicBezTo>
                    <a:pt x="12839" y="10994"/>
                    <a:pt x="12927" y="11002"/>
                    <a:pt x="12971" y="10941"/>
                  </a:cubicBezTo>
                  <a:cubicBezTo>
                    <a:pt x="13024" y="10932"/>
                    <a:pt x="12892" y="11029"/>
                    <a:pt x="12865" y="11055"/>
                  </a:cubicBezTo>
                  <a:close/>
                  <a:moveTo>
                    <a:pt x="14234" y="8159"/>
                  </a:moveTo>
                  <a:cubicBezTo>
                    <a:pt x="14242" y="8230"/>
                    <a:pt x="14190" y="8186"/>
                    <a:pt x="14190" y="8239"/>
                  </a:cubicBezTo>
                  <a:cubicBezTo>
                    <a:pt x="14145" y="8203"/>
                    <a:pt x="14225" y="8159"/>
                    <a:pt x="14190" y="8133"/>
                  </a:cubicBezTo>
                  <a:cubicBezTo>
                    <a:pt x="14216" y="8071"/>
                    <a:pt x="14190" y="8177"/>
                    <a:pt x="14234" y="8159"/>
                  </a:cubicBezTo>
                  <a:close/>
                  <a:moveTo>
                    <a:pt x="14075" y="8248"/>
                  </a:moveTo>
                  <a:cubicBezTo>
                    <a:pt x="14039" y="8256"/>
                    <a:pt x="14057" y="8212"/>
                    <a:pt x="14039" y="8203"/>
                  </a:cubicBezTo>
                  <a:cubicBezTo>
                    <a:pt x="14066" y="8159"/>
                    <a:pt x="14066" y="8142"/>
                    <a:pt x="14057" y="8089"/>
                  </a:cubicBezTo>
                  <a:cubicBezTo>
                    <a:pt x="14128" y="8124"/>
                    <a:pt x="14075" y="8168"/>
                    <a:pt x="14075" y="8248"/>
                  </a:cubicBezTo>
                  <a:close/>
                  <a:moveTo>
                    <a:pt x="14295" y="8707"/>
                  </a:moveTo>
                  <a:lnTo>
                    <a:pt x="14278" y="8777"/>
                  </a:lnTo>
                  <a:cubicBezTo>
                    <a:pt x="14269" y="8760"/>
                    <a:pt x="14260" y="8751"/>
                    <a:pt x="14242" y="8742"/>
                  </a:cubicBezTo>
                  <a:lnTo>
                    <a:pt x="14234" y="8777"/>
                  </a:lnTo>
                  <a:cubicBezTo>
                    <a:pt x="14225" y="8804"/>
                    <a:pt x="14251" y="8804"/>
                    <a:pt x="14260" y="8786"/>
                  </a:cubicBezTo>
                  <a:cubicBezTo>
                    <a:pt x="14295" y="8821"/>
                    <a:pt x="14234" y="8857"/>
                    <a:pt x="14216" y="8874"/>
                  </a:cubicBezTo>
                  <a:cubicBezTo>
                    <a:pt x="14242" y="8883"/>
                    <a:pt x="14260" y="8857"/>
                    <a:pt x="14287" y="8874"/>
                  </a:cubicBezTo>
                  <a:cubicBezTo>
                    <a:pt x="14225" y="8901"/>
                    <a:pt x="14225" y="8954"/>
                    <a:pt x="14207" y="9033"/>
                  </a:cubicBezTo>
                  <a:cubicBezTo>
                    <a:pt x="14172" y="9025"/>
                    <a:pt x="14216" y="8954"/>
                    <a:pt x="14163" y="8945"/>
                  </a:cubicBezTo>
                  <a:cubicBezTo>
                    <a:pt x="14172" y="8936"/>
                    <a:pt x="14207" y="8910"/>
                    <a:pt x="14207" y="8910"/>
                  </a:cubicBezTo>
                  <a:cubicBezTo>
                    <a:pt x="14216" y="8892"/>
                    <a:pt x="14190" y="8883"/>
                    <a:pt x="14190" y="8883"/>
                  </a:cubicBezTo>
                  <a:cubicBezTo>
                    <a:pt x="14198" y="8839"/>
                    <a:pt x="14225" y="8813"/>
                    <a:pt x="14234" y="8724"/>
                  </a:cubicBezTo>
                  <a:cubicBezTo>
                    <a:pt x="14260" y="8733"/>
                    <a:pt x="14260" y="8680"/>
                    <a:pt x="14295" y="8707"/>
                  </a:cubicBezTo>
                  <a:close/>
                  <a:moveTo>
                    <a:pt x="265" y="5528"/>
                  </a:moveTo>
                  <a:cubicBezTo>
                    <a:pt x="221" y="5519"/>
                    <a:pt x="247" y="5449"/>
                    <a:pt x="274" y="5431"/>
                  </a:cubicBezTo>
                  <a:cubicBezTo>
                    <a:pt x="300" y="5440"/>
                    <a:pt x="291" y="5484"/>
                    <a:pt x="265" y="5528"/>
                  </a:cubicBezTo>
                  <a:close/>
                  <a:moveTo>
                    <a:pt x="14198" y="8548"/>
                  </a:moveTo>
                  <a:cubicBezTo>
                    <a:pt x="14181" y="8618"/>
                    <a:pt x="14101" y="8663"/>
                    <a:pt x="14172" y="8707"/>
                  </a:cubicBezTo>
                  <a:cubicBezTo>
                    <a:pt x="14172" y="8777"/>
                    <a:pt x="14119" y="8751"/>
                    <a:pt x="14110" y="8804"/>
                  </a:cubicBezTo>
                  <a:cubicBezTo>
                    <a:pt x="14084" y="8866"/>
                    <a:pt x="14145" y="8910"/>
                    <a:pt x="14084" y="8945"/>
                  </a:cubicBezTo>
                  <a:cubicBezTo>
                    <a:pt x="14066" y="8919"/>
                    <a:pt x="14066" y="8866"/>
                    <a:pt x="14084" y="8795"/>
                  </a:cubicBezTo>
                  <a:cubicBezTo>
                    <a:pt x="14092" y="8751"/>
                    <a:pt x="14101" y="8689"/>
                    <a:pt x="14119" y="8636"/>
                  </a:cubicBezTo>
                  <a:cubicBezTo>
                    <a:pt x="14137" y="8592"/>
                    <a:pt x="14154" y="8548"/>
                    <a:pt x="14198" y="8548"/>
                  </a:cubicBezTo>
                  <a:close/>
                  <a:moveTo>
                    <a:pt x="14190" y="8512"/>
                  </a:moveTo>
                  <a:cubicBezTo>
                    <a:pt x="14075" y="8468"/>
                    <a:pt x="14216" y="8362"/>
                    <a:pt x="14181" y="8274"/>
                  </a:cubicBezTo>
                  <a:cubicBezTo>
                    <a:pt x="14242" y="8309"/>
                    <a:pt x="14198" y="8283"/>
                    <a:pt x="14234" y="8248"/>
                  </a:cubicBezTo>
                  <a:cubicBezTo>
                    <a:pt x="14295" y="8327"/>
                    <a:pt x="14154" y="8406"/>
                    <a:pt x="14190" y="8512"/>
                  </a:cubicBezTo>
                  <a:close/>
                  <a:moveTo>
                    <a:pt x="14022" y="8618"/>
                  </a:moveTo>
                  <a:cubicBezTo>
                    <a:pt x="14013" y="8645"/>
                    <a:pt x="14031" y="8654"/>
                    <a:pt x="14022" y="8689"/>
                  </a:cubicBezTo>
                  <a:cubicBezTo>
                    <a:pt x="13951" y="8698"/>
                    <a:pt x="14031" y="8610"/>
                    <a:pt x="13995" y="8610"/>
                  </a:cubicBezTo>
                  <a:cubicBezTo>
                    <a:pt x="14031" y="8530"/>
                    <a:pt x="14066" y="8459"/>
                    <a:pt x="14084" y="8354"/>
                  </a:cubicBezTo>
                  <a:cubicBezTo>
                    <a:pt x="14128" y="8336"/>
                    <a:pt x="14031" y="8565"/>
                    <a:pt x="14022" y="8618"/>
                  </a:cubicBezTo>
                  <a:close/>
                  <a:moveTo>
                    <a:pt x="13695" y="11824"/>
                  </a:moveTo>
                  <a:cubicBezTo>
                    <a:pt x="13695" y="11726"/>
                    <a:pt x="13651" y="11647"/>
                    <a:pt x="13695" y="11541"/>
                  </a:cubicBezTo>
                  <a:cubicBezTo>
                    <a:pt x="13704" y="11523"/>
                    <a:pt x="13748" y="11479"/>
                    <a:pt x="13766" y="11444"/>
                  </a:cubicBezTo>
                  <a:cubicBezTo>
                    <a:pt x="13783" y="11409"/>
                    <a:pt x="13810" y="11311"/>
                    <a:pt x="13880" y="11267"/>
                  </a:cubicBezTo>
                  <a:cubicBezTo>
                    <a:pt x="13907" y="11223"/>
                    <a:pt x="13907" y="11188"/>
                    <a:pt x="13916" y="11153"/>
                  </a:cubicBezTo>
                  <a:cubicBezTo>
                    <a:pt x="14128" y="10896"/>
                    <a:pt x="14190" y="10702"/>
                    <a:pt x="14313" y="10534"/>
                  </a:cubicBezTo>
                  <a:cubicBezTo>
                    <a:pt x="14322" y="10552"/>
                    <a:pt x="14313" y="10579"/>
                    <a:pt x="14304" y="10605"/>
                  </a:cubicBezTo>
                  <a:cubicBezTo>
                    <a:pt x="14357" y="10614"/>
                    <a:pt x="14357" y="10561"/>
                    <a:pt x="14375" y="10517"/>
                  </a:cubicBezTo>
                  <a:cubicBezTo>
                    <a:pt x="14419" y="10526"/>
                    <a:pt x="14499" y="10446"/>
                    <a:pt x="14499" y="10402"/>
                  </a:cubicBezTo>
                  <a:cubicBezTo>
                    <a:pt x="14437" y="10437"/>
                    <a:pt x="14366" y="10464"/>
                    <a:pt x="14340" y="10526"/>
                  </a:cubicBezTo>
                  <a:cubicBezTo>
                    <a:pt x="14340" y="10437"/>
                    <a:pt x="14419" y="10393"/>
                    <a:pt x="14428" y="10296"/>
                  </a:cubicBezTo>
                  <a:cubicBezTo>
                    <a:pt x="14463" y="10349"/>
                    <a:pt x="14507" y="10261"/>
                    <a:pt x="14472" y="10358"/>
                  </a:cubicBezTo>
                  <a:cubicBezTo>
                    <a:pt x="14499" y="10340"/>
                    <a:pt x="14543" y="10287"/>
                    <a:pt x="14534" y="10252"/>
                  </a:cubicBezTo>
                  <a:cubicBezTo>
                    <a:pt x="14490" y="10243"/>
                    <a:pt x="14463" y="10314"/>
                    <a:pt x="14410" y="10270"/>
                  </a:cubicBezTo>
                  <a:lnTo>
                    <a:pt x="14454" y="10172"/>
                  </a:lnTo>
                  <a:cubicBezTo>
                    <a:pt x="14419" y="10305"/>
                    <a:pt x="14552" y="10190"/>
                    <a:pt x="14543" y="10128"/>
                  </a:cubicBezTo>
                  <a:cubicBezTo>
                    <a:pt x="14525" y="10111"/>
                    <a:pt x="14516" y="10164"/>
                    <a:pt x="14507" y="10172"/>
                  </a:cubicBezTo>
                  <a:cubicBezTo>
                    <a:pt x="14463" y="10208"/>
                    <a:pt x="14543" y="10066"/>
                    <a:pt x="14543" y="10014"/>
                  </a:cubicBezTo>
                  <a:cubicBezTo>
                    <a:pt x="14560" y="10005"/>
                    <a:pt x="14578" y="9978"/>
                    <a:pt x="14596" y="9996"/>
                  </a:cubicBezTo>
                  <a:cubicBezTo>
                    <a:pt x="14587" y="9925"/>
                    <a:pt x="14675" y="9863"/>
                    <a:pt x="14719" y="9810"/>
                  </a:cubicBezTo>
                  <a:cubicBezTo>
                    <a:pt x="14710" y="9908"/>
                    <a:pt x="14666" y="10031"/>
                    <a:pt x="14746" y="10084"/>
                  </a:cubicBezTo>
                  <a:cubicBezTo>
                    <a:pt x="14737" y="10102"/>
                    <a:pt x="14710" y="10084"/>
                    <a:pt x="14702" y="10102"/>
                  </a:cubicBezTo>
                  <a:cubicBezTo>
                    <a:pt x="14684" y="10164"/>
                    <a:pt x="14737" y="10102"/>
                    <a:pt x="14755" y="10128"/>
                  </a:cubicBezTo>
                  <a:cubicBezTo>
                    <a:pt x="14710" y="10199"/>
                    <a:pt x="14737" y="10225"/>
                    <a:pt x="14702" y="10287"/>
                  </a:cubicBezTo>
                  <a:cubicBezTo>
                    <a:pt x="14649" y="10287"/>
                    <a:pt x="14693" y="10234"/>
                    <a:pt x="14710" y="10199"/>
                  </a:cubicBezTo>
                  <a:cubicBezTo>
                    <a:pt x="14649" y="10155"/>
                    <a:pt x="14622" y="10323"/>
                    <a:pt x="14640" y="10349"/>
                  </a:cubicBezTo>
                  <a:cubicBezTo>
                    <a:pt x="14622" y="10411"/>
                    <a:pt x="14578" y="10376"/>
                    <a:pt x="14560" y="10455"/>
                  </a:cubicBezTo>
                  <a:cubicBezTo>
                    <a:pt x="14560" y="10481"/>
                    <a:pt x="14569" y="10499"/>
                    <a:pt x="14569" y="10526"/>
                  </a:cubicBezTo>
                  <a:cubicBezTo>
                    <a:pt x="14605" y="10543"/>
                    <a:pt x="14605" y="10464"/>
                    <a:pt x="14596" y="10473"/>
                  </a:cubicBezTo>
                  <a:cubicBezTo>
                    <a:pt x="14613" y="10446"/>
                    <a:pt x="14640" y="10455"/>
                    <a:pt x="14657" y="10429"/>
                  </a:cubicBezTo>
                  <a:cubicBezTo>
                    <a:pt x="14675" y="10402"/>
                    <a:pt x="14675" y="10331"/>
                    <a:pt x="14728" y="10278"/>
                  </a:cubicBezTo>
                  <a:cubicBezTo>
                    <a:pt x="14702" y="10367"/>
                    <a:pt x="14666" y="10455"/>
                    <a:pt x="14622" y="10543"/>
                  </a:cubicBezTo>
                  <a:lnTo>
                    <a:pt x="14569" y="10676"/>
                  </a:lnTo>
                  <a:cubicBezTo>
                    <a:pt x="14543" y="10729"/>
                    <a:pt x="14525" y="10773"/>
                    <a:pt x="14499" y="10826"/>
                  </a:cubicBezTo>
                  <a:cubicBezTo>
                    <a:pt x="14463" y="10764"/>
                    <a:pt x="14419" y="10746"/>
                    <a:pt x="14375" y="10746"/>
                  </a:cubicBezTo>
                  <a:cubicBezTo>
                    <a:pt x="14331" y="10799"/>
                    <a:pt x="14357" y="10817"/>
                    <a:pt x="14313" y="10870"/>
                  </a:cubicBezTo>
                  <a:cubicBezTo>
                    <a:pt x="14295" y="10932"/>
                    <a:pt x="14366" y="10835"/>
                    <a:pt x="14393" y="10888"/>
                  </a:cubicBezTo>
                  <a:cubicBezTo>
                    <a:pt x="14375" y="10923"/>
                    <a:pt x="14348" y="10958"/>
                    <a:pt x="14331" y="10994"/>
                  </a:cubicBezTo>
                  <a:cubicBezTo>
                    <a:pt x="14393" y="11020"/>
                    <a:pt x="14419" y="10958"/>
                    <a:pt x="14454" y="10879"/>
                  </a:cubicBezTo>
                  <a:cubicBezTo>
                    <a:pt x="14472" y="10958"/>
                    <a:pt x="14357" y="11100"/>
                    <a:pt x="14304" y="11214"/>
                  </a:cubicBezTo>
                  <a:cubicBezTo>
                    <a:pt x="14304" y="11197"/>
                    <a:pt x="14304" y="11179"/>
                    <a:pt x="14287" y="11161"/>
                  </a:cubicBezTo>
                  <a:cubicBezTo>
                    <a:pt x="14251" y="11214"/>
                    <a:pt x="14260" y="11241"/>
                    <a:pt x="14242" y="11285"/>
                  </a:cubicBezTo>
                  <a:cubicBezTo>
                    <a:pt x="14260" y="11285"/>
                    <a:pt x="14269" y="11276"/>
                    <a:pt x="14295" y="11259"/>
                  </a:cubicBezTo>
                  <a:cubicBezTo>
                    <a:pt x="14269" y="11373"/>
                    <a:pt x="14145" y="11523"/>
                    <a:pt x="14057" y="11647"/>
                  </a:cubicBezTo>
                  <a:cubicBezTo>
                    <a:pt x="14057" y="11612"/>
                    <a:pt x="14048" y="11603"/>
                    <a:pt x="14004" y="11638"/>
                  </a:cubicBezTo>
                  <a:cubicBezTo>
                    <a:pt x="13960" y="11674"/>
                    <a:pt x="13969" y="11753"/>
                    <a:pt x="14013" y="11718"/>
                  </a:cubicBezTo>
                  <a:cubicBezTo>
                    <a:pt x="14039" y="11744"/>
                    <a:pt x="13942" y="11797"/>
                    <a:pt x="13916" y="11841"/>
                  </a:cubicBezTo>
                  <a:cubicBezTo>
                    <a:pt x="13836" y="11850"/>
                    <a:pt x="13775" y="11797"/>
                    <a:pt x="13695" y="11824"/>
                  </a:cubicBezTo>
                  <a:close/>
                  <a:moveTo>
                    <a:pt x="14525" y="10384"/>
                  </a:moveTo>
                  <a:cubicBezTo>
                    <a:pt x="14569" y="10411"/>
                    <a:pt x="14649" y="10278"/>
                    <a:pt x="14605" y="10243"/>
                  </a:cubicBezTo>
                  <a:cubicBezTo>
                    <a:pt x="14560" y="10287"/>
                    <a:pt x="14578" y="10323"/>
                    <a:pt x="14525" y="10384"/>
                  </a:cubicBezTo>
                  <a:close/>
                  <a:moveTo>
                    <a:pt x="14357" y="10738"/>
                  </a:moveTo>
                  <a:cubicBezTo>
                    <a:pt x="14428" y="10693"/>
                    <a:pt x="14437" y="10676"/>
                    <a:pt x="14499" y="10738"/>
                  </a:cubicBezTo>
                  <a:cubicBezTo>
                    <a:pt x="14569" y="10640"/>
                    <a:pt x="14437" y="10667"/>
                    <a:pt x="14446" y="10632"/>
                  </a:cubicBezTo>
                  <a:cubicBezTo>
                    <a:pt x="14499" y="10623"/>
                    <a:pt x="14578" y="10481"/>
                    <a:pt x="14507" y="10446"/>
                  </a:cubicBezTo>
                  <a:cubicBezTo>
                    <a:pt x="14463" y="10499"/>
                    <a:pt x="14507" y="10508"/>
                    <a:pt x="14499" y="10534"/>
                  </a:cubicBezTo>
                  <a:cubicBezTo>
                    <a:pt x="14446" y="10605"/>
                    <a:pt x="14348" y="10640"/>
                    <a:pt x="14357" y="10738"/>
                  </a:cubicBezTo>
                  <a:close/>
                  <a:moveTo>
                    <a:pt x="14172" y="11197"/>
                  </a:moveTo>
                  <a:cubicBezTo>
                    <a:pt x="14242" y="11135"/>
                    <a:pt x="14234" y="11100"/>
                    <a:pt x="14251" y="11055"/>
                  </a:cubicBezTo>
                  <a:cubicBezTo>
                    <a:pt x="14260" y="11020"/>
                    <a:pt x="14348" y="10932"/>
                    <a:pt x="14287" y="10941"/>
                  </a:cubicBezTo>
                  <a:cubicBezTo>
                    <a:pt x="14260" y="10923"/>
                    <a:pt x="14234" y="11020"/>
                    <a:pt x="14198" y="11020"/>
                  </a:cubicBezTo>
                  <a:cubicBezTo>
                    <a:pt x="14242" y="11091"/>
                    <a:pt x="14172" y="11126"/>
                    <a:pt x="14172" y="11197"/>
                  </a:cubicBezTo>
                  <a:close/>
                  <a:moveTo>
                    <a:pt x="14119" y="11108"/>
                  </a:moveTo>
                  <a:cubicBezTo>
                    <a:pt x="14092" y="11073"/>
                    <a:pt x="14066" y="11117"/>
                    <a:pt x="14031" y="11153"/>
                  </a:cubicBezTo>
                  <a:cubicBezTo>
                    <a:pt x="14057" y="11197"/>
                    <a:pt x="14092" y="11161"/>
                    <a:pt x="14119" y="11108"/>
                  </a:cubicBezTo>
                  <a:close/>
                  <a:moveTo>
                    <a:pt x="14119" y="11311"/>
                  </a:moveTo>
                  <a:cubicBezTo>
                    <a:pt x="14154" y="11267"/>
                    <a:pt x="14145" y="11241"/>
                    <a:pt x="14145" y="11206"/>
                  </a:cubicBezTo>
                  <a:cubicBezTo>
                    <a:pt x="14119" y="11232"/>
                    <a:pt x="14101" y="11232"/>
                    <a:pt x="14075" y="11276"/>
                  </a:cubicBezTo>
                  <a:close/>
                  <a:moveTo>
                    <a:pt x="14110" y="11400"/>
                  </a:moveTo>
                  <a:cubicBezTo>
                    <a:pt x="14110" y="11373"/>
                    <a:pt x="14066" y="11285"/>
                    <a:pt x="14022" y="11356"/>
                  </a:cubicBezTo>
                  <a:cubicBezTo>
                    <a:pt x="14004" y="11391"/>
                    <a:pt x="14075" y="11470"/>
                    <a:pt x="14110" y="11400"/>
                  </a:cubicBezTo>
                  <a:close/>
                  <a:moveTo>
                    <a:pt x="13925" y="11700"/>
                  </a:moveTo>
                  <a:cubicBezTo>
                    <a:pt x="13907" y="11718"/>
                    <a:pt x="13925" y="11726"/>
                    <a:pt x="13951" y="11691"/>
                  </a:cubicBezTo>
                  <a:cubicBezTo>
                    <a:pt x="13925" y="11656"/>
                    <a:pt x="13880" y="11665"/>
                    <a:pt x="13827" y="11709"/>
                  </a:cubicBezTo>
                  <a:cubicBezTo>
                    <a:pt x="13845" y="11762"/>
                    <a:pt x="13898" y="11665"/>
                    <a:pt x="13925" y="11700"/>
                  </a:cubicBezTo>
                  <a:close/>
                  <a:moveTo>
                    <a:pt x="13554" y="2755"/>
                  </a:moveTo>
                  <a:cubicBezTo>
                    <a:pt x="13536" y="2702"/>
                    <a:pt x="13448" y="2641"/>
                    <a:pt x="13483" y="2605"/>
                  </a:cubicBezTo>
                  <a:cubicBezTo>
                    <a:pt x="13545" y="2667"/>
                    <a:pt x="13536" y="2702"/>
                    <a:pt x="13598" y="2764"/>
                  </a:cubicBezTo>
                  <a:cubicBezTo>
                    <a:pt x="13580" y="2773"/>
                    <a:pt x="13571" y="2738"/>
                    <a:pt x="13554" y="2755"/>
                  </a:cubicBezTo>
                  <a:close/>
                  <a:moveTo>
                    <a:pt x="13563" y="2667"/>
                  </a:moveTo>
                  <a:cubicBezTo>
                    <a:pt x="13554" y="2632"/>
                    <a:pt x="13580" y="2641"/>
                    <a:pt x="13607" y="2667"/>
                  </a:cubicBezTo>
                  <a:cubicBezTo>
                    <a:pt x="13642" y="2685"/>
                    <a:pt x="13669" y="2729"/>
                    <a:pt x="13660" y="2747"/>
                  </a:cubicBezTo>
                  <a:cubicBezTo>
                    <a:pt x="13616" y="2747"/>
                    <a:pt x="13616" y="2649"/>
                    <a:pt x="13563" y="2667"/>
                  </a:cubicBezTo>
                  <a:close/>
                  <a:moveTo>
                    <a:pt x="13960" y="3188"/>
                  </a:moveTo>
                  <a:cubicBezTo>
                    <a:pt x="13925" y="3197"/>
                    <a:pt x="13775" y="3100"/>
                    <a:pt x="13810" y="3003"/>
                  </a:cubicBezTo>
                  <a:cubicBezTo>
                    <a:pt x="13775" y="2985"/>
                    <a:pt x="13748" y="2959"/>
                    <a:pt x="13713" y="2923"/>
                  </a:cubicBezTo>
                  <a:cubicBezTo>
                    <a:pt x="13722" y="2914"/>
                    <a:pt x="13730" y="2923"/>
                    <a:pt x="13739" y="2932"/>
                  </a:cubicBezTo>
                  <a:cubicBezTo>
                    <a:pt x="13757" y="2932"/>
                    <a:pt x="13748" y="2914"/>
                    <a:pt x="13739" y="2906"/>
                  </a:cubicBezTo>
                  <a:cubicBezTo>
                    <a:pt x="13836" y="2914"/>
                    <a:pt x="13827" y="3162"/>
                    <a:pt x="13916" y="3100"/>
                  </a:cubicBezTo>
                  <a:cubicBezTo>
                    <a:pt x="13960" y="3135"/>
                    <a:pt x="13925" y="3153"/>
                    <a:pt x="13960" y="3188"/>
                  </a:cubicBezTo>
                  <a:close/>
                  <a:moveTo>
                    <a:pt x="13439" y="2570"/>
                  </a:moveTo>
                  <a:cubicBezTo>
                    <a:pt x="13386" y="2491"/>
                    <a:pt x="13342" y="2517"/>
                    <a:pt x="13280" y="2446"/>
                  </a:cubicBezTo>
                  <a:cubicBezTo>
                    <a:pt x="13307" y="2420"/>
                    <a:pt x="13333" y="2438"/>
                    <a:pt x="13360" y="2455"/>
                  </a:cubicBezTo>
                  <a:cubicBezTo>
                    <a:pt x="13395" y="2482"/>
                    <a:pt x="13421" y="2508"/>
                    <a:pt x="13448" y="2508"/>
                  </a:cubicBezTo>
                  <a:cubicBezTo>
                    <a:pt x="13457" y="2544"/>
                    <a:pt x="13474" y="2641"/>
                    <a:pt x="13412" y="2614"/>
                  </a:cubicBezTo>
                  <a:cubicBezTo>
                    <a:pt x="13377" y="2641"/>
                    <a:pt x="13501" y="2641"/>
                    <a:pt x="13465" y="2676"/>
                  </a:cubicBezTo>
                  <a:cubicBezTo>
                    <a:pt x="13412" y="2711"/>
                    <a:pt x="13377" y="2632"/>
                    <a:pt x="13351" y="2588"/>
                  </a:cubicBezTo>
                  <a:cubicBezTo>
                    <a:pt x="13377" y="2544"/>
                    <a:pt x="13412" y="2579"/>
                    <a:pt x="13439" y="2570"/>
                  </a:cubicBezTo>
                  <a:close/>
                  <a:moveTo>
                    <a:pt x="13686" y="3038"/>
                  </a:moveTo>
                  <a:cubicBezTo>
                    <a:pt x="13624" y="2932"/>
                    <a:pt x="13580" y="2897"/>
                    <a:pt x="13518" y="2782"/>
                  </a:cubicBezTo>
                  <a:cubicBezTo>
                    <a:pt x="13580" y="2755"/>
                    <a:pt x="13642" y="2800"/>
                    <a:pt x="13704" y="2888"/>
                  </a:cubicBezTo>
                  <a:cubicBezTo>
                    <a:pt x="13677" y="2941"/>
                    <a:pt x="13651" y="2817"/>
                    <a:pt x="13624" y="2853"/>
                  </a:cubicBezTo>
                  <a:cubicBezTo>
                    <a:pt x="13616" y="2923"/>
                    <a:pt x="13730" y="2967"/>
                    <a:pt x="13686" y="3038"/>
                  </a:cubicBezTo>
                  <a:close/>
                  <a:moveTo>
                    <a:pt x="14631" y="6844"/>
                  </a:moveTo>
                  <a:cubicBezTo>
                    <a:pt x="14657" y="6844"/>
                    <a:pt x="14666" y="6879"/>
                    <a:pt x="14675" y="6844"/>
                  </a:cubicBezTo>
                  <a:cubicBezTo>
                    <a:pt x="14719" y="6879"/>
                    <a:pt x="14657" y="6923"/>
                    <a:pt x="14622" y="6914"/>
                  </a:cubicBezTo>
                  <a:close/>
                  <a:moveTo>
                    <a:pt x="13165" y="2367"/>
                  </a:moveTo>
                  <a:cubicBezTo>
                    <a:pt x="13209" y="2393"/>
                    <a:pt x="13209" y="2455"/>
                    <a:pt x="13298" y="2508"/>
                  </a:cubicBezTo>
                  <a:cubicBezTo>
                    <a:pt x="13271" y="2526"/>
                    <a:pt x="13227" y="2446"/>
                    <a:pt x="13201" y="2491"/>
                  </a:cubicBezTo>
                  <a:cubicBezTo>
                    <a:pt x="13183" y="2446"/>
                    <a:pt x="13121" y="2402"/>
                    <a:pt x="13165" y="2367"/>
                  </a:cubicBezTo>
                  <a:close/>
                  <a:moveTo>
                    <a:pt x="12653" y="1758"/>
                  </a:moveTo>
                  <a:cubicBezTo>
                    <a:pt x="12688" y="1731"/>
                    <a:pt x="12856" y="1837"/>
                    <a:pt x="12874" y="1908"/>
                  </a:cubicBezTo>
                  <a:cubicBezTo>
                    <a:pt x="12856" y="1961"/>
                    <a:pt x="12847" y="1890"/>
                    <a:pt x="12821" y="1872"/>
                  </a:cubicBezTo>
                  <a:cubicBezTo>
                    <a:pt x="12777" y="1828"/>
                    <a:pt x="12688" y="1793"/>
                    <a:pt x="12653" y="1758"/>
                  </a:cubicBezTo>
                  <a:close/>
                  <a:moveTo>
                    <a:pt x="13810" y="3206"/>
                  </a:moveTo>
                  <a:cubicBezTo>
                    <a:pt x="13872" y="3312"/>
                    <a:pt x="13898" y="3170"/>
                    <a:pt x="13951" y="3285"/>
                  </a:cubicBezTo>
                  <a:cubicBezTo>
                    <a:pt x="13916" y="3294"/>
                    <a:pt x="13880" y="3250"/>
                    <a:pt x="13836" y="3285"/>
                  </a:cubicBezTo>
                  <a:cubicBezTo>
                    <a:pt x="13792" y="3215"/>
                    <a:pt x="13713" y="3162"/>
                    <a:pt x="13757" y="3109"/>
                  </a:cubicBezTo>
                  <a:cubicBezTo>
                    <a:pt x="13783" y="3162"/>
                    <a:pt x="13889" y="3215"/>
                    <a:pt x="13810" y="3206"/>
                  </a:cubicBezTo>
                  <a:close/>
                  <a:moveTo>
                    <a:pt x="12980" y="1943"/>
                  </a:moveTo>
                  <a:cubicBezTo>
                    <a:pt x="13033" y="1943"/>
                    <a:pt x="13121" y="2058"/>
                    <a:pt x="13192" y="2102"/>
                  </a:cubicBezTo>
                  <a:cubicBezTo>
                    <a:pt x="13103" y="2067"/>
                    <a:pt x="13024" y="2014"/>
                    <a:pt x="12980" y="1943"/>
                  </a:cubicBezTo>
                  <a:close/>
                  <a:moveTo>
                    <a:pt x="13059" y="2190"/>
                  </a:moveTo>
                  <a:cubicBezTo>
                    <a:pt x="13077" y="2243"/>
                    <a:pt x="13112" y="2226"/>
                    <a:pt x="13139" y="2279"/>
                  </a:cubicBezTo>
                  <a:cubicBezTo>
                    <a:pt x="13112" y="2296"/>
                    <a:pt x="13077" y="2243"/>
                    <a:pt x="13050" y="2261"/>
                  </a:cubicBezTo>
                  <a:cubicBezTo>
                    <a:pt x="13033" y="2234"/>
                    <a:pt x="13042" y="2217"/>
                    <a:pt x="13059" y="2190"/>
                  </a:cubicBezTo>
                  <a:close/>
                  <a:moveTo>
                    <a:pt x="12627" y="1908"/>
                  </a:moveTo>
                  <a:cubicBezTo>
                    <a:pt x="12653" y="1881"/>
                    <a:pt x="12627" y="1855"/>
                    <a:pt x="12582" y="1828"/>
                  </a:cubicBezTo>
                  <a:cubicBezTo>
                    <a:pt x="12618" y="1819"/>
                    <a:pt x="12653" y="1837"/>
                    <a:pt x="12688" y="1864"/>
                  </a:cubicBezTo>
                  <a:cubicBezTo>
                    <a:pt x="12715" y="1899"/>
                    <a:pt x="12750" y="1934"/>
                    <a:pt x="12794" y="1943"/>
                  </a:cubicBezTo>
                  <a:cubicBezTo>
                    <a:pt x="12803" y="1970"/>
                    <a:pt x="12777" y="1996"/>
                    <a:pt x="12803" y="2023"/>
                  </a:cubicBezTo>
                  <a:cubicBezTo>
                    <a:pt x="12865" y="2049"/>
                    <a:pt x="12812" y="1987"/>
                    <a:pt x="12847" y="1978"/>
                  </a:cubicBezTo>
                  <a:cubicBezTo>
                    <a:pt x="12847" y="1996"/>
                    <a:pt x="12874" y="2014"/>
                    <a:pt x="12900" y="2040"/>
                  </a:cubicBezTo>
                  <a:cubicBezTo>
                    <a:pt x="12900" y="2067"/>
                    <a:pt x="12821" y="2040"/>
                    <a:pt x="12865" y="2084"/>
                  </a:cubicBezTo>
                  <a:cubicBezTo>
                    <a:pt x="12839" y="2093"/>
                    <a:pt x="12750" y="2067"/>
                    <a:pt x="12759" y="2023"/>
                  </a:cubicBezTo>
                  <a:cubicBezTo>
                    <a:pt x="12724" y="2005"/>
                    <a:pt x="12715" y="2049"/>
                    <a:pt x="12671" y="2005"/>
                  </a:cubicBezTo>
                  <a:cubicBezTo>
                    <a:pt x="12688" y="1970"/>
                    <a:pt x="12715" y="1996"/>
                    <a:pt x="12741" y="2014"/>
                  </a:cubicBezTo>
                  <a:cubicBezTo>
                    <a:pt x="12759" y="1996"/>
                    <a:pt x="12741" y="1987"/>
                    <a:pt x="12750" y="1970"/>
                  </a:cubicBezTo>
                  <a:cubicBezTo>
                    <a:pt x="12715" y="1952"/>
                    <a:pt x="12680" y="1961"/>
                    <a:pt x="12644" y="1961"/>
                  </a:cubicBezTo>
                  <a:cubicBezTo>
                    <a:pt x="12618" y="1961"/>
                    <a:pt x="12582" y="1952"/>
                    <a:pt x="12538" y="1934"/>
                  </a:cubicBezTo>
                  <a:cubicBezTo>
                    <a:pt x="12618" y="1899"/>
                    <a:pt x="12530" y="1890"/>
                    <a:pt x="12477" y="1881"/>
                  </a:cubicBezTo>
                  <a:cubicBezTo>
                    <a:pt x="12494" y="1855"/>
                    <a:pt x="12512" y="1864"/>
                    <a:pt x="12530" y="1837"/>
                  </a:cubicBezTo>
                  <a:cubicBezTo>
                    <a:pt x="12591" y="1864"/>
                    <a:pt x="12565" y="1890"/>
                    <a:pt x="12627" y="1908"/>
                  </a:cubicBezTo>
                  <a:close/>
                  <a:moveTo>
                    <a:pt x="13360" y="2226"/>
                  </a:moveTo>
                  <a:cubicBezTo>
                    <a:pt x="13368" y="2279"/>
                    <a:pt x="13448" y="2314"/>
                    <a:pt x="13510" y="2376"/>
                  </a:cubicBezTo>
                  <a:cubicBezTo>
                    <a:pt x="13536" y="2402"/>
                    <a:pt x="13527" y="2420"/>
                    <a:pt x="13545" y="2446"/>
                  </a:cubicBezTo>
                  <a:cubicBezTo>
                    <a:pt x="13571" y="2473"/>
                    <a:pt x="13589" y="2464"/>
                    <a:pt x="13616" y="2499"/>
                  </a:cubicBezTo>
                  <a:cubicBezTo>
                    <a:pt x="13642" y="2526"/>
                    <a:pt x="13669" y="2561"/>
                    <a:pt x="13695" y="2597"/>
                  </a:cubicBezTo>
                  <a:cubicBezTo>
                    <a:pt x="13722" y="2632"/>
                    <a:pt x="13748" y="2676"/>
                    <a:pt x="13775" y="2711"/>
                  </a:cubicBezTo>
                  <a:cubicBezTo>
                    <a:pt x="13836" y="2791"/>
                    <a:pt x="13898" y="2879"/>
                    <a:pt x="13951" y="2959"/>
                  </a:cubicBezTo>
                  <a:cubicBezTo>
                    <a:pt x="13880" y="3003"/>
                    <a:pt x="13863" y="2861"/>
                    <a:pt x="13827" y="2826"/>
                  </a:cubicBezTo>
                  <a:cubicBezTo>
                    <a:pt x="13792" y="2782"/>
                    <a:pt x="13739" y="2773"/>
                    <a:pt x="13730" y="2720"/>
                  </a:cubicBezTo>
                  <a:cubicBezTo>
                    <a:pt x="13713" y="2702"/>
                    <a:pt x="13695" y="2720"/>
                    <a:pt x="13704" y="2738"/>
                  </a:cubicBezTo>
                  <a:cubicBezTo>
                    <a:pt x="13660" y="2738"/>
                    <a:pt x="13660" y="2658"/>
                    <a:pt x="13695" y="2641"/>
                  </a:cubicBezTo>
                  <a:cubicBezTo>
                    <a:pt x="13633" y="2579"/>
                    <a:pt x="13589" y="2526"/>
                    <a:pt x="13536" y="2473"/>
                  </a:cubicBezTo>
                  <a:cubicBezTo>
                    <a:pt x="13518" y="2446"/>
                    <a:pt x="13492" y="2420"/>
                    <a:pt x="13474" y="2393"/>
                  </a:cubicBezTo>
                  <a:cubicBezTo>
                    <a:pt x="13448" y="2376"/>
                    <a:pt x="13421" y="2358"/>
                    <a:pt x="13395" y="2340"/>
                  </a:cubicBezTo>
                  <a:cubicBezTo>
                    <a:pt x="13377" y="2305"/>
                    <a:pt x="13342" y="2261"/>
                    <a:pt x="13360" y="2226"/>
                  </a:cubicBezTo>
                  <a:close/>
                  <a:moveTo>
                    <a:pt x="14649" y="7011"/>
                  </a:moveTo>
                  <a:cubicBezTo>
                    <a:pt x="14693" y="6967"/>
                    <a:pt x="14702" y="7126"/>
                    <a:pt x="14675" y="7161"/>
                  </a:cubicBezTo>
                  <a:cubicBezTo>
                    <a:pt x="14631" y="7144"/>
                    <a:pt x="14693" y="7020"/>
                    <a:pt x="14649" y="7011"/>
                  </a:cubicBezTo>
                  <a:close/>
                  <a:moveTo>
                    <a:pt x="14260" y="7197"/>
                  </a:moveTo>
                  <a:cubicBezTo>
                    <a:pt x="14269" y="7161"/>
                    <a:pt x="14304" y="7126"/>
                    <a:pt x="14295" y="7091"/>
                  </a:cubicBezTo>
                  <a:cubicBezTo>
                    <a:pt x="14357" y="7091"/>
                    <a:pt x="14269" y="7214"/>
                    <a:pt x="14278" y="7197"/>
                  </a:cubicBezTo>
                  <a:cubicBezTo>
                    <a:pt x="14269" y="7214"/>
                    <a:pt x="14278" y="7285"/>
                    <a:pt x="14278" y="7338"/>
                  </a:cubicBezTo>
                  <a:cubicBezTo>
                    <a:pt x="14269" y="7391"/>
                    <a:pt x="14251" y="7435"/>
                    <a:pt x="14260" y="7479"/>
                  </a:cubicBezTo>
                  <a:cubicBezTo>
                    <a:pt x="14234" y="7479"/>
                    <a:pt x="14225" y="7506"/>
                    <a:pt x="14225" y="7550"/>
                  </a:cubicBezTo>
                  <a:cubicBezTo>
                    <a:pt x="14190" y="7488"/>
                    <a:pt x="14251" y="7426"/>
                    <a:pt x="14260" y="7338"/>
                  </a:cubicBezTo>
                  <a:cubicBezTo>
                    <a:pt x="14269" y="7285"/>
                    <a:pt x="14251" y="7241"/>
                    <a:pt x="14260" y="7197"/>
                  </a:cubicBezTo>
                  <a:close/>
                  <a:moveTo>
                    <a:pt x="14552" y="7056"/>
                  </a:moveTo>
                  <a:cubicBezTo>
                    <a:pt x="14507" y="7064"/>
                    <a:pt x="14543" y="6994"/>
                    <a:pt x="14481" y="7020"/>
                  </a:cubicBezTo>
                  <a:cubicBezTo>
                    <a:pt x="14481" y="6985"/>
                    <a:pt x="14499" y="6976"/>
                    <a:pt x="14516" y="6967"/>
                  </a:cubicBezTo>
                  <a:cubicBezTo>
                    <a:pt x="14525" y="6994"/>
                    <a:pt x="14578" y="6994"/>
                    <a:pt x="14552" y="7056"/>
                  </a:cubicBezTo>
                  <a:close/>
                  <a:moveTo>
                    <a:pt x="14516" y="6967"/>
                  </a:moveTo>
                  <a:cubicBezTo>
                    <a:pt x="14525" y="6914"/>
                    <a:pt x="14419" y="6985"/>
                    <a:pt x="14446" y="6905"/>
                  </a:cubicBezTo>
                  <a:cubicBezTo>
                    <a:pt x="14481" y="6888"/>
                    <a:pt x="14499" y="6967"/>
                    <a:pt x="14516" y="6914"/>
                  </a:cubicBezTo>
                  <a:cubicBezTo>
                    <a:pt x="14552" y="6914"/>
                    <a:pt x="14552" y="6958"/>
                    <a:pt x="14516" y="6967"/>
                  </a:cubicBezTo>
                  <a:close/>
                  <a:moveTo>
                    <a:pt x="14269" y="7020"/>
                  </a:moveTo>
                  <a:cubicBezTo>
                    <a:pt x="14269" y="7073"/>
                    <a:pt x="14216" y="7082"/>
                    <a:pt x="14251" y="7126"/>
                  </a:cubicBezTo>
                  <a:cubicBezTo>
                    <a:pt x="14234" y="7179"/>
                    <a:pt x="14181" y="6976"/>
                    <a:pt x="14269" y="7020"/>
                  </a:cubicBezTo>
                  <a:close/>
                  <a:moveTo>
                    <a:pt x="14578" y="3956"/>
                  </a:moveTo>
                  <a:cubicBezTo>
                    <a:pt x="14613" y="4027"/>
                    <a:pt x="14587" y="4036"/>
                    <a:pt x="14622" y="4089"/>
                  </a:cubicBezTo>
                  <a:cubicBezTo>
                    <a:pt x="14543" y="4115"/>
                    <a:pt x="14605" y="3965"/>
                    <a:pt x="14516" y="4018"/>
                  </a:cubicBezTo>
                  <a:cubicBezTo>
                    <a:pt x="14490" y="3956"/>
                    <a:pt x="14552" y="3974"/>
                    <a:pt x="14578" y="3956"/>
                  </a:cubicBezTo>
                  <a:close/>
                  <a:moveTo>
                    <a:pt x="15020" y="6058"/>
                  </a:moveTo>
                  <a:cubicBezTo>
                    <a:pt x="15046" y="6102"/>
                    <a:pt x="15046" y="6164"/>
                    <a:pt x="15037" y="6226"/>
                  </a:cubicBezTo>
                  <a:cubicBezTo>
                    <a:pt x="15037" y="6287"/>
                    <a:pt x="15028" y="6349"/>
                    <a:pt x="15028" y="6402"/>
                  </a:cubicBezTo>
                  <a:cubicBezTo>
                    <a:pt x="15037" y="6482"/>
                    <a:pt x="15090" y="6535"/>
                    <a:pt x="15055" y="6596"/>
                  </a:cubicBezTo>
                  <a:cubicBezTo>
                    <a:pt x="15020" y="6596"/>
                    <a:pt x="15037" y="6517"/>
                    <a:pt x="15028" y="6482"/>
                  </a:cubicBezTo>
                  <a:cubicBezTo>
                    <a:pt x="15020" y="6437"/>
                    <a:pt x="15002" y="6411"/>
                    <a:pt x="14993" y="6384"/>
                  </a:cubicBezTo>
                  <a:cubicBezTo>
                    <a:pt x="14993" y="6358"/>
                    <a:pt x="15011" y="6349"/>
                    <a:pt x="15011" y="6340"/>
                  </a:cubicBezTo>
                  <a:cubicBezTo>
                    <a:pt x="15011" y="6323"/>
                    <a:pt x="14975" y="6270"/>
                    <a:pt x="15028" y="6243"/>
                  </a:cubicBezTo>
                  <a:cubicBezTo>
                    <a:pt x="14993" y="6155"/>
                    <a:pt x="14993" y="6155"/>
                    <a:pt x="15020" y="6058"/>
                  </a:cubicBezTo>
                  <a:close/>
                  <a:moveTo>
                    <a:pt x="14340" y="7294"/>
                  </a:moveTo>
                  <a:cubicBezTo>
                    <a:pt x="14322" y="7276"/>
                    <a:pt x="14322" y="7232"/>
                    <a:pt x="14322" y="7197"/>
                  </a:cubicBezTo>
                  <a:cubicBezTo>
                    <a:pt x="14375" y="7197"/>
                    <a:pt x="14366" y="7267"/>
                    <a:pt x="14340" y="7294"/>
                  </a:cubicBezTo>
                  <a:close/>
                  <a:moveTo>
                    <a:pt x="14534" y="7497"/>
                  </a:moveTo>
                  <a:cubicBezTo>
                    <a:pt x="14507" y="7524"/>
                    <a:pt x="14490" y="7559"/>
                    <a:pt x="14472" y="7594"/>
                  </a:cubicBezTo>
                  <a:cubicBezTo>
                    <a:pt x="14419" y="7559"/>
                    <a:pt x="14419" y="7506"/>
                    <a:pt x="14419" y="7444"/>
                  </a:cubicBezTo>
                  <a:cubicBezTo>
                    <a:pt x="14428" y="7382"/>
                    <a:pt x="14446" y="7312"/>
                    <a:pt x="14454" y="7250"/>
                  </a:cubicBezTo>
                  <a:cubicBezTo>
                    <a:pt x="14454" y="7223"/>
                    <a:pt x="14428" y="7232"/>
                    <a:pt x="14410" y="7223"/>
                  </a:cubicBezTo>
                  <a:cubicBezTo>
                    <a:pt x="14472" y="7179"/>
                    <a:pt x="14410" y="7126"/>
                    <a:pt x="14401" y="7064"/>
                  </a:cubicBezTo>
                  <a:cubicBezTo>
                    <a:pt x="14401" y="7011"/>
                    <a:pt x="14446" y="7020"/>
                    <a:pt x="14454" y="6976"/>
                  </a:cubicBezTo>
                  <a:cubicBezTo>
                    <a:pt x="14490" y="7038"/>
                    <a:pt x="14428" y="7100"/>
                    <a:pt x="14454" y="7179"/>
                  </a:cubicBezTo>
                  <a:cubicBezTo>
                    <a:pt x="14481" y="7214"/>
                    <a:pt x="14525" y="7214"/>
                    <a:pt x="14525" y="7276"/>
                  </a:cubicBezTo>
                  <a:cubicBezTo>
                    <a:pt x="14499" y="7276"/>
                    <a:pt x="14499" y="7259"/>
                    <a:pt x="14481" y="7250"/>
                  </a:cubicBezTo>
                  <a:cubicBezTo>
                    <a:pt x="14499" y="7365"/>
                    <a:pt x="14410" y="7479"/>
                    <a:pt x="14534" y="7497"/>
                  </a:cubicBezTo>
                  <a:close/>
                  <a:moveTo>
                    <a:pt x="14896" y="7197"/>
                  </a:moveTo>
                  <a:cubicBezTo>
                    <a:pt x="14958" y="7223"/>
                    <a:pt x="14949" y="7294"/>
                    <a:pt x="14922" y="7373"/>
                  </a:cubicBezTo>
                  <a:cubicBezTo>
                    <a:pt x="14958" y="7391"/>
                    <a:pt x="14967" y="7541"/>
                    <a:pt x="14896" y="7515"/>
                  </a:cubicBezTo>
                  <a:cubicBezTo>
                    <a:pt x="14905" y="7409"/>
                    <a:pt x="14878" y="7259"/>
                    <a:pt x="14896" y="7197"/>
                  </a:cubicBezTo>
                  <a:close/>
                  <a:moveTo>
                    <a:pt x="5722" y="11329"/>
                  </a:moveTo>
                  <a:cubicBezTo>
                    <a:pt x="5633" y="11329"/>
                    <a:pt x="5501" y="11267"/>
                    <a:pt x="5413" y="11250"/>
                  </a:cubicBezTo>
                  <a:cubicBezTo>
                    <a:pt x="5501" y="11250"/>
                    <a:pt x="5633" y="11285"/>
                    <a:pt x="5722" y="11329"/>
                  </a:cubicBezTo>
                  <a:close/>
                  <a:moveTo>
                    <a:pt x="11055" y="2252"/>
                  </a:moveTo>
                  <a:cubicBezTo>
                    <a:pt x="11081" y="2208"/>
                    <a:pt x="11126" y="2252"/>
                    <a:pt x="11152" y="2270"/>
                  </a:cubicBezTo>
                  <a:cubicBezTo>
                    <a:pt x="11134" y="2314"/>
                    <a:pt x="11090" y="2270"/>
                    <a:pt x="11055" y="2252"/>
                  </a:cubicBezTo>
                  <a:close/>
                  <a:moveTo>
                    <a:pt x="11187" y="2226"/>
                  </a:moveTo>
                  <a:lnTo>
                    <a:pt x="11046" y="2173"/>
                  </a:lnTo>
                  <a:cubicBezTo>
                    <a:pt x="11055" y="2129"/>
                    <a:pt x="11214" y="2173"/>
                    <a:pt x="11187" y="2226"/>
                  </a:cubicBezTo>
                  <a:close/>
                  <a:moveTo>
                    <a:pt x="11126" y="2358"/>
                  </a:moveTo>
                  <a:cubicBezTo>
                    <a:pt x="11099" y="2402"/>
                    <a:pt x="11073" y="2367"/>
                    <a:pt x="11046" y="2349"/>
                  </a:cubicBezTo>
                  <a:cubicBezTo>
                    <a:pt x="11055" y="2305"/>
                    <a:pt x="11117" y="2332"/>
                    <a:pt x="11126" y="2358"/>
                  </a:cubicBezTo>
                  <a:close/>
                  <a:moveTo>
                    <a:pt x="10190" y="1899"/>
                  </a:moveTo>
                  <a:cubicBezTo>
                    <a:pt x="10172" y="1934"/>
                    <a:pt x="10101" y="1890"/>
                    <a:pt x="10066" y="1890"/>
                  </a:cubicBezTo>
                  <a:cubicBezTo>
                    <a:pt x="10101" y="1837"/>
                    <a:pt x="10137" y="1890"/>
                    <a:pt x="10190" y="1899"/>
                  </a:cubicBezTo>
                  <a:close/>
                  <a:moveTo>
                    <a:pt x="11108" y="2499"/>
                  </a:moveTo>
                  <a:cubicBezTo>
                    <a:pt x="11223" y="2517"/>
                    <a:pt x="11267" y="2570"/>
                    <a:pt x="11346" y="2588"/>
                  </a:cubicBezTo>
                  <a:cubicBezTo>
                    <a:pt x="11302" y="2632"/>
                    <a:pt x="11417" y="2614"/>
                    <a:pt x="11373" y="2667"/>
                  </a:cubicBezTo>
                  <a:cubicBezTo>
                    <a:pt x="11329" y="2623"/>
                    <a:pt x="11276" y="2623"/>
                    <a:pt x="11240" y="2597"/>
                  </a:cubicBezTo>
                  <a:cubicBezTo>
                    <a:pt x="11240" y="2597"/>
                    <a:pt x="11258" y="2570"/>
                    <a:pt x="11258" y="2570"/>
                  </a:cubicBezTo>
                  <a:cubicBezTo>
                    <a:pt x="11249" y="2552"/>
                    <a:pt x="11196" y="2552"/>
                    <a:pt x="11179" y="2544"/>
                  </a:cubicBezTo>
                  <a:cubicBezTo>
                    <a:pt x="11152" y="2544"/>
                    <a:pt x="11179" y="2561"/>
                    <a:pt x="11143" y="2588"/>
                  </a:cubicBezTo>
                  <a:cubicBezTo>
                    <a:pt x="11126" y="2535"/>
                    <a:pt x="11064" y="2561"/>
                    <a:pt x="11020" y="2517"/>
                  </a:cubicBezTo>
                  <a:cubicBezTo>
                    <a:pt x="11002" y="2508"/>
                    <a:pt x="11002" y="2526"/>
                    <a:pt x="11011" y="2526"/>
                  </a:cubicBezTo>
                  <a:cubicBezTo>
                    <a:pt x="10984" y="2570"/>
                    <a:pt x="10975" y="2499"/>
                    <a:pt x="10958" y="2491"/>
                  </a:cubicBezTo>
                  <a:cubicBezTo>
                    <a:pt x="10958" y="2455"/>
                    <a:pt x="11055" y="2491"/>
                    <a:pt x="11020" y="2455"/>
                  </a:cubicBezTo>
                  <a:cubicBezTo>
                    <a:pt x="11064" y="2429"/>
                    <a:pt x="11090" y="2499"/>
                    <a:pt x="11046" y="2526"/>
                  </a:cubicBezTo>
                  <a:cubicBezTo>
                    <a:pt x="11064" y="2517"/>
                    <a:pt x="11108" y="2544"/>
                    <a:pt x="11108" y="2499"/>
                  </a:cubicBezTo>
                  <a:close/>
                  <a:moveTo>
                    <a:pt x="11532" y="2314"/>
                  </a:moveTo>
                  <a:cubicBezTo>
                    <a:pt x="11496" y="2367"/>
                    <a:pt x="11408" y="2296"/>
                    <a:pt x="11346" y="2279"/>
                  </a:cubicBezTo>
                  <a:cubicBezTo>
                    <a:pt x="11408" y="2234"/>
                    <a:pt x="11461" y="2332"/>
                    <a:pt x="11532" y="2314"/>
                  </a:cubicBezTo>
                  <a:close/>
                  <a:moveTo>
                    <a:pt x="9872" y="2040"/>
                  </a:moveTo>
                  <a:cubicBezTo>
                    <a:pt x="9881" y="2005"/>
                    <a:pt x="9854" y="1987"/>
                    <a:pt x="9836" y="1970"/>
                  </a:cubicBezTo>
                  <a:cubicBezTo>
                    <a:pt x="9819" y="1978"/>
                    <a:pt x="9801" y="1996"/>
                    <a:pt x="9792" y="2005"/>
                  </a:cubicBezTo>
                  <a:cubicBezTo>
                    <a:pt x="9757" y="1996"/>
                    <a:pt x="9730" y="1970"/>
                    <a:pt x="9677" y="1970"/>
                  </a:cubicBezTo>
                  <a:cubicBezTo>
                    <a:pt x="9722" y="1934"/>
                    <a:pt x="9695" y="1917"/>
                    <a:pt x="9748" y="1908"/>
                  </a:cubicBezTo>
                  <a:cubicBezTo>
                    <a:pt x="9801" y="1943"/>
                    <a:pt x="9739" y="1917"/>
                    <a:pt x="9730" y="1961"/>
                  </a:cubicBezTo>
                  <a:cubicBezTo>
                    <a:pt x="9792" y="1970"/>
                    <a:pt x="9801" y="1908"/>
                    <a:pt x="9889" y="1952"/>
                  </a:cubicBezTo>
                  <a:cubicBezTo>
                    <a:pt x="9863" y="2031"/>
                    <a:pt x="9916" y="2005"/>
                    <a:pt x="9978" y="2023"/>
                  </a:cubicBezTo>
                  <a:cubicBezTo>
                    <a:pt x="9960" y="2084"/>
                    <a:pt x="9898" y="2084"/>
                    <a:pt x="9828" y="2067"/>
                  </a:cubicBezTo>
                  <a:cubicBezTo>
                    <a:pt x="9828" y="2040"/>
                    <a:pt x="9854" y="2040"/>
                    <a:pt x="9872" y="2040"/>
                  </a:cubicBezTo>
                  <a:close/>
                  <a:moveTo>
                    <a:pt x="11399" y="2508"/>
                  </a:moveTo>
                  <a:cubicBezTo>
                    <a:pt x="11426" y="2491"/>
                    <a:pt x="11470" y="2561"/>
                    <a:pt x="11532" y="2570"/>
                  </a:cubicBezTo>
                  <a:cubicBezTo>
                    <a:pt x="11514" y="2605"/>
                    <a:pt x="11435" y="2535"/>
                    <a:pt x="11399" y="2508"/>
                  </a:cubicBezTo>
                  <a:close/>
                  <a:moveTo>
                    <a:pt x="11170" y="2649"/>
                  </a:moveTo>
                  <a:cubicBezTo>
                    <a:pt x="11161" y="2685"/>
                    <a:pt x="11117" y="2632"/>
                    <a:pt x="11090" y="2632"/>
                  </a:cubicBezTo>
                  <a:cubicBezTo>
                    <a:pt x="11117" y="2579"/>
                    <a:pt x="11161" y="2614"/>
                    <a:pt x="11170" y="2649"/>
                  </a:cubicBezTo>
                  <a:close/>
                  <a:moveTo>
                    <a:pt x="9545" y="1996"/>
                  </a:moveTo>
                  <a:cubicBezTo>
                    <a:pt x="9510" y="2014"/>
                    <a:pt x="9492" y="2040"/>
                    <a:pt x="9439" y="2023"/>
                  </a:cubicBezTo>
                  <a:cubicBezTo>
                    <a:pt x="9448" y="1978"/>
                    <a:pt x="9501" y="1996"/>
                    <a:pt x="9545" y="1996"/>
                  </a:cubicBezTo>
                  <a:close/>
                  <a:moveTo>
                    <a:pt x="9077" y="1881"/>
                  </a:moveTo>
                  <a:cubicBezTo>
                    <a:pt x="9086" y="1890"/>
                    <a:pt x="9104" y="1908"/>
                    <a:pt x="9121" y="1908"/>
                  </a:cubicBezTo>
                  <a:cubicBezTo>
                    <a:pt x="9086" y="1925"/>
                    <a:pt x="9068" y="1952"/>
                    <a:pt x="9015" y="1934"/>
                  </a:cubicBezTo>
                  <a:cubicBezTo>
                    <a:pt x="9024" y="1899"/>
                    <a:pt x="9068" y="1908"/>
                    <a:pt x="9077" y="1881"/>
                  </a:cubicBezTo>
                  <a:close/>
                  <a:moveTo>
                    <a:pt x="11594" y="2340"/>
                  </a:moveTo>
                  <a:cubicBezTo>
                    <a:pt x="11647" y="2367"/>
                    <a:pt x="11682" y="2385"/>
                    <a:pt x="11726" y="2402"/>
                  </a:cubicBezTo>
                  <a:cubicBezTo>
                    <a:pt x="11761" y="2420"/>
                    <a:pt x="11788" y="2438"/>
                    <a:pt x="11814" y="2455"/>
                  </a:cubicBezTo>
                  <a:cubicBezTo>
                    <a:pt x="11876" y="2482"/>
                    <a:pt x="11938" y="2508"/>
                    <a:pt x="12017" y="2570"/>
                  </a:cubicBezTo>
                  <a:cubicBezTo>
                    <a:pt x="12044" y="2614"/>
                    <a:pt x="11964" y="2561"/>
                    <a:pt x="11938" y="2544"/>
                  </a:cubicBezTo>
                  <a:cubicBezTo>
                    <a:pt x="11885" y="2517"/>
                    <a:pt x="11823" y="2482"/>
                    <a:pt x="11752" y="2446"/>
                  </a:cubicBezTo>
                  <a:cubicBezTo>
                    <a:pt x="11726" y="2429"/>
                    <a:pt x="11682" y="2420"/>
                    <a:pt x="11647" y="2402"/>
                  </a:cubicBezTo>
                  <a:cubicBezTo>
                    <a:pt x="11611" y="2385"/>
                    <a:pt x="11576" y="2376"/>
                    <a:pt x="11549" y="2358"/>
                  </a:cubicBezTo>
                  <a:cubicBezTo>
                    <a:pt x="11558" y="2332"/>
                    <a:pt x="11576" y="2340"/>
                    <a:pt x="11594" y="2340"/>
                  </a:cubicBezTo>
                  <a:close/>
                  <a:moveTo>
                    <a:pt x="8362" y="1784"/>
                  </a:moveTo>
                  <a:cubicBezTo>
                    <a:pt x="8282" y="1775"/>
                    <a:pt x="8300" y="1740"/>
                    <a:pt x="8327" y="1705"/>
                  </a:cubicBezTo>
                  <a:cubicBezTo>
                    <a:pt x="8379" y="1705"/>
                    <a:pt x="8353" y="1758"/>
                    <a:pt x="8362" y="1784"/>
                  </a:cubicBezTo>
                  <a:close/>
                  <a:moveTo>
                    <a:pt x="7558" y="1819"/>
                  </a:moveTo>
                  <a:cubicBezTo>
                    <a:pt x="7514" y="1811"/>
                    <a:pt x="7488" y="1802"/>
                    <a:pt x="7497" y="1758"/>
                  </a:cubicBezTo>
                  <a:cubicBezTo>
                    <a:pt x="7541" y="1767"/>
                    <a:pt x="7567" y="1784"/>
                    <a:pt x="7558" y="1819"/>
                  </a:cubicBezTo>
                  <a:close/>
                  <a:moveTo>
                    <a:pt x="8229" y="1934"/>
                  </a:moveTo>
                  <a:cubicBezTo>
                    <a:pt x="8115" y="1934"/>
                    <a:pt x="7991" y="1899"/>
                    <a:pt x="7876" y="1846"/>
                  </a:cubicBezTo>
                  <a:cubicBezTo>
                    <a:pt x="7823" y="1828"/>
                    <a:pt x="7832" y="1881"/>
                    <a:pt x="7770" y="1855"/>
                  </a:cubicBezTo>
                  <a:cubicBezTo>
                    <a:pt x="7770" y="1846"/>
                    <a:pt x="7788" y="1846"/>
                    <a:pt x="7788" y="1828"/>
                  </a:cubicBezTo>
                  <a:cubicBezTo>
                    <a:pt x="7744" y="1811"/>
                    <a:pt x="7708" y="1811"/>
                    <a:pt x="7682" y="1811"/>
                  </a:cubicBezTo>
                  <a:cubicBezTo>
                    <a:pt x="7655" y="1819"/>
                    <a:pt x="7629" y="1828"/>
                    <a:pt x="7602" y="1828"/>
                  </a:cubicBezTo>
                  <a:cubicBezTo>
                    <a:pt x="7638" y="1758"/>
                    <a:pt x="7576" y="1749"/>
                    <a:pt x="7541" y="1722"/>
                  </a:cubicBezTo>
                  <a:cubicBezTo>
                    <a:pt x="7594" y="1661"/>
                    <a:pt x="7682" y="1749"/>
                    <a:pt x="7708" y="1784"/>
                  </a:cubicBezTo>
                  <a:cubicBezTo>
                    <a:pt x="7726" y="1731"/>
                    <a:pt x="7823" y="1687"/>
                    <a:pt x="7867" y="1722"/>
                  </a:cubicBezTo>
                  <a:cubicBezTo>
                    <a:pt x="7867" y="1767"/>
                    <a:pt x="7797" y="1722"/>
                    <a:pt x="7788" y="1749"/>
                  </a:cubicBezTo>
                  <a:cubicBezTo>
                    <a:pt x="7797" y="1802"/>
                    <a:pt x="7850" y="1758"/>
                    <a:pt x="7859" y="1749"/>
                  </a:cubicBezTo>
                  <a:cubicBezTo>
                    <a:pt x="7876" y="1767"/>
                    <a:pt x="7947" y="1749"/>
                    <a:pt x="7964" y="1775"/>
                  </a:cubicBezTo>
                  <a:cubicBezTo>
                    <a:pt x="7964" y="1775"/>
                    <a:pt x="7956" y="1802"/>
                    <a:pt x="7956" y="1802"/>
                  </a:cubicBezTo>
                  <a:cubicBezTo>
                    <a:pt x="7982" y="1811"/>
                    <a:pt x="8009" y="1784"/>
                    <a:pt x="8035" y="1784"/>
                  </a:cubicBezTo>
                  <a:cubicBezTo>
                    <a:pt x="8062" y="1784"/>
                    <a:pt x="8062" y="1802"/>
                    <a:pt x="8070" y="1811"/>
                  </a:cubicBezTo>
                  <a:cubicBezTo>
                    <a:pt x="8088" y="1811"/>
                    <a:pt x="8123" y="1784"/>
                    <a:pt x="8159" y="1828"/>
                  </a:cubicBezTo>
                  <a:cubicBezTo>
                    <a:pt x="8159" y="1828"/>
                    <a:pt x="8185" y="1837"/>
                    <a:pt x="8185" y="1846"/>
                  </a:cubicBezTo>
                  <a:cubicBezTo>
                    <a:pt x="8203" y="1872"/>
                    <a:pt x="8132" y="1917"/>
                    <a:pt x="8229" y="1934"/>
                  </a:cubicBezTo>
                  <a:close/>
                  <a:moveTo>
                    <a:pt x="8168" y="1872"/>
                  </a:moveTo>
                  <a:cubicBezTo>
                    <a:pt x="8088" y="1872"/>
                    <a:pt x="8044" y="1767"/>
                    <a:pt x="8017" y="1872"/>
                  </a:cubicBezTo>
                  <a:cubicBezTo>
                    <a:pt x="8070" y="1881"/>
                    <a:pt x="8150" y="1917"/>
                    <a:pt x="8168" y="1872"/>
                  </a:cubicBezTo>
                  <a:close/>
                  <a:moveTo>
                    <a:pt x="9669" y="1793"/>
                  </a:moveTo>
                  <a:cubicBezTo>
                    <a:pt x="9686" y="1740"/>
                    <a:pt x="9748" y="1784"/>
                    <a:pt x="9783" y="1802"/>
                  </a:cubicBezTo>
                  <a:cubicBezTo>
                    <a:pt x="9775" y="1837"/>
                    <a:pt x="9704" y="1793"/>
                    <a:pt x="9669" y="1793"/>
                  </a:cubicBezTo>
                  <a:close/>
                  <a:moveTo>
                    <a:pt x="9616" y="1855"/>
                  </a:moveTo>
                  <a:cubicBezTo>
                    <a:pt x="9660" y="1837"/>
                    <a:pt x="9757" y="1881"/>
                    <a:pt x="9819" y="1890"/>
                  </a:cubicBezTo>
                  <a:cubicBezTo>
                    <a:pt x="9775" y="1917"/>
                    <a:pt x="9677" y="1864"/>
                    <a:pt x="9616" y="1855"/>
                  </a:cubicBezTo>
                  <a:close/>
                  <a:moveTo>
                    <a:pt x="7302" y="1334"/>
                  </a:moveTo>
                  <a:cubicBezTo>
                    <a:pt x="7267" y="1378"/>
                    <a:pt x="7232" y="1334"/>
                    <a:pt x="7170" y="1334"/>
                  </a:cubicBezTo>
                  <a:cubicBezTo>
                    <a:pt x="7126" y="1299"/>
                    <a:pt x="7267" y="1334"/>
                    <a:pt x="7302" y="1334"/>
                  </a:cubicBezTo>
                  <a:close/>
                  <a:moveTo>
                    <a:pt x="7876" y="1431"/>
                  </a:moveTo>
                  <a:cubicBezTo>
                    <a:pt x="7806" y="1440"/>
                    <a:pt x="7726" y="1413"/>
                    <a:pt x="7629" y="1404"/>
                  </a:cubicBezTo>
                  <a:cubicBezTo>
                    <a:pt x="7594" y="1396"/>
                    <a:pt x="7505" y="1378"/>
                    <a:pt x="7452" y="1369"/>
                  </a:cubicBezTo>
                  <a:cubicBezTo>
                    <a:pt x="7391" y="1352"/>
                    <a:pt x="7364" y="1343"/>
                    <a:pt x="7435" y="1352"/>
                  </a:cubicBezTo>
                  <a:cubicBezTo>
                    <a:pt x="7488" y="1360"/>
                    <a:pt x="7567" y="1369"/>
                    <a:pt x="7647" y="1387"/>
                  </a:cubicBezTo>
                  <a:cubicBezTo>
                    <a:pt x="7726" y="1404"/>
                    <a:pt x="7806" y="1422"/>
                    <a:pt x="7876" y="1431"/>
                  </a:cubicBezTo>
                  <a:close/>
                  <a:moveTo>
                    <a:pt x="2596" y="2579"/>
                  </a:moveTo>
                  <a:cubicBezTo>
                    <a:pt x="2508" y="2570"/>
                    <a:pt x="2684" y="2473"/>
                    <a:pt x="2702" y="2411"/>
                  </a:cubicBezTo>
                  <a:cubicBezTo>
                    <a:pt x="2702" y="2464"/>
                    <a:pt x="2675" y="2526"/>
                    <a:pt x="2622" y="2526"/>
                  </a:cubicBezTo>
                  <a:cubicBezTo>
                    <a:pt x="2596" y="2544"/>
                    <a:pt x="2578" y="2561"/>
                    <a:pt x="2596" y="2579"/>
                  </a:cubicBezTo>
                  <a:close/>
                  <a:moveTo>
                    <a:pt x="2384" y="2747"/>
                  </a:moveTo>
                  <a:cubicBezTo>
                    <a:pt x="2428" y="2711"/>
                    <a:pt x="2481" y="2667"/>
                    <a:pt x="2534" y="2597"/>
                  </a:cubicBezTo>
                  <a:cubicBezTo>
                    <a:pt x="2534" y="2658"/>
                    <a:pt x="2437" y="2791"/>
                    <a:pt x="2384" y="2747"/>
                  </a:cubicBezTo>
                  <a:close/>
                  <a:moveTo>
                    <a:pt x="2207" y="2764"/>
                  </a:moveTo>
                  <a:cubicBezTo>
                    <a:pt x="2181" y="2800"/>
                    <a:pt x="2163" y="2738"/>
                    <a:pt x="2163" y="2729"/>
                  </a:cubicBezTo>
                  <a:cubicBezTo>
                    <a:pt x="2190" y="2694"/>
                    <a:pt x="2216" y="2702"/>
                    <a:pt x="2243" y="2676"/>
                  </a:cubicBezTo>
                  <a:cubicBezTo>
                    <a:pt x="2260" y="2711"/>
                    <a:pt x="2163" y="2720"/>
                    <a:pt x="2207" y="2764"/>
                  </a:cubicBezTo>
                  <a:close/>
                  <a:moveTo>
                    <a:pt x="12115" y="2649"/>
                  </a:moveTo>
                  <a:cubicBezTo>
                    <a:pt x="12167" y="2649"/>
                    <a:pt x="12273" y="2738"/>
                    <a:pt x="12300" y="2782"/>
                  </a:cubicBezTo>
                  <a:cubicBezTo>
                    <a:pt x="12220" y="2773"/>
                    <a:pt x="12159" y="2667"/>
                    <a:pt x="12115" y="2649"/>
                  </a:cubicBezTo>
                  <a:close/>
                  <a:moveTo>
                    <a:pt x="7532" y="1678"/>
                  </a:moveTo>
                  <a:cubicBezTo>
                    <a:pt x="7505" y="1802"/>
                    <a:pt x="7373" y="1775"/>
                    <a:pt x="7285" y="1714"/>
                  </a:cubicBezTo>
                  <a:cubicBezTo>
                    <a:pt x="7258" y="1714"/>
                    <a:pt x="7276" y="1740"/>
                    <a:pt x="7293" y="1740"/>
                  </a:cubicBezTo>
                  <a:cubicBezTo>
                    <a:pt x="7240" y="1784"/>
                    <a:pt x="7187" y="1705"/>
                    <a:pt x="7152" y="1696"/>
                  </a:cubicBezTo>
                  <a:cubicBezTo>
                    <a:pt x="7134" y="1696"/>
                    <a:pt x="7143" y="1714"/>
                    <a:pt x="7152" y="1705"/>
                  </a:cubicBezTo>
                  <a:cubicBezTo>
                    <a:pt x="7134" y="1714"/>
                    <a:pt x="7099" y="1714"/>
                    <a:pt x="7064" y="1705"/>
                  </a:cubicBezTo>
                  <a:cubicBezTo>
                    <a:pt x="7029" y="1705"/>
                    <a:pt x="6993" y="1696"/>
                    <a:pt x="6984" y="1678"/>
                  </a:cubicBezTo>
                  <a:cubicBezTo>
                    <a:pt x="6958" y="1696"/>
                    <a:pt x="6887" y="1669"/>
                    <a:pt x="6896" y="1731"/>
                  </a:cubicBezTo>
                  <a:cubicBezTo>
                    <a:pt x="6843" y="1678"/>
                    <a:pt x="6764" y="1696"/>
                    <a:pt x="6684" y="1696"/>
                  </a:cubicBezTo>
                  <a:cubicBezTo>
                    <a:pt x="6649" y="1678"/>
                    <a:pt x="6649" y="1616"/>
                    <a:pt x="6596" y="1616"/>
                  </a:cubicBezTo>
                  <a:cubicBezTo>
                    <a:pt x="6552" y="1652"/>
                    <a:pt x="6675" y="1652"/>
                    <a:pt x="6622" y="1714"/>
                  </a:cubicBezTo>
                  <a:cubicBezTo>
                    <a:pt x="6587" y="1714"/>
                    <a:pt x="6569" y="1705"/>
                    <a:pt x="6578" y="1678"/>
                  </a:cubicBezTo>
                  <a:cubicBezTo>
                    <a:pt x="6472" y="1678"/>
                    <a:pt x="6331" y="1661"/>
                    <a:pt x="6252" y="1696"/>
                  </a:cubicBezTo>
                  <a:cubicBezTo>
                    <a:pt x="6225" y="1696"/>
                    <a:pt x="6207" y="1678"/>
                    <a:pt x="6207" y="1652"/>
                  </a:cubicBezTo>
                  <a:cubicBezTo>
                    <a:pt x="6190" y="1705"/>
                    <a:pt x="6101" y="1714"/>
                    <a:pt x="6031" y="1687"/>
                  </a:cubicBezTo>
                  <a:cubicBezTo>
                    <a:pt x="6022" y="1731"/>
                    <a:pt x="5951" y="1722"/>
                    <a:pt x="5916" y="1740"/>
                  </a:cubicBezTo>
                  <a:cubicBezTo>
                    <a:pt x="5907" y="1714"/>
                    <a:pt x="5934" y="1714"/>
                    <a:pt x="5960" y="1714"/>
                  </a:cubicBezTo>
                  <a:cubicBezTo>
                    <a:pt x="5916" y="1669"/>
                    <a:pt x="5863" y="1740"/>
                    <a:pt x="5819" y="1714"/>
                  </a:cubicBezTo>
                  <a:cubicBezTo>
                    <a:pt x="5810" y="1714"/>
                    <a:pt x="5819" y="1731"/>
                    <a:pt x="5828" y="1731"/>
                  </a:cubicBezTo>
                  <a:cubicBezTo>
                    <a:pt x="5819" y="1784"/>
                    <a:pt x="5801" y="1722"/>
                    <a:pt x="5784" y="1722"/>
                  </a:cubicBezTo>
                  <a:cubicBezTo>
                    <a:pt x="5784" y="1722"/>
                    <a:pt x="5713" y="1731"/>
                    <a:pt x="5704" y="1731"/>
                  </a:cubicBezTo>
                  <a:cubicBezTo>
                    <a:pt x="5686" y="1731"/>
                    <a:pt x="5660" y="1740"/>
                    <a:pt x="5633" y="1740"/>
                  </a:cubicBezTo>
                  <a:cubicBezTo>
                    <a:pt x="5616" y="1740"/>
                    <a:pt x="5589" y="1722"/>
                    <a:pt x="5589" y="1722"/>
                  </a:cubicBezTo>
                  <a:cubicBezTo>
                    <a:pt x="5572" y="1722"/>
                    <a:pt x="5554" y="1767"/>
                    <a:pt x="5536" y="1775"/>
                  </a:cubicBezTo>
                  <a:cubicBezTo>
                    <a:pt x="5519" y="1784"/>
                    <a:pt x="5510" y="1767"/>
                    <a:pt x="5492" y="1775"/>
                  </a:cubicBezTo>
                  <a:cubicBezTo>
                    <a:pt x="5483" y="1775"/>
                    <a:pt x="5483" y="1793"/>
                    <a:pt x="5466" y="1793"/>
                  </a:cubicBezTo>
                  <a:cubicBezTo>
                    <a:pt x="5439" y="1793"/>
                    <a:pt x="5413" y="1793"/>
                    <a:pt x="5395" y="1793"/>
                  </a:cubicBezTo>
                  <a:cubicBezTo>
                    <a:pt x="5369" y="1793"/>
                    <a:pt x="5351" y="1793"/>
                    <a:pt x="5333" y="1811"/>
                  </a:cubicBezTo>
                  <a:cubicBezTo>
                    <a:pt x="5333" y="1811"/>
                    <a:pt x="5360" y="1819"/>
                    <a:pt x="5377" y="1819"/>
                  </a:cubicBezTo>
                  <a:cubicBezTo>
                    <a:pt x="5324" y="1855"/>
                    <a:pt x="5245" y="1837"/>
                    <a:pt x="5183" y="1855"/>
                  </a:cubicBezTo>
                  <a:cubicBezTo>
                    <a:pt x="5165" y="1864"/>
                    <a:pt x="5148" y="1881"/>
                    <a:pt x="5121" y="1890"/>
                  </a:cubicBezTo>
                  <a:cubicBezTo>
                    <a:pt x="5112" y="1890"/>
                    <a:pt x="5086" y="1881"/>
                    <a:pt x="5059" y="1899"/>
                  </a:cubicBezTo>
                  <a:cubicBezTo>
                    <a:pt x="5042" y="1908"/>
                    <a:pt x="5068" y="1917"/>
                    <a:pt x="5059" y="1934"/>
                  </a:cubicBezTo>
                  <a:cubicBezTo>
                    <a:pt x="5042" y="1952"/>
                    <a:pt x="4989" y="1943"/>
                    <a:pt x="4962" y="1970"/>
                  </a:cubicBezTo>
                  <a:cubicBezTo>
                    <a:pt x="4962" y="1943"/>
                    <a:pt x="4980" y="1925"/>
                    <a:pt x="5007" y="1917"/>
                  </a:cubicBezTo>
                  <a:cubicBezTo>
                    <a:pt x="4945" y="1917"/>
                    <a:pt x="5007" y="1855"/>
                    <a:pt x="4962" y="1837"/>
                  </a:cubicBezTo>
                  <a:cubicBezTo>
                    <a:pt x="4954" y="1846"/>
                    <a:pt x="4954" y="1855"/>
                    <a:pt x="4936" y="1864"/>
                  </a:cubicBezTo>
                  <a:cubicBezTo>
                    <a:pt x="4901" y="1890"/>
                    <a:pt x="4962" y="1890"/>
                    <a:pt x="4962" y="1917"/>
                  </a:cubicBezTo>
                  <a:cubicBezTo>
                    <a:pt x="4962" y="1943"/>
                    <a:pt x="4927" y="1925"/>
                    <a:pt x="4909" y="1934"/>
                  </a:cubicBezTo>
                  <a:cubicBezTo>
                    <a:pt x="4901" y="1943"/>
                    <a:pt x="4883" y="1978"/>
                    <a:pt x="4883" y="1978"/>
                  </a:cubicBezTo>
                  <a:cubicBezTo>
                    <a:pt x="4874" y="1987"/>
                    <a:pt x="4803" y="1970"/>
                    <a:pt x="4830" y="2023"/>
                  </a:cubicBezTo>
                  <a:cubicBezTo>
                    <a:pt x="4803" y="2040"/>
                    <a:pt x="4803" y="2005"/>
                    <a:pt x="4777" y="2014"/>
                  </a:cubicBezTo>
                  <a:cubicBezTo>
                    <a:pt x="4759" y="2014"/>
                    <a:pt x="4759" y="2031"/>
                    <a:pt x="4768" y="2049"/>
                  </a:cubicBezTo>
                  <a:cubicBezTo>
                    <a:pt x="4697" y="2049"/>
                    <a:pt x="4644" y="2058"/>
                    <a:pt x="4609" y="2129"/>
                  </a:cubicBezTo>
                  <a:cubicBezTo>
                    <a:pt x="4574" y="2129"/>
                    <a:pt x="4539" y="2120"/>
                    <a:pt x="4486" y="2146"/>
                  </a:cubicBezTo>
                  <a:cubicBezTo>
                    <a:pt x="4494" y="2173"/>
                    <a:pt x="4512" y="2164"/>
                    <a:pt x="4530" y="2155"/>
                  </a:cubicBezTo>
                  <a:cubicBezTo>
                    <a:pt x="4521" y="2190"/>
                    <a:pt x="4486" y="2182"/>
                    <a:pt x="4450" y="2217"/>
                  </a:cubicBezTo>
                  <a:cubicBezTo>
                    <a:pt x="4424" y="2234"/>
                    <a:pt x="4468" y="2270"/>
                    <a:pt x="4459" y="2287"/>
                  </a:cubicBezTo>
                  <a:cubicBezTo>
                    <a:pt x="4406" y="2296"/>
                    <a:pt x="4424" y="2349"/>
                    <a:pt x="4406" y="2376"/>
                  </a:cubicBezTo>
                  <a:cubicBezTo>
                    <a:pt x="4397" y="2385"/>
                    <a:pt x="4362" y="2393"/>
                    <a:pt x="4353" y="2411"/>
                  </a:cubicBezTo>
                  <a:cubicBezTo>
                    <a:pt x="4335" y="2429"/>
                    <a:pt x="4309" y="2455"/>
                    <a:pt x="4282" y="2473"/>
                  </a:cubicBezTo>
                  <a:cubicBezTo>
                    <a:pt x="4247" y="2491"/>
                    <a:pt x="4221" y="2517"/>
                    <a:pt x="4185" y="2544"/>
                  </a:cubicBezTo>
                  <a:cubicBezTo>
                    <a:pt x="4150" y="2570"/>
                    <a:pt x="4115" y="2588"/>
                    <a:pt x="4079" y="2614"/>
                  </a:cubicBezTo>
                  <a:lnTo>
                    <a:pt x="4026" y="2649"/>
                  </a:lnTo>
                  <a:cubicBezTo>
                    <a:pt x="4009" y="2667"/>
                    <a:pt x="4000" y="2676"/>
                    <a:pt x="3982" y="2694"/>
                  </a:cubicBezTo>
                  <a:cubicBezTo>
                    <a:pt x="3956" y="2711"/>
                    <a:pt x="3947" y="2773"/>
                    <a:pt x="3894" y="2747"/>
                  </a:cubicBezTo>
                  <a:cubicBezTo>
                    <a:pt x="3867" y="2764"/>
                    <a:pt x="3894" y="2782"/>
                    <a:pt x="3876" y="2800"/>
                  </a:cubicBezTo>
                  <a:cubicBezTo>
                    <a:pt x="3814" y="2853"/>
                    <a:pt x="3762" y="2906"/>
                    <a:pt x="3717" y="2959"/>
                  </a:cubicBezTo>
                  <a:cubicBezTo>
                    <a:pt x="3664" y="3003"/>
                    <a:pt x="3620" y="3047"/>
                    <a:pt x="3558" y="3073"/>
                  </a:cubicBezTo>
                  <a:cubicBezTo>
                    <a:pt x="3567" y="3003"/>
                    <a:pt x="3656" y="3003"/>
                    <a:pt x="3673" y="2932"/>
                  </a:cubicBezTo>
                  <a:cubicBezTo>
                    <a:pt x="3656" y="2879"/>
                    <a:pt x="3611" y="2950"/>
                    <a:pt x="3594" y="2976"/>
                  </a:cubicBezTo>
                  <a:cubicBezTo>
                    <a:pt x="3576" y="2994"/>
                    <a:pt x="3541" y="3003"/>
                    <a:pt x="3550" y="3003"/>
                  </a:cubicBezTo>
                  <a:cubicBezTo>
                    <a:pt x="3523" y="3029"/>
                    <a:pt x="3541" y="3064"/>
                    <a:pt x="3514" y="3082"/>
                  </a:cubicBezTo>
                  <a:cubicBezTo>
                    <a:pt x="3426" y="3126"/>
                    <a:pt x="3347" y="3197"/>
                    <a:pt x="3355" y="3276"/>
                  </a:cubicBezTo>
                  <a:cubicBezTo>
                    <a:pt x="3241" y="3374"/>
                    <a:pt x="3196" y="3497"/>
                    <a:pt x="3090" y="3532"/>
                  </a:cubicBezTo>
                  <a:cubicBezTo>
                    <a:pt x="3073" y="3638"/>
                    <a:pt x="2923" y="3753"/>
                    <a:pt x="2843" y="3842"/>
                  </a:cubicBezTo>
                  <a:cubicBezTo>
                    <a:pt x="2870" y="3912"/>
                    <a:pt x="2746" y="3974"/>
                    <a:pt x="2675" y="4071"/>
                  </a:cubicBezTo>
                  <a:cubicBezTo>
                    <a:pt x="2631" y="4142"/>
                    <a:pt x="2596" y="4230"/>
                    <a:pt x="2561" y="4283"/>
                  </a:cubicBezTo>
                  <a:cubicBezTo>
                    <a:pt x="2499" y="4371"/>
                    <a:pt x="2437" y="4451"/>
                    <a:pt x="2393" y="4530"/>
                  </a:cubicBezTo>
                  <a:cubicBezTo>
                    <a:pt x="2349" y="4601"/>
                    <a:pt x="2260" y="4654"/>
                    <a:pt x="2269" y="4733"/>
                  </a:cubicBezTo>
                  <a:cubicBezTo>
                    <a:pt x="2207" y="4751"/>
                    <a:pt x="2234" y="4804"/>
                    <a:pt x="2207" y="4848"/>
                  </a:cubicBezTo>
                  <a:cubicBezTo>
                    <a:pt x="2190" y="4866"/>
                    <a:pt x="2181" y="4866"/>
                    <a:pt x="2163" y="4883"/>
                  </a:cubicBezTo>
                  <a:cubicBezTo>
                    <a:pt x="2146" y="4919"/>
                    <a:pt x="2119" y="4963"/>
                    <a:pt x="2102" y="5007"/>
                  </a:cubicBezTo>
                  <a:cubicBezTo>
                    <a:pt x="2084" y="5060"/>
                    <a:pt x="2066" y="5113"/>
                    <a:pt x="2040" y="5157"/>
                  </a:cubicBezTo>
                  <a:cubicBezTo>
                    <a:pt x="2022" y="5210"/>
                    <a:pt x="1978" y="5245"/>
                    <a:pt x="1951" y="5290"/>
                  </a:cubicBezTo>
                  <a:cubicBezTo>
                    <a:pt x="1943" y="5316"/>
                    <a:pt x="1951" y="5351"/>
                    <a:pt x="1943" y="5387"/>
                  </a:cubicBezTo>
                  <a:cubicBezTo>
                    <a:pt x="1925" y="5422"/>
                    <a:pt x="1890" y="5440"/>
                    <a:pt x="1881" y="5475"/>
                  </a:cubicBezTo>
                  <a:cubicBezTo>
                    <a:pt x="1854" y="5528"/>
                    <a:pt x="1872" y="5590"/>
                    <a:pt x="1828" y="5625"/>
                  </a:cubicBezTo>
                  <a:cubicBezTo>
                    <a:pt x="1819" y="5634"/>
                    <a:pt x="1837" y="5643"/>
                    <a:pt x="1854" y="5652"/>
                  </a:cubicBezTo>
                  <a:cubicBezTo>
                    <a:pt x="1828" y="5678"/>
                    <a:pt x="1801" y="5705"/>
                    <a:pt x="1784" y="5758"/>
                  </a:cubicBezTo>
                  <a:cubicBezTo>
                    <a:pt x="1739" y="5784"/>
                    <a:pt x="1678" y="5793"/>
                    <a:pt x="1660" y="5881"/>
                  </a:cubicBezTo>
                  <a:cubicBezTo>
                    <a:pt x="1607" y="5899"/>
                    <a:pt x="1607" y="5802"/>
                    <a:pt x="1528" y="5784"/>
                  </a:cubicBezTo>
                  <a:cubicBezTo>
                    <a:pt x="1483" y="5784"/>
                    <a:pt x="1501" y="5864"/>
                    <a:pt x="1492" y="5890"/>
                  </a:cubicBezTo>
                  <a:cubicBezTo>
                    <a:pt x="1501" y="5916"/>
                    <a:pt x="1519" y="5890"/>
                    <a:pt x="1545" y="5925"/>
                  </a:cubicBezTo>
                  <a:cubicBezTo>
                    <a:pt x="1536" y="5978"/>
                    <a:pt x="1475" y="5934"/>
                    <a:pt x="1457" y="5978"/>
                  </a:cubicBezTo>
                  <a:cubicBezTo>
                    <a:pt x="1422" y="6022"/>
                    <a:pt x="1483" y="6031"/>
                    <a:pt x="1457" y="6075"/>
                  </a:cubicBezTo>
                  <a:cubicBezTo>
                    <a:pt x="1439" y="6067"/>
                    <a:pt x="1422" y="6084"/>
                    <a:pt x="1395" y="6067"/>
                  </a:cubicBezTo>
                  <a:cubicBezTo>
                    <a:pt x="1369" y="6120"/>
                    <a:pt x="1404" y="6137"/>
                    <a:pt x="1377" y="6181"/>
                  </a:cubicBezTo>
                  <a:cubicBezTo>
                    <a:pt x="1360" y="6181"/>
                    <a:pt x="1360" y="6155"/>
                    <a:pt x="1342" y="6155"/>
                  </a:cubicBezTo>
                  <a:cubicBezTo>
                    <a:pt x="1333" y="6208"/>
                    <a:pt x="1333" y="6261"/>
                    <a:pt x="1289" y="6287"/>
                  </a:cubicBezTo>
                  <a:cubicBezTo>
                    <a:pt x="1289" y="6305"/>
                    <a:pt x="1307" y="6296"/>
                    <a:pt x="1307" y="6287"/>
                  </a:cubicBezTo>
                  <a:cubicBezTo>
                    <a:pt x="1307" y="6340"/>
                    <a:pt x="1280" y="6437"/>
                    <a:pt x="1245" y="6464"/>
                  </a:cubicBezTo>
                  <a:cubicBezTo>
                    <a:pt x="1245" y="6499"/>
                    <a:pt x="1289" y="6490"/>
                    <a:pt x="1245" y="6517"/>
                  </a:cubicBezTo>
                  <a:cubicBezTo>
                    <a:pt x="1254" y="6561"/>
                    <a:pt x="1263" y="6596"/>
                    <a:pt x="1289" y="6614"/>
                  </a:cubicBezTo>
                  <a:cubicBezTo>
                    <a:pt x="1272" y="6632"/>
                    <a:pt x="1236" y="6632"/>
                    <a:pt x="1227" y="6649"/>
                  </a:cubicBezTo>
                  <a:cubicBezTo>
                    <a:pt x="1227" y="6667"/>
                    <a:pt x="1236" y="6676"/>
                    <a:pt x="1236" y="6702"/>
                  </a:cubicBezTo>
                  <a:cubicBezTo>
                    <a:pt x="1272" y="6702"/>
                    <a:pt x="1280" y="6685"/>
                    <a:pt x="1324" y="6702"/>
                  </a:cubicBezTo>
                  <a:cubicBezTo>
                    <a:pt x="1316" y="6738"/>
                    <a:pt x="1307" y="6720"/>
                    <a:pt x="1289" y="6711"/>
                  </a:cubicBezTo>
                  <a:cubicBezTo>
                    <a:pt x="1272" y="6746"/>
                    <a:pt x="1307" y="6755"/>
                    <a:pt x="1298" y="6791"/>
                  </a:cubicBezTo>
                  <a:cubicBezTo>
                    <a:pt x="1280" y="6826"/>
                    <a:pt x="1166" y="6844"/>
                    <a:pt x="1254" y="6888"/>
                  </a:cubicBezTo>
                  <a:cubicBezTo>
                    <a:pt x="1272" y="6888"/>
                    <a:pt x="1280" y="6844"/>
                    <a:pt x="1263" y="6844"/>
                  </a:cubicBezTo>
                  <a:cubicBezTo>
                    <a:pt x="1280" y="6817"/>
                    <a:pt x="1324" y="6835"/>
                    <a:pt x="1351" y="6826"/>
                  </a:cubicBezTo>
                  <a:cubicBezTo>
                    <a:pt x="1360" y="6861"/>
                    <a:pt x="1369" y="6888"/>
                    <a:pt x="1360" y="6941"/>
                  </a:cubicBezTo>
                  <a:cubicBezTo>
                    <a:pt x="1324" y="6932"/>
                    <a:pt x="1369" y="6861"/>
                    <a:pt x="1316" y="6861"/>
                  </a:cubicBezTo>
                  <a:cubicBezTo>
                    <a:pt x="1280" y="6914"/>
                    <a:pt x="1298" y="7029"/>
                    <a:pt x="1342" y="7056"/>
                  </a:cubicBezTo>
                  <a:cubicBezTo>
                    <a:pt x="1324" y="7109"/>
                    <a:pt x="1351" y="7188"/>
                    <a:pt x="1280" y="7179"/>
                  </a:cubicBezTo>
                  <a:cubicBezTo>
                    <a:pt x="1263" y="7232"/>
                    <a:pt x="1316" y="7223"/>
                    <a:pt x="1307" y="7267"/>
                  </a:cubicBezTo>
                  <a:cubicBezTo>
                    <a:pt x="1298" y="7294"/>
                    <a:pt x="1289" y="7259"/>
                    <a:pt x="1289" y="7241"/>
                  </a:cubicBezTo>
                  <a:cubicBezTo>
                    <a:pt x="1245" y="7250"/>
                    <a:pt x="1236" y="7329"/>
                    <a:pt x="1174" y="7285"/>
                  </a:cubicBezTo>
                  <a:cubicBezTo>
                    <a:pt x="1148" y="7303"/>
                    <a:pt x="1148" y="7373"/>
                    <a:pt x="1174" y="7391"/>
                  </a:cubicBezTo>
                  <a:cubicBezTo>
                    <a:pt x="1201" y="7373"/>
                    <a:pt x="1192" y="7338"/>
                    <a:pt x="1201" y="7312"/>
                  </a:cubicBezTo>
                  <a:cubicBezTo>
                    <a:pt x="1227" y="7338"/>
                    <a:pt x="1289" y="7285"/>
                    <a:pt x="1298" y="7356"/>
                  </a:cubicBezTo>
                  <a:cubicBezTo>
                    <a:pt x="1298" y="7418"/>
                    <a:pt x="1272" y="7338"/>
                    <a:pt x="1236" y="7356"/>
                  </a:cubicBezTo>
                  <a:cubicBezTo>
                    <a:pt x="1245" y="7409"/>
                    <a:pt x="1289" y="7418"/>
                    <a:pt x="1245" y="7444"/>
                  </a:cubicBezTo>
                  <a:cubicBezTo>
                    <a:pt x="1254" y="7488"/>
                    <a:pt x="1272" y="7426"/>
                    <a:pt x="1298" y="7435"/>
                  </a:cubicBezTo>
                  <a:cubicBezTo>
                    <a:pt x="1289" y="7453"/>
                    <a:pt x="1289" y="7479"/>
                    <a:pt x="1289" y="7506"/>
                  </a:cubicBezTo>
                  <a:cubicBezTo>
                    <a:pt x="1298" y="7524"/>
                    <a:pt x="1298" y="7559"/>
                    <a:pt x="1298" y="7576"/>
                  </a:cubicBezTo>
                  <a:cubicBezTo>
                    <a:pt x="1280" y="7612"/>
                    <a:pt x="1236" y="7568"/>
                    <a:pt x="1227" y="7621"/>
                  </a:cubicBezTo>
                  <a:cubicBezTo>
                    <a:pt x="1236" y="7647"/>
                    <a:pt x="1245" y="7656"/>
                    <a:pt x="1263" y="7656"/>
                  </a:cubicBezTo>
                  <a:cubicBezTo>
                    <a:pt x="1289" y="7647"/>
                    <a:pt x="1263" y="7612"/>
                    <a:pt x="1289" y="7612"/>
                  </a:cubicBezTo>
                  <a:cubicBezTo>
                    <a:pt x="1342" y="7585"/>
                    <a:pt x="1316" y="7647"/>
                    <a:pt x="1333" y="7674"/>
                  </a:cubicBezTo>
                  <a:cubicBezTo>
                    <a:pt x="1386" y="7656"/>
                    <a:pt x="1333" y="7621"/>
                    <a:pt x="1333" y="7576"/>
                  </a:cubicBezTo>
                  <a:cubicBezTo>
                    <a:pt x="1413" y="7585"/>
                    <a:pt x="1360" y="7665"/>
                    <a:pt x="1386" y="7735"/>
                  </a:cubicBezTo>
                  <a:cubicBezTo>
                    <a:pt x="1369" y="7735"/>
                    <a:pt x="1360" y="7718"/>
                    <a:pt x="1342" y="7718"/>
                  </a:cubicBezTo>
                  <a:cubicBezTo>
                    <a:pt x="1377" y="7806"/>
                    <a:pt x="1316" y="7815"/>
                    <a:pt x="1289" y="7859"/>
                  </a:cubicBezTo>
                  <a:cubicBezTo>
                    <a:pt x="1298" y="7868"/>
                    <a:pt x="1307" y="7868"/>
                    <a:pt x="1316" y="7886"/>
                  </a:cubicBezTo>
                  <a:cubicBezTo>
                    <a:pt x="1351" y="7850"/>
                    <a:pt x="1369" y="7806"/>
                    <a:pt x="1430" y="7780"/>
                  </a:cubicBezTo>
                  <a:cubicBezTo>
                    <a:pt x="1422" y="7815"/>
                    <a:pt x="1413" y="7841"/>
                    <a:pt x="1369" y="7850"/>
                  </a:cubicBezTo>
                  <a:cubicBezTo>
                    <a:pt x="1369" y="7903"/>
                    <a:pt x="1395" y="7903"/>
                    <a:pt x="1430" y="7912"/>
                  </a:cubicBezTo>
                  <a:cubicBezTo>
                    <a:pt x="1422" y="7930"/>
                    <a:pt x="1404" y="7947"/>
                    <a:pt x="1377" y="7956"/>
                  </a:cubicBezTo>
                  <a:cubicBezTo>
                    <a:pt x="1395" y="7991"/>
                    <a:pt x="1413" y="7956"/>
                    <a:pt x="1413" y="8027"/>
                  </a:cubicBezTo>
                  <a:cubicBezTo>
                    <a:pt x="1413" y="8053"/>
                    <a:pt x="1430" y="8089"/>
                    <a:pt x="1404" y="8089"/>
                  </a:cubicBezTo>
                  <a:cubicBezTo>
                    <a:pt x="1430" y="8133"/>
                    <a:pt x="1448" y="8071"/>
                    <a:pt x="1483" y="8089"/>
                  </a:cubicBezTo>
                  <a:lnTo>
                    <a:pt x="1475" y="8053"/>
                  </a:lnTo>
                  <a:cubicBezTo>
                    <a:pt x="1501" y="8053"/>
                    <a:pt x="1519" y="8142"/>
                    <a:pt x="1457" y="8142"/>
                  </a:cubicBezTo>
                  <a:cubicBezTo>
                    <a:pt x="1492" y="8195"/>
                    <a:pt x="1475" y="8230"/>
                    <a:pt x="1492" y="8274"/>
                  </a:cubicBezTo>
                  <a:cubicBezTo>
                    <a:pt x="1510" y="8239"/>
                    <a:pt x="1466" y="8133"/>
                    <a:pt x="1536" y="8142"/>
                  </a:cubicBezTo>
                  <a:cubicBezTo>
                    <a:pt x="1554" y="8177"/>
                    <a:pt x="1510" y="8186"/>
                    <a:pt x="1519" y="8221"/>
                  </a:cubicBezTo>
                  <a:cubicBezTo>
                    <a:pt x="1528" y="8230"/>
                    <a:pt x="1545" y="8230"/>
                    <a:pt x="1545" y="8239"/>
                  </a:cubicBezTo>
                  <a:cubicBezTo>
                    <a:pt x="1572" y="8230"/>
                    <a:pt x="1572" y="8212"/>
                    <a:pt x="1598" y="8203"/>
                  </a:cubicBezTo>
                  <a:cubicBezTo>
                    <a:pt x="1589" y="8177"/>
                    <a:pt x="1572" y="8177"/>
                    <a:pt x="1563" y="8159"/>
                  </a:cubicBezTo>
                  <a:cubicBezTo>
                    <a:pt x="1589" y="8124"/>
                    <a:pt x="1625" y="8221"/>
                    <a:pt x="1607" y="8256"/>
                  </a:cubicBezTo>
                  <a:cubicBezTo>
                    <a:pt x="1581" y="8274"/>
                    <a:pt x="1572" y="8256"/>
                    <a:pt x="1545" y="8274"/>
                  </a:cubicBezTo>
                  <a:cubicBezTo>
                    <a:pt x="1589" y="8309"/>
                    <a:pt x="1625" y="8389"/>
                    <a:pt x="1589" y="8433"/>
                  </a:cubicBezTo>
                  <a:cubicBezTo>
                    <a:pt x="1625" y="8442"/>
                    <a:pt x="1625" y="8398"/>
                    <a:pt x="1642" y="8371"/>
                  </a:cubicBezTo>
                  <a:cubicBezTo>
                    <a:pt x="1678" y="8389"/>
                    <a:pt x="1678" y="8424"/>
                    <a:pt x="1678" y="8468"/>
                  </a:cubicBezTo>
                  <a:cubicBezTo>
                    <a:pt x="1678" y="8512"/>
                    <a:pt x="1687" y="8548"/>
                    <a:pt x="1731" y="8574"/>
                  </a:cubicBezTo>
                  <a:cubicBezTo>
                    <a:pt x="1766" y="8601"/>
                    <a:pt x="1695" y="8618"/>
                    <a:pt x="1748" y="8645"/>
                  </a:cubicBezTo>
                  <a:cubicBezTo>
                    <a:pt x="1757" y="8680"/>
                    <a:pt x="1792" y="8636"/>
                    <a:pt x="1810" y="8654"/>
                  </a:cubicBezTo>
                  <a:cubicBezTo>
                    <a:pt x="1828" y="8724"/>
                    <a:pt x="1872" y="8733"/>
                    <a:pt x="1863" y="8786"/>
                  </a:cubicBezTo>
                  <a:cubicBezTo>
                    <a:pt x="1881" y="8795"/>
                    <a:pt x="1898" y="8777"/>
                    <a:pt x="1916" y="8795"/>
                  </a:cubicBezTo>
                  <a:cubicBezTo>
                    <a:pt x="1934" y="8795"/>
                    <a:pt x="1960" y="8769"/>
                    <a:pt x="1987" y="8777"/>
                  </a:cubicBezTo>
                  <a:cubicBezTo>
                    <a:pt x="1987" y="8760"/>
                    <a:pt x="1996" y="8751"/>
                    <a:pt x="2013" y="8769"/>
                  </a:cubicBezTo>
                  <a:cubicBezTo>
                    <a:pt x="1987" y="8804"/>
                    <a:pt x="1925" y="8804"/>
                    <a:pt x="1951" y="8848"/>
                  </a:cubicBezTo>
                  <a:cubicBezTo>
                    <a:pt x="1978" y="8874"/>
                    <a:pt x="1951" y="8821"/>
                    <a:pt x="1987" y="8804"/>
                  </a:cubicBezTo>
                  <a:cubicBezTo>
                    <a:pt x="2013" y="8848"/>
                    <a:pt x="2066" y="8830"/>
                    <a:pt x="2093" y="8857"/>
                  </a:cubicBezTo>
                  <a:cubicBezTo>
                    <a:pt x="2119" y="8883"/>
                    <a:pt x="2119" y="8945"/>
                    <a:pt x="2172" y="8972"/>
                  </a:cubicBezTo>
                  <a:cubicBezTo>
                    <a:pt x="2190" y="8989"/>
                    <a:pt x="2199" y="8910"/>
                    <a:pt x="2225" y="8954"/>
                  </a:cubicBezTo>
                  <a:cubicBezTo>
                    <a:pt x="2260" y="8972"/>
                    <a:pt x="2216" y="8972"/>
                    <a:pt x="2216" y="8989"/>
                  </a:cubicBezTo>
                  <a:cubicBezTo>
                    <a:pt x="2216" y="9007"/>
                    <a:pt x="2252" y="9016"/>
                    <a:pt x="2225" y="9042"/>
                  </a:cubicBezTo>
                  <a:cubicBezTo>
                    <a:pt x="2278" y="9060"/>
                    <a:pt x="2269" y="9007"/>
                    <a:pt x="2305" y="8989"/>
                  </a:cubicBezTo>
                  <a:cubicBezTo>
                    <a:pt x="2331" y="9025"/>
                    <a:pt x="2384" y="9060"/>
                    <a:pt x="2428" y="9060"/>
                  </a:cubicBezTo>
                  <a:cubicBezTo>
                    <a:pt x="2446" y="9095"/>
                    <a:pt x="2411" y="9095"/>
                    <a:pt x="2384" y="9122"/>
                  </a:cubicBezTo>
                  <a:cubicBezTo>
                    <a:pt x="2393" y="9157"/>
                    <a:pt x="2464" y="9157"/>
                    <a:pt x="2517" y="9166"/>
                  </a:cubicBezTo>
                  <a:cubicBezTo>
                    <a:pt x="2481" y="9210"/>
                    <a:pt x="2499" y="9228"/>
                    <a:pt x="2437" y="9228"/>
                  </a:cubicBezTo>
                  <a:cubicBezTo>
                    <a:pt x="2437" y="9245"/>
                    <a:pt x="2464" y="9254"/>
                    <a:pt x="2481" y="9263"/>
                  </a:cubicBezTo>
                  <a:cubicBezTo>
                    <a:pt x="2517" y="9281"/>
                    <a:pt x="2517" y="9210"/>
                    <a:pt x="2534" y="9192"/>
                  </a:cubicBezTo>
                  <a:cubicBezTo>
                    <a:pt x="2569" y="9210"/>
                    <a:pt x="2587" y="9148"/>
                    <a:pt x="2631" y="9175"/>
                  </a:cubicBezTo>
                  <a:cubicBezTo>
                    <a:pt x="2649" y="9184"/>
                    <a:pt x="2649" y="9157"/>
                    <a:pt x="2658" y="9139"/>
                  </a:cubicBezTo>
                  <a:cubicBezTo>
                    <a:pt x="2737" y="9192"/>
                    <a:pt x="2834" y="9201"/>
                    <a:pt x="2905" y="9245"/>
                  </a:cubicBezTo>
                  <a:cubicBezTo>
                    <a:pt x="2923" y="9245"/>
                    <a:pt x="2923" y="9228"/>
                    <a:pt x="2932" y="9219"/>
                  </a:cubicBezTo>
                  <a:cubicBezTo>
                    <a:pt x="2984" y="9245"/>
                    <a:pt x="3037" y="9245"/>
                    <a:pt x="3073" y="9263"/>
                  </a:cubicBezTo>
                  <a:cubicBezTo>
                    <a:pt x="3082" y="9263"/>
                    <a:pt x="3064" y="9289"/>
                    <a:pt x="3073" y="9289"/>
                  </a:cubicBezTo>
                  <a:cubicBezTo>
                    <a:pt x="3082" y="9307"/>
                    <a:pt x="3135" y="9298"/>
                    <a:pt x="3143" y="9316"/>
                  </a:cubicBezTo>
                  <a:cubicBezTo>
                    <a:pt x="3161" y="9316"/>
                    <a:pt x="3161" y="9289"/>
                    <a:pt x="3188" y="9289"/>
                  </a:cubicBezTo>
                  <a:cubicBezTo>
                    <a:pt x="3214" y="9245"/>
                    <a:pt x="3135" y="9263"/>
                    <a:pt x="3170" y="9228"/>
                  </a:cubicBezTo>
                  <a:cubicBezTo>
                    <a:pt x="3249" y="9201"/>
                    <a:pt x="3188" y="9325"/>
                    <a:pt x="3285" y="9289"/>
                  </a:cubicBezTo>
                  <a:cubicBezTo>
                    <a:pt x="3285" y="9316"/>
                    <a:pt x="3267" y="9307"/>
                    <a:pt x="3258" y="9325"/>
                  </a:cubicBezTo>
                  <a:cubicBezTo>
                    <a:pt x="3302" y="9360"/>
                    <a:pt x="3364" y="9307"/>
                    <a:pt x="3373" y="9351"/>
                  </a:cubicBezTo>
                  <a:cubicBezTo>
                    <a:pt x="3399" y="9360"/>
                    <a:pt x="3399" y="9334"/>
                    <a:pt x="3399" y="9316"/>
                  </a:cubicBezTo>
                  <a:cubicBezTo>
                    <a:pt x="3497" y="9360"/>
                    <a:pt x="3558" y="9351"/>
                    <a:pt x="3656" y="9360"/>
                  </a:cubicBezTo>
                  <a:cubicBezTo>
                    <a:pt x="3647" y="9378"/>
                    <a:pt x="3603" y="9351"/>
                    <a:pt x="3603" y="9378"/>
                  </a:cubicBezTo>
                  <a:cubicBezTo>
                    <a:pt x="3611" y="9431"/>
                    <a:pt x="3797" y="9360"/>
                    <a:pt x="3673" y="9351"/>
                  </a:cubicBezTo>
                  <a:cubicBezTo>
                    <a:pt x="3691" y="9316"/>
                    <a:pt x="3762" y="9360"/>
                    <a:pt x="3806" y="9360"/>
                  </a:cubicBezTo>
                  <a:cubicBezTo>
                    <a:pt x="3788" y="9387"/>
                    <a:pt x="3806" y="9404"/>
                    <a:pt x="3806" y="9422"/>
                  </a:cubicBezTo>
                  <a:cubicBezTo>
                    <a:pt x="3823" y="9422"/>
                    <a:pt x="3823" y="9413"/>
                    <a:pt x="3806" y="9413"/>
                  </a:cubicBezTo>
                  <a:cubicBezTo>
                    <a:pt x="3867" y="9369"/>
                    <a:pt x="3973" y="9501"/>
                    <a:pt x="4018" y="9422"/>
                  </a:cubicBezTo>
                  <a:cubicBezTo>
                    <a:pt x="4079" y="9431"/>
                    <a:pt x="4044" y="9484"/>
                    <a:pt x="4124" y="9484"/>
                  </a:cubicBezTo>
                  <a:cubicBezTo>
                    <a:pt x="4132" y="9457"/>
                    <a:pt x="4097" y="9448"/>
                    <a:pt x="4071" y="9440"/>
                  </a:cubicBezTo>
                  <a:cubicBezTo>
                    <a:pt x="4097" y="9413"/>
                    <a:pt x="4177" y="9466"/>
                    <a:pt x="4203" y="9493"/>
                  </a:cubicBezTo>
                  <a:cubicBezTo>
                    <a:pt x="4229" y="9493"/>
                    <a:pt x="4185" y="9431"/>
                    <a:pt x="4265" y="9457"/>
                  </a:cubicBezTo>
                  <a:cubicBezTo>
                    <a:pt x="4309" y="9466"/>
                    <a:pt x="4300" y="9493"/>
                    <a:pt x="4291" y="9510"/>
                  </a:cubicBezTo>
                  <a:cubicBezTo>
                    <a:pt x="4353" y="9537"/>
                    <a:pt x="4415" y="9510"/>
                    <a:pt x="4486" y="9519"/>
                  </a:cubicBezTo>
                  <a:cubicBezTo>
                    <a:pt x="4503" y="9528"/>
                    <a:pt x="4503" y="9546"/>
                    <a:pt x="4521" y="9546"/>
                  </a:cubicBezTo>
                  <a:cubicBezTo>
                    <a:pt x="4547" y="9554"/>
                    <a:pt x="4556" y="9546"/>
                    <a:pt x="4565" y="9546"/>
                  </a:cubicBezTo>
                  <a:cubicBezTo>
                    <a:pt x="4609" y="9554"/>
                    <a:pt x="4680" y="9590"/>
                    <a:pt x="4759" y="9607"/>
                  </a:cubicBezTo>
                  <a:cubicBezTo>
                    <a:pt x="4795" y="9607"/>
                    <a:pt x="4848" y="9634"/>
                    <a:pt x="4883" y="9643"/>
                  </a:cubicBezTo>
                  <a:cubicBezTo>
                    <a:pt x="4927" y="9660"/>
                    <a:pt x="4980" y="9634"/>
                    <a:pt x="5007" y="9687"/>
                  </a:cubicBezTo>
                  <a:cubicBezTo>
                    <a:pt x="5015" y="9696"/>
                    <a:pt x="5042" y="9722"/>
                    <a:pt x="5068" y="9722"/>
                  </a:cubicBezTo>
                  <a:cubicBezTo>
                    <a:pt x="5077" y="9722"/>
                    <a:pt x="5095" y="9696"/>
                    <a:pt x="5095" y="9696"/>
                  </a:cubicBezTo>
                  <a:cubicBezTo>
                    <a:pt x="5104" y="9696"/>
                    <a:pt x="5201" y="9802"/>
                    <a:pt x="5245" y="9731"/>
                  </a:cubicBezTo>
                  <a:cubicBezTo>
                    <a:pt x="5316" y="9749"/>
                    <a:pt x="5351" y="9757"/>
                    <a:pt x="5457" y="9784"/>
                  </a:cubicBezTo>
                  <a:cubicBezTo>
                    <a:pt x="5474" y="9793"/>
                    <a:pt x="5536" y="9802"/>
                    <a:pt x="5527" y="9793"/>
                  </a:cubicBezTo>
                  <a:cubicBezTo>
                    <a:pt x="5545" y="9810"/>
                    <a:pt x="5545" y="9837"/>
                    <a:pt x="5572" y="9846"/>
                  </a:cubicBezTo>
                  <a:cubicBezTo>
                    <a:pt x="5625" y="9863"/>
                    <a:pt x="5633" y="9810"/>
                    <a:pt x="5651" y="9872"/>
                  </a:cubicBezTo>
                  <a:cubicBezTo>
                    <a:pt x="5678" y="9863"/>
                    <a:pt x="5695" y="9855"/>
                    <a:pt x="5722" y="9846"/>
                  </a:cubicBezTo>
                  <a:cubicBezTo>
                    <a:pt x="5969" y="9925"/>
                    <a:pt x="6216" y="10005"/>
                    <a:pt x="6446" y="10040"/>
                  </a:cubicBezTo>
                  <a:cubicBezTo>
                    <a:pt x="6455" y="10058"/>
                    <a:pt x="6455" y="10075"/>
                    <a:pt x="6463" y="10093"/>
                  </a:cubicBezTo>
                  <a:cubicBezTo>
                    <a:pt x="6649" y="10084"/>
                    <a:pt x="6808" y="10146"/>
                    <a:pt x="6967" y="10181"/>
                  </a:cubicBezTo>
                  <a:cubicBezTo>
                    <a:pt x="7011" y="10199"/>
                    <a:pt x="7002" y="10128"/>
                    <a:pt x="7046" y="10164"/>
                  </a:cubicBezTo>
                  <a:cubicBezTo>
                    <a:pt x="7029" y="10199"/>
                    <a:pt x="7046" y="10225"/>
                    <a:pt x="7073" y="10252"/>
                  </a:cubicBezTo>
                  <a:cubicBezTo>
                    <a:pt x="7099" y="10208"/>
                    <a:pt x="7037" y="10208"/>
                    <a:pt x="7064" y="10164"/>
                  </a:cubicBezTo>
                  <a:cubicBezTo>
                    <a:pt x="7108" y="10181"/>
                    <a:pt x="7143" y="10190"/>
                    <a:pt x="7134" y="10225"/>
                  </a:cubicBezTo>
                  <a:cubicBezTo>
                    <a:pt x="7161" y="10225"/>
                    <a:pt x="7179" y="10208"/>
                    <a:pt x="7187" y="10181"/>
                  </a:cubicBezTo>
                  <a:cubicBezTo>
                    <a:pt x="7302" y="10208"/>
                    <a:pt x="7338" y="10234"/>
                    <a:pt x="7470" y="10270"/>
                  </a:cubicBezTo>
                  <a:cubicBezTo>
                    <a:pt x="7399" y="10323"/>
                    <a:pt x="7399" y="10331"/>
                    <a:pt x="7364" y="10411"/>
                  </a:cubicBezTo>
                  <a:cubicBezTo>
                    <a:pt x="7399" y="10429"/>
                    <a:pt x="7399" y="10402"/>
                    <a:pt x="7408" y="10384"/>
                  </a:cubicBezTo>
                  <a:cubicBezTo>
                    <a:pt x="7452" y="10402"/>
                    <a:pt x="7435" y="10455"/>
                    <a:pt x="7444" y="10490"/>
                  </a:cubicBezTo>
                  <a:cubicBezTo>
                    <a:pt x="7532" y="10490"/>
                    <a:pt x="7594" y="10561"/>
                    <a:pt x="7655" y="10526"/>
                  </a:cubicBezTo>
                  <a:cubicBezTo>
                    <a:pt x="7691" y="10526"/>
                    <a:pt x="7664" y="10561"/>
                    <a:pt x="7691" y="10570"/>
                  </a:cubicBezTo>
                  <a:cubicBezTo>
                    <a:pt x="7708" y="10570"/>
                    <a:pt x="7708" y="10543"/>
                    <a:pt x="7735" y="10552"/>
                  </a:cubicBezTo>
                  <a:cubicBezTo>
                    <a:pt x="7797" y="10552"/>
                    <a:pt x="7788" y="10587"/>
                    <a:pt x="7841" y="10596"/>
                  </a:cubicBezTo>
                  <a:cubicBezTo>
                    <a:pt x="7841" y="10632"/>
                    <a:pt x="7850" y="10667"/>
                    <a:pt x="7912" y="10667"/>
                  </a:cubicBezTo>
                  <a:cubicBezTo>
                    <a:pt x="7964" y="10632"/>
                    <a:pt x="7779" y="10614"/>
                    <a:pt x="7894" y="10614"/>
                  </a:cubicBezTo>
                  <a:cubicBezTo>
                    <a:pt x="7920" y="10614"/>
                    <a:pt x="7947" y="10632"/>
                    <a:pt x="7956" y="10632"/>
                  </a:cubicBezTo>
                  <a:cubicBezTo>
                    <a:pt x="8000" y="10640"/>
                    <a:pt x="8009" y="10623"/>
                    <a:pt x="8026" y="10623"/>
                  </a:cubicBezTo>
                  <a:cubicBezTo>
                    <a:pt x="8062" y="10632"/>
                    <a:pt x="8062" y="10649"/>
                    <a:pt x="8088" y="10658"/>
                  </a:cubicBezTo>
                  <a:cubicBezTo>
                    <a:pt x="8212" y="10693"/>
                    <a:pt x="8379" y="10711"/>
                    <a:pt x="8450" y="10746"/>
                  </a:cubicBezTo>
                  <a:cubicBezTo>
                    <a:pt x="8468" y="10746"/>
                    <a:pt x="8468" y="10720"/>
                    <a:pt x="8477" y="10702"/>
                  </a:cubicBezTo>
                  <a:cubicBezTo>
                    <a:pt x="8512" y="10729"/>
                    <a:pt x="8565" y="10746"/>
                    <a:pt x="8618" y="10755"/>
                  </a:cubicBezTo>
                  <a:cubicBezTo>
                    <a:pt x="8671" y="10755"/>
                    <a:pt x="8733" y="10755"/>
                    <a:pt x="8777" y="10738"/>
                  </a:cubicBezTo>
                  <a:cubicBezTo>
                    <a:pt x="8803" y="10738"/>
                    <a:pt x="8821" y="10764"/>
                    <a:pt x="8847" y="10773"/>
                  </a:cubicBezTo>
                  <a:cubicBezTo>
                    <a:pt x="8883" y="10782"/>
                    <a:pt x="8892" y="10755"/>
                    <a:pt x="8900" y="10755"/>
                  </a:cubicBezTo>
                  <a:cubicBezTo>
                    <a:pt x="8927" y="10755"/>
                    <a:pt x="8918" y="10782"/>
                    <a:pt x="8927" y="10791"/>
                  </a:cubicBezTo>
                  <a:cubicBezTo>
                    <a:pt x="8936" y="10799"/>
                    <a:pt x="9006" y="10791"/>
                    <a:pt x="9006" y="10791"/>
                  </a:cubicBezTo>
                  <a:cubicBezTo>
                    <a:pt x="9042" y="10799"/>
                    <a:pt x="9059" y="10782"/>
                    <a:pt x="9104" y="10799"/>
                  </a:cubicBezTo>
                  <a:cubicBezTo>
                    <a:pt x="9104" y="10782"/>
                    <a:pt x="9068" y="10782"/>
                    <a:pt x="9051" y="10773"/>
                  </a:cubicBezTo>
                  <a:cubicBezTo>
                    <a:pt x="9015" y="10738"/>
                    <a:pt x="9157" y="10782"/>
                    <a:pt x="9192" y="10791"/>
                  </a:cubicBezTo>
                  <a:cubicBezTo>
                    <a:pt x="9148" y="10817"/>
                    <a:pt x="9227" y="10844"/>
                    <a:pt x="9165" y="10861"/>
                  </a:cubicBezTo>
                  <a:cubicBezTo>
                    <a:pt x="9165" y="10896"/>
                    <a:pt x="9201" y="10826"/>
                    <a:pt x="9245" y="10861"/>
                  </a:cubicBezTo>
                  <a:cubicBezTo>
                    <a:pt x="9271" y="10826"/>
                    <a:pt x="9218" y="10799"/>
                    <a:pt x="9254" y="10799"/>
                  </a:cubicBezTo>
                  <a:cubicBezTo>
                    <a:pt x="9315" y="10808"/>
                    <a:pt x="9245" y="10817"/>
                    <a:pt x="9280" y="10852"/>
                  </a:cubicBezTo>
                  <a:cubicBezTo>
                    <a:pt x="9307" y="10861"/>
                    <a:pt x="9307" y="10817"/>
                    <a:pt x="9315" y="10808"/>
                  </a:cubicBezTo>
                  <a:cubicBezTo>
                    <a:pt x="9333" y="10808"/>
                    <a:pt x="9395" y="10844"/>
                    <a:pt x="9386" y="10791"/>
                  </a:cubicBezTo>
                  <a:cubicBezTo>
                    <a:pt x="9474" y="10799"/>
                    <a:pt x="9527" y="10826"/>
                    <a:pt x="9598" y="10844"/>
                  </a:cubicBezTo>
                  <a:cubicBezTo>
                    <a:pt x="9580" y="10888"/>
                    <a:pt x="9624" y="10905"/>
                    <a:pt x="9580" y="10932"/>
                  </a:cubicBezTo>
                  <a:cubicBezTo>
                    <a:pt x="9616" y="10949"/>
                    <a:pt x="9669" y="10967"/>
                    <a:pt x="9722" y="10976"/>
                  </a:cubicBezTo>
                  <a:cubicBezTo>
                    <a:pt x="9775" y="10976"/>
                    <a:pt x="9828" y="10976"/>
                    <a:pt x="9863" y="10967"/>
                  </a:cubicBezTo>
                  <a:cubicBezTo>
                    <a:pt x="9872" y="10967"/>
                    <a:pt x="9872" y="10958"/>
                    <a:pt x="9881" y="10941"/>
                  </a:cubicBezTo>
                  <a:cubicBezTo>
                    <a:pt x="10013" y="10941"/>
                    <a:pt x="10145" y="11002"/>
                    <a:pt x="10216" y="10958"/>
                  </a:cubicBezTo>
                  <a:cubicBezTo>
                    <a:pt x="10278" y="10976"/>
                    <a:pt x="10375" y="11002"/>
                    <a:pt x="10375" y="10932"/>
                  </a:cubicBezTo>
                  <a:cubicBezTo>
                    <a:pt x="10419" y="10949"/>
                    <a:pt x="10454" y="10914"/>
                    <a:pt x="10490" y="10914"/>
                  </a:cubicBezTo>
                  <a:cubicBezTo>
                    <a:pt x="10525" y="10914"/>
                    <a:pt x="10560" y="10932"/>
                    <a:pt x="10578" y="10932"/>
                  </a:cubicBezTo>
                  <a:cubicBezTo>
                    <a:pt x="10596" y="10923"/>
                    <a:pt x="10613" y="10896"/>
                    <a:pt x="10622" y="10896"/>
                  </a:cubicBezTo>
                  <a:cubicBezTo>
                    <a:pt x="10675" y="10879"/>
                    <a:pt x="10746" y="10888"/>
                    <a:pt x="10799" y="10870"/>
                  </a:cubicBezTo>
                  <a:cubicBezTo>
                    <a:pt x="10825" y="10870"/>
                    <a:pt x="10852" y="10861"/>
                    <a:pt x="10887" y="10861"/>
                  </a:cubicBezTo>
                  <a:cubicBezTo>
                    <a:pt x="10905" y="10861"/>
                    <a:pt x="10931" y="10852"/>
                    <a:pt x="10949" y="10852"/>
                  </a:cubicBezTo>
                  <a:cubicBezTo>
                    <a:pt x="10967" y="10844"/>
                    <a:pt x="10984" y="10844"/>
                    <a:pt x="11002" y="10835"/>
                  </a:cubicBezTo>
                  <a:cubicBezTo>
                    <a:pt x="11037" y="10817"/>
                    <a:pt x="11064" y="10782"/>
                    <a:pt x="11108" y="10773"/>
                  </a:cubicBezTo>
                  <a:cubicBezTo>
                    <a:pt x="11152" y="10764"/>
                    <a:pt x="11196" y="10755"/>
                    <a:pt x="11240" y="10729"/>
                  </a:cubicBezTo>
                  <a:cubicBezTo>
                    <a:pt x="11240" y="10773"/>
                    <a:pt x="11267" y="10773"/>
                    <a:pt x="11276" y="10808"/>
                  </a:cubicBezTo>
                  <a:cubicBezTo>
                    <a:pt x="11223" y="10808"/>
                    <a:pt x="11258" y="10870"/>
                    <a:pt x="11223" y="10888"/>
                  </a:cubicBezTo>
                  <a:cubicBezTo>
                    <a:pt x="11240" y="10923"/>
                    <a:pt x="11258" y="10852"/>
                    <a:pt x="11302" y="10861"/>
                  </a:cubicBezTo>
                  <a:cubicBezTo>
                    <a:pt x="11285" y="10923"/>
                    <a:pt x="11293" y="11002"/>
                    <a:pt x="11355" y="11020"/>
                  </a:cubicBezTo>
                  <a:cubicBezTo>
                    <a:pt x="11364" y="11029"/>
                    <a:pt x="11382" y="10985"/>
                    <a:pt x="11390" y="10985"/>
                  </a:cubicBezTo>
                  <a:cubicBezTo>
                    <a:pt x="11417" y="10976"/>
                    <a:pt x="11479" y="10967"/>
                    <a:pt x="11532" y="10941"/>
                  </a:cubicBezTo>
                  <a:cubicBezTo>
                    <a:pt x="11576" y="10914"/>
                    <a:pt x="11585" y="10879"/>
                    <a:pt x="11638" y="10888"/>
                  </a:cubicBezTo>
                  <a:cubicBezTo>
                    <a:pt x="11647" y="10852"/>
                    <a:pt x="11682" y="10826"/>
                    <a:pt x="11726" y="10808"/>
                  </a:cubicBezTo>
                  <a:cubicBezTo>
                    <a:pt x="11744" y="10791"/>
                    <a:pt x="11770" y="10782"/>
                    <a:pt x="11788" y="10773"/>
                  </a:cubicBezTo>
                  <a:cubicBezTo>
                    <a:pt x="11805" y="10755"/>
                    <a:pt x="11832" y="10738"/>
                    <a:pt x="11841" y="10729"/>
                  </a:cubicBezTo>
                  <a:cubicBezTo>
                    <a:pt x="11867" y="10711"/>
                    <a:pt x="11858" y="10676"/>
                    <a:pt x="11876" y="10658"/>
                  </a:cubicBezTo>
                  <a:cubicBezTo>
                    <a:pt x="11894" y="10640"/>
                    <a:pt x="11911" y="10632"/>
                    <a:pt x="11920" y="10623"/>
                  </a:cubicBezTo>
                  <a:cubicBezTo>
                    <a:pt x="11938" y="10614"/>
                    <a:pt x="11956" y="10605"/>
                    <a:pt x="11973" y="10596"/>
                  </a:cubicBezTo>
                  <a:cubicBezTo>
                    <a:pt x="12009" y="10587"/>
                    <a:pt x="12044" y="10579"/>
                    <a:pt x="12070" y="10561"/>
                  </a:cubicBezTo>
                  <a:cubicBezTo>
                    <a:pt x="12097" y="10614"/>
                    <a:pt x="12132" y="10596"/>
                    <a:pt x="12167" y="10623"/>
                  </a:cubicBezTo>
                  <a:cubicBezTo>
                    <a:pt x="12238" y="10605"/>
                    <a:pt x="12300" y="10676"/>
                    <a:pt x="12379" y="10658"/>
                  </a:cubicBezTo>
                  <a:cubicBezTo>
                    <a:pt x="12388" y="10720"/>
                    <a:pt x="12415" y="10702"/>
                    <a:pt x="12459" y="10685"/>
                  </a:cubicBezTo>
                  <a:cubicBezTo>
                    <a:pt x="12459" y="10782"/>
                    <a:pt x="12556" y="10746"/>
                    <a:pt x="12600" y="10791"/>
                  </a:cubicBezTo>
                  <a:cubicBezTo>
                    <a:pt x="12574" y="10799"/>
                    <a:pt x="12591" y="10817"/>
                    <a:pt x="12574" y="10826"/>
                  </a:cubicBezTo>
                  <a:cubicBezTo>
                    <a:pt x="12591" y="10844"/>
                    <a:pt x="12609" y="10817"/>
                    <a:pt x="12635" y="10799"/>
                  </a:cubicBezTo>
                  <a:cubicBezTo>
                    <a:pt x="12627" y="10852"/>
                    <a:pt x="12662" y="10844"/>
                    <a:pt x="12644" y="10888"/>
                  </a:cubicBezTo>
                  <a:cubicBezTo>
                    <a:pt x="12653" y="10914"/>
                    <a:pt x="12671" y="10905"/>
                    <a:pt x="12688" y="10896"/>
                  </a:cubicBezTo>
                  <a:cubicBezTo>
                    <a:pt x="12680" y="10914"/>
                    <a:pt x="12706" y="10932"/>
                    <a:pt x="12697" y="10958"/>
                  </a:cubicBezTo>
                  <a:cubicBezTo>
                    <a:pt x="12697" y="10967"/>
                    <a:pt x="12671" y="10976"/>
                    <a:pt x="12671" y="10985"/>
                  </a:cubicBezTo>
                  <a:cubicBezTo>
                    <a:pt x="12680" y="11011"/>
                    <a:pt x="12724" y="11029"/>
                    <a:pt x="12706" y="11047"/>
                  </a:cubicBezTo>
                  <a:cubicBezTo>
                    <a:pt x="12697" y="11055"/>
                    <a:pt x="12680" y="11047"/>
                    <a:pt x="12671" y="11055"/>
                  </a:cubicBezTo>
                  <a:cubicBezTo>
                    <a:pt x="12653" y="11091"/>
                    <a:pt x="12653" y="11108"/>
                    <a:pt x="12662" y="11161"/>
                  </a:cubicBezTo>
                  <a:cubicBezTo>
                    <a:pt x="12609" y="11188"/>
                    <a:pt x="12627" y="11223"/>
                    <a:pt x="12574" y="11250"/>
                  </a:cubicBezTo>
                  <a:cubicBezTo>
                    <a:pt x="12556" y="11259"/>
                    <a:pt x="12574" y="11276"/>
                    <a:pt x="12582" y="11294"/>
                  </a:cubicBezTo>
                  <a:cubicBezTo>
                    <a:pt x="12530" y="11294"/>
                    <a:pt x="12477" y="11320"/>
                    <a:pt x="12415" y="11338"/>
                  </a:cubicBezTo>
                  <a:cubicBezTo>
                    <a:pt x="12362" y="11364"/>
                    <a:pt x="12300" y="11364"/>
                    <a:pt x="12256" y="11347"/>
                  </a:cubicBezTo>
                  <a:lnTo>
                    <a:pt x="12132" y="11417"/>
                  </a:lnTo>
                  <a:cubicBezTo>
                    <a:pt x="12167" y="11497"/>
                    <a:pt x="12238" y="11497"/>
                    <a:pt x="12282" y="11559"/>
                  </a:cubicBezTo>
                  <a:cubicBezTo>
                    <a:pt x="12185" y="11621"/>
                    <a:pt x="12335" y="11638"/>
                    <a:pt x="12309" y="11700"/>
                  </a:cubicBezTo>
                  <a:lnTo>
                    <a:pt x="12247" y="11726"/>
                  </a:lnTo>
                  <a:cubicBezTo>
                    <a:pt x="12265" y="11762"/>
                    <a:pt x="12291" y="11753"/>
                    <a:pt x="12300" y="11806"/>
                  </a:cubicBezTo>
                  <a:cubicBezTo>
                    <a:pt x="12203" y="11841"/>
                    <a:pt x="12185" y="11841"/>
                    <a:pt x="12097" y="11877"/>
                  </a:cubicBezTo>
                  <a:cubicBezTo>
                    <a:pt x="12079" y="11850"/>
                    <a:pt x="12044" y="11841"/>
                    <a:pt x="12009" y="11850"/>
                  </a:cubicBezTo>
                  <a:cubicBezTo>
                    <a:pt x="11947" y="11877"/>
                    <a:pt x="12026" y="11885"/>
                    <a:pt x="11991" y="11903"/>
                  </a:cubicBezTo>
                  <a:lnTo>
                    <a:pt x="11920" y="11930"/>
                  </a:lnTo>
                  <a:lnTo>
                    <a:pt x="11894" y="11868"/>
                  </a:lnTo>
                  <a:cubicBezTo>
                    <a:pt x="11832" y="11912"/>
                    <a:pt x="11761" y="11868"/>
                    <a:pt x="11761" y="11930"/>
                  </a:cubicBezTo>
                  <a:cubicBezTo>
                    <a:pt x="11770" y="11956"/>
                    <a:pt x="11858" y="11868"/>
                    <a:pt x="11858" y="11947"/>
                  </a:cubicBezTo>
                  <a:lnTo>
                    <a:pt x="11726" y="11991"/>
                  </a:lnTo>
                  <a:lnTo>
                    <a:pt x="11576" y="12027"/>
                  </a:lnTo>
                  <a:lnTo>
                    <a:pt x="11435" y="12062"/>
                  </a:lnTo>
                  <a:cubicBezTo>
                    <a:pt x="11390" y="12071"/>
                    <a:pt x="11337" y="12080"/>
                    <a:pt x="11293" y="12088"/>
                  </a:cubicBezTo>
                  <a:cubicBezTo>
                    <a:pt x="11267" y="12097"/>
                    <a:pt x="11267" y="12115"/>
                    <a:pt x="11240" y="12124"/>
                  </a:cubicBezTo>
                  <a:cubicBezTo>
                    <a:pt x="11249" y="12159"/>
                    <a:pt x="11285" y="12168"/>
                    <a:pt x="11276" y="12212"/>
                  </a:cubicBezTo>
                  <a:cubicBezTo>
                    <a:pt x="11187" y="12239"/>
                    <a:pt x="11205" y="12283"/>
                    <a:pt x="11090" y="12274"/>
                  </a:cubicBezTo>
                  <a:cubicBezTo>
                    <a:pt x="11073" y="12318"/>
                    <a:pt x="11134" y="12292"/>
                    <a:pt x="11170" y="12292"/>
                  </a:cubicBezTo>
                  <a:cubicBezTo>
                    <a:pt x="11232" y="12292"/>
                    <a:pt x="11134" y="12318"/>
                    <a:pt x="11117" y="12318"/>
                  </a:cubicBezTo>
                  <a:cubicBezTo>
                    <a:pt x="11046" y="12309"/>
                    <a:pt x="10958" y="12336"/>
                    <a:pt x="10878" y="12345"/>
                  </a:cubicBezTo>
                  <a:cubicBezTo>
                    <a:pt x="10799" y="12353"/>
                    <a:pt x="10728" y="12345"/>
                    <a:pt x="10711" y="12300"/>
                  </a:cubicBezTo>
                  <a:cubicBezTo>
                    <a:pt x="10666" y="12327"/>
                    <a:pt x="10649" y="12371"/>
                    <a:pt x="10552" y="12353"/>
                  </a:cubicBezTo>
                  <a:cubicBezTo>
                    <a:pt x="10560" y="12336"/>
                    <a:pt x="10613" y="12345"/>
                    <a:pt x="10613" y="12318"/>
                  </a:cubicBezTo>
                  <a:cubicBezTo>
                    <a:pt x="10605" y="12309"/>
                    <a:pt x="10596" y="12309"/>
                    <a:pt x="10596" y="12292"/>
                  </a:cubicBezTo>
                  <a:cubicBezTo>
                    <a:pt x="10543" y="12300"/>
                    <a:pt x="10507" y="12309"/>
                    <a:pt x="10499" y="12353"/>
                  </a:cubicBezTo>
                  <a:cubicBezTo>
                    <a:pt x="10366" y="12362"/>
                    <a:pt x="10260" y="12318"/>
                    <a:pt x="10154" y="12345"/>
                  </a:cubicBezTo>
                  <a:cubicBezTo>
                    <a:pt x="10251" y="12309"/>
                    <a:pt x="10075" y="12300"/>
                    <a:pt x="10057" y="12336"/>
                  </a:cubicBezTo>
                  <a:cubicBezTo>
                    <a:pt x="10004" y="12336"/>
                    <a:pt x="9934" y="12327"/>
                    <a:pt x="9881" y="12327"/>
                  </a:cubicBezTo>
                  <a:cubicBezTo>
                    <a:pt x="9819" y="12318"/>
                    <a:pt x="9757" y="12309"/>
                    <a:pt x="9704" y="12309"/>
                  </a:cubicBezTo>
                  <a:cubicBezTo>
                    <a:pt x="9572" y="12309"/>
                    <a:pt x="9413" y="12274"/>
                    <a:pt x="9271" y="12247"/>
                  </a:cubicBezTo>
                  <a:cubicBezTo>
                    <a:pt x="9130" y="12212"/>
                    <a:pt x="8998" y="12194"/>
                    <a:pt x="8892" y="12212"/>
                  </a:cubicBezTo>
                  <a:cubicBezTo>
                    <a:pt x="8865" y="12194"/>
                    <a:pt x="8900" y="12177"/>
                    <a:pt x="8900" y="12168"/>
                  </a:cubicBezTo>
                  <a:cubicBezTo>
                    <a:pt x="8883" y="12159"/>
                    <a:pt x="8874" y="12150"/>
                    <a:pt x="8874" y="12141"/>
                  </a:cubicBezTo>
                  <a:cubicBezTo>
                    <a:pt x="8821" y="12133"/>
                    <a:pt x="8821" y="12159"/>
                    <a:pt x="8777" y="12150"/>
                  </a:cubicBezTo>
                  <a:cubicBezTo>
                    <a:pt x="8742" y="12141"/>
                    <a:pt x="8706" y="12106"/>
                    <a:pt x="8671" y="12097"/>
                  </a:cubicBezTo>
                  <a:cubicBezTo>
                    <a:pt x="8636" y="12088"/>
                    <a:pt x="8618" y="12124"/>
                    <a:pt x="8574" y="12106"/>
                  </a:cubicBezTo>
                  <a:cubicBezTo>
                    <a:pt x="8538" y="12097"/>
                    <a:pt x="8521" y="12080"/>
                    <a:pt x="8538" y="12053"/>
                  </a:cubicBezTo>
                  <a:cubicBezTo>
                    <a:pt x="8494" y="12053"/>
                    <a:pt x="8477" y="12097"/>
                    <a:pt x="8397" y="12062"/>
                  </a:cubicBezTo>
                  <a:cubicBezTo>
                    <a:pt x="8406" y="12044"/>
                    <a:pt x="8441" y="12062"/>
                    <a:pt x="8441" y="12044"/>
                  </a:cubicBezTo>
                  <a:cubicBezTo>
                    <a:pt x="8432" y="12009"/>
                    <a:pt x="8371" y="12027"/>
                    <a:pt x="8327" y="12000"/>
                  </a:cubicBezTo>
                  <a:cubicBezTo>
                    <a:pt x="8318" y="11991"/>
                    <a:pt x="8300" y="11956"/>
                    <a:pt x="8300" y="11956"/>
                  </a:cubicBezTo>
                  <a:cubicBezTo>
                    <a:pt x="8176" y="11912"/>
                    <a:pt x="8017" y="11912"/>
                    <a:pt x="7947" y="11877"/>
                  </a:cubicBezTo>
                  <a:cubicBezTo>
                    <a:pt x="7920" y="11885"/>
                    <a:pt x="7912" y="11894"/>
                    <a:pt x="7894" y="11912"/>
                  </a:cubicBezTo>
                  <a:cubicBezTo>
                    <a:pt x="7841" y="11841"/>
                    <a:pt x="7708" y="11841"/>
                    <a:pt x="7620" y="11832"/>
                  </a:cubicBezTo>
                  <a:lnTo>
                    <a:pt x="7629" y="11788"/>
                  </a:lnTo>
                  <a:cubicBezTo>
                    <a:pt x="7594" y="11788"/>
                    <a:pt x="7532" y="11762"/>
                    <a:pt x="7514" y="11797"/>
                  </a:cubicBezTo>
                  <a:cubicBezTo>
                    <a:pt x="7470" y="11762"/>
                    <a:pt x="7549" y="11762"/>
                    <a:pt x="7549" y="11744"/>
                  </a:cubicBezTo>
                  <a:cubicBezTo>
                    <a:pt x="7488" y="11726"/>
                    <a:pt x="7461" y="11744"/>
                    <a:pt x="7417" y="11753"/>
                  </a:cubicBezTo>
                  <a:cubicBezTo>
                    <a:pt x="7346" y="11709"/>
                    <a:pt x="7240" y="11682"/>
                    <a:pt x="7170" y="11700"/>
                  </a:cubicBezTo>
                  <a:cubicBezTo>
                    <a:pt x="7143" y="11682"/>
                    <a:pt x="7134" y="11665"/>
                    <a:pt x="7108" y="11647"/>
                  </a:cubicBezTo>
                  <a:cubicBezTo>
                    <a:pt x="6843" y="11638"/>
                    <a:pt x="6561" y="11559"/>
                    <a:pt x="6296" y="11435"/>
                  </a:cubicBezTo>
                  <a:cubicBezTo>
                    <a:pt x="6252" y="11435"/>
                    <a:pt x="6207" y="11426"/>
                    <a:pt x="6163" y="11435"/>
                  </a:cubicBezTo>
                  <a:cubicBezTo>
                    <a:pt x="6101" y="11400"/>
                    <a:pt x="6057" y="11364"/>
                    <a:pt x="5969" y="11338"/>
                  </a:cubicBezTo>
                  <a:lnTo>
                    <a:pt x="5995" y="11276"/>
                  </a:lnTo>
                  <a:cubicBezTo>
                    <a:pt x="5925" y="11276"/>
                    <a:pt x="5801" y="11303"/>
                    <a:pt x="5766" y="11223"/>
                  </a:cubicBezTo>
                  <a:cubicBezTo>
                    <a:pt x="5801" y="11197"/>
                    <a:pt x="5854" y="11259"/>
                    <a:pt x="5881" y="11267"/>
                  </a:cubicBezTo>
                  <a:cubicBezTo>
                    <a:pt x="5925" y="11267"/>
                    <a:pt x="5942" y="11223"/>
                    <a:pt x="6004" y="11250"/>
                  </a:cubicBezTo>
                  <a:cubicBezTo>
                    <a:pt x="6004" y="11223"/>
                    <a:pt x="5978" y="11206"/>
                    <a:pt x="5951" y="11197"/>
                  </a:cubicBezTo>
                  <a:cubicBezTo>
                    <a:pt x="6013" y="11188"/>
                    <a:pt x="6004" y="11117"/>
                    <a:pt x="6040" y="11100"/>
                  </a:cubicBezTo>
                  <a:cubicBezTo>
                    <a:pt x="6119" y="11064"/>
                    <a:pt x="6199" y="11135"/>
                    <a:pt x="6296" y="11126"/>
                  </a:cubicBezTo>
                  <a:cubicBezTo>
                    <a:pt x="6322" y="11144"/>
                    <a:pt x="6366" y="11161"/>
                    <a:pt x="6349" y="11197"/>
                  </a:cubicBezTo>
                  <a:cubicBezTo>
                    <a:pt x="6375" y="11197"/>
                    <a:pt x="6393" y="11188"/>
                    <a:pt x="6419" y="11188"/>
                  </a:cubicBezTo>
                  <a:cubicBezTo>
                    <a:pt x="6428" y="11161"/>
                    <a:pt x="6410" y="11144"/>
                    <a:pt x="6366" y="11135"/>
                  </a:cubicBezTo>
                  <a:cubicBezTo>
                    <a:pt x="6419" y="11117"/>
                    <a:pt x="6525" y="11179"/>
                    <a:pt x="6569" y="11206"/>
                  </a:cubicBezTo>
                  <a:cubicBezTo>
                    <a:pt x="6534" y="11250"/>
                    <a:pt x="6543" y="11241"/>
                    <a:pt x="6561" y="11285"/>
                  </a:cubicBezTo>
                  <a:cubicBezTo>
                    <a:pt x="6605" y="11294"/>
                    <a:pt x="6631" y="11250"/>
                    <a:pt x="6667" y="11303"/>
                  </a:cubicBezTo>
                  <a:cubicBezTo>
                    <a:pt x="6667" y="11285"/>
                    <a:pt x="6675" y="11285"/>
                    <a:pt x="6693" y="11285"/>
                  </a:cubicBezTo>
                  <a:cubicBezTo>
                    <a:pt x="6702" y="11241"/>
                    <a:pt x="6543" y="11259"/>
                    <a:pt x="6587" y="11197"/>
                  </a:cubicBezTo>
                  <a:cubicBezTo>
                    <a:pt x="6667" y="11223"/>
                    <a:pt x="6746" y="11250"/>
                    <a:pt x="6790" y="11285"/>
                  </a:cubicBezTo>
                  <a:cubicBezTo>
                    <a:pt x="6852" y="11294"/>
                    <a:pt x="6808" y="11232"/>
                    <a:pt x="6843" y="11223"/>
                  </a:cubicBezTo>
                  <a:cubicBezTo>
                    <a:pt x="6790" y="11206"/>
                    <a:pt x="6737" y="11223"/>
                    <a:pt x="6711" y="11179"/>
                  </a:cubicBezTo>
                  <a:cubicBezTo>
                    <a:pt x="6719" y="11153"/>
                    <a:pt x="6737" y="11135"/>
                    <a:pt x="6764" y="11135"/>
                  </a:cubicBezTo>
                  <a:cubicBezTo>
                    <a:pt x="6764" y="11108"/>
                    <a:pt x="6755" y="11091"/>
                    <a:pt x="6728" y="11073"/>
                  </a:cubicBezTo>
                  <a:cubicBezTo>
                    <a:pt x="6658" y="11073"/>
                    <a:pt x="6746" y="11117"/>
                    <a:pt x="6719" y="11144"/>
                  </a:cubicBezTo>
                  <a:cubicBezTo>
                    <a:pt x="6684" y="11126"/>
                    <a:pt x="6684" y="11153"/>
                    <a:pt x="6675" y="11179"/>
                  </a:cubicBezTo>
                  <a:cubicBezTo>
                    <a:pt x="6614" y="11170"/>
                    <a:pt x="6614" y="11144"/>
                    <a:pt x="6578" y="11126"/>
                  </a:cubicBezTo>
                  <a:cubicBezTo>
                    <a:pt x="6587" y="11108"/>
                    <a:pt x="6622" y="11135"/>
                    <a:pt x="6649" y="11135"/>
                  </a:cubicBezTo>
                  <a:cubicBezTo>
                    <a:pt x="6649" y="11064"/>
                    <a:pt x="6561" y="11117"/>
                    <a:pt x="6525" y="11126"/>
                  </a:cubicBezTo>
                  <a:cubicBezTo>
                    <a:pt x="6463" y="11108"/>
                    <a:pt x="6455" y="11064"/>
                    <a:pt x="6428" y="11029"/>
                  </a:cubicBezTo>
                  <a:cubicBezTo>
                    <a:pt x="6393" y="11020"/>
                    <a:pt x="6393" y="11100"/>
                    <a:pt x="6340" y="11064"/>
                  </a:cubicBezTo>
                  <a:cubicBezTo>
                    <a:pt x="6313" y="11038"/>
                    <a:pt x="6322" y="11002"/>
                    <a:pt x="6313" y="10967"/>
                  </a:cubicBezTo>
                  <a:cubicBezTo>
                    <a:pt x="6287" y="10976"/>
                    <a:pt x="6278" y="11011"/>
                    <a:pt x="6243" y="11011"/>
                  </a:cubicBezTo>
                  <a:cubicBezTo>
                    <a:pt x="6084" y="10967"/>
                    <a:pt x="5881" y="10870"/>
                    <a:pt x="5678" y="10808"/>
                  </a:cubicBezTo>
                  <a:cubicBezTo>
                    <a:pt x="5642" y="10791"/>
                    <a:pt x="5642" y="10844"/>
                    <a:pt x="5616" y="10835"/>
                  </a:cubicBezTo>
                  <a:cubicBezTo>
                    <a:pt x="5616" y="10852"/>
                    <a:pt x="5642" y="10870"/>
                    <a:pt x="5669" y="10888"/>
                  </a:cubicBezTo>
                  <a:cubicBezTo>
                    <a:pt x="5607" y="10914"/>
                    <a:pt x="5660" y="10976"/>
                    <a:pt x="5660" y="11020"/>
                  </a:cubicBezTo>
                  <a:lnTo>
                    <a:pt x="5625" y="11011"/>
                  </a:lnTo>
                  <a:lnTo>
                    <a:pt x="5589" y="11002"/>
                  </a:lnTo>
                  <a:cubicBezTo>
                    <a:pt x="5633" y="10967"/>
                    <a:pt x="5633" y="10923"/>
                    <a:pt x="5572" y="10896"/>
                  </a:cubicBezTo>
                  <a:cubicBezTo>
                    <a:pt x="5545" y="10941"/>
                    <a:pt x="5625" y="10932"/>
                    <a:pt x="5580" y="10976"/>
                  </a:cubicBezTo>
                  <a:cubicBezTo>
                    <a:pt x="5527" y="10914"/>
                    <a:pt x="5474" y="10923"/>
                    <a:pt x="5404" y="10932"/>
                  </a:cubicBezTo>
                  <a:cubicBezTo>
                    <a:pt x="5430" y="10976"/>
                    <a:pt x="5474" y="10958"/>
                    <a:pt x="5510" y="10967"/>
                  </a:cubicBezTo>
                  <a:cubicBezTo>
                    <a:pt x="5572" y="11002"/>
                    <a:pt x="5589" y="11047"/>
                    <a:pt x="5633" y="11082"/>
                  </a:cubicBezTo>
                  <a:cubicBezTo>
                    <a:pt x="5607" y="11091"/>
                    <a:pt x="5545" y="11135"/>
                    <a:pt x="5607" y="11161"/>
                  </a:cubicBezTo>
                  <a:cubicBezTo>
                    <a:pt x="5545" y="11161"/>
                    <a:pt x="5483" y="11170"/>
                    <a:pt x="5430" y="11179"/>
                  </a:cubicBezTo>
                  <a:cubicBezTo>
                    <a:pt x="5377" y="11179"/>
                    <a:pt x="5404" y="11144"/>
                    <a:pt x="5377" y="11135"/>
                  </a:cubicBezTo>
                  <a:cubicBezTo>
                    <a:pt x="5333" y="11100"/>
                    <a:pt x="5289" y="11108"/>
                    <a:pt x="5236" y="11100"/>
                  </a:cubicBezTo>
                  <a:cubicBezTo>
                    <a:pt x="5210" y="11091"/>
                    <a:pt x="5210" y="11073"/>
                    <a:pt x="5192" y="11064"/>
                  </a:cubicBezTo>
                  <a:cubicBezTo>
                    <a:pt x="5130" y="11047"/>
                    <a:pt x="5086" y="11055"/>
                    <a:pt x="5042" y="11029"/>
                  </a:cubicBezTo>
                  <a:cubicBezTo>
                    <a:pt x="4945" y="10985"/>
                    <a:pt x="4733" y="10923"/>
                    <a:pt x="4627" y="10888"/>
                  </a:cubicBezTo>
                  <a:cubicBezTo>
                    <a:pt x="4592" y="10879"/>
                    <a:pt x="4556" y="10826"/>
                    <a:pt x="4521" y="10870"/>
                  </a:cubicBezTo>
                  <a:cubicBezTo>
                    <a:pt x="4477" y="10870"/>
                    <a:pt x="4494" y="10835"/>
                    <a:pt x="4468" y="10817"/>
                  </a:cubicBezTo>
                  <a:cubicBezTo>
                    <a:pt x="4441" y="10808"/>
                    <a:pt x="4433" y="10826"/>
                    <a:pt x="4424" y="10844"/>
                  </a:cubicBezTo>
                  <a:cubicBezTo>
                    <a:pt x="4371" y="10835"/>
                    <a:pt x="4415" y="10782"/>
                    <a:pt x="4371" y="10773"/>
                  </a:cubicBezTo>
                  <a:cubicBezTo>
                    <a:pt x="4318" y="10746"/>
                    <a:pt x="4265" y="10782"/>
                    <a:pt x="4238" y="10738"/>
                  </a:cubicBezTo>
                  <a:cubicBezTo>
                    <a:pt x="4221" y="10729"/>
                    <a:pt x="4221" y="10755"/>
                    <a:pt x="4212" y="10773"/>
                  </a:cubicBezTo>
                  <a:cubicBezTo>
                    <a:pt x="4168" y="10729"/>
                    <a:pt x="4097" y="10702"/>
                    <a:pt x="4009" y="10685"/>
                  </a:cubicBezTo>
                  <a:cubicBezTo>
                    <a:pt x="3991" y="10693"/>
                    <a:pt x="3973" y="10702"/>
                    <a:pt x="3965" y="10720"/>
                  </a:cubicBezTo>
                  <a:cubicBezTo>
                    <a:pt x="3867" y="10693"/>
                    <a:pt x="3717" y="10649"/>
                    <a:pt x="3541" y="10614"/>
                  </a:cubicBezTo>
                  <a:cubicBezTo>
                    <a:pt x="3355" y="10570"/>
                    <a:pt x="3152" y="10534"/>
                    <a:pt x="2984" y="10499"/>
                  </a:cubicBezTo>
                  <a:cubicBezTo>
                    <a:pt x="2932" y="10490"/>
                    <a:pt x="2887" y="10499"/>
                    <a:pt x="2834" y="10490"/>
                  </a:cubicBezTo>
                  <a:cubicBezTo>
                    <a:pt x="2711" y="10473"/>
                    <a:pt x="2605" y="10411"/>
                    <a:pt x="2499" y="10411"/>
                  </a:cubicBezTo>
                  <a:cubicBezTo>
                    <a:pt x="2587" y="10455"/>
                    <a:pt x="2552" y="10473"/>
                    <a:pt x="2446" y="10446"/>
                  </a:cubicBezTo>
                  <a:cubicBezTo>
                    <a:pt x="2481" y="10455"/>
                    <a:pt x="2384" y="10420"/>
                    <a:pt x="2260" y="10376"/>
                  </a:cubicBezTo>
                  <a:cubicBezTo>
                    <a:pt x="2137" y="10323"/>
                    <a:pt x="1987" y="10261"/>
                    <a:pt x="1907" y="10225"/>
                  </a:cubicBezTo>
                  <a:cubicBezTo>
                    <a:pt x="1872" y="10217"/>
                    <a:pt x="1881" y="10199"/>
                    <a:pt x="1854" y="10181"/>
                  </a:cubicBezTo>
                  <a:cubicBezTo>
                    <a:pt x="1828" y="10172"/>
                    <a:pt x="1766" y="10155"/>
                    <a:pt x="1722" y="10128"/>
                  </a:cubicBezTo>
                  <a:cubicBezTo>
                    <a:pt x="1687" y="10102"/>
                    <a:pt x="1660" y="10075"/>
                    <a:pt x="1642" y="10066"/>
                  </a:cubicBezTo>
                  <a:cubicBezTo>
                    <a:pt x="1598" y="10040"/>
                    <a:pt x="1545" y="10058"/>
                    <a:pt x="1466" y="9987"/>
                  </a:cubicBezTo>
                  <a:cubicBezTo>
                    <a:pt x="1448" y="9969"/>
                    <a:pt x="1422" y="9916"/>
                    <a:pt x="1430" y="9925"/>
                  </a:cubicBezTo>
                  <a:cubicBezTo>
                    <a:pt x="1404" y="9908"/>
                    <a:pt x="1351" y="9916"/>
                    <a:pt x="1316" y="9890"/>
                  </a:cubicBezTo>
                  <a:cubicBezTo>
                    <a:pt x="1307" y="9890"/>
                    <a:pt x="1298" y="9855"/>
                    <a:pt x="1272" y="9837"/>
                  </a:cubicBezTo>
                  <a:cubicBezTo>
                    <a:pt x="1254" y="9819"/>
                    <a:pt x="1227" y="9810"/>
                    <a:pt x="1201" y="9793"/>
                  </a:cubicBezTo>
                  <a:cubicBezTo>
                    <a:pt x="1174" y="9784"/>
                    <a:pt x="1148" y="9766"/>
                    <a:pt x="1121" y="9749"/>
                  </a:cubicBezTo>
                  <a:cubicBezTo>
                    <a:pt x="1104" y="9722"/>
                    <a:pt x="1051" y="9678"/>
                    <a:pt x="998" y="9616"/>
                  </a:cubicBezTo>
                  <a:cubicBezTo>
                    <a:pt x="954" y="9563"/>
                    <a:pt x="901" y="9501"/>
                    <a:pt x="865" y="9475"/>
                  </a:cubicBezTo>
                  <a:cubicBezTo>
                    <a:pt x="848" y="9457"/>
                    <a:pt x="821" y="9484"/>
                    <a:pt x="804" y="9440"/>
                  </a:cubicBezTo>
                  <a:cubicBezTo>
                    <a:pt x="821" y="9422"/>
                    <a:pt x="839" y="9440"/>
                    <a:pt x="857" y="9431"/>
                  </a:cubicBezTo>
                  <a:cubicBezTo>
                    <a:pt x="830" y="9404"/>
                    <a:pt x="812" y="9404"/>
                    <a:pt x="786" y="9378"/>
                  </a:cubicBezTo>
                  <a:cubicBezTo>
                    <a:pt x="777" y="9378"/>
                    <a:pt x="768" y="9395"/>
                    <a:pt x="777" y="9413"/>
                  </a:cubicBezTo>
                  <a:cubicBezTo>
                    <a:pt x="742" y="9431"/>
                    <a:pt x="733" y="9351"/>
                    <a:pt x="777" y="9360"/>
                  </a:cubicBezTo>
                  <a:cubicBezTo>
                    <a:pt x="724" y="9334"/>
                    <a:pt x="715" y="9307"/>
                    <a:pt x="689" y="9263"/>
                  </a:cubicBezTo>
                  <a:cubicBezTo>
                    <a:pt x="680" y="9245"/>
                    <a:pt x="600" y="9175"/>
                    <a:pt x="583" y="9148"/>
                  </a:cubicBezTo>
                  <a:cubicBezTo>
                    <a:pt x="565" y="9113"/>
                    <a:pt x="556" y="9069"/>
                    <a:pt x="530" y="9033"/>
                  </a:cubicBezTo>
                  <a:cubicBezTo>
                    <a:pt x="494" y="8980"/>
                    <a:pt x="459" y="8910"/>
                    <a:pt x="424" y="8848"/>
                  </a:cubicBezTo>
                  <a:cubicBezTo>
                    <a:pt x="389" y="8786"/>
                    <a:pt x="362" y="8724"/>
                    <a:pt x="344" y="8671"/>
                  </a:cubicBezTo>
                  <a:cubicBezTo>
                    <a:pt x="318" y="8618"/>
                    <a:pt x="274" y="8574"/>
                    <a:pt x="256" y="8521"/>
                  </a:cubicBezTo>
                  <a:cubicBezTo>
                    <a:pt x="238" y="8495"/>
                    <a:pt x="256" y="8486"/>
                    <a:pt x="247" y="8459"/>
                  </a:cubicBezTo>
                  <a:cubicBezTo>
                    <a:pt x="238" y="8398"/>
                    <a:pt x="194" y="8354"/>
                    <a:pt x="185" y="8301"/>
                  </a:cubicBezTo>
                  <a:cubicBezTo>
                    <a:pt x="177" y="8265"/>
                    <a:pt x="185" y="8221"/>
                    <a:pt x="185" y="8195"/>
                  </a:cubicBezTo>
                  <a:cubicBezTo>
                    <a:pt x="177" y="8159"/>
                    <a:pt x="177" y="8097"/>
                    <a:pt x="168" y="8071"/>
                  </a:cubicBezTo>
                  <a:cubicBezTo>
                    <a:pt x="168" y="8053"/>
                    <a:pt x="124" y="8027"/>
                    <a:pt x="124" y="8018"/>
                  </a:cubicBezTo>
                  <a:cubicBezTo>
                    <a:pt x="115" y="7983"/>
                    <a:pt x="132" y="7983"/>
                    <a:pt x="132" y="7956"/>
                  </a:cubicBezTo>
                  <a:cubicBezTo>
                    <a:pt x="124" y="7912"/>
                    <a:pt x="106" y="7912"/>
                    <a:pt x="97" y="7877"/>
                  </a:cubicBezTo>
                  <a:cubicBezTo>
                    <a:pt x="88" y="7833"/>
                    <a:pt x="106" y="7788"/>
                    <a:pt x="97" y="7744"/>
                  </a:cubicBezTo>
                  <a:cubicBezTo>
                    <a:pt x="88" y="7718"/>
                    <a:pt x="71" y="7665"/>
                    <a:pt x="53" y="7603"/>
                  </a:cubicBezTo>
                  <a:cubicBezTo>
                    <a:pt x="35" y="7541"/>
                    <a:pt x="27" y="7479"/>
                    <a:pt x="53" y="7418"/>
                  </a:cubicBezTo>
                  <a:cubicBezTo>
                    <a:pt x="27" y="7409"/>
                    <a:pt x="0" y="7250"/>
                    <a:pt x="0" y="7126"/>
                  </a:cubicBezTo>
                  <a:cubicBezTo>
                    <a:pt x="0" y="7100"/>
                    <a:pt x="18" y="7056"/>
                    <a:pt x="18" y="7029"/>
                  </a:cubicBezTo>
                  <a:cubicBezTo>
                    <a:pt x="27" y="6914"/>
                    <a:pt x="18" y="6808"/>
                    <a:pt x="18" y="6702"/>
                  </a:cubicBezTo>
                  <a:cubicBezTo>
                    <a:pt x="27" y="6588"/>
                    <a:pt x="35" y="6490"/>
                    <a:pt x="62" y="6402"/>
                  </a:cubicBezTo>
                  <a:cubicBezTo>
                    <a:pt x="79" y="6367"/>
                    <a:pt x="124" y="6331"/>
                    <a:pt x="97" y="6287"/>
                  </a:cubicBezTo>
                  <a:cubicBezTo>
                    <a:pt x="79" y="6287"/>
                    <a:pt x="79" y="6314"/>
                    <a:pt x="71" y="6340"/>
                  </a:cubicBezTo>
                  <a:cubicBezTo>
                    <a:pt x="53" y="6287"/>
                    <a:pt x="97" y="6111"/>
                    <a:pt x="150" y="6137"/>
                  </a:cubicBezTo>
                  <a:cubicBezTo>
                    <a:pt x="115" y="6111"/>
                    <a:pt x="150" y="6084"/>
                    <a:pt x="150" y="6014"/>
                  </a:cubicBezTo>
                  <a:cubicBezTo>
                    <a:pt x="150" y="5996"/>
                    <a:pt x="141" y="5969"/>
                    <a:pt x="141" y="5934"/>
                  </a:cubicBezTo>
                  <a:cubicBezTo>
                    <a:pt x="141" y="5908"/>
                    <a:pt x="141" y="5872"/>
                    <a:pt x="168" y="5828"/>
                  </a:cubicBezTo>
                  <a:cubicBezTo>
                    <a:pt x="203" y="5828"/>
                    <a:pt x="185" y="5864"/>
                    <a:pt x="177" y="5890"/>
                  </a:cubicBezTo>
                  <a:cubicBezTo>
                    <a:pt x="194" y="5890"/>
                    <a:pt x="247" y="5864"/>
                    <a:pt x="221" y="5925"/>
                  </a:cubicBezTo>
                  <a:cubicBezTo>
                    <a:pt x="265" y="5925"/>
                    <a:pt x="212" y="5881"/>
                    <a:pt x="238" y="5846"/>
                  </a:cubicBezTo>
                  <a:cubicBezTo>
                    <a:pt x="247" y="5872"/>
                    <a:pt x="265" y="5881"/>
                    <a:pt x="291" y="5890"/>
                  </a:cubicBezTo>
                  <a:cubicBezTo>
                    <a:pt x="318" y="5837"/>
                    <a:pt x="291" y="5828"/>
                    <a:pt x="309" y="5793"/>
                  </a:cubicBezTo>
                  <a:cubicBezTo>
                    <a:pt x="362" y="5828"/>
                    <a:pt x="397" y="5758"/>
                    <a:pt x="380" y="5713"/>
                  </a:cubicBezTo>
                  <a:cubicBezTo>
                    <a:pt x="327" y="5713"/>
                    <a:pt x="291" y="5793"/>
                    <a:pt x="230" y="5784"/>
                  </a:cubicBezTo>
                  <a:cubicBezTo>
                    <a:pt x="221" y="5749"/>
                    <a:pt x="230" y="5696"/>
                    <a:pt x="203" y="5669"/>
                  </a:cubicBezTo>
                  <a:cubicBezTo>
                    <a:pt x="230" y="5652"/>
                    <a:pt x="265" y="5660"/>
                    <a:pt x="291" y="5643"/>
                  </a:cubicBezTo>
                  <a:cubicBezTo>
                    <a:pt x="309" y="5581"/>
                    <a:pt x="238" y="5572"/>
                    <a:pt x="230" y="5643"/>
                  </a:cubicBezTo>
                  <a:cubicBezTo>
                    <a:pt x="194" y="5554"/>
                    <a:pt x="300" y="5528"/>
                    <a:pt x="344" y="5537"/>
                  </a:cubicBezTo>
                  <a:cubicBezTo>
                    <a:pt x="327" y="5493"/>
                    <a:pt x="353" y="5413"/>
                    <a:pt x="283" y="5404"/>
                  </a:cubicBezTo>
                  <a:cubicBezTo>
                    <a:pt x="291" y="5378"/>
                    <a:pt x="300" y="5351"/>
                    <a:pt x="283" y="5343"/>
                  </a:cubicBezTo>
                  <a:cubicBezTo>
                    <a:pt x="327" y="5316"/>
                    <a:pt x="353" y="5228"/>
                    <a:pt x="406" y="5245"/>
                  </a:cubicBezTo>
                  <a:cubicBezTo>
                    <a:pt x="389" y="5290"/>
                    <a:pt x="371" y="5334"/>
                    <a:pt x="336" y="5298"/>
                  </a:cubicBezTo>
                  <a:lnTo>
                    <a:pt x="300" y="5396"/>
                  </a:lnTo>
                  <a:cubicBezTo>
                    <a:pt x="344" y="5431"/>
                    <a:pt x="353" y="5307"/>
                    <a:pt x="397" y="5343"/>
                  </a:cubicBezTo>
                  <a:cubicBezTo>
                    <a:pt x="389" y="5413"/>
                    <a:pt x="389" y="5396"/>
                    <a:pt x="353" y="5431"/>
                  </a:cubicBezTo>
                  <a:cubicBezTo>
                    <a:pt x="397" y="5449"/>
                    <a:pt x="424" y="5369"/>
                    <a:pt x="468" y="5378"/>
                  </a:cubicBezTo>
                  <a:cubicBezTo>
                    <a:pt x="494" y="5325"/>
                    <a:pt x="450" y="5272"/>
                    <a:pt x="503" y="5245"/>
                  </a:cubicBezTo>
                  <a:cubicBezTo>
                    <a:pt x="565" y="5272"/>
                    <a:pt x="556" y="5413"/>
                    <a:pt x="600" y="5404"/>
                  </a:cubicBezTo>
                  <a:cubicBezTo>
                    <a:pt x="618" y="5457"/>
                    <a:pt x="556" y="5501"/>
                    <a:pt x="556" y="5572"/>
                  </a:cubicBezTo>
                  <a:cubicBezTo>
                    <a:pt x="539" y="5528"/>
                    <a:pt x="539" y="5563"/>
                    <a:pt x="503" y="5554"/>
                  </a:cubicBezTo>
                  <a:cubicBezTo>
                    <a:pt x="468" y="5634"/>
                    <a:pt x="583" y="5616"/>
                    <a:pt x="539" y="5705"/>
                  </a:cubicBezTo>
                  <a:cubicBezTo>
                    <a:pt x="530" y="5749"/>
                    <a:pt x="521" y="5722"/>
                    <a:pt x="503" y="5713"/>
                  </a:cubicBezTo>
                  <a:cubicBezTo>
                    <a:pt x="486" y="5749"/>
                    <a:pt x="530" y="5749"/>
                    <a:pt x="521" y="5775"/>
                  </a:cubicBezTo>
                  <a:cubicBezTo>
                    <a:pt x="512" y="5864"/>
                    <a:pt x="459" y="5837"/>
                    <a:pt x="450" y="5908"/>
                  </a:cubicBezTo>
                  <a:cubicBezTo>
                    <a:pt x="450" y="5978"/>
                    <a:pt x="494" y="5881"/>
                    <a:pt x="521" y="5916"/>
                  </a:cubicBezTo>
                  <a:cubicBezTo>
                    <a:pt x="494" y="5916"/>
                    <a:pt x="503" y="6005"/>
                    <a:pt x="468" y="5996"/>
                  </a:cubicBezTo>
                  <a:cubicBezTo>
                    <a:pt x="459" y="6040"/>
                    <a:pt x="512" y="5987"/>
                    <a:pt x="521" y="5969"/>
                  </a:cubicBezTo>
                  <a:cubicBezTo>
                    <a:pt x="530" y="6022"/>
                    <a:pt x="477" y="6102"/>
                    <a:pt x="503" y="6164"/>
                  </a:cubicBezTo>
                  <a:cubicBezTo>
                    <a:pt x="565" y="6137"/>
                    <a:pt x="494" y="6093"/>
                    <a:pt x="512" y="6049"/>
                  </a:cubicBezTo>
                  <a:cubicBezTo>
                    <a:pt x="547" y="6049"/>
                    <a:pt x="574" y="5978"/>
                    <a:pt x="600" y="6031"/>
                  </a:cubicBezTo>
                  <a:cubicBezTo>
                    <a:pt x="645" y="5961"/>
                    <a:pt x="583" y="5952"/>
                    <a:pt x="609" y="5881"/>
                  </a:cubicBezTo>
                  <a:cubicBezTo>
                    <a:pt x="636" y="5828"/>
                    <a:pt x="653" y="5881"/>
                    <a:pt x="653" y="5802"/>
                  </a:cubicBezTo>
                  <a:cubicBezTo>
                    <a:pt x="653" y="5766"/>
                    <a:pt x="645" y="5740"/>
                    <a:pt x="653" y="5705"/>
                  </a:cubicBezTo>
                  <a:cubicBezTo>
                    <a:pt x="689" y="5678"/>
                    <a:pt x="715" y="5643"/>
                    <a:pt x="742" y="5599"/>
                  </a:cubicBezTo>
                  <a:cubicBezTo>
                    <a:pt x="751" y="5537"/>
                    <a:pt x="715" y="5643"/>
                    <a:pt x="689" y="5599"/>
                  </a:cubicBezTo>
                  <a:cubicBezTo>
                    <a:pt x="671" y="5519"/>
                    <a:pt x="795" y="5396"/>
                    <a:pt x="759" y="5351"/>
                  </a:cubicBezTo>
                  <a:cubicBezTo>
                    <a:pt x="786" y="5325"/>
                    <a:pt x="812" y="5307"/>
                    <a:pt x="830" y="5245"/>
                  </a:cubicBezTo>
                  <a:cubicBezTo>
                    <a:pt x="892" y="5307"/>
                    <a:pt x="759" y="5325"/>
                    <a:pt x="786" y="5387"/>
                  </a:cubicBezTo>
                  <a:cubicBezTo>
                    <a:pt x="865" y="5351"/>
                    <a:pt x="936" y="5281"/>
                    <a:pt x="1015" y="5245"/>
                  </a:cubicBezTo>
                  <a:cubicBezTo>
                    <a:pt x="998" y="5166"/>
                    <a:pt x="927" y="5254"/>
                    <a:pt x="892" y="5290"/>
                  </a:cubicBezTo>
                  <a:cubicBezTo>
                    <a:pt x="848" y="5263"/>
                    <a:pt x="945" y="5157"/>
                    <a:pt x="857" y="5157"/>
                  </a:cubicBezTo>
                  <a:cubicBezTo>
                    <a:pt x="865" y="5122"/>
                    <a:pt x="883" y="5113"/>
                    <a:pt x="909" y="5113"/>
                  </a:cubicBezTo>
                  <a:cubicBezTo>
                    <a:pt x="883" y="5069"/>
                    <a:pt x="927" y="4989"/>
                    <a:pt x="962" y="4919"/>
                  </a:cubicBezTo>
                  <a:cubicBezTo>
                    <a:pt x="989" y="4945"/>
                    <a:pt x="936" y="4998"/>
                    <a:pt x="971" y="5007"/>
                  </a:cubicBezTo>
                  <a:cubicBezTo>
                    <a:pt x="1007" y="4981"/>
                    <a:pt x="1042" y="4945"/>
                    <a:pt x="1068" y="4919"/>
                  </a:cubicBezTo>
                  <a:cubicBezTo>
                    <a:pt x="1086" y="4875"/>
                    <a:pt x="1042" y="4857"/>
                    <a:pt x="1007" y="4839"/>
                  </a:cubicBezTo>
                  <a:cubicBezTo>
                    <a:pt x="1033" y="4804"/>
                    <a:pt x="1051" y="4716"/>
                    <a:pt x="1086" y="4716"/>
                  </a:cubicBezTo>
                  <a:cubicBezTo>
                    <a:pt x="1148" y="4751"/>
                    <a:pt x="1033" y="4777"/>
                    <a:pt x="1060" y="4830"/>
                  </a:cubicBezTo>
                  <a:cubicBezTo>
                    <a:pt x="1148" y="4813"/>
                    <a:pt x="1095" y="4733"/>
                    <a:pt x="1157" y="4698"/>
                  </a:cubicBezTo>
                  <a:cubicBezTo>
                    <a:pt x="1130" y="4680"/>
                    <a:pt x="1113" y="4698"/>
                    <a:pt x="1095" y="4680"/>
                  </a:cubicBezTo>
                  <a:lnTo>
                    <a:pt x="1166" y="4539"/>
                  </a:lnTo>
                  <a:cubicBezTo>
                    <a:pt x="1227" y="4504"/>
                    <a:pt x="1095" y="4645"/>
                    <a:pt x="1157" y="4654"/>
                  </a:cubicBezTo>
                  <a:cubicBezTo>
                    <a:pt x="1210" y="4636"/>
                    <a:pt x="1201" y="4530"/>
                    <a:pt x="1245" y="4477"/>
                  </a:cubicBezTo>
                  <a:cubicBezTo>
                    <a:pt x="1148" y="4530"/>
                    <a:pt x="1272" y="4380"/>
                    <a:pt x="1298" y="4318"/>
                  </a:cubicBezTo>
                  <a:cubicBezTo>
                    <a:pt x="1351" y="4292"/>
                    <a:pt x="1263" y="4407"/>
                    <a:pt x="1245" y="4433"/>
                  </a:cubicBezTo>
                  <a:cubicBezTo>
                    <a:pt x="1316" y="4442"/>
                    <a:pt x="1333" y="4327"/>
                    <a:pt x="1342" y="4283"/>
                  </a:cubicBezTo>
                  <a:cubicBezTo>
                    <a:pt x="1395" y="4256"/>
                    <a:pt x="1492" y="4159"/>
                    <a:pt x="1475" y="4089"/>
                  </a:cubicBezTo>
                  <a:cubicBezTo>
                    <a:pt x="1439" y="4089"/>
                    <a:pt x="1404" y="4195"/>
                    <a:pt x="1369" y="4230"/>
                  </a:cubicBezTo>
                  <a:cubicBezTo>
                    <a:pt x="1342" y="4221"/>
                    <a:pt x="1395" y="4177"/>
                    <a:pt x="1404" y="4151"/>
                  </a:cubicBezTo>
                  <a:cubicBezTo>
                    <a:pt x="1439" y="4098"/>
                    <a:pt x="1492" y="4036"/>
                    <a:pt x="1466" y="3992"/>
                  </a:cubicBezTo>
                  <a:cubicBezTo>
                    <a:pt x="1563" y="3930"/>
                    <a:pt x="1581" y="3859"/>
                    <a:pt x="1669" y="3762"/>
                  </a:cubicBezTo>
                  <a:cubicBezTo>
                    <a:pt x="1669" y="3744"/>
                    <a:pt x="1651" y="3736"/>
                    <a:pt x="1660" y="3709"/>
                  </a:cubicBezTo>
                  <a:cubicBezTo>
                    <a:pt x="1687" y="3674"/>
                    <a:pt x="1713" y="3674"/>
                    <a:pt x="1739" y="3700"/>
                  </a:cubicBezTo>
                  <a:cubicBezTo>
                    <a:pt x="1775" y="3577"/>
                    <a:pt x="1881" y="3559"/>
                    <a:pt x="1925" y="3453"/>
                  </a:cubicBezTo>
                  <a:cubicBezTo>
                    <a:pt x="1969" y="3444"/>
                    <a:pt x="1943" y="3479"/>
                    <a:pt x="1960" y="3506"/>
                  </a:cubicBezTo>
                  <a:cubicBezTo>
                    <a:pt x="1978" y="3479"/>
                    <a:pt x="1987" y="3488"/>
                    <a:pt x="2004" y="3471"/>
                  </a:cubicBezTo>
                  <a:cubicBezTo>
                    <a:pt x="2013" y="3453"/>
                    <a:pt x="1978" y="3427"/>
                    <a:pt x="1969" y="3444"/>
                  </a:cubicBezTo>
                  <a:cubicBezTo>
                    <a:pt x="1951" y="3374"/>
                    <a:pt x="2022" y="3329"/>
                    <a:pt x="2049" y="3268"/>
                  </a:cubicBezTo>
                  <a:cubicBezTo>
                    <a:pt x="2040" y="3250"/>
                    <a:pt x="2022" y="3232"/>
                    <a:pt x="2004" y="3250"/>
                  </a:cubicBezTo>
                  <a:cubicBezTo>
                    <a:pt x="2013" y="3197"/>
                    <a:pt x="2075" y="3179"/>
                    <a:pt x="2093" y="3109"/>
                  </a:cubicBezTo>
                  <a:cubicBezTo>
                    <a:pt x="2093" y="3162"/>
                    <a:pt x="2154" y="3170"/>
                    <a:pt x="2190" y="3144"/>
                  </a:cubicBezTo>
                  <a:cubicBezTo>
                    <a:pt x="2216" y="3179"/>
                    <a:pt x="2154" y="3162"/>
                    <a:pt x="2146" y="3197"/>
                  </a:cubicBezTo>
                  <a:cubicBezTo>
                    <a:pt x="2163" y="3223"/>
                    <a:pt x="2190" y="3215"/>
                    <a:pt x="2216" y="3188"/>
                  </a:cubicBezTo>
                  <a:cubicBezTo>
                    <a:pt x="2252" y="3117"/>
                    <a:pt x="2146" y="3144"/>
                    <a:pt x="2154" y="3091"/>
                  </a:cubicBezTo>
                  <a:cubicBezTo>
                    <a:pt x="2225" y="3047"/>
                    <a:pt x="2225" y="3038"/>
                    <a:pt x="2305" y="2959"/>
                  </a:cubicBezTo>
                  <a:lnTo>
                    <a:pt x="2340" y="2985"/>
                  </a:lnTo>
                  <a:cubicBezTo>
                    <a:pt x="2393" y="2923"/>
                    <a:pt x="2366" y="2861"/>
                    <a:pt x="2437" y="2791"/>
                  </a:cubicBezTo>
                  <a:cubicBezTo>
                    <a:pt x="2455" y="2844"/>
                    <a:pt x="2490" y="2800"/>
                    <a:pt x="2499" y="2800"/>
                  </a:cubicBezTo>
                  <a:cubicBezTo>
                    <a:pt x="2517" y="2800"/>
                    <a:pt x="2534" y="2853"/>
                    <a:pt x="2569" y="2808"/>
                  </a:cubicBezTo>
                  <a:cubicBezTo>
                    <a:pt x="2578" y="2747"/>
                    <a:pt x="2490" y="2826"/>
                    <a:pt x="2464" y="2764"/>
                  </a:cubicBezTo>
                  <a:cubicBezTo>
                    <a:pt x="2508" y="2711"/>
                    <a:pt x="2543" y="2764"/>
                    <a:pt x="2578" y="2702"/>
                  </a:cubicBezTo>
                  <a:cubicBezTo>
                    <a:pt x="2596" y="2685"/>
                    <a:pt x="2561" y="2685"/>
                    <a:pt x="2543" y="2694"/>
                  </a:cubicBezTo>
                  <a:cubicBezTo>
                    <a:pt x="2543" y="2641"/>
                    <a:pt x="2605" y="2649"/>
                    <a:pt x="2640" y="2614"/>
                  </a:cubicBezTo>
                  <a:cubicBezTo>
                    <a:pt x="2667" y="2579"/>
                    <a:pt x="2684" y="2526"/>
                    <a:pt x="2711" y="2491"/>
                  </a:cubicBezTo>
                  <a:cubicBezTo>
                    <a:pt x="2746" y="2455"/>
                    <a:pt x="2790" y="2438"/>
                    <a:pt x="2799" y="2393"/>
                  </a:cubicBezTo>
                  <a:cubicBezTo>
                    <a:pt x="2817" y="2411"/>
                    <a:pt x="2808" y="2429"/>
                    <a:pt x="2817" y="2438"/>
                  </a:cubicBezTo>
                  <a:cubicBezTo>
                    <a:pt x="2861" y="2402"/>
                    <a:pt x="2834" y="2358"/>
                    <a:pt x="2879" y="2349"/>
                  </a:cubicBezTo>
                  <a:cubicBezTo>
                    <a:pt x="2914" y="2367"/>
                    <a:pt x="2861" y="2402"/>
                    <a:pt x="2879" y="2420"/>
                  </a:cubicBezTo>
                  <a:cubicBezTo>
                    <a:pt x="2932" y="2385"/>
                    <a:pt x="2887" y="2358"/>
                    <a:pt x="2932" y="2323"/>
                  </a:cubicBezTo>
                  <a:cubicBezTo>
                    <a:pt x="2896" y="2305"/>
                    <a:pt x="2852" y="2349"/>
                    <a:pt x="2817" y="2314"/>
                  </a:cubicBezTo>
                  <a:cubicBezTo>
                    <a:pt x="2834" y="2305"/>
                    <a:pt x="2852" y="2261"/>
                    <a:pt x="2870" y="2261"/>
                  </a:cubicBezTo>
                  <a:cubicBezTo>
                    <a:pt x="2870" y="2261"/>
                    <a:pt x="2861" y="2296"/>
                    <a:pt x="2879" y="2296"/>
                  </a:cubicBezTo>
                  <a:cubicBezTo>
                    <a:pt x="2932" y="2287"/>
                    <a:pt x="2976" y="2279"/>
                    <a:pt x="3055" y="2217"/>
                  </a:cubicBezTo>
                  <a:cubicBezTo>
                    <a:pt x="3082" y="2173"/>
                    <a:pt x="2993" y="2234"/>
                    <a:pt x="3011" y="2173"/>
                  </a:cubicBezTo>
                  <a:cubicBezTo>
                    <a:pt x="3055" y="2146"/>
                    <a:pt x="3090" y="2120"/>
                    <a:pt x="3135" y="2093"/>
                  </a:cubicBezTo>
                  <a:lnTo>
                    <a:pt x="3170" y="2129"/>
                  </a:lnTo>
                  <a:cubicBezTo>
                    <a:pt x="3214" y="2120"/>
                    <a:pt x="3196" y="2102"/>
                    <a:pt x="3223" y="2084"/>
                  </a:cubicBezTo>
                  <a:cubicBezTo>
                    <a:pt x="3276" y="2049"/>
                    <a:pt x="3311" y="2076"/>
                    <a:pt x="3294" y="1996"/>
                  </a:cubicBezTo>
                  <a:cubicBezTo>
                    <a:pt x="3258" y="2014"/>
                    <a:pt x="3170" y="2040"/>
                    <a:pt x="3241" y="1970"/>
                  </a:cubicBezTo>
                  <a:cubicBezTo>
                    <a:pt x="3196" y="1961"/>
                    <a:pt x="3135" y="2058"/>
                    <a:pt x="3082" y="2084"/>
                  </a:cubicBezTo>
                  <a:cubicBezTo>
                    <a:pt x="3037" y="2058"/>
                    <a:pt x="3126" y="2014"/>
                    <a:pt x="3152" y="1978"/>
                  </a:cubicBezTo>
                  <a:cubicBezTo>
                    <a:pt x="3196" y="1943"/>
                    <a:pt x="3249" y="1899"/>
                    <a:pt x="3276" y="1872"/>
                  </a:cubicBezTo>
                  <a:lnTo>
                    <a:pt x="3329" y="1925"/>
                  </a:lnTo>
                  <a:cubicBezTo>
                    <a:pt x="3382" y="1881"/>
                    <a:pt x="3382" y="1846"/>
                    <a:pt x="3329" y="1819"/>
                  </a:cubicBezTo>
                  <a:cubicBezTo>
                    <a:pt x="3364" y="1802"/>
                    <a:pt x="3391" y="1775"/>
                    <a:pt x="3417" y="1758"/>
                  </a:cubicBezTo>
                  <a:cubicBezTo>
                    <a:pt x="3426" y="1775"/>
                    <a:pt x="3408" y="1793"/>
                    <a:pt x="3417" y="1811"/>
                  </a:cubicBezTo>
                  <a:cubicBezTo>
                    <a:pt x="3479" y="1758"/>
                    <a:pt x="3523" y="1767"/>
                    <a:pt x="3585" y="1705"/>
                  </a:cubicBezTo>
                  <a:cubicBezTo>
                    <a:pt x="3594" y="1714"/>
                    <a:pt x="3576" y="1731"/>
                    <a:pt x="3585" y="1740"/>
                  </a:cubicBezTo>
                  <a:cubicBezTo>
                    <a:pt x="3709" y="1669"/>
                    <a:pt x="3762" y="1616"/>
                    <a:pt x="3876" y="1555"/>
                  </a:cubicBezTo>
                  <a:cubicBezTo>
                    <a:pt x="3859" y="1502"/>
                    <a:pt x="3894" y="1449"/>
                    <a:pt x="3982" y="1413"/>
                  </a:cubicBezTo>
                  <a:cubicBezTo>
                    <a:pt x="3965" y="1396"/>
                    <a:pt x="3947" y="1404"/>
                    <a:pt x="3920" y="1431"/>
                  </a:cubicBezTo>
                  <a:cubicBezTo>
                    <a:pt x="3903" y="1449"/>
                    <a:pt x="3876" y="1475"/>
                    <a:pt x="3841" y="1466"/>
                  </a:cubicBezTo>
                  <a:cubicBezTo>
                    <a:pt x="3850" y="1449"/>
                    <a:pt x="3876" y="1422"/>
                    <a:pt x="3912" y="1404"/>
                  </a:cubicBezTo>
                  <a:cubicBezTo>
                    <a:pt x="3947" y="1387"/>
                    <a:pt x="3982" y="1369"/>
                    <a:pt x="4009" y="1352"/>
                  </a:cubicBezTo>
                  <a:cubicBezTo>
                    <a:pt x="4026" y="1369"/>
                    <a:pt x="4009" y="1378"/>
                    <a:pt x="3991" y="1396"/>
                  </a:cubicBezTo>
                  <a:cubicBezTo>
                    <a:pt x="4053" y="1378"/>
                    <a:pt x="4018" y="1440"/>
                    <a:pt x="4062" y="1440"/>
                  </a:cubicBezTo>
                  <a:cubicBezTo>
                    <a:pt x="4141" y="1413"/>
                    <a:pt x="4018" y="1422"/>
                    <a:pt x="4071" y="1387"/>
                  </a:cubicBezTo>
                  <a:cubicBezTo>
                    <a:pt x="4132" y="1325"/>
                    <a:pt x="4141" y="1422"/>
                    <a:pt x="4203" y="1360"/>
                  </a:cubicBezTo>
                  <a:cubicBezTo>
                    <a:pt x="4229" y="1343"/>
                    <a:pt x="4150" y="1325"/>
                    <a:pt x="4185" y="1290"/>
                  </a:cubicBezTo>
                  <a:cubicBezTo>
                    <a:pt x="4238" y="1299"/>
                    <a:pt x="4309" y="1193"/>
                    <a:pt x="4291" y="1263"/>
                  </a:cubicBezTo>
                  <a:cubicBezTo>
                    <a:pt x="4362" y="1201"/>
                    <a:pt x="4441" y="1166"/>
                    <a:pt x="4521" y="1140"/>
                  </a:cubicBezTo>
                  <a:cubicBezTo>
                    <a:pt x="4512" y="1060"/>
                    <a:pt x="4433" y="1140"/>
                    <a:pt x="4380" y="1157"/>
                  </a:cubicBezTo>
                  <a:cubicBezTo>
                    <a:pt x="4371" y="1095"/>
                    <a:pt x="4450" y="1113"/>
                    <a:pt x="4494" y="1087"/>
                  </a:cubicBezTo>
                  <a:cubicBezTo>
                    <a:pt x="4530" y="1060"/>
                    <a:pt x="4539" y="1025"/>
                    <a:pt x="4583" y="1016"/>
                  </a:cubicBezTo>
                  <a:cubicBezTo>
                    <a:pt x="4618" y="1060"/>
                    <a:pt x="4583" y="1069"/>
                    <a:pt x="4530" y="1087"/>
                  </a:cubicBezTo>
                  <a:cubicBezTo>
                    <a:pt x="4547" y="1113"/>
                    <a:pt x="4592" y="1095"/>
                    <a:pt x="4627" y="1078"/>
                  </a:cubicBezTo>
                  <a:cubicBezTo>
                    <a:pt x="4636" y="1122"/>
                    <a:pt x="4627" y="1140"/>
                    <a:pt x="4671" y="1148"/>
                  </a:cubicBezTo>
                  <a:cubicBezTo>
                    <a:pt x="4697" y="1131"/>
                    <a:pt x="4627" y="1095"/>
                    <a:pt x="4680" y="1060"/>
                  </a:cubicBezTo>
                  <a:cubicBezTo>
                    <a:pt x="4689" y="1016"/>
                    <a:pt x="4592" y="1042"/>
                    <a:pt x="4636" y="998"/>
                  </a:cubicBezTo>
                  <a:cubicBezTo>
                    <a:pt x="4680" y="981"/>
                    <a:pt x="4662" y="998"/>
                    <a:pt x="4662" y="1016"/>
                  </a:cubicBezTo>
                  <a:cubicBezTo>
                    <a:pt x="4750" y="972"/>
                    <a:pt x="4777" y="972"/>
                    <a:pt x="4874" y="945"/>
                  </a:cubicBezTo>
                  <a:cubicBezTo>
                    <a:pt x="4883" y="981"/>
                    <a:pt x="4865" y="981"/>
                    <a:pt x="4839" y="981"/>
                  </a:cubicBezTo>
                  <a:cubicBezTo>
                    <a:pt x="4812" y="981"/>
                    <a:pt x="4786" y="981"/>
                    <a:pt x="4803" y="1016"/>
                  </a:cubicBezTo>
                  <a:cubicBezTo>
                    <a:pt x="4848" y="1042"/>
                    <a:pt x="4856" y="1007"/>
                    <a:pt x="4909" y="1007"/>
                  </a:cubicBezTo>
                  <a:cubicBezTo>
                    <a:pt x="4954" y="998"/>
                    <a:pt x="4901" y="963"/>
                    <a:pt x="4901" y="963"/>
                  </a:cubicBezTo>
                  <a:cubicBezTo>
                    <a:pt x="4901" y="910"/>
                    <a:pt x="4962" y="963"/>
                    <a:pt x="4936" y="892"/>
                  </a:cubicBezTo>
                  <a:cubicBezTo>
                    <a:pt x="5007" y="884"/>
                    <a:pt x="5033" y="822"/>
                    <a:pt x="5095" y="848"/>
                  </a:cubicBezTo>
                  <a:cubicBezTo>
                    <a:pt x="5121" y="786"/>
                    <a:pt x="5298" y="778"/>
                    <a:pt x="5430" y="733"/>
                  </a:cubicBezTo>
                  <a:cubicBezTo>
                    <a:pt x="5510" y="716"/>
                    <a:pt x="5510" y="707"/>
                    <a:pt x="5580" y="725"/>
                  </a:cubicBezTo>
                  <a:cubicBezTo>
                    <a:pt x="5598" y="725"/>
                    <a:pt x="5589" y="698"/>
                    <a:pt x="5616" y="689"/>
                  </a:cubicBezTo>
                  <a:cubicBezTo>
                    <a:pt x="5669" y="689"/>
                    <a:pt x="5722" y="680"/>
                    <a:pt x="5775" y="672"/>
                  </a:cubicBezTo>
                  <a:cubicBezTo>
                    <a:pt x="5819" y="663"/>
                    <a:pt x="5872" y="654"/>
                    <a:pt x="5916" y="645"/>
                  </a:cubicBezTo>
                  <a:cubicBezTo>
                    <a:pt x="6004" y="636"/>
                    <a:pt x="6084" y="619"/>
                    <a:pt x="6181" y="636"/>
                  </a:cubicBezTo>
                  <a:cubicBezTo>
                    <a:pt x="6207" y="636"/>
                    <a:pt x="6199" y="610"/>
                    <a:pt x="6225" y="610"/>
                  </a:cubicBezTo>
                  <a:cubicBezTo>
                    <a:pt x="6269" y="601"/>
                    <a:pt x="6260" y="636"/>
                    <a:pt x="6313" y="619"/>
                  </a:cubicBezTo>
                  <a:cubicBezTo>
                    <a:pt x="6331" y="680"/>
                    <a:pt x="6278" y="672"/>
                    <a:pt x="6260" y="698"/>
                  </a:cubicBezTo>
                  <a:cubicBezTo>
                    <a:pt x="6225" y="672"/>
                    <a:pt x="6154" y="627"/>
                    <a:pt x="6093" y="672"/>
                  </a:cubicBezTo>
                  <a:cubicBezTo>
                    <a:pt x="6110" y="716"/>
                    <a:pt x="6163" y="672"/>
                    <a:pt x="6207" y="698"/>
                  </a:cubicBezTo>
                  <a:cubicBezTo>
                    <a:pt x="6216" y="707"/>
                    <a:pt x="6216" y="742"/>
                    <a:pt x="6225" y="742"/>
                  </a:cubicBezTo>
                  <a:cubicBezTo>
                    <a:pt x="6252" y="760"/>
                    <a:pt x="6296" y="751"/>
                    <a:pt x="6331" y="760"/>
                  </a:cubicBezTo>
                  <a:cubicBezTo>
                    <a:pt x="6357" y="707"/>
                    <a:pt x="6278" y="742"/>
                    <a:pt x="6296" y="698"/>
                  </a:cubicBezTo>
                  <a:cubicBezTo>
                    <a:pt x="6322" y="672"/>
                    <a:pt x="6437" y="645"/>
                    <a:pt x="6349" y="619"/>
                  </a:cubicBezTo>
                  <a:cubicBezTo>
                    <a:pt x="6357" y="601"/>
                    <a:pt x="6516" y="583"/>
                    <a:pt x="6499" y="636"/>
                  </a:cubicBezTo>
                  <a:cubicBezTo>
                    <a:pt x="6587" y="583"/>
                    <a:pt x="6728" y="627"/>
                    <a:pt x="6878" y="636"/>
                  </a:cubicBezTo>
                  <a:cubicBezTo>
                    <a:pt x="6967" y="645"/>
                    <a:pt x="7064" y="645"/>
                    <a:pt x="7152" y="645"/>
                  </a:cubicBezTo>
                  <a:cubicBezTo>
                    <a:pt x="7240" y="654"/>
                    <a:pt x="7329" y="654"/>
                    <a:pt x="7391" y="663"/>
                  </a:cubicBezTo>
                  <a:cubicBezTo>
                    <a:pt x="7444" y="654"/>
                    <a:pt x="7426" y="698"/>
                    <a:pt x="7461" y="698"/>
                  </a:cubicBezTo>
                  <a:cubicBezTo>
                    <a:pt x="7505" y="689"/>
                    <a:pt x="7549" y="716"/>
                    <a:pt x="7549" y="716"/>
                  </a:cubicBezTo>
                  <a:cubicBezTo>
                    <a:pt x="7585" y="716"/>
                    <a:pt x="7585" y="663"/>
                    <a:pt x="7647" y="698"/>
                  </a:cubicBezTo>
                  <a:cubicBezTo>
                    <a:pt x="7673" y="751"/>
                    <a:pt x="7611" y="725"/>
                    <a:pt x="7585" y="733"/>
                  </a:cubicBezTo>
                  <a:cubicBezTo>
                    <a:pt x="7576" y="742"/>
                    <a:pt x="7558" y="769"/>
                    <a:pt x="7541" y="769"/>
                  </a:cubicBezTo>
                  <a:cubicBezTo>
                    <a:pt x="7514" y="778"/>
                    <a:pt x="7452" y="716"/>
                    <a:pt x="7452" y="778"/>
                  </a:cubicBezTo>
                  <a:cubicBezTo>
                    <a:pt x="7452" y="804"/>
                    <a:pt x="7479" y="769"/>
                    <a:pt x="7505" y="786"/>
                  </a:cubicBezTo>
                  <a:cubicBezTo>
                    <a:pt x="7514" y="786"/>
                    <a:pt x="7505" y="857"/>
                    <a:pt x="7567" y="839"/>
                  </a:cubicBezTo>
                  <a:cubicBezTo>
                    <a:pt x="7585" y="804"/>
                    <a:pt x="7488" y="831"/>
                    <a:pt x="7523" y="786"/>
                  </a:cubicBezTo>
                  <a:cubicBezTo>
                    <a:pt x="7611" y="778"/>
                    <a:pt x="7708" y="857"/>
                    <a:pt x="7779" y="866"/>
                  </a:cubicBezTo>
                  <a:cubicBezTo>
                    <a:pt x="7788" y="804"/>
                    <a:pt x="7673" y="831"/>
                    <a:pt x="7647" y="795"/>
                  </a:cubicBezTo>
                  <a:cubicBezTo>
                    <a:pt x="7638" y="725"/>
                    <a:pt x="7700" y="751"/>
                    <a:pt x="7700" y="707"/>
                  </a:cubicBezTo>
                  <a:cubicBezTo>
                    <a:pt x="7797" y="716"/>
                    <a:pt x="7876" y="725"/>
                    <a:pt x="7947" y="751"/>
                  </a:cubicBezTo>
                  <a:cubicBezTo>
                    <a:pt x="8026" y="769"/>
                    <a:pt x="8088" y="804"/>
                    <a:pt x="8150" y="822"/>
                  </a:cubicBezTo>
                  <a:cubicBezTo>
                    <a:pt x="8265" y="804"/>
                    <a:pt x="8379" y="813"/>
                    <a:pt x="8485" y="857"/>
                  </a:cubicBezTo>
                  <a:cubicBezTo>
                    <a:pt x="8512" y="804"/>
                    <a:pt x="8485" y="786"/>
                    <a:pt x="8432" y="769"/>
                  </a:cubicBezTo>
                  <a:cubicBezTo>
                    <a:pt x="8441" y="742"/>
                    <a:pt x="8512" y="769"/>
                    <a:pt x="8530" y="742"/>
                  </a:cubicBezTo>
                  <a:cubicBezTo>
                    <a:pt x="8538" y="689"/>
                    <a:pt x="8477" y="733"/>
                    <a:pt x="8459" y="733"/>
                  </a:cubicBezTo>
                  <a:cubicBezTo>
                    <a:pt x="8406" y="725"/>
                    <a:pt x="8344" y="689"/>
                    <a:pt x="8274" y="680"/>
                  </a:cubicBezTo>
                  <a:cubicBezTo>
                    <a:pt x="8256" y="680"/>
                    <a:pt x="8256" y="707"/>
                    <a:pt x="8229" y="707"/>
                  </a:cubicBezTo>
                  <a:cubicBezTo>
                    <a:pt x="8168" y="698"/>
                    <a:pt x="8150" y="672"/>
                    <a:pt x="8115" y="654"/>
                  </a:cubicBezTo>
                  <a:cubicBezTo>
                    <a:pt x="8079" y="654"/>
                    <a:pt x="8132" y="680"/>
                    <a:pt x="8088" y="689"/>
                  </a:cubicBezTo>
                  <a:cubicBezTo>
                    <a:pt x="7982" y="636"/>
                    <a:pt x="7832" y="663"/>
                    <a:pt x="7717" y="610"/>
                  </a:cubicBezTo>
                  <a:cubicBezTo>
                    <a:pt x="7779" y="566"/>
                    <a:pt x="7629" y="548"/>
                    <a:pt x="7629" y="495"/>
                  </a:cubicBezTo>
                  <a:cubicBezTo>
                    <a:pt x="7576" y="486"/>
                    <a:pt x="7629" y="583"/>
                    <a:pt x="7558" y="548"/>
                  </a:cubicBezTo>
                  <a:cubicBezTo>
                    <a:pt x="7558" y="566"/>
                    <a:pt x="7594" y="566"/>
                    <a:pt x="7611" y="574"/>
                  </a:cubicBezTo>
                  <a:cubicBezTo>
                    <a:pt x="7664" y="592"/>
                    <a:pt x="7576" y="583"/>
                    <a:pt x="7558" y="574"/>
                  </a:cubicBezTo>
                  <a:cubicBezTo>
                    <a:pt x="7514" y="557"/>
                    <a:pt x="7497" y="522"/>
                    <a:pt x="7435" y="513"/>
                  </a:cubicBezTo>
                  <a:cubicBezTo>
                    <a:pt x="7408" y="557"/>
                    <a:pt x="7470" y="548"/>
                    <a:pt x="7505" y="557"/>
                  </a:cubicBezTo>
                  <a:cubicBezTo>
                    <a:pt x="7497" y="601"/>
                    <a:pt x="7452" y="557"/>
                    <a:pt x="7408" y="557"/>
                  </a:cubicBezTo>
                  <a:cubicBezTo>
                    <a:pt x="7329" y="557"/>
                    <a:pt x="7214" y="557"/>
                    <a:pt x="7117" y="539"/>
                  </a:cubicBezTo>
                  <a:cubicBezTo>
                    <a:pt x="7108" y="504"/>
                    <a:pt x="7143" y="513"/>
                    <a:pt x="7170" y="513"/>
                  </a:cubicBezTo>
                  <a:cubicBezTo>
                    <a:pt x="7143" y="433"/>
                    <a:pt x="7064" y="504"/>
                    <a:pt x="7037" y="530"/>
                  </a:cubicBezTo>
                  <a:cubicBezTo>
                    <a:pt x="6887" y="513"/>
                    <a:pt x="6887" y="442"/>
                    <a:pt x="6746" y="451"/>
                  </a:cubicBezTo>
                  <a:cubicBezTo>
                    <a:pt x="6728" y="504"/>
                    <a:pt x="6834" y="469"/>
                    <a:pt x="6878" y="486"/>
                  </a:cubicBezTo>
                  <a:cubicBezTo>
                    <a:pt x="6799" y="513"/>
                    <a:pt x="6719" y="513"/>
                    <a:pt x="6640" y="504"/>
                  </a:cubicBezTo>
                  <a:cubicBezTo>
                    <a:pt x="6561" y="495"/>
                    <a:pt x="6481" y="469"/>
                    <a:pt x="6428" y="486"/>
                  </a:cubicBezTo>
                  <a:cubicBezTo>
                    <a:pt x="6410" y="486"/>
                    <a:pt x="6393" y="513"/>
                    <a:pt x="6384" y="513"/>
                  </a:cubicBezTo>
                  <a:cubicBezTo>
                    <a:pt x="6357" y="513"/>
                    <a:pt x="6393" y="486"/>
                    <a:pt x="6384" y="486"/>
                  </a:cubicBezTo>
                  <a:cubicBezTo>
                    <a:pt x="6349" y="486"/>
                    <a:pt x="6304" y="513"/>
                    <a:pt x="6278" y="513"/>
                  </a:cubicBezTo>
                  <a:cubicBezTo>
                    <a:pt x="6199" y="522"/>
                    <a:pt x="6181" y="469"/>
                    <a:pt x="6119" y="477"/>
                  </a:cubicBezTo>
                  <a:cubicBezTo>
                    <a:pt x="6101" y="477"/>
                    <a:pt x="6110" y="504"/>
                    <a:pt x="6101" y="522"/>
                  </a:cubicBezTo>
                  <a:cubicBezTo>
                    <a:pt x="5925" y="522"/>
                    <a:pt x="5775" y="583"/>
                    <a:pt x="5651" y="548"/>
                  </a:cubicBezTo>
                  <a:cubicBezTo>
                    <a:pt x="5625" y="548"/>
                    <a:pt x="5642" y="566"/>
                    <a:pt x="5651" y="566"/>
                  </a:cubicBezTo>
                  <a:cubicBezTo>
                    <a:pt x="5589" y="601"/>
                    <a:pt x="5422" y="619"/>
                    <a:pt x="5369" y="592"/>
                  </a:cubicBezTo>
                  <a:cubicBezTo>
                    <a:pt x="5333" y="619"/>
                    <a:pt x="5289" y="636"/>
                    <a:pt x="5263" y="663"/>
                  </a:cubicBezTo>
                  <a:cubicBezTo>
                    <a:pt x="5112" y="680"/>
                    <a:pt x="4901" y="716"/>
                    <a:pt x="4724" y="733"/>
                  </a:cubicBezTo>
                  <a:cubicBezTo>
                    <a:pt x="4680" y="672"/>
                    <a:pt x="4618" y="672"/>
                    <a:pt x="4600" y="619"/>
                  </a:cubicBezTo>
                  <a:cubicBezTo>
                    <a:pt x="4450" y="698"/>
                    <a:pt x="4362" y="707"/>
                    <a:pt x="4212" y="778"/>
                  </a:cubicBezTo>
                  <a:cubicBezTo>
                    <a:pt x="4203" y="795"/>
                    <a:pt x="4194" y="813"/>
                    <a:pt x="4194" y="839"/>
                  </a:cubicBezTo>
                  <a:cubicBezTo>
                    <a:pt x="4159" y="857"/>
                    <a:pt x="4124" y="866"/>
                    <a:pt x="4097" y="866"/>
                  </a:cubicBezTo>
                  <a:cubicBezTo>
                    <a:pt x="4062" y="892"/>
                    <a:pt x="4141" y="892"/>
                    <a:pt x="4159" y="892"/>
                  </a:cubicBezTo>
                  <a:cubicBezTo>
                    <a:pt x="4247" y="866"/>
                    <a:pt x="4229" y="786"/>
                    <a:pt x="4309" y="804"/>
                  </a:cubicBezTo>
                  <a:cubicBezTo>
                    <a:pt x="4291" y="848"/>
                    <a:pt x="4238" y="884"/>
                    <a:pt x="4168" y="919"/>
                  </a:cubicBezTo>
                  <a:cubicBezTo>
                    <a:pt x="4185" y="928"/>
                    <a:pt x="4194" y="937"/>
                    <a:pt x="4221" y="928"/>
                  </a:cubicBezTo>
                  <a:cubicBezTo>
                    <a:pt x="4221" y="954"/>
                    <a:pt x="4194" y="945"/>
                    <a:pt x="4185" y="945"/>
                  </a:cubicBezTo>
                  <a:cubicBezTo>
                    <a:pt x="4168" y="945"/>
                    <a:pt x="4124" y="954"/>
                    <a:pt x="4124" y="910"/>
                  </a:cubicBezTo>
                  <a:cubicBezTo>
                    <a:pt x="4097" y="919"/>
                    <a:pt x="4071" y="937"/>
                    <a:pt x="4053" y="945"/>
                  </a:cubicBezTo>
                  <a:cubicBezTo>
                    <a:pt x="4026" y="954"/>
                    <a:pt x="3982" y="945"/>
                    <a:pt x="3982" y="945"/>
                  </a:cubicBezTo>
                  <a:cubicBezTo>
                    <a:pt x="3956" y="963"/>
                    <a:pt x="3973" y="1007"/>
                    <a:pt x="3912" y="1016"/>
                  </a:cubicBezTo>
                  <a:cubicBezTo>
                    <a:pt x="3876" y="972"/>
                    <a:pt x="3797" y="1042"/>
                    <a:pt x="3762" y="998"/>
                  </a:cubicBezTo>
                  <a:cubicBezTo>
                    <a:pt x="3717" y="1042"/>
                    <a:pt x="3814" y="1034"/>
                    <a:pt x="3788" y="1078"/>
                  </a:cubicBezTo>
                  <a:cubicBezTo>
                    <a:pt x="3735" y="1113"/>
                    <a:pt x="3691" y="1104"/>
                    <a:pt x="3709" y="1060"/>
                  </a:cubicBezTo>
                  <a:cubicBezTo>
                    <a:pt x="3691" y="1131"/>
                    <a:pt x="3567" y="1113"/>
                    <a:pt x="3620" y="1175"/>
                  </a:cubicBezTo>
                  <a:cubicBezTo>
                    <a:pt x="3656" y="1219"/>
                    <a:pt x="3673" y="1087"/>
                    <a:pt x="3700" y="1122"/>
                  </a:cubicBezTo>
                  <a:cubicBezTo>
                    <a:pt x="3744" y="1157"/>
                    <a:pt x="3638" y="1193"/>
                    <a:pt x="3620" y="1219"/>
                  </a:cubicBezTo>
                  <a:cubicBezTo>
                    <a:pt x="3603" y="1228"/>
                    <a:pt x="3594" y="1263"/>
                    <a:pt x="3585" y="1272"/>
                  </a:cubicBezTo>
                  <a:cubicBezTo>
                    <a:pt x="3550" y="1307"/>
                    <a:pt x="3497" y="1343"/>
                    <a:pt x="3444" y="1378"/>
                  </a:cubicBezTo>
                  <a:cubicBezTo>
                    <a:pt x="3399" y="1413"/>
                    <a:pt x="3347" y="1431"/>
                    <a:pt x="3311" y="1431"/>
                  </a:cubicBezTo>
                  <a:cubicBezTo>
                    <a:pt x="3285" y="1484"/>
                    <a:pt x="3196" y="1510"/>
                    <a:pt x="3143" y="1563"/>
                  </a:cubicBezTo>
                  <a:cubicBezTo>
                    <a:pt x="3117" y="1599"/>
                    <a:pt x="3099" y="1643"/>
                    <a:pt x="3090" y="1669"/>
                  </a:cubicBezTo>
                  <a:cubicBezTo>
                    <a:pt x="3179" y="1652"/>
                    <a:pt x="3188" y="1555"/>
                    <a:pt x="3267" y="1528"/>
                  </a:cubicBezTo>
                  <a:cubicBezTo>
                    <a:pt x="3276" y="1590"/>
                    <a:pt x="3205" y="1625"/>
                    <a:pt x="3161" y="1669"/>
                  </a:cubicBezTo>
                  <a:cubicBezTo>
                    <a:pt x="3117" y="1714"/>
                    <a:pt x="3037" y="1740"/>
                    <a:pt x="2976" y="1811"/>
                  </a:cubicBezTo>
                  <a:cubicBezTo>
                    <a:pt x="2932" y="1784"/>
                    <a:pt x="2993" y="1758"/>
                    <a:pt x="2984" y="1722"/>
                  </a:cubicBezTo>
                  <a:cubicBezTo>
                    <a:pt x="2949" y="1775"/>
                    <a:pt x="2940" y="1828"/>
                    <a:pt x="2905" y="1872"/>
                  </a:cubicBezTo>
                  <a:cubicBezTo>
                    <a:pt x="2843" y="1864"/>
                    <a:pt x="2843" y="1925"/>
                    <a:pt x="2764" y="1970"/>
                  </a:cubicBezTo>
                  <a:cubicBezTo>
                    <a:pt x="2790" y="2005"/>
                    <a:pt x="2834" y="1890"/>
                    <a:pt x="2852" y="1952"/>
                  </a:cubicBezTo>
                  <a:cubicBezTo>
                    <a:pt x="2817" y="1996"/>
                    <a:pt x="2737" y="2040"/>
                    <a:pt x="2764" y="2084"/>
                  </a:cubicBezTo>
                  <a:cubicBezTo>
                    <a:pt x="2720" y="2093"/>
                    <a:pt x="2667" y="2137"/>
                    <a:pt x="2622" y="2120"/>
                  </a:cubicBezTo>
                  <a:cubicBezTo>
                    <a:pt x="2605" y="2155"/>
                    <a:pt x="2578" y="2182"/>
                    <a:pt x="2622" y="2208"/>
                  </a:cubicBezTo>
                  <a:cubicBezTo>
                    <a:pt x="2605" y="2252"/>
                    <a:pt x="2534" y="2234"/>
                    <a:pt x="2587" y="2270"/>
                  </a:cubicBezTo>
                  <a:cubicBezTo>
                    <a:pt x="2543" y="2323"/>
                    <a:pt x="2499" y="2287"/>
                    <a:pt x="2455" y="2296"/>
                  </a:cubicBezTo>
                  <a:cubicBezTo>
                    <a:pt x="2437" y="2349"/>
                    <a:pt x="2508" y="2279"/>
                    <a:pt x="2525" y="2340"/>
                  </a:cubicBezTo>
                  <a:cubicBezTo>
                    <a:pt x="2402" y="2393"/>
                    <a:pt x="2375" y="2517"/>
                    <a:pt x="2287" y="2588"/>
                  </a:cubicBezTo>
                  <a:cubicBezTo>
                    <a:pt x="2278" y="2605"/>
                    <a:pt x="2296" y="2623"/>
                    <a:pt x="2269" y="2649"/>
                  </a:cubicBezTo>
                  <a:cubicBezTo>
                    <a:pt x="2252" y="2570"/>
                    <a:pt x="2225" y="2658"/>
                    <a:pt x="2181" y="2641"/>
                  </a:cubicBezTo>
                  <a:cubicBezTo>
                    <a:pt x="2181" y="2667"/>
                    <a:pt x="2119" y="2782"/>
                    <a:pt x="2163" y="2773"/>
                  </a:cubicBezTo>
                  <a:cubicBezTo>
                    <a:pt x="2190" y="2817"/>
                    <a:pt x="2128" y="2791"/>
                    <a:pt x="2119" y="2800"/>
                  </a:cubicBezTo>
                  <a:cubicBezTo>
                    <a:pt x="2102" y="2853"/>
                    <a:pt x="2163" y="2808"/>
                    <a:pt x="2154" y="2853"/>
                  </a:cubicBezTo>
                  <a:cubicBezTo>
                    <a:pt x="2031" y="2985"/>
                    <a:pt x="1951" y="3117"/>
                    <a:pt x="1872" y="3232"/>
                  </a:cubicBezTo>
                  <a:cubicBezTo>
                    <a:pt x="1854" y="3259"/>
                    <a:pt x="1837" y="3250"/>
                    <a:pt x="1819" y="3268"/>
                  </a:cubicBezTo>
                  <a:cubicBezTo>
                    <a:pt x="1792" y="3303"/>
                    <a:pt x="1801" y="3356"/>
                    <a:pt x="1757" y="3400"/>
                  </a:cubicBezTo>
                  <a:cubicBezTo>
                    <a:pt x="1748" y="3418"/>
                    <a:pt x="1722" y="3444"/>
                    <a:pt x="1695" y="3444"/>
                  </a:cubicBezTo>
                  <a:cubicBezTo>
                    <a:pt x="1660" y="3497"/>
                    <a:pt x="1607" y="3568"/>
                    <a:pt x="1572" y="3630"/>
                  </a:cubicBezTo>
                  <a:cubicBezTo>
                    <a:pt x="1528" y="3718"/>
                    <a:pt x="1475" y="3789"/>
                    <a:pt x="1422" y="3842"/>
                  </a:cubicBezTo>
                  <a:cubicBezTo>
                    <a:pt x="1369" y="3903"/>
                    <a:pt x="1307" y="3939"/>
                    <a:pt x="1227" y="3947"/>
                  </a:cubicBezTo>
                  <a:cubicBezTo>
                    <a:pt x="1183" y="3912"/>
                    <a:pt x="1139" y="3886"/>
                    <a:pt x="1095" y="3930"/>
                  </a:cubicBezTo>
                  <a:cubicBezTo>
                    <a:pt x="1077" y="3912"/>
                    <a:pt x="1086" y="3886"/>
                    <a:pt x="1113" y="3850"/>
                  </a:cubicBezTo>
                  <a:cubicBezTo>
                    <a:pt x="1068" y="3868"/>
                    <a:pt x="1042" y="3744"/>
                    <a:pt x="980" y="3833"/>
                  </a:cubicBezTo>
                  <a:cubicBezTo>
                    <a:pt x="1007" y="3771"/>
                    <a:pt x="954" y="3736"/>
                    <a:pt x="945" y="3691"/>
                  </a:cubicBezTo>
                  <a:cubicBezTo>
                    <a:pt x="945" y="3674"/>
                    <a:pt x="998" y="3630"/>
                    <a:pt x="954" y="3630"/>
                  </a:cubicBezTo>
                  <a:cubicBezTo>
                    <a:pt x="1015" y="3550"/>
                    <a:pt x="1086" y="3471"/>
                    <a:pt x="1148" y="3391"/>
                  </a:cubicBezTo>
                  <a:cubicBezTo>
                    <a:pt x="1174" y="3347"/>
                    <a:pt x="1210" y="3303"/>
                    <a:pt x="1245" y="3268"/>
                  </a:cubicBezTo>
                  <a:cubicBezTo>
                    <a:pt x="1272" y="3223"/>
                    <a:pt x="1307" y="3188"/>
                    <a:pt x="1342" y="3153"/>
                  </a:cubicBezTo>
                  <a:cubicBezTo>
                    <a:pt x="1360" y="3126"/>
                    <a:pt x="1395" y="3117"/>
                    <a:pt x="1422" y="3091"/>
                  </a:cubicBezTo>
                  <a:cubicBezTo>
                    <a:pt x="1448" y="3056"/>
                    <a:pt x="1466" y="3003"/>
                    <a:pt x="1501" y="2967"/>
                  </a:cubicBezTo>
                  <a:cubicBezTo>
                    <a:pt x="1519" y="2941"/>
                    <a:pt x="1536" y="2941"/>
                    <a:pt x="1554" y="2914"/>
                  </a:cubicBezTo>
                  <a:cubicBezTo>
                    <a:pt x="1598" y="2861"/>
                    <a:pt x="1581" y="2800"/>
                    <a:pt x="1651" y="2800"/>
                  </a:cubicBezTo>
                  <a:cubicBezTo>
                    <a:pt x="1660" y="2782"/>
                    <a:pt x="1634" y="2773"/>
                    <a:pt x="1651" y="2747"/>
                  </a:cubicBezTo>
                  <a:cubicBezTo>
                    <a:pt x="1687" y="2711"/>
                    <a:pt x="1713" y="2667"/>
                    <a:pt x="1748" y="2632"/>
                  </a:cubicBezTo>
                  <a:cubicBezTo>
                    <a:pt x="1757" y="2623"/>
                    <a:pt x="1766" y="2623"/>
                    <a:pt x="1784" y="2614"/>
                  </a:cubicBezTo>
                  <a:cubicBezTo>
                    <a:pt x="1792" y="2614"/>
                    <a:pt x="1801" y="2614"/>
                    <a:pt x="1801" y="2614"/>
                  </a:cubicBezTo>
                  <a:cubicBezTo>
                    <a:pt x="1819" y="2597"/>
                    <a:pt x="1810" y="2570"/>
                    <a:pt x="1819" y="2544"/>
                  </a:cubicBezTo>
                  <a:cubicBezTo>
                    <a:pt x="1837" y="2508"/>
                    <a:pt x="1890" y="2491"/>
                    <a:pt x="1916" y="2455"/>
                  </a:cubicBezTo>
                  <a:cubicBezTo>
                    <a:pt x="1934" y="2429"/>
                    <a:pt x="1925" y="2411"/>
                    <a:pt x="1943" y="2385"/>
                  </a:cubicBezTo>
                  <a:cubicBezTo>
                    <a:pt x="1969" y="2332"/>
                    <a:pt x="2013" y="2287"/>
                    <a:pt x="2075" y="2252"/>
                  </a:cubicBezTo>
                  <a:cubicBezTo>
                    <a:pt x="2102" y="2234"/>
                    <a:pt x="2084" y="2217"/>
                    <a:pt x="2075" y="2199"/>
                  </a:cubicBezTo>
                  <a:cubicBezTo>
                    <a:pt x="2119" y="2173"/>
                    <a:pt x="2163" y="2120"/>
                    <a:pt x="2216" y="2067"/>
                  </a:cubicBezTo>
                  <a:cubicBezTo>
                    <a:pt x="2260" y="2014"/>
                    <a:pt x="2305" y="1952"/>
                    <a:pt x="2366" y="1881"/>
                  </a:cubicBezTo>
                  <a:cubicBezTo>
                    <a:pt x="2411" y="1872"/>
                    <a:pt x="2393" y="1952"/>
                    <a:pt x="2455" y="1908"/>
                  </a:cubicBezTo>
                  <a:cubicBezTo>
                    <a:pt x="2481" y="1855"/>
                    <a:pt x="2393" y="1890"/>
                    <a:pt x="2411" y="1837"/>
                  </a:cubicBezTo>
                  <a:cubicBezTo>
                    <a:pt x="2464" y="1784"/>
                    <a:pt x="2508" y="1749"/>
                    <a:pt x="2543" y="1714"/>
                  </a:cubicBezTo>
                  <a:cubicBezTo>
                    <a:pt x="2578" y="1678"/>
                    <a:pt x="2614" y="1643"/>
                    <a:pt x="2667" y="1581"/>
                  </a:cubicBezTo>
                  <a:cubicBezTo>
                    <a:pt x="2675" y="1608"/>
                    <a:pt x="2667" y="1625"/>
                    <a:pt x="2640" y="1652"/>
                  </a:cubicBezTo>
                  <a:cubicBezTo>
                    <a:pt x="2728" y="1643"/>
                    <a:pt x="2693" y="1555"/>
                    <a:pt x="2684" y="1546"/>
                  </a:cubicBezTo>
                  <a:cubicBezTo>
                    <a:pt x="2746" y="1475"/>
                    <a:pt x="2693" y="1590"/>
                    <a:pt x="2746" y="1555"/>
                  </a:cubicBezTo>
                  <a:cubicBezTo>
                    <a:pt x="2781" y="1528"/>
                    <a:pt x="2764" y="1510"/>
                    <a:pt x="2746" y="1493"/>
                  </a:cubicBezTo>
                  <a:lnTo>
                    <a:pt x="2852" y="1396"/>
                  </a:lnTo>
                  <a:cubicBezTo>
                    <a:pt x="2896" y="1396"/>
                    <a:pt x="2861" y="1413"/>
                    <a:pt x="2896" y="1440"/>
                  </a:cubicBezTo>
                  <a:lnTo>
                    <a:pt x="2940" y="1404"/>
                  </a:lnTo>
                  <a:cubicBezTo>
                    <a:pt x="2967" y="1369"/>
                    <a:pt x="2843" y="1404"/>
                    <a:pt x="2932" y="1334"/>
                  </a:cubicBezTo>
                  <a:cubicBezTo>
                    <a:pt x="2993" y="1272"/>
                    <a:pt x="2940" y="1352"/>
                    <a:pt x="2984" y="1369"/>
                  </a:cubicBezTo>
                  <a:cubicBezTo>
                    <a:pt x="3029" y="1334"/>
                    <a:pt x="3029" y="1360"/>
                    <a:pt x="3046" y="1316"/>
                  </a:cubicBezTo>
                  <a:cubicBezTo>
                    <a:pt x="3082" y="1281"/>
                    <a:pt x="3011" y="1254"/>
                    <a:pt x="3011" y="1228"/>
                  </a:cubicBezTo>
                  <a:lnTo>
                    <a:pt x="3126" y="1140"/>
                  </a:lnTo>
                  <a:cubicBezTo>
                    <a:pt x="3117" y="1166"/>
                    <a:pt x="3126" y="1184"/>
                    <a:pt x="3143" y="1201"/>
                  </a:cubicBezTo>
                  <a:cubicBezTo>
                    <a:pt x="3152" y="1166"/>
                    <a:pt x="3232" y="1131"/>
                    <a:pt x="3170" y="1104"/>
                  </a:cubicBezTo>
                  <a:cubicBezTo>
                    <a:pt x="3214" y="1060"/>
                    <a:pt x="3249" y="1042"/>
                    <a:pt x="3285" y="1034"/>
                  </a:cubicBezTo>
                  <a:cubicBezTo>
                    <a:pt x="3320" y="1016"/>
                    <a:pt x="3347" y="1025"/>
                    <a:pt x="3373" y="1034"/>
                  </a:cubicBezTo>
                  <a:cubicBezTo>
                    <a:pt x="3408" y="1016"/>
                    <a:pt x="3417" y="919"/>
                    <a:pt x="3461" y="972"/>
                  </a:cubicBezTo>
                  <a:cubicBezTo>
                    <a:pt x="3505" y="937"/>
                    <a:pt x="3391" y="954"/>
                    <a:pt x="3488" y="901"/>
                  </a:cubicBezTo>
                  <a:cubicBezTo>
                    <a:pt x="3479" y="892"/>
                    <a:pt x="3461" y="892"/>
                    <a:pt x="3435" y="901"/>
                  </a:cubicBezTo>
                  <a:cubicBezTo>
                    <a:pt x="3444" y="892"/>
                    <a:pt x="3576" y="751"/>
                    <a:pt x="3576" y="848"/>
                  </a:cubicBezTo>
                  <a:cubicBezTo>
                    <a:pt x="3629" y="813"/>
                    <a:pt x="3594" y="778"/>
                    <a:pt x="3664" y="742"/>
                  </a:cubicBezTo>
                  <a:lnTo>
                    <a:pt x="3682" y="786"/>
                  </a:lnTo>
                  <a:cubicBezTo>
                    <a:pt x="3682" y="751"/>
                    <a:pt x="3726" y="733"/>
                    <a:pt x="3735" y="698"/>
                  </a:cubicBezTo>
                  <a:cubicBezTo>
                    <a:pt x="3788" y="672"/>
                    <a:pt x="3823" y="698"/>
                    <a:pt x="3859" y="707"/>
                  </a:cubicBezTo>
                  <a:cubicBezTo>
                    <a:pt x="3841" y="672"/>
                    <a:pt x="3876" y="645"/>
                    <a:pt x="3912" y="627"/>
                  </a:cubicBezTo>
                  <a:cubicBezTo>
                    <a:pt x="3947" y="601"/>
                    <a:pt x="3991" y="592"/>
                    <a:pt x="4009" y="574"/>
                  </a:cubicBezTo>
                  <a:cubicBezTo>
                    <a:pt x="4009" y="574"/>
                    <a:pt x="3956" y="574"/>
                    <a:pt x="3947" y="592"/>
                  </a:cubicBezTo>
                  <a:cubicBezTo>
                    <a:pt x="3982" y="548"/>
                    <a:pt x="4044" y="522"/>
                    <a:pt x="4115" y="495"/>
                  </a:cubicBezTo>
                  <a:cubicBezTo>
                    <a:pt x="4177" y="477"/>
                    <a:pt x="4247" y="451"/>
                    <a:pt x="4309" y="424"/>
                  </a:cubicBezTo>
                  <a:cubicBezTo>
                    <a:pt x="4362" y="460"/>
                    <a:pt x="4397" y="486"/>
                    <a:pt x="4494" y="495"/>
                  </a:cubicBezTo>
                  <a:cubicBezTo>
                    <a:pt x="4556" y="486"/>
                    <a:pt x="4521" y="442"/>
                    <a:pt x="4583" y="433"/>
                  </a:cubicBezTo>
                  <a:cubicBezTo>
                    <a:pt x="4503" y="407"/>
                    <a:pt x="4627" y="345"/>
                    <a:pt x="4539" y="354"/>
                  </a:cubicBezTo>
                  <a:cubicBezTo>
                    <a:pt x="4539" y="336"/>
                    <a:pt x="4574" y="327"/>
                    <a:pt x="4600" y="310"/>
                  </a:cubicBezTo>
                  <a:cubicBezTo>
                    <a:pt x="4627" y="301"/>
                    <a:pt x="4644" y="283"/>
                    <a:pt x="4609" y="248"/>
                  </a:cubicBezTo>
                  <a:cubicBezTo>
                    <a:pt x="4724" y="195"/>
                    <a:pt x="4865" y="151"/>
                    <a:pt x="5007" y="115"/>
                  </a:cubicBezTo>
                  <a:cubicBezTo>
                    <a:pt x="5077" y="107"/>
                    <a:pt x="5148" y="89"/>
                    <a:pt x="5210" y="80"/>
                  </a:cubicBezTo>
                  <a:cubicBezTo>
                    <a:pt x="5280" y="62"/>
                    <a:pt x="5342" y="54"/>
                    <a:pt x="5395" y="36"/>
                  </a:cubicBezTo>
                  <a:cubicBezTo>
                    <a:pt x="5395" y="71"/>
                    <a:pt x="5360" y="80"/>
                    <a:pt x="5324" y="89"/>
                  </a:cubicBezTo>
                  <a:cubicBezTo>
                    <a:pt x="5280" y="98"/>
                    <a:pt x="5236" y="98"/>
                    <a:pt x="5192" y="107"/>
                  </a:cubicBezTo>
                  <a:cubicBezTo>
                    <a:pt x="5121" y="124"/>
                    <a:pt x="5033" y="142"/>
                    <a:pt x="4989" y="168"/>
                  </a:cubicBezTo>
                  <a:cubicBezTo>
                    <a:pt x="5033" y="177"/>
                    <a:pt x="5095" y="168"/>
                    <a:pt x="5121" y="204"/>
                  </a:cubicBezTo>
                  <a:cubicBezTo>
                    <a:pt x="5210" y="195"/>
                    <a:pt x="5165" y="124"/>
                    <a:pt x="5236" y="115"/>
                  </a:cubicBezTo>
                  <a:lnTo>
                    <a:pt x="5245" y="142"/>
                  </a:lnTo>
                  <a:cubicBezTo>
                    <a:pt x="5342" y="115"/>
                    <a:pt x="5395" y="133"/>
                    <a:pt x="5457" y="151"/>
                  </a:cubicBezTo>
                  <a:cubicBezTo>
                    <a:pt x="5474" y="142"/>
                    <a:pt x="5466" y="124"/>
                    <a:pt x="5492" y="115"/>
                  </a:cubicBezTo>
                  <a:lnTo>
                    <a:pt x="5633" y="98"/>
                  </a:lnTo>
                  <a:cubicBezTo>
                    <a:pt x="5686" y="107"/>
                    <a:pt x="5651" y="124"/>
                    <a:pt x="5678" y="133"/>
                  </a:cubicBezTo>
                  <a:cubicBezTo>
                    <a:pt x="5766" y="124"/>
                    <a:pt x="5669" y="115"/>
                    <a:pt x="5722" y="80"/>
                  </a:cubicBezTo>
                  <a:cubicBezTo>
                    <a:pt x="5775" y="80"/>
                    <a:pt x="5845" y="89"/>
                    <a:pt x="5819" y="27"/>
                  </a:cubicBezTo>
                  <a:cubicBezTo>
                    <a:pt x="5942" y="54"/>
                    <a:pt x="6128" y="1"/>
                    <a:pt x="6225" y="18"/>
                  </a:cubicBezTo>
                  <a:cubicBezTo>
                    <a:pt x="6190" y="36"/>
                    <a:pt x="6137" y="36"/>
                    <a:pt x="6075" y="45"/>
                  </a:cubicBezTo>
                  <a:cubicBezTo>
                    <a:pt x="6013" y="45"/>
                    <a:pt x="5951" y="45"/>
                    <a:pt x="5898" y="54"/>
                  </a:cubicBezTo>
                  <a:cubicBezTo>
                    <a:pt x="5881" y="80"/>
                    <a:pt x="5845" y="98"/>
                    <a:pt x="5845" y="133"/>
                  </a:cubicBezTo>
                  <a:cubicBezTo>
                    <a:pt x="5898" y="133"/>
                    <a:pt x="5934" y="124"/>
                    <a:pt x="5925" y="80"/>
                  </a:cubicBezTo>
                  <a:cubicBezTo>
                    <a:pt x="5960" y="98"/>
                    <a:pt x="5995" y="89"/>
                    <a:pt x="6031" y="80"/>
                  </a:cubicBezTo>
                  <a:cubicBezTo>
                    <a:pt x="6075" y="71"/>
                    <a:pt x="6110" y="62"/>
                    <a:pt x="6172" y="62"/>
                  </a:cubicBezTo>
                  <a:cubicBezTo>
                    <a:pt x="6146" y="89"/>
                    <a:pt x="6163" y="89"/>
                    <a:pt x="6172" y="115"/>
                  </a:cubicBezTo>
                  <a:cubicBezTo>
                    <a:pt x="6252" y="98"/>
                    <a:pt x="6340" y="98"/>
                    <a:pt x="6428" y="89"/>
                  </a:cubicBezTo>
                  <a:cubicBezTo>
                    <a:pt x="6525" y="80"/>
                    <a:pt x="6614" y="80"/>
                    <a:pt x="6728" y="89"/>
                  </a:cubicBezTo>
                  <a:cubicBezTo>
                    <a:pt x="6772" y="107"/>
                    <a:pt x="6693" y="133"/>
                    <a:pt x="6746" y="142"/>
                  </a:cubicBezTo>
                  <a:cubicBezTo>
                    <a:pt x="6834" y="151"/>
                    <a:pt x="6719" y="62"/>
                    <a:pt x="6852" y="89"/>
                  </a:cubicBezTo>
                  <a:cubicBezTo>
                    <a:pt x="6887" y="124"/>
                    <a:pt x="6817" y="168"/>
                    <a:pt x="6764" y="177"/>
                  </a:cubicBezTo>
                  <a:cubicBezTo>
                    <a:pt x="6772" y="230"/>
                    <a:pt x="6887" y="204"/>
                    <a:pt x="6861" y="133"/>
                  </a:cubicBezTo>
                  <a:cubicBezTo>
                    <a:pt x="6905" y="142"/>
                    <a:pt x="6931" y="133"/>
                    <a:pt x="6905" y="124"/>
                  </a:cubicBezTo>
                  <a:cubicBezTo>
                    <a:pt x="7002" y="133"/>
                    <a:pt x="7108" y="142"/>
                    <a:pt x="7214" y="151"/>
                  </a:cubicBezTo>
                  <a:cubicBezTo>
                    <a:pt x="7329" y="159"/>
                    <a:pt x="7444" y="177"/>
                    <a:pt x="7558" y="195"/>
                  </a:cubicBezTo>
                  <a:cubicBezTo>
                    <a:pt x="7673" y="212"/>
                    <a:pt x="7779" y="239"/>
                    <a:pt x="7885" y="257"/>
                  </a:cubicBezTo>
                  <a:cubicBezTo>
                    <a:pt x="7938" y="257"/>
                    <a:pt x="7991" y="265"/>
                    <a:pt x="8035" y="274"/>
                  </a:cubicBezTo>
                  <a:cubicBezTo>
                    <a:pt x="8088" y="283"/>
                    <a:pt x="8132" y="283"/>
                    <a:pt x="8168" y="292"/>
                  </a:cubicBezTo>
                  <a:cubicBezTo>
                    <a:pt x="8194" y="292"/>
                    <a:pt x="8185" y="274"/>
                    <a:pt x="8176" y="274"/>
                  </a:cubicBezTo>
                  <a:cubicBezTo>
                    <a:pt x="8212" y="274"/>
                    <a:pt x="8282" y="292"/>
                    <a:pt x="8362" y="301"/>
                  </a:cubicBezTo>
                  <a:cubicBezTo>
                    <a:pt x="8371" y="345"/>
                    <a:pt x="8300" y="310"/>
                    <a:pt x="8335" y="354"/>
                  </a:cubicBezTo>
                  <a:cubicBezTo>
                    <a:pt x="8379" y="398"/>
                    <a:pt x="8406" y="380"/>
                    <a:pt x="8424" y="389"/>
                  </a:cubicBezTo>
                  <a:cubicBezTo>
                    <a:pt x="8459" y="416"/>
                    <a:pt x="8362" y="380"/>
                    <a:pt x="8327" y="398"/>
                  </a:cubicBezTo>
                  <a:cubicBezTo>
                    <a:pt x="8388" y="433"/>
                    <a:pt x="8441" y="469"/>
                    <a:pt x="8503" y="495"/>
                  </a:cubicBezTo>
                  <a:cubicBezTo>
                    <a:pt x="8538" y="433"/>
                    <a:pt x="8609" y="416"/>
                    <a:pt x="8671" y="389"/>
                  </a:cubicBezTo>
                  <a:cubicBezTo>
                    <a:pt x="8715" y="407"/>
                    <a:pt x="8759" y="416"/>
                    <a:pt x="8750" y="469"/>
                  </a:cubicBezTo>
                  <a:cubicBezTo>
                    <a:pt x="8839" y="433"/>
                    <a:pt x="8927" y="495"/>
                    <a:pt x="9104" y="522"/>
                  </a:cubicBezTo>
                  <a:cubicBezTo>
                    <a:pt x="9112" y="530"/>
                    <a:pt x="9112" y="557"/>
                    <a:pt x="9104" y="583"/>
                  </a:cubicBezTo>
                  <a:cubicBezTo>
                    <a:pt x="9139" y="592"/>
                    <a:pt x="9148" y="566"/>
                    <a:pt x="9148" y="548"/>
                  </a:cubicBezTo>
                  <a:cubicBezTo>
                    <a:pt x="9227" y="574"/>
                    <a:pt x="9324" y="583"/>
                    <a:pt x="9430" y="601"/>
                  </a:cubicBezTo>
                  <a:cubicBezTo>
                    <a:pt x="9589" y="636"/>
                    <a:pt x="9739" y="698"/>
                    <a:pt x="9863" y="742"/>
                  </a:cubicBezTo>
                  <a:cubicBezTo>
                    <a:pt x="9925" y="760"/>
                    <a:pt x="9995" y="742"/>
                    <a:pt x="10022" y="795"/>
                  </a:cubicBezTo>
                  <a:cubicBezTo>
                    <a:pt x="10048" y="795"/>
                    <a:pt x="10057" y="769"/>
                    <a:pt x="10084" y="778"/>
                  </a:cubicBezTo>
                  <a:cubicBezTo>
                    <a:pt x="10128" y="786"/>
                    <a:pt x="10137" y="813"/>
                    <a:pt x="10163" y="839"/>
                  </a:cubicBezTo>
                  <a:cubicBezTo>
                    <a:pt x="10313" y="813"/>
                    <a:pt x="10481" y="919"/>
                    <a:pt x="10719" y="963"/>
                  </a:cubicBezTo>
                  <a:cubicBezTo>
                    <a:pt x="10746" y="1007"/>
                    <a:pt x="10684" y="981"/>
                    <a:pt x="10675" y="1034"/>
                  </a:cubicBezTo>
                  <a:cubicBezTo>
                    <a:pt x="10764" y="1051"/>
                    <a:pt x="10772" y="963"/>
                    <a:pt x="10878" y="1007"/>
                  </a:cubicBezTo>
                  <a:cubicBezTo>
                    <a:pt x="10852" y="1034"/>
                    <a:pt x="10817" y="1034"/>
                    <a:pt x="10817" y="1087"/>
                  </a:cubicBezTo>
                  <a:cubicBezTo>
                    <a:pt x="10878" y="1113"/>
                    <a:pt x="10905" y="1051"/>
                    <a:pt x="10940" y="1113"/>
                  </a:cubicBezTo>
                  <a:cubicBezTo>
                    <a:pt x="10922" y="1140"/>
                    <a:pt x="10861" y="1095"/>
                    <a:pt x="10843" y="1131"/>
                  </a:cubicBezTo>
                  <a:cubicBezTo>
                    <a:pt x="10870" y="1175"/>
                    <a:pt x="10949" y="1104"/>
                    <a:pt x="11028" y="1148"/>
                  </a:cubicBezTo>
                  <a:cubicBezTo>
                    <a:pt x="11020" y="1193"/>
                    <a:pt x="10984" y="1193"/>
                    <a:pt x="10940" y="1175"/>
                  </a:cubicBezTo>
                  <a:cubicBezTo>
                    <a:pt x="10958" y="1228"/>
                    <a:pt x="11011" y="1166"/>
                    <a:pt x="11055" y="1193"/>
                  </a:cubicBezTo>
                  <a:cubicBezTo>
                    <a:pt x="11046" y="1219"/>
                    <a:pt x="11126" y="1219"/>
                    <a:pt x="11134" y="1246"/>
                  </a:cubicBezTo>
                  <a:cubicBezTo>
                    <a:pt x="11187" y="1237"/>
                    <a:pt x="11276" y="1184"/>
                    <a:pt x="11311" y="1228"/>
                  </a:cubicBezTo>
                  <a:cubicBezTo>
                    <a:pt x="11293" y="1237"/>
                    <a:pt x="11276" y="1272"/>
                    <a:pt x="11258" y="1281"/>
                  </a:cubicBezTo>
                  <a:cubicBezTo>
                    <a:pt x="11223" y="1272"/>
                    <a:pt x="11223" y="1254"/>
                    <a:pt x="11187" y="1246"/>
                  </a:cubicBezTo>
                  <a:cubicBezTo>
                    <a:pt x="11161" y="1316"/>
                    <a:pt x="11276" y="1316"/>
                    <a:pt x="11320" y="1325"/>
                  </a:cubicBezTo>
                  <a:cubicBezTo>
                    <a:pt x="11311" y="1360"/>
                    <a:pt x="11267" y="1352"/>
                    <a:pt x="11258" y="1396"/>
                  </a:cubicBezTo>
                  <a:cubicBezTo>
                    <a:pt x="11285" y="1387"/>
                    <a:pt x="11311" y="1369"/>
                    <a:pt x="11346" y="1360"/>
                  </a:cubicBezTo>
                  <a:cubicBezTo>
                    <a:pt x="11408" y="1378"/>
                    <a:pt x="11390" y="1422"/>
                    <a:pt x="11408" y="1449"/>
                  </a:cubicBezTo>
                  <a:cubicBezTo>
                    <a:pt x="11329" y="1422"/>
                    <a:pt x="11117" y="1413"/>
                    <a:pt x="11073" y="1316"/>
                  </a:cubicBezTo>
                  <a:cubicBezTo>
                    <a:pt x="11028" y="1316"/>
                    <a:pt x="11081" y="1352"/>
                    <a:pt x="11037" y="1360"/>
                  </a:cubicBezTo>
                  <a:cubicBezTo>
                    <a:pt x="10967" y="1334"/>
                    <a:pt x="10852" y="1316"/>
                    <a:pt x="10817" y="1272"/>
                  </a:cubicBezTo>
                  <a:cubicBezTo>
                    <a:pt x="10799" y="1272"/>
                    <a:pt x="10799" y="1290"/>
                    <a:pt x="10790" y="1299"/>
                  </a:cubicBezTo>
                  <a:cubicBezTo>
                    <a:pt x="10693" y="1272"/>
                    <a:pt x="10631" y="1210"/>
                    <a:pt x="10543" y="1246"/>
                  </a:cubicBezTo>
                  <a:cubicBezTo>
                    <a:pt x="10507" y="1193"/>
                    <a:pt x="10322" y="1175"/>
                    <a:pt x="10243" y="1184"/>
                  </a:cubicBezTo>
                  <a:cubicBezTo>
                    <a:pt x="10225" y="1140"/>
                    <a:pt x="10154" y="1131"/>
                    <a:pt x="10092" y="1104"/>
                  </a:cubicBezTo>
                  <a:cubicBezTo>
                    <a:pt x="10084" y="1157"/>
                    <a:pt x="10154" y="1166"/>
                    <a:pt x="10181" y="1201"/>
                  </a:cubicBezTo>
                  <a:cubicBezTo>
                    <a:pt x="10145" y="1254"/>
                    <a:pt x="10145" y="1193"/>
                    <a:pt x="10092" y="1184"/>
                  </a:cubicBezTo>
                  <a:cubicBezTo>
                    <a:pt x="10057" y="1166"/>
                    <a:pt x="10075" y="1228"/>
                    <a:pt x="10057" y="1254"/>
                  </a:cubicBezTo>
                  <a:cubicBezTo>
                    <a:pt x="10163" y="1290"/>
                    <a:pt x="10207" y="1246"/>
                    <a:pt x="10269" y="1219"/>
                  </a:cubicBezTo>
                  <a:cubicBezTo>
                    <a:pt x="10481" y="1290"/>
                    <a:pt x="10613" y="1307"/>
                    <a:pt x="10772" y="1369"/>
                  </a:cubicBezTo>
                  <a:cubicBezTo>
                    <a:pt x="10719" y="1378"/>
                    <a:pt x="10711" y="1440"/>
                    <a:pt x="10658" y="1431"/>
                  </a:cubicBezTo>
                  <a:cubicBezTo>
                    <a:pt x="10658" y="1466"/>
                    <a:pt x="10746" y="1457"/>
                    <a:pt x="10755" y="1493"/>
                  </a:cubicBezTo>
                  <a:cubicBezTo>
                    <a:pt x="10764" y="1466"/>
                    <a:pt x="10764" y="1449"/>
                    <a:pt x="10728" y="1440"/>
                  </a:cubicBezTo>
                  <a:cubicBezTo>
                    <a:pt x="10746" y="1396"/>
                    <a:pt x="10825" y="1440"/>
                    <a:pt x="10878" y="1449"/>
                  </a:cubicBezTo>
                  <a:cubicBezTo>
                    <a:pt x="10870" y="1475"/>
                    <a:pt x="10852" y="1502"/>
                    <a:pt x="10878" y="1510"/>
                  </a:cubicBezTo>
                  <a:cubicBezTo>
                    <a:pt x="10931" y="1546"/>
                    <a:pt x="10905" y="1449"/>
                    <a:pt x="10975" y="1493"/>
                  </a:cubicBezTo>
                  <a:cubicBezTo>
                    <a:pt x="10931" y="1537"/>
                    <a:pt x="10931" y="1519"/>
                    <a:pt x="10967" y="1572"/>
                  </a:cubicBezTo>
                  <a:cubicBezTo>
                    <a:pt x="11002" y="1572"/>
                    <a:pt x="10993" y="1546"/>
                    <a:pt x="10958" y="1537"/>
                  </a:cubicBezTo>
                  <a:cubicBezTo>
                    <a:pt x="10975" y="1519"/>
                    <a:pt x="11011" y="1555"/>
                    <a:pt x="11020" y="1528"/>
                  </a:cubicBezTo>
                  <a:cubicBezTo>
                    <a:pt x="11055" y="1563"/>
                    <a:pt x="11090" y="1590"/>
                    <a:pt x="11046" y="1625"/>
                  </a:cubicBezTo>
                  <a:cubicBezTo>
                    <a:pt x="11117" y="1661"/>
                    <a:pt x="11126" y="1608"/>
                    <a:pt x="11205" y="1652"/>
                  </a:cubicBezTo>
                  <a:cubicBezTo>
                    <a:pt x="11276" y="1669"/>
                    <a:pt x="11240" y="1731"/>
                    <a:pt x="11302" y="1749"/>
                  </a:cubicBezTo>
                  <a:cubicBezTo>
                    <a:pt x="11355" y="1749"/>
                    <a:pt x="11417" y="1749"/>
                    <a:pt x="11399" y="1687"/>
                  </a:cubicBezTo>
                  <a:cubicBezTo>
                    <a:pt x="11496" y="1722"/>
                    <a:pt x="11549" y="1714"/>
                    <a:pt x="11567" y="1669"/>
                  </a:cubicBezTo>
                  <a:cubicBezTo>
                    <a:pt x="11620" y="1669"/>
                    <a:pt x="11602" y="1705"/>
                    <a:pt x="11647" y="1714"/>
                  </a:cubicBezTo>
                  <a:cubicBezTo>
                    <a:pt x="11638" y="1749"/>
                    <a:pt x="11611" y="1731"/>
                    <a:pt x="11585" y="1722"/>
                  </a:cubicBezTo>
                  <a:cubicBezTo>
                    <a:pt x="11567" y="1767"/>
                    <a:pt x="11602" y="1784"/>
                    <a:pt x="11620" y="1819"/>
                  </a:cubicBezTo>
                  <a:cubicBezTo>
                    <a:pt x="11691" y="1819"/>
                    <a:pt x="11682" y="1811"/>
                    <a:pt x="11735" y="1864"/>
                  </a:cubicBezTo>
                  <a:cubicBezTo>
                    <a:pt x="11735" y="1917"/>
                    <a:pt x="11682" y="1855"/>
                    <a:pt x="11682" y="1908"/>
                  </a:cubicBezTo>
                  <a:cubicBezTo>
                    <a:pt x="11664" y="1934"/>
                    <a:pt x="11726" y="1917"/>
                    <a:pt x="11726" y="1890"/>
                  </a:cubicBezTo>
                  <a:cubicBezTo>
                    <a:pt x="11779" y="1917"/>
                    <a:pt x="11814" y="1899"/>
                    <a:pt x="11876" y="1943"/>
                  </a:cubicBezTo>
                  <a:cubicBezTo>
                    <a:pt x="11894" y="1908"/>
                    <a:pt x="11894" y="1881"/>
                    <a:pt x="11894" y="1864"/>
                  </a:cubicBezTo>
                  <a:cubicBezTo>
                    <a:pt x="11858" y="1872"/>
                    <a:pt x="11814" y="1846"/>
                    <a:pt x="11770" y="1828"/>
                  </a:cubicBezTo>
                  <a:cubicBezTo>
                    <a:pt x="11805" y="1767"/>
                    <a:pt x="11700" y="1740"/>
                    <a:pt x="11735" y="1678"/>
                  </a:cubicBezTo>
                  <a:cubicBezTo>
                    <a:pt x="11779" y="1705"/>
                    <a:pt x="11832" y="1731"/>
                    <a:pt x="11894" y="1758"/>
                  </a:cubicBezTo>
                  <a:cubicBezTo>
                    <a:pt x="11929" y="1767"/>
                    <a:pt x="11964" y="1775"/>
                    <a:pt x="11991" y="1793"/>
                  </a:cubicBezTo>
                  <a:cubicBezTo>
                    <a:pt x="12026" y="1811"/>
                    <a:pt x="12062" y="1819"/>
                    <a:pt x="12088" y="1837"/>
                  </a:cubicBezTo>
                  <a:cubicBezTo>
                    <a:pt x="12159" y="1872"/>
                    <a:pt x="12220" y="1899"/>
                    <a:pt x="12282" y="1934"/>
                  </a:cubicBezTo>
                  <a:cubicBezTo>
                    <a:pt x="12335" y="1970"/>
                    <a:pt x="12388" y="2005"/>
                    <a:pt x="12424" y="2040"/>
                  </a:cubicBezTo>
                  <a:cubicBezTo>
                    <a:pt x="12379" y="2093"/>
                    <a:pt x="12379" y="2031"/>
                    <a:pt x="12353" y="2014"/>
                  </a:cubicBezTo>
                  <a:cubicBezTo>
                    <a:pt x="12318" y="1987"/>
                    <a:pt x="12282" y="1970"/>
                    <a:pt x="12238" y="1943"/>
                  </a:cubicBezTo>
                  <a:cubicBezTo>
                    <a:pt x="12194" y="1925"/>
                    <a:pt x="12150" y="1908"/>
                    <a:pt x="12106" y="1881"/>
                  </a:cubicBezTo>
                  <a:cubicBezTo>
                    <a:pt x="12062" y="1864"/>
                    <a:pt x="12017" y="1837"/>
                    <a:pt x="11973" y="1819"/>
                  </a:cubicBezTo>
                  <a:cubicBezTo>
                    <a:pt x="11929" y="1802"/>
                    <a:pt x="11894" y="1784"/>
                    <a:pt x="11858" y="1767"/>
                  </a:cubicBezTo>
                  <a:cubicBezTo>
                    <a:pt x="11894" y="1811"/>
                    <a:pt x="11982" y="1837"/>
                    <a:pt x="11973" y="1899"/>
                  </a:cubicBezTo>
                  <a:cubicBezTo>
                    <a:pt x="12026" y="1934"/>
                    <a:pt x="12017" y="1855"/>
                    <a:pt x="12079" y="1899"/>
                  </a:cubicBezTo>
                  <a:cubicBezTo>
                    <a:pt x="12115" y="1908"/>
                    <a:pt x="12088" y="1934"/>
                    <a:pt x="12115" y="1952"/>
                  </a:cubicBezTo>
                  <a:cubicBezTo>
                    <a:pt x="12141" y="1987"/>
                    <a:pt x="12167" y="1943"/>
                    <a:pt x="12176" y="1952"/>
                  </a:cubicBezTo>
                  <a:cubicBezTo>
                    <a:pt x="12185" y="1952"/>
                    <a:pt x="12185" y="1970"/>
                    <a:pt x="12203" y="1978"/>
                  </a:cubicBezTo>
                  <a:cubicBezTo>
                    <a:pt x="12220" y="1987"/>
                    <a:pt x="12238" y="1978"/>
                    <a:pt x="12238" y="1978"/>
                  </a:cubicBezTo>
                  <a:cubicBezTo>
                    <a:pt x="12309" y="2023"/>
                    <a:pt x="12344" y="2084"/>
                    <a:pt x="12441" y="2102"/>
                  </a:cubicBezTo>
                  <a:cubicBezTo>
                    <a:pt x="12477" y="2120"/>
                    <a:pt x="12468" y="2129"/>
                    <a:pt x="12459" y="2146"/>
                  </a:cubicBezTo>
                  <a:cubicBezTo>
                    <a:pt x="12512" y="2173"/>
                    <a:pt x="12459" y="2111"/>
                    <a:pt x="12494" y="2102"/>
                  </a:cubicBezTo>
                  <a:cubicBezTo>
                    <a:pt x="12530" y="2120"/>
                    <a:pt x="12512" y="2155"/>
                    <a:pt x="12530" y="2182"/>
                  </a:cubicBezTo>
                  <a:cubicBezTo>
                    <a:pt x="12556" y="2199"/>
                    <a:pt x="12565" y="2137"/>
                    <a:pt x="12582" y="2129"/>
                  </a:cubicBezTo>
                  <a:cubicBezTo>
                    <a:pt x="12653" y="2164"/>
                    <a:pt x="12715" y="2199"/>
                    <a:pt x="12768" y="2234"/>
                  </a:cubicBezTo>
                  <a:cubicBezTo>
                    <a:pt x="12830" y="2270"/>
                    <a:pt x="12883" y="2314"/>
                    <a:pt x="12927" y="2358"/>
                  </a:cubicBezTo>
                  <a:cubicBezTo>
                    <a:pt x="12945" y="2367"/>
                    <a:pt x="12927" y="2393"/>
                    <a:pt x="12936" y="2402"/>
                  </a:cubicBezTo>
                  <a:cubicBezTo>
                    <a:pt x="12953" y="2420"/>
                    <a:pt x="13006" y="2446"/>
                    <a:pt x="13033" y="2464"/>
                  </a:cubicBezTo>
                  <a:cubicBezTo>
                    <a:pt x="13059" y="2491"/>
                    <a:pt x="13086" y="2544"/>
                    <a:pt x="13121" y="2535"/>
                  </a:cubicBezTo>
                  <a:cubicBezTo>
                    <a:pt x="13121" y="2561"/>
                    <a:pt x="13148" y="2579"/>
                    <a:pt x="13139" y="2597"/>
                  </a:cubicBezTo>
                  <a:cubicBezTo>
                    <a:pt x="13165" y="2605"/>
                    <a:pt x="13183" y="2623"/>
                    <a:pt x="13209" y="2649"/>
                  </a:cubicBezTo>
                  <a:cubicBezTo>
                    <a:pt x="13236" y="2676"/>
                    <a:pt x="13262" y="2702"/>
                    <a:pt x="13289" y="2738"/>
                  </a:cubicBezTo>
                  <a:cubicBezTo>
                    <a:pt x="13342" y="2800"/>
                    <a:pt x="13395" y="2870"/>
                    <a:pt x="13448" y="2914"/>
                  </a:cubicBezTo>
                  <a:cubicBezTo>
                    <a:pt x="13421" y="2959"/>
                    <a:pt x="13395" y="2897"/>
                    <a:pt x="13368" y="2914"/>
                  </a:cubicBezTo>
                  <a:cubicBezTo>
                    <a:pt x="13333" y="2844"/>
                    <a:pt x="13307" y="2817"/>
                    <a:pt x="13254" y="2773"/>
                  </a:cubicBezTo>
                  <a:cubicBezTo>
                    <a:pt x="13227" y="2747"/>
                    <a:pt x="13201" y="2800"/>
                    <a:pt x="13174" y="2747"/>
                  </a:cubicBezTo>
                  <a:cubicBezTo>
                    <a:pt x="13165" y="2817"/>
                    <a:pt x="13262" y="2808"/>
                    <a:pt x="13298" y="2853"/>
                  </a:cubicBezTo>
                  <a:cubicBezTo>
                    <a:pt x="13289" y="2870"/>
                    <a:pt x="13315" y="2888"/>
                    <a:pt x="13324" y="2914"/>
                  </a:cubicBezTo>
                  <a:cubicBezTo>
                    <a:pt x="13342" y="2932"/>
                    <a:pt x="13351" y="2959"/>
                    <a:pt x="13324" y="2967"/>
                  </a:cubicBezTo>
                  <a:cubicBezTo>
                    <a:pt x="13360" y="2985"/>
                    <a:pt x="13360" y="2914"/>
                    <a:pt x="13412" y="2950"/>
                  </a:cubicBezTo>
                  <a:cubicBezTo>
                    <a:pt x="13457" y="2976"/>
                    <a:pt x="13430" y="2994"/>
                    <a:pt x="13457" y="3029"/>
                  </a:cubicBezTo>
                  <a:cubicBezTo>
                    <a:pt x="13510" y="3020"/>
                    <a:pt x="13457" y="2976"/>
                    <a:pt x="13439" y="2950"/>
                  </a:cubicBezTo>
                  <a:cubicBezTo>
                    <a:pt x="13483" y="2950"/>
                    <a:pt x="13545" y="3029"/>
                    <a:pt x="13589" y="3073"/>
                  </a:cubicBezTo>
                  <a:cubicBezTo>
                    <a:pt x="13616" y="3117"/>
                    <a:pt x="13651" y="3162"/>
                    <a:pt x="13669" y="3197"/>
                  </a:cubicBezTo>
                  <a:cubicBezTo>
                    <a:pt x="13677" y="3223"/>
                    <a:pt x="13669" y="3268"/>
                    <a:pt x="13669" y="3268"/>
                  </a:cubicBezTo>
                  <a:cubicBezTo>
                    <a:pt x="13686" y="3285"/>
                    <a:pt x="13704" y="3268"/>
                    <a:pt x="13713" y="3276"/>
                  </a:cubicBezTo>
                  <a:cubicBezTo>
                    <a:pt x="13748" y="3312"/>
                    <a:pt x="13722" y="3356"/>
                    <a:pt x="13783" y="3365"/>
                  </a:cubicBezTo>
                  <a:cubicBezTo>
                    <a:pt x="13810" y="3391"/>
                    <a:pt x="13792" y="3400"/>
                    <a:pt x="13775" y="3418"/>
                  </a:cubicBezTo>
                  <a:cubicBezTo>
                    <a:pt x="13801" y="3462"/>
                    <a:pt x="13836" y="3453"/>
                    <a:pt x="13854" y="3497"/>
                  </a:cubicBezTo>
                  <a:cubicBezTo>
                    <a:pt x="13827" y="3506"/>
                    <a:pt x="13810" y="3488"/>
                    <a:pt x="13792" y="3444"/>
                  </a:cubicBezTo>
                  <a:cubicBezTo>
                    <a:pt x="13775" y="3471"/>
                    <a:pt x="13792" y="3515"/>
                    <a:pt x="13775" y="3541"/>
                  </a:cubicBezTo>
                  <a:cubicBezTo>
                    <a:pt x="13801" y="3577"/>
                    <a:pt x="13827" y="3612"/>
                    <a:pt x="13863" y="3577"/>
                  </a:cubicBezTo>
                  <a:cubicBezTo>
                    <a:pt x="13863" y="3594"/>
                    <a:pt x="13880" y="3691"/>
                    <a:pt x="13916" y="3656"/>
                  </a:cubicBezTo>
                  <a:cubicBezTo>
                    <a:pt x="13942" y="3621"/>
                    <a:pt x="13872" y="3603"/>
                    <a:pt x="13863" y="3541"/>
                  </a:cubicBezTo>
                  <a:cubicBezTo>
                    <a:pt x="13889" y="3541"/>
                    <a:pt x="13907" y="3577"/>
                    <a:pt x="13933" y="3612"/>
                  </a:cubicBezTo>
                  <a:cubicBezTo>
                    <a:pt x="13969" y="3577"/>
                    <a:pt x="13907" y="3506"/>
                    <a:pt x="13942" y="3471"/>
                  </a:cubicBezTo>
                  <a:cubicBezTo>
                    <a:pt x="13889" y="3409"/>
                    <a:pt x="13898" y="3391"/>
                    <a:pt x="13898" y="3329"/>
                  </a:cubicBezTo>
                  <a:cubicBezTo>
                    <a:pt x="13933" y="3321"/>
                    <a:pt x="13889" y="3427"/>
                    <a:pt x="13960" y="3400"/>
                  </a:cubicBezTo>
                  <a:cubicBezTo>
                    <a:pt x="13969" y="3391"/>
                    <a:pt x="13951" y="3365"/>
                    <a:pt x="13942" y="3374"/>
                  </a:cubicBezTo>
                  <a:cubicBezTo>
                    <a:pt x="13942" y="3303"/>
                    <a:pt x="14066" y="3400"/>
                    <a:pt x="13995" y="3276"/>
                  </a:cubicBezTo>
                  <a:cubicBezTo>
                    <a:pt x="14057" y="3250"/>
                    <a:pt x="14039" y="3427"/>
                    <a:pt x="14119" y="3409"/>
                  </a:cubicBezTo>
                  <a:cubicBezTo>
                    <a:pt x="14092" y="3338"/>
                    <a:pt x="14101" y="3285"/>
                    <a:pt x="14048" y="3197"/>
                  </a:cubicBezTo>
                  <a:cubicBezTo>
                    <a:pt x="14013" y="3153"/>
                    <a:pt x="14031" y="3241"/>
                    <a:pt x="13986" y="3232"/>
                  </a:cubicBezTo>
                  <a:cubicBezTo>
                    <a:pt x="13978" y="3188"/>
                    <a:pt x="14013" y="3162"/>
                    <a:pt x="14022" y="3117"/>
                  </a:cubicBezTo>
                  <a:cubicBezTo>
                    <a:pt x="13995" y="3082"/>
                    <a:pt x="13951" y="3064"/>
                    <a:pt x="13960" y="3020"/>
                  </a:cubicBezTo>
                  <a:cubicBezTo>
                    <a:pt x="14013" y="3029"/>
                    <a:pt x="14048" y="3073"/>
                    <a:pt x="14075" y="3126"/>
                  </a:cubicBezTo>
                  <a:cubicBezTo>
                    <a:pt x="14101" y="3179"/>
                    <a:pt x="14128" y="3241"/>
                    <a:pt x="14172" y="3294"/>
                  </a:cubicBezTo>
                  <a:cubicBezTo>
                    <a:pt x="14145" y="3294"/>
                    <a:pt x="14128" y="3241"/>
                    <a:pt x="14101" y="3285"/>
                  </a:cubicBezTo>
                  <a:cubicBezTo>
                    <a:pt x="14128" y="3356"/>
                    <a:pt x="14172" y="3285"/>
                    <a:pt x="14198" y="3365"/>
                  </a:cubicBezTo>
                  <a:cubicBezTo>
                    <a:pt x="14216" y="3365"/>
                    <a:pt x="14216" y="3347"/>
                    <a:pt x="14216" y="3338"/>
                  </a:cubicBezTo>
                  <a:cubicBezTo>
                    <a:pt x="14278" y="3382"/>
                    <a:pt x="14322" y="3444"/>
                    <a:pt x="14393" y="3427"/>
                  </a:cubicBezTo>
                  <a:cubicBezTo>
                    <a:pt x="14437" y="3479"/>
                    <a:pt x="14401" y="3497"/>
                    <a:pt x="14410" y="3532"/>
                  </a:cubicBezTo>
                  <a:cubicBezTo>
                    <a:pt x="14437" y="3621"/>
                    <a:pt x="14481" y="3638"/>
                    <a:pt x="14507" y="3709"/>
                  </a:cubicBezTo>
                  <a:cubicBezTo>
                    <a:pt x="14481" y="3727"/>
                    <a:pt x="14454" y="3718"/>
                    <a:pt x="14446" y="3674"/>
                  </a:cubicBezTo>
                  <a:cubicBezTo>
                    <a:pt x="14401" y="3753"/>
                    <a:pt x="14525" y="3868"/>
                    <a:pt x="14437" y="3912"/>
                  </a:cubicBezTo>
                  <a:cubicBezTo>
                    <a:pt x="14490" y="3983"/>
                    <a:pt x="14525" y="3877"/>
                    <a:pt x="14525" y="3833"/>
                  </a:cubicBezTo>
                  <a:cubicBezTo>
                    <a:pt x="14552" y="3824"/>
                    <a:pt x="14560" y="3903"/>
                    <a:pt x="14578" y="3921"/>
                  </a:cubicBezTo>
                  <a:cubicBezTo>
                    <a:pt x="14507" y="3886"/>
                    <a:pt x="14525" y="3974"/>
                    <a:pt x="14490" y="4000"/>
                  </a:cubicBezTo>
                  <a:cubicBezTo>
                    <a:pt x="14552" y="4080"/>
                    <a:pt x="14622" y="4098"/>
                    <a:pt x="14666" y="4230"/>
                  </a:cubicBezTo>
                  <a:cubicBezTo>
                    <a:pt x="14693" y="4274"/>
                    <a:pt x="14649" y="4274"/>
                    <a:pt x="14640" y="4301"/>
                  </a:cubicBezTo>
                  <a:cubicBezTo>
                    <a:pt x="14649" y="4318"/>
                    <a:pt x="14657" y="4318"/>
                    <a:pt x="14666" y="4336"/>
                  </a:cubicBezTo>
                  <a:cubicBezTo>
                    <a:pt x="14693" y="4371"/>
                    <a:pt x="14684" y="4265"/>
                    <a:pt x="14728" y="4336"/>
                  </a:cubicBezTo>
                  <a:cubicBezTo>
                    <a:pt x="14746" y="4371"/>
                    <a:pt x="14719" y="4380"/>
                    <a:pt x="14693" y="4389"/>
                  </a:cubicBezTo>
                  <a:cubicBezTo>
                    <a:pt x="14728" y="4442"/>
                    <a:pt x="14772" y="4477"/>
                    <a:pt x="14790" y="4566"/>
                  </a:cubicBezTo>
                  <a:cubicBezTo>
                    <a:pt x="14799" y="4619"/>
                    <a:pt x="14763" y="4627"/>
                    <a:pt x="14799" y="4707"/>
                  </a:cubicBezTo>
                  <a:cubicBezTo>
                    <a:pt x="14816" y="4698"/>
                    <a:pt x="14799" y="4671"/>
                    <a:pt x="14799" y="4645"/>
                  </a:cubicBezTo>
                  <a:cubicBezTo>
                    <a:pt x="14852" y="4689"/>
                    <a:pt x="14852" y="4919"/>
                    <a:pt x="14914" y="5025"/>
                  </a:cubicBezTo>
                  <a:cubicBezTo>
                    <a:pt x="14905" y="5069"/>
                    <a:pt x="14834" y="5051"/>
                    <a:pt x="14852" y="5113"/>
                  </a:cubicBezTo>
                  <a:cubicBezTo>
                    <a:pt x="14861" y="5139"/>
                    <a:pt x="14869" y="5104"/>
                    <a:pt x="14896" y="5104"/>
                  </a:cubicBezTo>
                  <a:cubicBezTo>
                    <a:pt x="14914" y="5219"/>
                    <a:pt x="14922" y="5325"/>
                    <a:pt x="14958" y="5413"/>
                  </a:cubicBezTo>
                  <a:cubicBezTo>
                    <a:pt x="14914" y="5422"/>
                    <a:pt x="14887" y="5449"/>
                    <a:pt x="14905" y="5510"/>
                  </a:cubicBezTo>
                  <a:cubicBezTo>
                    <a:pt x="14922" y="5501"/>
                    <a:pt x="14922" y="5466"/>
                    <a:pt x="14949" y="5475"/>
                  </a:cubicBezTo>
                  <a:cubicBezTo>
                    <a:pt x="14975" y="5510"/>
                    <a:pt x="14922" y="5501"/>
                    <a:pt x="14922" y="5510"/>
                  </a:cubicBezTo>
                  <a:cubicBezTo>
                    <a:pt x="14922" y="5554"/>
                    <a:pt x="14975" y="5599"/>
                    <a:pt x="14940" y="5643"/>
                  </a:cubicBezTo>
                  <a:cubicBezTo>
                    <a:pt x="14878" y="5590"/>
                    <a:pt x="14914" y="5519"/>
                    <a:pt x="14878" y="5422"/>
                  </a:cubicBezTo>
                  <a:cubicBezTo>
                    <a:pt x="14869" y="5378"/>
                    <a:pt x="14825" y="5396"/>
                    <a:pt x="14825" y="5334"/>
                  </a:cubicBezTo>
                  <a:cubicBezTo>
                    <a:pt x="14887" y="5378"/>
                    <a:pt x="14816" y="5192"/>
                    <a:pt x="14843" y="5157"/>
                  </a:cubicBezTo>
                  <a:cubicBezTo>
                    <a:pt x="14825" y="5139"/>
                    <a:pt x="14808" y="5122"/>
                    <a:pt x="14781" y="5104"/>
                  </a:cubicBezTo>
                  <a:cubicBezTo>
                    <a:pt x="14790" y="5051"/>
                    <a:pt x="14834" y="5042"/>
                    <a:pt x="14861" y="5016"/>
                  </a:cubicBezTo>
                  <a:cubicBezTo>
                    <a:pt x="14808" y="4963"/>
                    <a:pt x="14887" y="4936"/>
                    <a:pt x="14843" y="4857"/>
                  </a:cubicBezTo>
                  <a:cubicBezTo>
                    <a:pt x="14755" y="4848"/>
                    <a:pt x="14808" y="4981"/>
                    <a:pt x="14728" y="4936"/>
                  </a:cubicBezTo>
                  <a:cubicBezTo>
                    <a:pt x="14737" y="4883"/>
                    <a:pt x="14755" y="4830"/>
                    <a:pt x="14825" y="4822"/>
                  </a:cubicBezTo>
                  <a:cubicBezTo>
                    <a:pt x="14816" y="4733"/>
                    <a:pt x="14763" y="4742"/>
                    <a:pt x="14755" y="4795"/>
                  </a:cubicBezTo>
                  <a:cubicBezTo>
                    <a:pt x="14728" y="4786"/>
                    <a:pt x="14737" y="4751"/>
                    <a:pt x="14763" y="4751"/>
                  </a:cubicBezTo>
                  <a:cubicBezTo>
                    <a:pt x="14737" y="4689"/>
                    <a:pt x="14755" y="4663"/>
                    <a:pt x="14763" y="4619"/>
                  </a:cubicBezTo>
                  <a:cubicBezTo>
                    <a:pt x="14755" y="4574"/>
                    <a:pt x="14684" y="4601"/>
                    <a:pt x="14719" y="4645"/>
                  </a:cubicBezTo>
                  <a:cubicBezTo>
                    <a:pt x="14675" y="4627"/>
                    <a:pt x="14728" y="4557"/>
                    <a:pt x="14675" y="4539"/>
                  </a:cubicBezTo>
                  <a:cubicBezTo>
                    <a:pt x="14649" y="4539"/>
                    <a:pt x="14657" y="4557"/>
                    <a:pt x="14640" y="4566"/>
                  </a:cubicBezTo>
                  <a:cubicBezTo>
                    <a:pt x="14666" y="4592"/>
                    <a:pt x="14666" y="4689"/>
                    <a:pt x="14710" y="4663"/>
                  </a:cubicBezTo>
                  <a:cubicBezTo>
                    <a:pt x="14746" y="4742"/>
                    <a:pt x="14684" y="4733"/>
                    <a:pt x="14710" y="4804"/>
                  </a:cubicBezTo>
                  <a:cubicBezTo>
                    <a:pt x="14684" y="4822"/>
                    <a:pt x="14684" y="4777"/>
                    <a:pt x="14657" y="4777"/>
                  </a:cubicBezTo>
                  <a:cubicBezTo>
                    <a:pt x="14622" y="4795"/>
                    <a:pt x="14684" y="4804"/>
                    <a:pt x="14684" y="4813"/>
                  </a:cubicBezTo>
                  <a:cubicBezTo>
                    <a:pt x="14684" y="4839"/>
                    <a:pt x="14657" y="4848"/>
                    <a:pt x="14666" y="4875"/>
                  </a:cubicBezTo>
                  <a:cubicBezTo>
                    <a:pt x="14675" y="4901"/>
                    <a:pt x="14710" y="4919"/>
                    <a:pt x="14710" y="4963"/>
                  </a:cubicBezTo>
                  <a:cubicBezTo>
                    <a:pt x="14719" y="4989"/>
                    <a:pt x="14755" y="4972"/>
                    <a:pt x="14781" y="4972"/>
                  </a:cubicBezTo>
                  <a:cubicBezTo>
                    <a:pt x="14799" y="5042"/>
                    <a:pt x="14755" y="5060"/>
                    <a:pt x="14737" y="5113"/>
                  </a:cubicBezTo>
                  <a:cubicBezTo>
                    <a:pt x="14746" y="5175"/>
                    <a:pt x="14790" y="5157"/>
                    <a:pt x="14816" y="5175"/>
                  </a:cubicBezTo>
                  <a:cubicBezTo>
                    <a:pt x="14799" y="5228"/>
                    <a:pt x="14763" y="5245"/>
                    <a:pt x="14737" y="5290"/>
                  </a:cubicBezTo>
                  <a:cubicBezTo>
                    <a:pt x="14808" y="5316"/>
                    <a:pt x="14816" y="5431"/>
                    <a:pt x="14852" y="5519"/>
                  </a:cubicBezTo>
                  <a:cubicBezTo>
                    <a:pt x="14790" y="5510"/>
                    <a:pt x="14834" y="5599"/>
                    <a:pt x="14834" y="5634"/>
                  </a:cubicBezTo>
                  <a:cubicBezTo>
                    <a:pt x="14843" y="5696"/>
                    <a:pt x="14914" y="5669"/>
                    <a:pt x="14905" y="5766"/>
                  </a:cubicBezTo>
                  <a:cubicBezTo>
                    <a:pt x="14887" y="5749"/>
                    <a:pt x="14878" y="5731"/>
                    <a:pt x="14869" y="5713"/>
                  </a:cubicBezTo>
                  <a:cubicBezTo>
                    <a:pt x="14834" y="5722"/>
                    <a:pt x="14869" y="5793"/>
                    <a:pt x="14878" y="5802"/>
                  </a:cubicBezTo>
                  <a:cubicBezTo>
                    <a:pt x="14887" y="5793"/>
                    <a:pt x="14905" y="5784"/>
                    <a:pt x="14922" y="5766"/>
                  </a:cubicBezTo>
                  <a:cubicBezTo>
                    <a:pt x="14958" y="5705"/>
                    <a:pt x="14922" y="5669"/>
                    <a:pt x="14975" y="5705"/>
                  </a:cubicBezTo>
                  <a:cubicBezTo>
                    <a:pt x="14967" y="5643"/>
                    <a:pt x="14967" y="5590"/>
                    <a:pt x="14958" y="5528"/>
                  </a:cubicBezTo>
                  <a:cubicBezTo>
                    <a:pt x="15011" y="5554"/>
                    <a:pt x="14975" y="5652"/>
                    <a:pt x="14993" y="5740"/>
                  </a:cubicBezTo>
                  <a:cubicBezTo>
                    <a:pt x="15002" y="5775"/>
                    <a:pt x="15011" y="5819"/>
                    <a:pt x="15011" y="5872"/>
                  </a:cubicBezTo>
                  <a:cubicBezTo>
                    <a:pt x="15020" y="5925"/>
                    <a:pt x="15020" y="5987"/>
                    <a:pt x="15011" y="6049"/>
                  </a:cubicBezTo>
                  <a:cubicBezTo>
                    <a:pt x="14967" y="6031"/>
                    <a:pt x="14958" y="6067"/>
                    <a:pt x="14922" y="6067"/>
                  </a:cubicBezTo>
                  <a:cubicBezTo>
                    <a:pt x="14914" y="6173"/>
                    <a:pt x="14940" y="6208"/>
                    <a:pt x="14922" y="6296"/>
                  </a:cubicBezTo>
                  <a:cubicBezTo>
                    <a:pt x="14887" y="6287"/>
                    <a:pt x="14861" y="6261"/>
                    <a:pt x="14861" y="6226"/>
                  </a:cubicBezTo>
                  <a:cubicBezTo>
                    <a:pt x="14808" y="6279"/>
                    <a:pt x="14914" y="6305"/>
                    <a:pt x="14922" y="6358"/>
                  </a:cubicBezTo>
                  <a:cubicBezTo>
                    <a:pt x="14931" y="6420"/>
                    <a:pt x="14869" y="6402"/>
                    <a:pt x="14878" y="6464"/>
                  </a:cubicBezTo>
                  <a:cubicBezTo>
                    <a:pt x="14878" y="6499"/>
                    <a:pt x="14940" y="6464"/>
                    <a:pt x="14922" y="6411"/>
                  </a:cubicBezTo>
                  <a:cubicBezTo>
                    <a:pt x="14993" y="6446"/>
                    <a:pt x="14896" y="6482"/>
                    <a:pt x="14887" y="6526"/>
                  </a:cubicBezTo>
                  <a:cubicBezTo>
                    <a:pt x="14905" y="6605"/>
                    <a:pt x="14940" y="6552"/>
                    <a:pt x="14984" y="6588"/>
                  </a:cubicBezTo>
                  <a:cubicBezTo>
                    <a:pt x="14975" y="6658"/>
                    <a:pt x="14914" y="6561"/>
                    <a:pt x="14905" y="6641"/>
                  </a:cubicBezTo>
                  <a:cubicBezTo>
                    <a:pt x="14940" y="6649"/>
                    <a:pt x="14914" y="6738"/>
                    <a:pt x="14975" y="6720"/>
                  </a:cubicBezTo>
                  <a:cubicBezTo>
                    <a:pt x="14949" y="6773"/>
                    <a:pt x="14993" y="6879"/>
                    <a:pt x="14949" y="6826"/>
                  </a:cubicBezTo>
                  <a:cubicBezTo>
                    <a:pt x="14958" y="6879"/>
                    <a:pt x="14922" y="6976"/>
                    <a:pt x="14949" y="7003"/>
                  </a:cubicBezTo>
                  <a:cubicBezTo>
                    <a:pt x="14940" y="7029"/>
                    <a:pt x="14922" y="7003"/>
                    <a:pt x="14905" y="6994"/>
                  </a:cubicBezTo>
                  <a:cubicBezTo>
                    <a:pt x="14887" y="7056"/>
                    <a:pt x="14958" y="7029"/>
                    <a:pt x="14967" y="7056"/>
                  </a:cubicBezTo>
                  <a:cubicBezTo>
                    <a:pt x="14905" y="7082"/>
                    <a:pt x="14984" y="7109"/>
                    <a:pt x="14958" y="7206"/>
                  </a:cubicBezTo>
                  <a:cubicBezTo>
                    <a:pt x="14922" y="7197"/>
                    <a:pt x="14905" y="7161"/>
                    <a:pt x="14887" y="7144"/>
                  </a:cubicBezTo>
                  <a:cubicBezTo>
                    <a:pt x="14905" y="6967"/>
                    <a:pt x="14896" y="6844"/>
                    <a:pt x="14878" y="6729"/>
                  </a:cubicBezTo>
                  <a:cubicBezTo>
                    <a:pt x="14878" y="6667"/>
                    <a:pt x="14869" y="6605"/>
                    <a:pt x="14861" y="6543"/>
                  </a:cubicBezTo>
                  <a:cubicBezTo>
                    <a:pt x="14852" y="6482"/>
                    <a:pt x="14843" y="6411"/>
                    <a:pt x="14843" y="6331"/>
                  </a:cubicBezTo>
                  <a:cubicBezTo>
                    <a:pt x="14834" y="6305"/>
                    <a:pt x="14816" y="6331"/>
                    <a:pt x="14816" y="6358"/>
                  </a:cubicBezTo>
                  <a:cubicBezTo>
                    <a:pt x="14799" y="6287"/>
                    <a:pt x="14781" y="6217"/>
                    <a:pt x="14781" y="6164"/>
                  </a:cubicBezTo>
                  <a:cubicBezTo>
                    <a:pt x="14781" y="6155"/>
                    <a:pt x="14808" y="6137"/>
                    <a:pt x="14808" y="6111"/>
                  </a:cubicBezTo>
                  <a:cubicBezTo>
                    <a:pt x="14808" y="6093"/>
                    <a:pt x="14790" y="6067"/>
                    <a:pt x="14790" y="6075"/>
                  </a:cubicBezTo>
                  <a:cubicBezTo>
                    <a:pt x="14790" y="6040"/>
                    <a:pt x="14834" y="6093"/>
                    <a:pt x="14816" y="5996"/>
                  </a:cubicBezTo>
                  <a:cubicBezTo>
                    <a:pt x="14914" y="6022"/>
                    <a:pt x="14843" y="6128"/>
                    <a:pt x="14869" y="6181"/>
                  </a:cubicBezTo>
                  <a:cubicBezTo>
                    <a:pt x="14922" y="6102"/>
                    <a:pt x="14940" y="5978"/>
                    <a:pt x="14940" y="5837"/>
                  </a:cubicBezTo>
                  <a:cubicBezTo>
                    <a:pt x="14949" y="5846"/>
                    <a:pt x="14967" y="5855"/>
                    <a:pt x="14984" y="5855"/>
                  </a:cubicBezTo>
                  <a:cubicBezTo>
                    <a:pt x="14967" y="5775"/>
                    <a:pt x="14914" y="5819"/>
                    <a:pt x="14861" y="5846"/>
                  </a:cubicBezTo>
                  <a:cubicBezTo>
                    <a:pt x="14861" y="5925"/>
                    <a:pt x="14922" y="5899"/>
                    <a:pt x="14922" y="5969"/>
                  </a:cubicBezTo>
                  <a:cubicBezTo>
                    <a:pt x="14852" y="5969"/>
                    <a:pt x="14772" y="5899"/>
                    <a:pt x="14772" y="6022"/>
                  </a:cubicBezTo>
                  <a:cubicBezTo>
                    <a:pt x="14763" y="5978"/>
                    <a:pt x="14763" y="5943"/>
                    <a:pt x="14755" y="5899"/>
                  </a:cubicBezTo>
                  <a:cubicBezTo>
                    <a:pt x="14737" y="5855"/>
                    <a:pt x="14728" y="5811"/>
                    <a:pt x="14719" y="5758"/>
                  </a:cubicBezTo>
                  <a:cubicBezTo>
                    <a:pt x="14702" y="5669"/>
                    <a:pt x="14693" y="5572"/>
                    <a:pt x="14702" y="5475"/>
                  </a:cubicBezTo>
                  <a:cubicBezTo>
                    <a:pt x="14649" y="5431"/>
                    <a:pt x="14657" y="5290"/>
                    <a:pt x="14631" y="5184"/>
                  </a:cubicBezTo>
                  <a:cubicBezTo>
                    <a:pt x="14622" y="5148"/>
                    <a:pt x="14569" y="5184"/>
                    <a:pt x="14569" y="5122"/>
                  </a:cubicBezTo>
                  <a:cubicBezTo>
                    <a:pt x="14605" y="5069"/>
                    <a:pt x="14631" y="5060"/>
                    <a:pt x="14666" y="5042"/>
                  </a:cubicBezTo>
                  <a:cubicBezTo>
                    <a:pt x="14640" y="4963"/>
                    <a:pt x="14649" y="4972"/>
                    <a:pt x="14613" y="4866"/>
                  </a:cubicBezTo>
                  <a:cubicBezTo>
                    <a:pt x="14578" y="4866"/>
                    <a:pt x="14578" y="4883"/>
                    <a:pt x="14560" y="4892"/>
                  </a:cubicBezTo>
                  <a:cubicBezTo>
                    <a:pt x="14596" y="4919"/>
                    <a:pt x="14605" y="4989"/>
                    <a:pt x="14649" y="5016"/>
                  </a:cubicBezTo>
                  <a:cubicBezTo>
                    <a:pt x="14569" y="5139"/>
                    <a:pt x="14507" y="4963"/>
                    <a:pt x="14507" y="4866"/>
                  </a:cubicBezTo>
                  <a:cubicBezTo>
                    <a:pt x="14507" y="4866"/>
                    <a:pt x="14543" y="4883"/>
                    <a:pt x="14543" y="4875"/>
                  </a:cubicBezTo>
                  <a:cubicBezTo>
                    <a:pt x="14543" y="4866"/>
                    <a:pt x="14516" y="4769"/>
                    <a:pt x="14490" y="4795"/>
                  </a:cubicBezTo>
                  <a:cubicBezTo>
                    <a:pt x="14481" y="4742"/>
                    <a:pt x="14463" y="4654"/>
                    <a:pt x="14428" y="4574"/>
                  </a:cubicBezTo>
                  <a:cubicBezTo>
                    <a:pt x="14401" y="4486"/>
                    <a:pt x="14366" y="4389"/>
                    <a:pt x="14331" y="4309"/>
                  </a:cubicBezTo>
                  <a:cubicBezTo>
                    <a:pt x="14278" y="4212"/>
                    <a:pt x="14269" y="4080"/>
                    <a:pt x="14216" y="3992"/>
                  </a:cubicBezTo>
                  <a:cubicBezTo>
                    <a:pt x="14198" y="3947"/>
                    <a:pt x="14137" y="3903"/>
                    <a:pt x="14110" y="3850"/>
                  </a:cubicBezTo>
                  <a:cubicBezTo>
                    <a:pt x="14075" y="3789"/>
                    <a:pt x="14048" y="3718"/>
                    <a:pt x="13995" y="3700"/>
                  </a:cubicBezTo>
                  <a:cubicBezTo>
                    <a:pt x="13951" y="3736"/>
                    <a:pt x="14004" y="3815"/>
                    <a:pt x="13960" y="3842"/>
                  </a:cubicBezTo>
                  <a:cubicBezTo>
                    <a:pt x="14022" y="3903"/>
                    <a:pt x="14057" y="4036"/>
                    <a:pt x="14004" y="4071"/>
                  </a:cubicBezTo>
                  <a:cubicBezTo>
                    <a:pt x="14057" y="4071"/>
                    <a:pt x="14110" y="4115"/>
                    <a:pt x="14137" y="4177"/>
                  </a:cubicBezTo>
                  <a:cubicBezTo>
                    <a:pt x="14190" y="4177"/>
                    <a:pt x="14172" y="4142"/>
                    <a:pt x="14207" y="4142"/>
                  </a:cubicBezTo>
                  <a:cubicBezTo>
                    <a:pt x="14260" y="4239"/>
                    <a:pt x="14145" y="4221"/>
                    <a:pt x="14101" y="4212"/>
                  </a:cubicBezTo>
                  <a:cubicBezTo>
                    <a:pt x="14101" y="4230"/>
                    <a:pt x="14137" y="4301"/>
                    <a:pt x="14137" y="4354"/>
                  </a:cubicBezTo>
                  <a:cubicBezTo>
                    <a:pt x="14145" y="4389"/>
                    <a:pt x="14181" y="4309"/>
                    <a:pt x="14216" y="4354"/>
                  </a:cubicBezTo>
                  <a:cubicBezTo>
                    <a:pt x="14234" y="4336"/>
                    <a:pt x="14137" y="4283"/>
                    <a:pt x="14172" y="4230"/>
                  </a:cubicBezTo>
                  <a:cubicBezTo>
                    <a:pt x="14198" y="4239"/>
                    <a:pt x="14216" y="4265"/>
                    <a:pt x="14251" y="4265"/>
                  </a:cubicBezTo>
                  <a:cubicBezTo>
                    <a:pt x="14278" y="4398"/>
                    <a:pt x="14340" y="4539"/>
                    <a:pt x="14384" y="4742"/>
                  </a:cubicBezTo>
                  <a:cubicBezTo>
                    <a:pt x="14375" y="4777"/>
                    <a:pt x="14375" y="4742"/>
                    <a:pt x="14366" y="4716"/>
                  </a:cubicBezTo>
                  <a:cubicBezTo>
                    <a:pt x="14357" y="4680"/>
                    <a:pt x="14340" y="4645"/>
                    <a:pt x="14322" y="4663"/>
                  </a:cubicBezTo>
                  <a:cubicBezTo>
                    <a:pt x="14287" y="4671"/>
                    <a:pt x="14304" y="4733"/>
                    <a:pt x="14313" y="4777"/>
                  </a:cubicBezTo>
                  <a:cubicBezTo>
                    <a:pt x="14322" y="4822"/>
                    <a:pt x="14375" y="4777"/>
                    <a:pt x="14375" y="4839"/>
                  </a:cubicBezTo>
                  <a:cubicBezTo>
                    <a:pt x="14322" y="4804"/>
                    <a:pt x="14322" y="4875"/>
                    <a:pt x="14348" y="4901"/>
                  </a:cubicBezTo>
                  <a:cubicBezTo>
                    <a:pt x="14366" y="4936"/>
                    <a:pt x="14410" y="4883"/>
                    <a:pt x="14366" y="4936"/>
                  </a:cubicBezTo>
                  <a:cubicBezTo>
                    <a:pt x="14331" y="4972"/>
                    <a:pt x="14331" y="5025"/>
                    <a:pt x="14366" y="5060"/>
                  </a:cubicBezTo>
                  <a:cubicBezTo>
                    <a:pt x="14393" y="5042"/>
                    <a:pt x="14375" y="4981"/>
                    <a:pt x="14428" y="4981"/>
                  </a:cubicBezTo>
                  <a:cubicBezTo>
                    <a:pt x="14446" y="5034"/>
                    <a:pt x="14393" y="5034"/>
                    <a:pt x="14401" y="5078"/>
                  </a:cubicBezTo>
                  <a:cubicBezTo>
                    <a:pt x="14401" y="5086"/>
                    <a:pt x="14419" y="5095"/>
                    <a:pt x="14419" y="5113"/>
                  </a:cubicBezTo>
                  <a:cubicBezTo>
                    <a:pt x="14463" y="5113"/>
                    <a:pt x="14437" y="5069"/>
                    <a:pt x="14454" y="5051"/>
                  </a:cubicBezTo>
                  <a:cubicBezTo>
                    <a:pt x="14481" y="5025"/>
                    <a:pt x="14481" y="5095"/>
                    <a:pt x="14481" y="5095"/>
                  </a:cubicBezTo>
                  <a:cubicBezTo>
                    <a:pt x="14499" y="5139"/>
                    <a:pt x="14516" y="5139"/>
                    <a:pt x="14525" y="5166"/>
                  </a:cubicBezTo>
                  <a:cubicBezTo>
                    <a:pt x="14534" y="5210"/>
                    <a:pt x="14543" y="5254"/>
                    <a:pt x="14543" y="5307"/>
                  </a:cubicBezTo>
                  <a:cubicBezTo>
                    <a:pt x="14552" y="5351"/>
                    <a:pt x="14560" y="5404"/>
                    <a:pt x="14569" y="5457"/>
                  </a:cubicBezTo>
                  <a:cubicBezTo>
                    <a:pt x="14516" y="5413"/>
                    <a:pt x="14543" y="5387"/>
                    <a:pt x="14534" y="5316"/>
                  </a:cubicBezTo>
                  <a:cubicBezTo>
                    <a:pt x="14499" y="5325"/>
                    <a:pt x="14507" y="5378"/>
                    <a:pt x="14516" y="5431"/>
                  </a:cubicBezTo>
                  <a:cubicBezTo>
                    <a:pt x="14472" y="5431"/>
                    <a:pt x="14463" y="5475"/>
                    <a:pt x="14454" y="5510"/>
                  </a:cubicBezTo>
                  <a:cubicBezTo>
                    <a:pt x="14490" y="5563"/>
                    <a:pt x="14481" y="5457"/>
                    <a:pt x="14543" y="5484"/>
                  </a:cubicBezTo>
                  <a:cubicBezTo>
                    <a:pt x="14569" y="5581"/>
                    <a:pt x="14463" y="5563"/>
                    <a:pt x="14437" y="5616"/>
                  </a:cubicBezTo>
                  <a:cubicBezTo>
                    <a:pt x="14446" y="5687"/>
                    <a:pt x="14428" y="5731"/>
                    <a:pt x="14419" y="5784"/>
                  </a:cubicBezTo>
                  <a:cubicBezTo>
                    <a:pt x="14428" y="5819"/>
                    <a:pt x="14472" y="5793"/>
                    <a:pt x="14481" y="5819"/>
                  </a:cubicBezTo>
                  <a:cubicBezTo>
                    <a:pt x="14507" y="5908"/>
                    <a:pt x="14428" y="5899"/>
                    <a:pt x="14454" y="5996"/>
                  </a:cubicBezTo>
                  <a:cubicBezTo>
                    <a:pt x="14384" y="5996"/>
                    <a:pt x="14393" y="6067"/>
                    <a:pt x="14322" y="6058"/>
                  </a:cubicBezTo>
                  <a:cubicBezTo>
                    <a:pt x="14357" y="5996"/>
                    <a:pt x="14295" y="5934"/>
                    <a:pt x="14260" y="5908"/>
                  </a:cubicBezTo>
                  <a:cubicBezTo>
                    <a:pt x="14242" y="5908"/>
                    <a:pt x="14260" y="5952"/>
                    <a:pt x="14251" y="5978"/>
                  </a:cubicBezTo>
                  <a:cubicBezTo>
                    <a:pt x="14242" y="5961"/>
                    <a:pt x="14216" y="5961"/>
                    <a:pt x="14190" y="5961"/>
                  </a:cubicBezTo>
                  <a:cubicBezTo>
                    <a:pt x="14190" y="5925"/>
                    <a:pt x="14198" y="5908"/>
                    <a:pt x="14234" y="5908"/>
                  </a:cubicBezTo>
                  <a:cubicBezTo>
                    <a:pt x="14242" y="5881"/>
                    <a:pt x="14172" y="5872"/>
                    <a:pt x="14216" y="5855"/>
                  </a:cubicBezTo>
                  <a:cubicBezTo>
                    <a:pt x="14234" y="5828"/>
                    <a:pt x="14242" y="5837"/>
                    <a:pt x="14242" y="5890"/>
                  </a:cubicBezTo>
                  <a:cubicBezTo>
                    <a:pt x="14269" y="5855"/>
                    <a:pt x="14322" y="5864"/>
                    <a:pt x="14340" y="5899"/>
                  </a:cubicBezTo>
                  <a:cubicBezTo>
                    <a:pt x="14384" y="5872"/>
                    <a:pt x="14304" y="5837"/>
                    <a:pt x="14313" y="5793"/>
                  </a:cubicBezTo>
                  <a:cubicBezTo>
                    <a:pt x="14348" y="5784"/>
                    <a:pt x="14366" y="5758"/>
                    <a:pt x="14419" y="5766"/>
                  </a:cubicBezTo>
                  <a:cubicBezTo>
                    <a:pt x="14410" y="5713"/>
                    <a:pt x="14340" y="5758"/>
                    <a:pt x="14340" y="5705"/>
                  </a:cubicBezTo>
                  <a:cubicBezTo>
                    <a:pt x="14295" y="5705"/>
                    <a:pt x="14331" y="5775"/>
                    <a:pt x="14278" y="5758"/>
                  </a:cubicBezTo>
                  <a:cubicBezTo>
                    <a:pt x="14287" y="5731"/>
                    <a:pt x="14260" y="5669"/>
                    <a:pt x="14287" y="5669"/>
                  </a:cubicBezTo>
                  <a:cubicBezTo>
                    <a:pt x="14269" y="5643"/>
                    <a:pt x="14234" y="5634"/>
                    <a:pt x="14234" y="5572"/>
                  </a:cubicBezTo>
                  <a:cubicBezTo>
                    <a:pt x="14287" y="5599"/>
                    <a:pt x="14331" y="5581"/>
                    <a:pt x="14295" y="5493"/>
                  </a:cubicBezTo>
                  <a:cubicBezTo>
                    <a:pt x="14322" y="5440"/>
                    <a:pt x="14340" y="5537"/>
                    <a:pt x="14375" y="5484"/>
                  </a:cubicBezTo>
                  <a:cubicBezTo>
                    <a:pt x="14348" y="5466"/>
                    <a:pt x="14322" y="5457"/>
                    <a:pt x="14331" y="5396"/>
                  </a:cubicBezTo>
                  <a:cubicBezTo>
                    <a:pt x="14357" y="5404"/>
                    <a:pt x="14357" y="5378"/>
                    <a:pt x="14357" y="5360"/>
                  </a:cubicBezTo>
                  <a:cubicBezTo>
                    <a:pt x="14393" y="5360"/>
                    <a:pt x="14454" y="5378"/>
                    <a:pt x="14472" y="5343"/>
                  </a:cubicBezTo>
                  <a:cubicBezTo>
                    <a:pt x="14454" y="5307"/>
                    <a:pt x="14410" y="5325"/>
                    <a:pt x="14419" y="5254"/>
                  </a:cubicBezTo>
                  <a:cubicBezTo>
                    <a:pt x="14472" y="5228"/>
                    <a:pt x="14454" y="5307"/>
                    <a:pt x="14516" y="5281"/>
                  </a:cubicBezTo>
                  <a:cubicBezTo>
                    <a:pt x="14516" y="5201"/>
                    <a:pt x="14463" y="5237"/>
                    <a:pt x="14437" y="5219"/>
                  </a:cubicBezTo>
                  <a:cubicBezTo>
                    <a:pt x="14437" y="5184"/>
                    <a:pt x="14507" y="5201"/>
                    <a:pt x="14472" y="5139"/>
                  </a:cubicBezTo>
                  <a:cubicBezTo>
                    <a:pt x="14454" y="5131"/>
                    <a:pt x="14410" y="5139"/>
                    <a:pt x="14384" y="5095"/>
                  </a:cubicBezTo>
                  <a:cubicBezTo>
                    <a:pt x="14357" y="5113"/>
                    <a:pt x="14437" y="5131"/>
                    <a:pt x="14419" y="5201"/>
                  </a:cubicBezTo>
                  <a:cubicBezTo>
                    <a:pt x="14375" y="5184"/>
                    <a:pt x="14401" y="5245"/>
                    <a:pt x="14384" y="5263"/>
                  </a:cubicBezTo>
                  <a:cubicBezTo>
                    <a:pt x="14375" y="5272"/>
                    <a:pt x="14348" y="5263"/>
                    <a:pt x="14340" y="5272"/>
                  </a:cubicBezTo>
                  <a:cubicBezTo>
                    <a:pt x="14322" y="5281"/>
                    <a:pt x="14331" y="5316"/>
                    <a:pt x="14304" y="5307"/>
                  </a:cubicBezTo>
                  <a:cubicBezTo>
                    <a:pt x="14287" y="5290"/>
                    <a:pt x="14278" y="5263"/>
                    <a:pt x="14269" y="5228"/>
                  </a:cubicBezTo>
                  <a:cubicBezTo>
                    <a:pt x="14295" y="5228"/>
                    <a:pt x="14304" y="5254"/>
                    <a:pt x="14322" y="5254"/>
                  </a:cubicBezTo>
                  <a:cubicBezTo>
                    <a:pt x="14313" y="5210"/>
                    <a:pt x="14304" y="5184"/>
                    <a:pt x="14278" y="5166"/>
                  </a:cubicBezTo>
                  <a:cubicBezTo>
                    <a:pt x="14207" y="5192"/>
                    <a:pt x="14234" y="5272"/>
                    <a:pt x="14260" y="5334"/>
                  </a:cubicBezTo>
                  <a:cubicBezTo>
                    <a:pt x="14216" y="5360"/>
                    <a:pt x="14225" y="5298"/>
                    <a:pt x="14216" y="5272"/>
                  </a:cubicBezTo>
                  <a:cubicBezTo>
                    <a:pt x="14190" y="5307"/>
                    <a:pt x="14154" y="5334"/>
                    <a:pt x="14110" y="5290"/>
                  </a:cubicBezTo>
                  <a:cubicBezTo>
                    <a:pt x="14101" y="5290"/>
                    <a:pt x="14110" y="5325"/>
                    <a:pt x="14092" y="5325"/>
                  </a:cubicBezTo>
                  <a:cubicBezTo>
                    <a:pt x="14101" y="5369"/>
                    <a:pt x="14154" y="5369"/>
                    <a:pt x="14119" y="5422"/>
                  </a:cubicBezTo>
                  <a:cubicBezTo>
                    <a:pt x="14057" y="5422"/>
                    <a:pt x="14057" y="5272"/>
                    <a:pt x="14031" y="5175"/>
                  </a:cubicBezTo>
                  <a:cubicBezTo>
                    <a:pt x="14022" y="5122"/>
                    <a:pt x="13986" y="5078"/>
                    <a:pt x="13986" y="5025"/>
                  </a:cubicBezTo>
                  <a:cubicBezTo>
                    <a:pt x="13995" y="5025"/>
                    <a:pt x="14022" y="5078"/>
                    <a:pt x="14022" y="5095"/>
                  </a:cubicBezTo>
                  <a:cubicBezTo>
                    <a:pt x="14039" y="5034"/>
                    <a:pt x="13995" y="5034"/>
                    <a:pt x="13978" y="4998"/>
                  </a:cubicBezTo>
                  <a:cubicBezTo>
                    <a:pt x="13978" y="4972"/>
                    <a:pt x="13995" y="4936"/>
                    <a:pt x="13995" y="4936"/>
                  </a:cubicBezTo>
                  <a:cubicBezTo>
                    <a:pt x="13986" y="4910"/>
                    <a:pt x="13951" y="4892"/>
                    <a:pt x="13933" y="4866"/>
                  </a:cubicBezTo>
                  <a:cubicBezTo>
                    <a:pt x="13925" y="4839"/>
                    <a:pt x="13942" y="4822"/>
                    <a:pt x="13933" y="4795"/>
                  </a:cubicBezTo>
                  <a:cubicBezTo>
                    <a:pt x="13916" y="4742"/>
                    <a:pt x="13863" y="4680"/>
                    <a:pt x="13889" y="4627"/>
                  </a:cubicBezTo>
                  <a:cubicBezTo>
                    <a:pt x="13969" y="4619"/>
                    <a:pt x="14013" y="4680"/>
                    <a:pt x="14013" y="4777"/>
                  </a:cubicBezTo>
                  <a:cubicBezTo>
                    <a:pt x="14057" y="4760"/>
                    <a:pt x="14031" y="4689"/>
                    <a:pt x="14013" y="4627"/>
                  </a:cubicBezTo>
                  <a:cubicBezTo>
                    <a:pt x="13986" y="4583"/>
                    <a:pt x="13986" y="4619"/>
                    <a:pt x="13951" y="4627"/>
                  </a:cubicBezTo>
                  <a:cubicBezTo>
                    <a:pt x="13951" y="4592"/>
                    <a:pt x="13933" y="4574"/>
                    <a:pt x="13907" y="4583"/>
                  </a:cubicBezTo>
                  <a:cubicBezTo>
                    <a:pt x="13898" y="4557"/>
                    <a:pt x="13898" y="4495"/>
                    <a:pt x="13863" y="4530"/>
                  </a:cubicBezTo>
                  <a:cubicBezTo>
                    <a:pt x="13836" y="4539"/>
                    <a:pt x="13898" y="4583"/>
                    <a:pt x="13872" y="4619"/>
                  </a:cubicBezTo>
                  <a:cubicBezTo>
                    <a:pt x="13810" y="4548"/>
                    <a:pt x="13819" y="4451"/>
                    <a:pt x="13775" y="4362"/>
                  </a:cubicBezTo>
                  <a:cubicBezTo>
                    <a:pt x="13766" y="4336"/>
                    <a:pt x="13739" y="4327"/>
                    <a:pt x="13722" y="4301"/>
                  </a:cubicBezTo>
                  <a:cubicBezTo>
                    <a:pt x="13695" y="4239"/>
                    <a:pt x="13651" y="4142"/>
                    <a:pt x="13616" y="4071"/>
                  </a:cubicBezTo>
                  <a:cubicBezTo>
                    <a:pt x="13589" y="4018"/>
                    <a:pt x="13563" y="3956"/>
                    <a:pt x="13536" y="3903"/>
                  </a:cubicBezTo>
                  <a:cubicBezTo>
                    <a:pt x="13510" y="3850"/>
                    <a:pt x="13483" y="3797"/>
                    <a:pt x="13474" y="3753"/>
                  </a:cubicBezTo>
                  <a:cubicBezTo>
                    <a:pt x="13465" y="3753"/>
                    <a:pt x="13501" y="3744"/>
                    <a:pt x="13501" y="3744"/>
                  </a:cubicBezTo>
                  <a:cubicBezTo>
                    <a:pt x="13501" y="3718"/>
                    <a:pt x="13448" y="3718"/>
                    <a:pt x="13448" y="3691"/>
                  </a:cubicBezTo>
                  <a:cubicBezTo>
                    <a:pt x="13554" y="3674"/>
                    <a:pt x="13412" y="3674"/>
                    <a:pt x="13395" y="3585"/>
                  </a:cubicBezTo>
                  <a:cubicBezTo>
                    <a:pt x="13386" y="3568"/>
                    <a:pt x="13368" y="3585"/>
                    <a:pt x="13351" y="3594"/>
                  </a:cubicBezTo>
                  <a:cubicBezTo>
                    <a:pt x="13315" y="3532"/>
                    <a:pt x="13254" y="3471"/>
                    <a:pt x="13280" y="3427"/>
                  </a:cubicBezTo>
                  <a:cubicBezTo>
                    <a:pt x="13254" y="3374"/>
                    <a:pt x="13218" y="3418"/>
                    <a:pt x="13201" y="3356"/>
                  </a:cubicBezTo>
                  <a:cubicBezTo>
                    <a:pt x="13236" y="3321"/>
                    <a:pt x="13262" y="3321"/>
                    <a:pt x="13289" y="3382"/>
                  </a:cubicBezTo>
                  <a:cubicBezTo>
                    <a:pt x="13324" y="3356"/>
                    <a:pt x="13298" y="3312"/>
                    <a:pt x="13271" y="3268"/>
                  </a:cubicBezTo>
                  <a:cubicBezTo>
                    <a:pt x="13218" y="3285"/>
                    <a:pt x="13236" y="3312"/>
                    <a:pt x="13201" y="3338"/>
                  </a:cubicBezTo>
                  <a:cubicBezTo>
                    <a:pt x="12953" y="3029"/>
                    <a:pt x="12671" y="2755"/>
                    <a:pt x="12362" y="2526"/>
                  </a:cubicBezTo>
                  <a:cubicBezTo>
                    <a:pt x="12203" y="2411"/>
                    <a:pt x="12035" y="2323"/>
                    <a:pt x="11858" y="2234"/>
                  </a:cubicBezTo>
                  <a:cubicBezTo>
                    <a:pt x="11770" y="2190"/>
                    <a:pt x="11682" y="2155"/>
                    <a:pt x="11585" y="2111"/>
                  </a:cubicBezTo>
                  <a:cubicBezTo>
                    <a:pt x="11496" y="2076"/>
                    <a:pt x="11399" y="2040"/>
                    <a:pt x="11311" y="2005"/>
                  </a:cubicBezTo>
                  <a:cubicBezTo>
                    <a:pt x="11249" y="1987"/>
                    <a:pt x="11187" y="1961"/>
                    <a:pt x="11126" y="1943"/>
                  </a:cubicBezTo>
                  <a:cubicBezTo>
                    <a:pt x="11073" y="1925"/>
                    <a:pt x="11011" y="1908"/>
                    <a:pt x="10949" y="1881"/>
                  </a:cubicBezTo>
                  <a:cubicBezTo>
                    <a:pt x="10922" y="1872"/>
                    <a:pt x="10914" y="1890"/>
                    <a:pt x="10896" y="1881"/>
                  </a:cubicBezTo>
                  <a:cubicBezTo>
                    <a:pt x="10843" y="1864"/>
                    <a:pt x="10737" y="1819"/>
                    <a:pt x="10631" y="1784"/>
                  </a:cubicBezTo>
                  <a:cubicBezTo>
                    <a:pt x="10578" y="1775"/>
                    <a:pt x="10516" y="1775"/>
                    <a:pt x="10463" y="1758"/>
                  </a:cubicBezTo>
                  <a:cubicBezTo>
                    <a:pt x="10384" y="1722"/>
                    <a:pt x="10145" y="1652"/>
                    <a:pt x="10004" y="1643"/>
                  </a:cubicBezTo>
                  <a:cubicBezTo>
                    <a:pt x="9925" y="1634"/>
                    <a:pt x="9810" y="1652"/>
                    <a:pt x="9713" y="1572"/>
                  </a:cubicBezTo>
                  <a:cubicBezTo>
                    <a:pt x="9624" y="1572"/>
                    <a:pt x="9554" y="1572"/>
                    <a:pt x="9492" y="1528"/>
                  </a:cubicBezTo>
                  <a:cubicBezTo>
                    <a:pt x="9501" y="1546"/>
                    <a:pt x="9527" y="1546"/>
                    <a:pt x="9519" y="1572"/>
                  </a:cubicBezTo>
                  <a:cubicBezTo>
                    <a:pt x="9395" y="1528"/>
                    <a:pt x="9289" y="1537"/>
                    <a:pt x="9139" y="1493"/>
                  </a:cubicBezTo>
                  <a:cubicBezTo>
                    <a:pt x="9148" y="1475"/>
                    <a:pt x="9174" y="1484"/>
                    <a:pt x="9183" y="1457"/>
                  </a:cubicBezTo>
                  <a:cubicBezTo>
                    <a:pt x="9121" y="1431"/>
                    <a:pt x="9130" y="1502"/>
                    <a:pt x="9086" y="1502"/>
                  </a:cubicBezTo>
                  <a:cubicBezTo>
                    <a:pt x="9051" y="1493"/>
                    <a:pt x="9086" y="1431"/>
                    <a:pt x="9104" y="1431"/>
                  </a:cubicBezTo>
                  <a:cubicBezTo>
                    <a:pt x="9051" y="1422"/>
                    <a:pt x="9024" y="1449"/>
                    <a:pt x="8971" y="1449"/>
                  </a:cubicBezTo>
                  <a:cubicBezTo>
                    <a:pt x="8918" y="1413"/>
                    <a:pt x="8883" y="1431"/>
                    <a:pt x="8812" y="1413"/>
                  </a:cubicBezTo>
                  <a:cubicBezTo>
                    <a:pt x="8786" y="1413"/>
                    <a:pt x="8759" y="1387"/>
                    <a:pt x="8733" y="1387"/>
                  </a:cubicBezTo>
                  <a:cubicBezTo>
                    <a:pt x="8689" y="1378"/>
                    <a:pt x="8609" y="1404"/>
                    <a:pt x="8521" y="1369"/>
                  </a:cubicBezTo>
                  <a:cubicBezTo>
                    <a:pt x="8494" y="1360"/>
                    <a:pt x="8477" y="1334"/>
                    <a:pt x="8468" y="1334"/>
                  </a:cubicBezTo>
                  <a:cubicBezTo>
                    <a:pt x="8441" y="1325"/>
                    <a:pt x="8415" y="1378"/>
                    <a:pt x="8388" y="1316"/>
                  </a:cubicBezTo>
                  <a:cubicBezTo>
                    <a:pt x="8327" y="1316"/>
                    <a:pt x="8176" y="1334"/>
                    <a:pt x="8097" y="1325"/>
                  </a:cubicBezTo>
                  <a:cubicBezTo>
                    <a:pt x="8062" y="1316"/>
                    <a:pt x="8035" y="1299"/>
                    <a:pt x="8026" y="1290"/>
                  </a:cubicBezTo>
                  <a:cubicBezTo>
                    <a:pt x="8000" y="1290"/>
                    <a:pt x="7991" y="1299"/>
                    <a:pt x="7956" y="1299"/>
                  </a:cubicBezTo>
                  <a:cubicBezTo>
                    <a:pt x="7920" y="1290"/>
                    <a:pt x="7920" y="1263"/>
                    <a:pt x="7912" y="1254"/>
                  </a:cubicBezTo>
                  <a:cubicBezTo>
                    <a:pt x="7903" y="1254"/>
                    <a:pt x="7876" y="1263"/>
                    <a:pt x="7850" y="1263"/>
                  </a:cubicBezTo>
                  <a:cubicBezTo>
                    <a:pt x="7779" y="1246"/>
                    <a:pt x="7673" y="1201"/>
                    <a:pt x="7602" y="1201"/>
                  </a:cubicBezTo>
                  <a:cubicBezTo>
                    <a:pt x="7567" y="1201"/>
                    <a:pt x="7549" y="1219"/>
                    <a:pt x="7514" y="1210"/>
                  </a:cubicBezTo>
                  <a:cubicBezTo>
                    <a:pt x="7505" y="1193"/>
                    <a:pt x="7488" y="1184"/>
                    <a:pt x="7461" y="1175"/>
                  </a:cubicBezTo>
                  <a:cubicBezTo>
                    <a:pt x="7426" y="1201"/>
                    <a:pt x="7364" y="1175"/>
                    <a:pt x="7311" y="1166"/>
                  </a:cubicBezTo>
                  <a:cubicBezTo>
                    <a:pt x="7276" y="1166"/>
                    <a:pt x="7223" y="1184"/>
                    <a:pt x="7187" y="1184"/>
                  </a:cubicBezTo>
                  <a:cubicBezTo>
                    <a:pt x="7152" y="1184"/>
                    <a:pt x="7152" y="1157"/>
                    <a:pt x="7117" y="1157"/>
                  </a:cubicBezTo>
                  <a:cubicBezTo>
                    <a:pt x="7064" y="1157"/>
                    <a:pt x="6993" y="1157"/>
                    <a:pt x="6931" y="1157"/>
                  </a:cubicBezTo>
                  <a:cubicBezTo>
                    <a:pt x="6861" y="1157"/>
                    <a:pt x="6790" y="1157"/>
                    <a:pt x="6728" y="1157"/>
                  </a:cubicBezTo>
                  <a:cubicBezTo>
                    <a:pt x="6702" y="1157"/>
                    <a:pt x="6702" y="1140"/>
                    <a:pt x="6675" y="1140"/>
                  </a:cubicBezTo>
                  <a:cubicBezTo>
                    <a:pt x="6561" y="1140"/>
                    <a:pt x="6463" y="1166"/>
                    <a:pt x="6393" y="1166"/>
                  </a:cubicBezTo>
                  <a:cubicBezTo>
                    <a:pt x="6357" y="1166"/>
                    <a:pt x="6366" y="1148"/>
                    <a:pt x="6340" y="1140"/>
                  </a:cubicBezTo>
                  <a:cubicBezTo>
                    <a:pt x="6252" y="1148"/>
                    <a:pt x="6172" y="1166"/>
                    <a:pt x="6075" y="1175"/>
                  </a:cubicBezTo>
                  <a:cubicBezTo>
                    <a:pt x="6066" y="1166"/>
                    <a:pt x="6031" y="1166"/>
                    <a:pt x="6040" y="1131"/>
                  </a:cubicBezTo>
                  <a:cubicBezTo>
                    <a:pt x="6022" y="1140"/>
                    <a:pt x="6022" y="1166"/>
                    <a:pt x="6022" y="1184"/>
                  </a:cubicBezTo>
                  <a:cubicBezTo>
                    <a:pt x="5969" y="1184"/>
                    <a:pt x="5925" y="1201"/>
                    <a:pt x="5881" y="1219"/>
                  </a:cubicBezTo>
                  <a:cubicBezTo>
                    <a:pt x="5845" y="1228"/>
                    <a:pt x="5801" y="1237"/>
                    <a:pt x="5757" y="1210"/>
                  </a:cubicBezTo>
                  <a:cubicBezTo>
                    <a:pt x="5704" y="1228"/>
                    <a:pt x="5704" y="1219"/>
                    <a:pt x="5633" y="1246"/>
                  </a:cubicBezTo>
                  <a:cubicBezTo>
                    <a:pt x="5607" y="1228"/>
                    <a:pt x="5580" y="1219"/>
                    <a:pt x="5589" y="1175"/>
                  </a:cubicBezTo>
                  <a:cubicBezTo>
                    <a:pt x="5510" y="1184"/>
                    <a:pt x="5572" y="1210"/>
                    <a:pt x="5545" y="1246"/>
                  </a:cubicBezTo>
                  <a:cubicBezTo>
                    <a:pt x="5474" y="1272"/>
                    <a:pt x="5466" y="1219"/>
                    <a:pt x="5395" y="1246"/>
                  </a:cubicBezTo>
                  <a:cubicBezTo>
                    <a:pt x="5369" y="1254"/>
                    <a:pt x="5395" y="1299"/>
                    <a:pt x="5377" y="1307"/>
                  </a:cubicBezTo>
                  <a:cubicBezTo>
                    <a:pt x="5289" y="1299"/>
                    <a:pt x="5192" y="1369"/>
                    <a:pt x="5077" y="1387"/>
                  </a:cubicBezTo>
                  <a:cubicBezTo>
                    <a:pt x="5042" y="1396"/>
                    <a:pt x="4989" y="1387"/>
                    <a:pt x="4954" y="1396"/>
                  </a:cubicBezTo>
                  <a:cubicBezTo>
                    <a:pt x="4856" y="1431"/>
                    <a:pt x="4706" y="1546"/>
                    <a:pt x="4627" y="1510"/>
                  </a:cubicBezTo>
                  <a:cubicBezTo>
                    <a:pt x="4618" y="1528"/>
                    <a:pt x="4618" y="1546"/>
                    <a:pt x="4618" y="1563"/>
                  </a:cubicBezTo>
                  <a:cubicBezTo>
                    <a:pt x="4503" y="1581"/>
                    <a:pt x="4477" y="1669"/>
                    <a:pt x="4353" y="1696"/>
                  </a:cubicBezTo>
                  <a:cubicBezTo>
                    <a:pt x="4362" y="1767"/>
                    <a:pt x="4309" y="1758"/>
                    <a:pt x="4256" y="1802"/>
                  </a:cubicBezTo>
                  <a:cubicBezTo>
                    <a:pt x="4265" y="1819"/>
                    <a:pt x="4300" y="1828"/>
                    <a:pt x="4309" y="1828"/>
                  </a:cubicBezTo>
                  <a:cubicBezTo>
                    <a:pt x="4327" y="1819"/>
                    <a:pt x="4318" y="1784"/>
                    <a:pt x="4335" y="1775"/>
                  </a:cubicBezTo>
                  <a:cubicBezTo>
                    <a:pt x="4362" y="1758"/>
                    <a:pt x="4371" y="1775"/>
                    <a:pt x="4388" y="1767"/>
                  </a:cubicBezTo>
                  <a:cubicBezTo>
                    <a:pt x="4406" y="1749"/>
                    <a:pt x="4415" y="1722"/>
                    <a:pt x="4433" y="1705"/>
                  </a:cubicBezTo>
                  <a:cubicBezTo>
                    <a:pt x="4459" y="1687"/>
                    <a:pt x="4486" y="1687"/>
                    <a:pt x="4521" y="1678"/>
                  </a:cubicBezTo>
                  <a:cubicBezTo>
                    <a:pt x="4556" y="1661"/>
                    <a:pt x="4600" y="1625"/>
                    <a:pt x="4671" y="1608"/>
                  </a:cubicBezTo>
                  <a:cubicBezTo>
                    <a:pt x="4689" y="1599"/>
                    <a:pt x="4724" y="1616"/>
                    <a:pt x="4724" y="1616"/>
                  </a:cubicBezTo>
                  <a:cubicBezTo>
                    <a:pt x="4742" y="1608"/>
                    <a:pt x="4786" y="1572"/>
                    <a:pt x="4821" y="1555"/>
                  </a:cubicBezTo>
                  <a:cubicBezTo>
                    <a:pt x="4874" y="1546"/>
                    <a:pt x="4883" y="1537"/>
                    <a:pt x="4945" y="1510"/>
                  </a:cubicBezTo>
                  <a:cubicBezTo>
                    <a:pt x="4971" y="1502"/>
                    <a:pt x="5007" y="1493"/>
                    <a:pt x="5042" y="1484"/>
                  </a:cubicBezTo>
                  <a:cubicBezTo>
                    <a:pt x="5077" y="1475"/>
                    <a:pt x="5121" y="1457"/>
                    <a:pt x="5157" y="1449"/>
                  </a:cubicBezTo>
                  <a:cubicBezTo>
                    <a:pt x="5174" y="1466"/>
                    <a:pt x="5157" y="1475"/>
                    <a:pt x="5157" y="1493"/>
                  </a:cubicBezTo>
                  <a:cubicBezTo>
                    <a:pt x="5201" y="1475"/>
                    <a:pt x="5254" y="1457"/>
                    <a:pt x="5263" y="1510"/>
                  </a:cubicBezTo>
                  <a:cubicBezTo>
                    <a:pt x="5280" y="1502"/>
                    <a:pt x="5271" y="1475"/>
                    <a:pt x="5263" y="1457"/>
                  </a:cubicBezTo>
                  <a:cubicBezTo>
                    <a:pt x="5263" y="1431"/>
                    <a:pt x="5210" y="1475"/>
                    <a:pt x="5183" y="1466"/>
                  </a:cubicBezTo>
                  <a:cubicBezTo>
                    <a:pt x="5201" y="1440"/>
                    <a:pt x="5236" y="1413"/>
                    <a:pt x="5280" y="1404"/>
                  </a:cubicBezTo>
                  <a:cubicBezTo>
                    <a:pt x="5324" y="1387"/>
                    <a:pt x="5369" y="1396"/>
                    <a:pt x="5413" y="1396"/>
                  </a:cubicBezTo>
                  <a:cubicBezTo>
                    <a:pt x="5457" y="1404"/>
                    <a:pt x="5448" y="1325"/>
                    <a:pt x="5474" y="1369"/>
                  </a:cubicBezTo>
                  <a:cubicBezTo>
                    <a:pt x="5510" y="1387"/>
                    <a:pt x="5474" y="1396"/>
                    <a:pt x="5448" y="1413"/>
                  </a:cubicBezTo>
                  <a:cubicBezTo>
                    <a:pt x="5439" y="1431"/>
                    <a:pt x="5466" y="1449"/>
                    <a:pt x="5430" y="1457"/>
                  </a:cubicBezTo>
                  <a:cubicBezTo>
                    <a:pt x="5413" y="1457"/>
                    <a:pt x="5413" y="1440"/>
                    <a:pt x="5395" y="1449"/>
                  </a:cubicBezTo>
                  <a:cubicBezTo>
                    <a:pt x="5395" y="1431"/>
                    <a:pt x="5422" y="1431"/>
                    <a:pt x="5439" y="1422"/>
                  </a:cubicBezTo>
                  <a:cubicBezTo>
                    <a:pt x="5377" y="1396"/>
                    <a:pt x="5333" y="1449"/>
                    <a:pt x="5280" y="1440"/>
                  </a:cubicBezTo>
                  <a:cubicBezTo>
                    <a:pt x="5280" y="1484"/>
                    <a:pt x="5307" y="1475"/>
                    <a:pt x="5333" y="1475"/>
                  </a:cubicBezTo>
                  <a:cubicBezTo>
                    <a:pt x="5369" y="1466"/>
                    <a:pt x="5395" y="1466"/>
                    <a:pt x="5395" y="1510"/>
                  </a:cubicBezTo>
                  <a:cubicBezTo>
                    <a:pt x="5474" y="1466"/>
                    <a:pt x="5483" y="1396"/>
                    <a:pt x="5598" y="1404"/>
                  </a:cubicBezTo>
                  <a:cubicBezTo>
                    <a:pt x="5607" y="1334"/>
                    <a:pt x="5519" y="1404"/>
                    <a:pt x="5519" y="1343"/>
                  </a:cubicBezTo>
                  <a:cubicBezTo>
                    <a:pt x="5589" y="1316"/>
                    <a:pt x="5660" y="1316"/>
                    <a:pt x="5704" y="1343"/>
                  </a:cubicBezTo>
                  <a:cubicBezTo>
                    <a:pt x="5678" y="1369"/>
                    <a:pt x="5589" y="1378"/>
                    <a:pt x="5651" y="1422"/>
                  </a:cubicBezTo>
                  <a:cubicBezTo>
                    <a:pt x="5678" y="1413"/>
                    <a:pt x="5651" y="1369"/>
                    <a:pt x="5704" y="1369"/>
                  </a:cubicBezTo>
                  <a:cubicBezTo>
                    <a:pt x="5704" y="1457"/>
                    <a:pt x="5819" y="1413"/>
                    <a:pt x="5837" y="1369"/>
                  </a:cubicBezTo>
                  <a:cubicBezTo>
                    <a:pt x="5819" y="1343"/>
                    <a:pt x="5784" y="1343"/>
                    <a:pt x="5731" y="1352"/>
                  </a:cubicBezTo>
                  <a:cubicBezTo>
                    <a:pt x="5739" y="1290"/>
                    <a:pt x="5810" y="1325"/>
                    <a:pt x="5863" y="1316"/>
                  </a:cubicBezTo>
                  <a:cubicBezTo>
                    <a:pt x="5828" y="1387"/>
                    <a:pt x="5898" y="1369"/>
                    <a:pt x="5934" y="1404"/>
                  </a:cubicBezTo>
                  <a:cubicBezTo>
                    <a:pt x="5942" y="1343"/>
                    <a:pt x="5872" y="1352"/>
                    <a:pt x="5907" y="1316"/>
                  </a:cubicBezTo>
                  <a:cubicBezTo>
                    <a:pt x="5951" y="1316"/>
                    <a:pt x="5951" y="1369"/>
                    <a:pt x="6013" y="1369"/>
                  </a:cubicBezTo>
                  <a:cubicBezTo>
                    <a:pt x="6057" y="1352"/>
                    <a:pt x="5987" y="1343"/>
                    <a:pt x="5978" y="1343"/>
                  </a:cubicBezTo>
                  <a:cubicBezTo>
                    <a:pt x="6128" y="1290"/>
                    <a:pt x="6366" y="1290"/>
                    <a:pt x="6578" y="1290"/>
                  </a:cubicBezTo>
                  <a:cubicBezTo>
                    <a:pt x="6596" y="1290"/>
                    <a:pt x="6667" y="1334"/>
                    <a:pt x="6693" y="1281"/>
                  </a:cubicBezTo>
                  <a:cubicBezTo>
                    <a:pt x="6790" y="1307"/>
                    <a:pt x="6967" y="1325"/>
                    <a:pt x="7046" y="1325"/>
                  </a:cubicBezTo>
                  <a:cubicBezTo>
                    <a:pt x="7011" y="1369"/>
                    <a:pt x="6931" y="1343"/>
                    <a:pt x="6861" y="1334"/>
                  </a:cubicBezTo>
                  <a:cubicBezTo>
                    <a:pt x="6755" y="1325"/>
                    <a:pt x="6667" y="1316"/>
                    <a:pt x="6596" y="1334"/>
                  </a:cubicBezTo>
                  <a:cubicBezTo>
                    <a:pt x="6596" y="1387"/>
                    <a:pt x="6640" y="1378"/>
                    <a:pt x="6605" y="1431"/>
                  </a:cubicBezTo>
                  <a:cubicBezTo>
                    <a:pt x="6667" y="1413"/>
                    <a:pt x="6693" y="1457"/>
                    <a:pt x="6719" y="1431"/>
                  </a:cubicBezTo>
                  <a:cubicBezTo>
                    <a:pt x="6702" y="1422"/>
                    <a:pt x="6684" y="1413"/>
                    <a:pt x="6640" y="1396"/>
                  </a:cubicBezTo>
                  <a:cubicBezTo>
                    <a:pt x="6684" y="1325"/>
                    <a:pt x="6737" y="1413"/>
                    <a:pt x="6799" y="1404"/>
                  </a:cubicBezTo>
                  <a:cubicBezTo>
                    <a:pt x="6808" y="1369"/>
                    <a:pt x="6728" y="1413"/>
                    <a:pt x="6755" y="1360"/>
                  </a:cubicBezTo>
                  <a:cubicBezTo>
                    <a:pt x="6852" y="1360"/>
                    <a:pt x="6958" y="1378"/>
                    <a:pt x="7064" y="1387"/>
                  </a:cubicBezTo>
                  <a:cubicBezTo>
                    <a:pt x="7170" y="1396"/>
                    <a:pt x="7285" y="1422"/>
                    <a:pt x="7408" y="1431"/>
                  </a:cubicBezTo>
                  <a:cubicBezTo>
                    <a:pt x="7523" y="1449"/>
                    <a:pt x="7638" y="1475"/>
                    <a:pt x="7753" y="1493"/>
                  </a:cubicBezTo>
                  <a:cubicBezTo>
                    <a:pt x="7867" y="1510"/>
                    <a:pt x="7982" y="1537"/>
                    <a:pt x="8088" y="1555"/>
                  </a:cubicBezTo>
                  <a:cubicBezTo>
                    <a:pt x="8115" y="1555"/>
                    <a:pt x="8141" y="1581"/>
                    <a:pt x="8176" y="1581"/>
                  </a:cubicBezTo>
                  <a:cubicBezTo>
                    <a:pt x="8212" y="1590"/>
                    <a:pt x="8247" y="1581"/>
                    <a:pt x="8282" y="1590"/>
                  </a:cubicBezTo>
                  <a:cubicBezTo>
                    <a:pt x="8335" y="1608"/>
                    <a:pt x="8397" y="1687"/>
                    <a:pt x="8450" y="1634"/>
                  </a:cubicBezTo>
                  <a:cubicBezTo>
                    <a:pt x="8450" y="1669"/>
                    <a:pt x="8512" y="1669"/>
                    <a:pt x="8530" y="1696"/>
                  </a:cubicBezTo>
                  <a:cubicBezTo>
                    <a:pt x="8547" y="1705"/>
                    <a:pt x="8556" y="1669"/>
                    <a:pt x="8538" y="1669"/>
                  </a:cubicBezTo>
                  <a:cubicBezTo>
                    <a:pt x="8856" y="1652"/>
                    <a:pt x="9165" y="1811"/>
                    <a:pt x="9421" y="1802"/>
                  </a:cubicBezTo>
                  <a:cubicBezTo>
                    <a:pt x="9439" y="1811"/>
                    <a:pt x="9413" y="1811"/>
                    <a:pt x="9413" y="1828"/>
                  </a:cubicBezTo>
                  <a:cubicBezTo>
                    <a:pt x="9474" y="1828"/>
                    <a:pt x="9545" y="1828"/>
                    <a:pt x="9624" y="1846"/>
                  </a:cubicBezTo>
                  <a:cubicBezTo>
                    <a:pt x="9616" y="1881"/>
                    <a:pt x="9554" y="1855"/>
                    <a:pt x="9545" y="1890"/>
                  </a:cubicBezTo>
                  <a:cubicBezTo>
                    <a:pt x="9598" y="1908"/>
                    <a:pt x="9677" y="1864"/>
                    <a:pt x="9713" y="1917"/>
                  </a:cubicBezTo>
                  <a:cubicBezTo>
                    <a:pt x="9695" y="1978"/>
                    <a:pt x="9642" y="1881"/>
                    <a:pt x="9616" y="1943"/>
                  </a:cubicBezTo>
                  <a:cubicBezTo>
                    <a:pt x="9563" y="1934"/>
                    <a:pt x="9563" y="1899"/>
                    <a:pt x="9501" y="1899"/>
                  </a:cubicBezTo>
                  <a:cubicBezTo>
                    <a:pt x="9492" y="1899"/>
                    <a:pt x="9483" y="1908"/>
                    <a:pt x="9466" y="1908"/>
                  </a:cubicBezTo>
                  <a:cubicBezTo>
                    <a:pt x="9457" y="1943"/>
                    <a:pt x="9457" y="1961"/>
                    <a:pt x="9492" y="1970"/>
                  </a:cubicBezTo>
                  <a:cubicBezTo>
                    <a:pt x="9430" y="1978"/>
                    <a:pt x="9404" y="2040"/>
                    <a:pt x="9395" y="2058"/>
                  </a:cubicBezTo>
                  <a:cubicBezTo>
                    <a:pt x="9413" y="2129"/>
                    <a:pt x="9501" y="2084"/>
                    <a:pt x="9527" y="2120"/>
                  </a:cubicBezTo>
                  <a:cubicBezTo>
                    <a:pt x="9527" y="2173"/>
                    <a:pt x="9466" y="2120"/>
                    <a:pt x="9457" y="2120"/>
                  </a:cubicBezTo>
                  <a:cubicBezTo>
                    <a:pt x="9439" y="2120"/>
                    <a:pt x="9439" y="2146"/>
                    <a:pt x="9430" y="2146"/>
                  </a:cubicBezTo>
                  <a:cubicBezTo>
                    <a:pt x="9377" y="2146"/>
                    <a:pt x="9315" y="2129"/>
                    <a:pt x="9245" y="2120"/>
                  </a:cubicBezTo>
                  <a:cubicBezTo>
                    <a:pt x="9218" y="2084"/>
                    <a:pt x="9245" y="2005"/>
                    <a:pt x="9289" y="2005"/>
                  </a:cubicBezTo>
                  <a:cubicBezTo>
                    <a:pt x="9307" y="1978"/>
                    <a:pt x="9236" y="1934"/>
                    <a:pt x="9227" y="1961"/>
                  </a:cubicBezTo>
                  <a:cubicBezTo>
                    <a:pt x="9174" y="1925"/>
                    <a:pt x="9271" y="1925"/>
                    <a:pt x="9271" y="1899"/>
                  </a:cubicBezTo>
                  <a:cubicBezTo>
                    <a:pt x="9236" y="1881"/>
                    <a:pt x="9218" y="1899"/>
                    <a:pt x="9209" y="1925"/>
                  </a:cubicBezTo>
                  <a:cubicBezTo>
                    <a:pt x="9157" y="1925"/>
                    <a:pt x="9183" y="1872"/>
                    <a:pt x="9121" y="1881"/>
                  </a:cubicBezTo>
                  <a:cubicBezTo>
                    <a:pt x="9157" y="1828"/>
                    <a:pt x="9227" y="1917"/>
                    <a:pt x="9262" y="1864"/>
                  </a:cubicBezTo>
                  <a:cubicBezTo>
                    <a:pt x="9324" y="1872"/>
                    <a:pt x="9377" y="1952"/>
                    <a:pt x="9448" y="1917"/>
                  </a:cubicBezTo>
                  <a:cubicBezTo>
                    <a:pt x="9483" y="1855"/>
                    <a:pt x="9315" y="1890"/>
                    <a:pt x="9395" y="1846"/>
                  </a:cubicBezTo>
                  <a:cubicBezTo>
                    <a:pt x="9315" y="1864"/>
                    <a:pt x="9271" y="1819"/>
                    <a:pt x="9209" y="1855"/>
                  </a:cubicBezTo>
                  <a:cubicBezTo>
                    <a:pt x="9183" y="1837"/>
                    <a:pt x="9139" y="1828"/>
                    <a:pt x="9157" y="1793"/>
                  </a:cubicBezTo>
                  <a:cubicBezTo>
                    <a:pt x="9077" y="1819"/>
                    <a:pt x="8936" y="1767"/>
                    <a:pt x="8812" y="1722"/>
                  </a:cubicBezTo>
                  <a:cubicBezTo>
                    <a:pt x="8742" y="1749"/>
                    <a:pt x="8644" y="1749"/>
                    <a:pt x="8600" y="1714"/>
                  </a:cubicBezTo>
                  <a:cubicBezTo>
                    <a:pt x="8547" y="1722"/>
                    <a:pt x="8503" y="1740"/>
                    <a:pt x="8432" y="1722"/>
                  </a:cubicBezTo>
                  <a:cubicBezTo>
                    <a:pt x="8432" y="1696"/>
                    <a:pt x="8459" y="1696"/>
                    <a:pt x="8459" y="1669"/>
                  </a:cubicBezTo>
                  <a:cubicBezTo>
                    <a:pt x="8415" y="1661"/>
                    <a:pt x="8415" y="1696"/>
                    <a:pt x="8379" y="1705"/>
                  </a:cubicBezTo>
                  <a:cubicBezTo>
                    <a:pt x="8327" y="1696"/>
                    <a:pt x="8247" y="1661"/>
                    <a:pt x="8203" y="1678"/>
                  </a:cubicBezTo>
                  <a:cubicBezTo>
                    <a:pt x="8212" y="1705"/>
                    <a:pt x="8238" y="1714"/>
                    <a:pt x="8274" y="1722"/>
                  </a:cubicBezTo>
                  <a:cubicBezTo>
                    <a:pt x="8229" y="1749"/>
                    <a:pt x="8159" y="1714"/>
                    <a:pt x="8123" y="1740"/>
                  </a:cubicBezTo>
                  <a:cubicBezTo>
                    <a:pt x="8044" y="1722"/>
                    <a:pt x="8035" y="1669"/>
                    <a:pt x="7956" y="1652"/>
                  </a:cubicBezTo>
                  <a:cubicBezTo>
                    <a:pt x="7929" y="1652"/>
                    <a:pt x="7964" y="1669"/>
                    <a:pt x="7947" y="1696"/>
                  </a:cubicBezTo>
                  <a:cubicBezTo>
                    <a:pt x="7876" y="1678"/>
                    <a:pt x="7867" y="1634"/>
                    <a:pt x="7779" y="1625"/>
                  </a:cubicBezTo>
                  <a:cubicBezTo>
                    <a:pt x="7761" y="1634"/>
                    <a:pt x="7761" y="1661"/>
                    <a:pt x="7726" y="1652"/>
                  </a:cubicBezTo>
                  <a:cubicBezTo>
                    <a:pt x="7717" y="1678"/>
                    <a:pt x="7735" y="1678"/>
                    <a:pt x="7753" y="1687"/>
                  </a:cubicBezTo>
                  <a:cubicBezTo>
                    <a:pt x="7691" y="1705"/>
                    <a:pt x="7655" y="1678"/>
                    <a:pt x="7629" y="1652"/>
                  </a:cubicBezTo>
                  <a:cubicBezTo>
                    <a:pt x="7594" y="1652"/>
                    <a:pt x="7647" y="1678"/>
                    <a:pt x="7602" y="1687"/>
                  </a:cubicBezTo>
                  <a:cubicBezTo>
                    <a:pt x="7549" y="1669"/>
                    <a:pt x="7602" y="1590"/>
                    <a:pt x="7505" y="1599"/>
                  </a:cubicBezTo>
                  <a:cubicBezTo>
                    <a:pt x="7514" y="1608"/>
                    <a:pt x="7541" y="1616"/>
                    <a:pt x="7532" y="1643"/>
                  </a:cubicBezTo>
                  <a:cubicBezTo>
                    <a:pt x="7479" y="1608"/>
                    <a:pt x="7461" y="1669"/>
                    <a:pt x="7426" y="1643"/>
                  </a:cubicBezTo>
                  <a:cubicBezTo>
                    <a:pt x="7435" y="1643"/>
                    <a:pt x="7452" y="1608"/>
                    <a:pt x="7435" y="1599"/>
                  </a:cubicBezTo>
                  <a:cubicBezTo>
                    <a:pt x="7426" y="1590"/>
                    <a:pt x="7391" y="1625"/>
                    <a:pt x="7417" y="1625"/>
                  </a:cubicBezTo>
                  <a:cubicBezTo>
                    <a:pt x="7417" y="1669"/>
                    <a:pt x="7329" y="1599"/>
                    <a:pt x="7329" y="1643"/>
                  </a:cubicBezTo>
                  <a:cubicBezTo>
                    <a:pt x="7346" y="1687"/>
                    <a:pt x="7479" y="1643"/>
                    <a:pt x="7452" y="1722"/>
                  </a:cubicBezTo>
                  <a:cubicBezTo>
                    <a:pt x="7470" y="1722"/>
                    <a:pt x="7470" y="1687"/>
                    <a:pt x="7479" y="1669"/>
                  </a:cubicBezTo>
                  <a:close/>
                  <a:moveTo>
                    <a:pt x="9307" y="2120"/>
                  </a:moveTo>
                  <a:cubicBezTo>
                    <a:pt x="9315" y="2067"/>
                    <a:pt x="9315" y="2023"/>
                    <a:pt x="9262" y="2014"/>
                  </a:cubicBezTo>
                  <a:lnTo>
                    <a:pt x="9245" y="2102"/>
                  </a:lnTo>
                  <a:close/>
                  <a:moveTo>
                    <a:pt x="9333" y="1925"/>
                  </a:moveTo>
                  <a:lnTo>
                    <a:pt x="9280" y="1908"/>
                  </a:lnTo>
                  <a:cubicBezTo>
                    <a:pt x="9289" y="1961"/>
                    <a:pt x="9280" y="2014"/>
                    <a:pt x="9368" y="2023"/>
                  </a:cubicBezTo>
                  <a:cubicBezTo>
                    <a:pt x="9413" y="1961"/>
                    <a:pt x="9289" y="1987"/>
                    <a:pt x="9333" y="1925"/>
                  </a:cubicBezTo>
                  <a:close/>
                  <a:moveTo>
                    <a:pt x="8035" y="1634"/>
                  </a:moveTo>
                  <a:cubicBezTo>
                    <a:pt x="8079" y="1643"/>
                    <a:pt x="8026" y="1722"/>
                    <a:pt x="8123" y="1714"/>
                  </a:cubicBezTo>
                  <a:cubicBezTo>
                    <a:pt x="8150" y="1669"/>
                    <a:pt x="8106" y="1669"/>
                    <a:pt x="8097" y="1643"/>
                  </a:cubicBezTo>
                  <a:cubicBezTo>
                    <a:pt x="8115" y="1625"/>
                    <a:pt x="8026" y="1608"/>
                    <a:pt x="8035" y="1634"/>
                  </a:cubicBezTo>
                  <a:close/>
                  <a:moveTo>
                    <a:pt x="14295" y="5590"/>
                  </a:moveTo>
                  <a:cubicBezTo>
                    <a:pt x="14322" y="5625"/>
                    <a:pt x="14322" y="5705"/>
                    <a:pt x="14384" y="5687"/>
                  </a:cubicBezTo>
                  <a:cubicBezTo>
                    <a:pt x="14393" y="5634"/>
                    <a:pt x="14340" y="5660"/>
                    <a:pt x="14331" y="5625"/>
                  </a:cubicBezTo>
                  <a:cubicBezTo>
                    <a:pt x="14366" y="5625"/>
                    <a:pt x="14401" y="5616"/>
                    <a:pt x="14401" y="5581"/>
                  </a:cubicBezTo>
                  <a:cubicBezTo>
                    <a:pt x="14366" y="5581"/>
                    <a:pt x="14331" y="5590"/>
                    <a:pt x="14295" y="5590"/>
                  </a:cubicBezTo>
                  <a:close/>
                  <a:moveTo>
                    <a:pt x="14181" y="4760"/>
                  </a:moveTo>
                  <a:cubicBezTo>
                    <a:pt x="14172" y="4742"/>
                    <a:pt x="14172" y="4724"/>
                    <a:pt x="14163" y="4707"/>
                  </a:cubicBezTo>
                  <a:cubicBezTo>
                    <a:pt x="14119" y="4733"/>
                    <a:pt x="14101" y="4707"/>
                    <a:pt x="14075" y="4716"/>
                  </a:cubicBezTo>
                  <a:cubicBezTo>
                    <a:pt x="14084" y="4777"/>
                    <a:pt x="14137" y="4751"/>
                    <a:pt x="14181" y="4760"/>
                  </a:cubicBezTo>
                  <a:close/>
                  <a:moveTo>
                    <a:pt x="14048" y="4830"/>
                  </a:moveTo>
                  <a:cubicBezTo>
                    <a:pt x="13995" y="4804"/>
                    <a:pt x="13978" y="4822"/>
                    <a:pt x="13925" y="4769"/>
                  </a:cubicBezTo>
                  <a:cubicBezTo>
                    <a:pt x="13951" y="4822"/>
                    <a:pt x="14039" y="4910"/>
                    <a:pt x="14048" y="4830"/>
                  </a:cubicBezTo>
                  <a:close/>
                  <a:moveTo>
                    <a:pt x="14190" y="5122"/>
                  </a:moveTo>
                  <a:cubicBezTo>
                    <a:pt x="14145" y="5131"/>
                    <a:pt x="14092" y="5069"/>
                    <a:pt x="14110" y="5157"/>
                  </a:cubicBezTo>
                  <a:cubicBezTo>
                    <a:pt x="14154" y="5131"/>
                    <a:pt x="14163" y="5184"/>
                    <a:pt x="14190" y="5192"/>
                  </a:cubicBezTo>
                  <a:cubicBezTo>
                    <a:pt x="14181" y="5166"/>
                    <a:pt x="14198" y="5157"/>
                    <a:pt x="14190" y="5122"/>
                  </a:cubicBezTo>
                  <a:close/>
                  <a:moveTo>
                    <a:pt x="14278" y="5086"/>
                  </a:moveTo>
                  <a:cubicBezTo>
                    <a:pt x="14304" y="5086"/>
                    <a:pt x="14304" y="5113"/>
                    <a:pt x="14331" y="5113"/>
                  </a:cubicBezTo>
                  <a:cubicBezTo>
                    <a:pt x="14331" y="5086"/>
                    <a:pt x="14348" y="5078"/>
                    <a:pt x="14331" y="5042"/>
                  </a:cubicBezTo>
                  <a:cubicBezTo>
                    <a:pt x="14295" y="5042"/>
                    <a:pt x="14278" y="5060"/>
                    <a:pt x="14278" y="5086"/>
                  </a:cubicBezTo>
                  <a:close/>
                  <a:moveTo>
                    <a:pt x="14101" y="5034"/>
                  </a:moveTo>
                  <a:cubicBezTo>
                    <a:pt x="14075" y="5034"/>
                    <a:pt x="14066" y="5016"/>
                    <a:pt x="14039" y="5025"/>
                  </a:cubicBezTo>
                  <a:cubicBezTo>
                    <a:pt x="14039" y="5060"/>
                    <a:pt x="14048" y="5078"/>
                    <a:pt x="14031" y="5095"/>
                  </a:cubicBezTo>
                  <a:cubicBezTo>
                    <a:pt x="14075" y="5095"/>
                    <a:pt x="14119" y="5086"/>
                    <a:pt x="14101" y="5034"/>
                  </a:cubicBezTo>
                  <a:close/>
                  <a:moveTo>
                    <a:pt x="14216" y="4663"/>
                  </a:moveTo>
                  <a:cubicBezTo>
                    <a:pt x="14190" y="4724"/>
                    <a:pt x="14260" y="4769"/>
                    <a:pt x="14260" y="4857"/>
                  </a:cubicBezTo>
                  <a:cubicBezTo>
                    <a:pt x="14242" y="4866"/>
                    <a:pt x="14242" y="4883"/>
                    <a:pt x="14225" y="4901"/>
                  </a:cubicBezTo>
                  <a:cubicBezTo>
                    <a:pt x="14207" y="4901"/>
                    <a:pt x="14198" y="4875"/>
                    <a:pt x="14190" y="4866"/>
                  </a:cubicBezTo>
                  <a:cubicBezTo>
                    <a:pt x="14181" y="4919"/>
                    <a:pt x="14128" y="4919"/>
                    <a:pt x="14154" y="4989"/>
                  </a:cubicBezTo>
                  <a:cubicBezTo>
                    <a:pt x="14163" y="5016"/>
                    <a:pt x="14190" y="5025"/>
                    <a:pt x="14207" y="5042"/>
                  </a:cubicBezTo>
                  <a:cubicBezTo>
                    <a:pt x="14287" y="5025"/>
                    <a:pt x="14322" y="4981"/>
                    <a:pt x="14313" y="4892"/>
                  </a:cubicBezTo>
                  <a:cubicBezTo>
                    <a:pt x="14287" y="4892"/>
                    <a:pt x="14304" y="4928"/>
                    <a:pt x="14295" y="4936"/>
                  </a:cubicBezTo>
                  <a:cubicBezTo>
                    <a:pt x="14287" y="4963"/>
                    <a:pt x="14242" y="5007"/>
                    <a:pt x="14225" y="4972"/>
                  </a:cubicBezTo>
                  <a:cubicBezTo>
                    <a:pt x="14225" y="4928"/>
                    <a:pt x="14242" y="4892"/>
                    <a:pt x="14295" y="4883"/>
                  </a:cubicBezTo>
                  <a:cubicBezTo>
                    <a:pt x="14278" y="4795"/>
                    <a:pt x="14251" y="4716"/>
                    <a:pt x="14216" y="4663"/>
                  </a:cubicBezTo>
                  <a:close/>
                  <a:moveTo>
                    <a:pt x="14481" y="4557"/>
                  </a:moveTo>
                  <a:cubicBezTo>
                    <a:pt x="14490" y="4610"/>
                    <a:pt x="14507" y="4645"/>
                    <a:pt x="14543" y="4654"/>
                  </a:cubicBezTo>
                  <a:cubicBezTo>
                    <a:pt x="14499" y="4592"/>
                    <a:pt x="14525" y="4601"/>
                    <a:pt x="14525" y="4539"/>
                  </a:cubicBezTo>
                  <a:close/>
                  <a:moveTo>
                    <a:pt x="14543" y="4115"/>
                  </a:moveTo>
                  <a:cubicBezTo>
                    <a:pt x="14534" y="4133"/>
                    <a:pt x="14552" y="4274"/>
                    <a:pt x="14596" y="4239"/>
                  </a:cubicBezTo>
                  <a:cubicBezTo>
                    <a:pt x="14622" y="4221"/>
                    <a:pt x="14569" y="4098"/>
                    <a:pt x="14543" y="4115"/>
                  </a:cubicBezTo>
                  <a:close/>
                  <a:moveTo>
                    <a:pt x="14313" y="3983"/>
                  </a:moveTo>
                  <a:cubicBezTo>
                    <a:pt x="14366" y="4071"/>
                    <a:pt x="14313" y="4159"/>
                    <a:pt x="14384" y="4221"/>
                  </a:cubicBezTo>
                  <a:cubicBezTo>
                    <a:pt x="14463" y="4221"/>
                    <a:pt x="14419" y="4124"/>
                    <a:pt x="14375" y="4106"/>
                  </a:cubicBezTo>
                  <a:cubicBezTo>
                    <a:pt x="14348" y="4036"/>
                    <a:pt x="14375" y="4000"/>
                    <a:pt x="14313" y="3983"/>
                  </a:cubicBezTo>
                  <a:close/>
                  <a:moveTo>
                    <a:pt x="14216" y="3736"/>
                  </a:moveTo>
                  <a:cubicBezTo>
                    <a:pt x="14198" y="3815"/>
                    <a:pt x="14313" y="3850"/>
                    <a:pt x="14295" y="3930"/>
                  </a:cubicBezTo>
                  <a:cubicBezTo>
                    <a:pt x="14357" y="3868"/>
                    <a:pt x="14260" y="3780"/>
                    <a:pt x="14216" y="3736"/>
                  </a:cubicBezTo>
                  <a:close/>
                  <a:moveTo>
                    <a:pt x="14331" y="3594"/>
                  </a:moveTo>
                  <a:cubicBezTo>
                    <a:pt x="14375" y="3683"/>
                    <a:pt x="14348" y="3806"/>
                    <a:pt x="14437" y="3833"/>
                  </a:cubicBezTo>
                  <a:cubicBezTo>
                    <a:pt x="14410" y="3797"/>
                    <a:pt x="14401" y="3744"/>
                    <a:pt x="14393" y="3700"/>
                  </a:cubicBezTo>
                  <a:cubicBezTo>
                    <a:pt x="14384" y="3656"/>
                    <a:pt x="14366" y="3621"/>
                    <a:pt x="14331" y="3594"/>
                  </a:cubicBezTo>
                  <a:close/>
                  <a:moveTo>
                    <a:pt x="13960" y="4486"/>
                  </a:moveTo>
                  <a:cubicBezTo>
                    <a:pt x="13951" y="4495"/>
                    <a:pt x="13942" y="4495"/>
                    <a:pt x="13942" y="4477"/>
                  </a:cubicBezTo>
                  <a:cubicBezTo>
                    <a:pt x="13898" y="4486"/>
                    <a:pt x="13898" y="4513"/>
                    <a:pt x="13916" y="4557"/>
                  </a:cubicBezTo>
                  <a:cubicBezTo>
                    <a:pt x="13960" y="4548"/>
                    <a:pt x="13978" y="4530"/>
                    <a:pt x="13960" y="4486"/>
                  </a:cubicBezTo>
                  <a:close/>
                  <a:moveTo>
                    <a:pt x="14216" y="4398"/>
                  </a:moveTo>
                  <a:cubicBezTo>
                    <a:pt x="14154" y="4398"/>
                    <a:pt x="14225" y="4495"/>
                    <a:pt x="14225" y="4539"/>
                  </a:cubicBezTo>
                  <a:cubicBezTo>
                    <a:pt x="14172" y="4530"/>
                    <a:pt x="14172" y="4566"/>
                    <a:pt x="14190" y="4627"/>
                  </a:cubicBezTo>
                  <a:cubicBezTo>
                    <a:pt x="14287" y="4619"/>
                    <a:pt x="14242" y="4442"/>
                    <a:pt x="14216" y="4398"/>
                  </a:cubicBezTo>
                  <a:close/>
                  <a:moveTo>
                    <a:pt x="14110" y="4424"/>
                  </a:moveTo>
                  <a:cubicBezTo>
                    <a:pt x="14145" y="4477"/>
                    <a:pt x="14110" y="4486"/>
                    <a:pt x="14092" y="4504"/>
                  </a:cubicBezTo>
                  <a:cubicBezTo>
                    <a:pt x="14101" y="4539"/>
                    <a:pt x="14119" y="4566"/>
                    <a:pt x="14137" y="4566"/>
                  </a:cubicBezTo>
                  <a:cubicBezTo>
                    <a:pt x="14128" y="4495"/>
                    <a:pt x="14145" y="4486"/>
                    <a:pt x="14190" y="4513"/>
                  </a:cubicBezTo>
                  <a:cubicBezTo>
                    <a:pt x="14181" y="4468"/>
                    <a:pt x="14110" y="4398"/>
                    <a:pt x="14110" y="4424"/>
                  </a:cubicBezTo>
                  <a:close/>
                  <a:moveTo>
                    <a:pt x="13889" y="4477"/>
                  </a:moveTo>
                  <a:cubicBezTo>
                    <a:pt x="13889" y="4424"/>
                    <a:pt x="13969" y="4415"/>
                    <a:pt x="13925" y="4336"/>
                  </a:cubicBezTo>
                  <a:cubicBezTo>
                    <a:pt x="13889" y="4327"/>
                    <a:pt x="13907" y="4371"/>
                    <a:pt x="13880" y="4389"/>
                  </a:cubicBezTo>
                  <a:cubicBezTo>
                    <a:pt x="13872" y="4389"/>
                    <a:pt x="13845" y="4354"/>
                    <a:pt x="13827" y="4371"/>
                  </a:cubicBezTo>
                  <a:cubicBezTo>
                    <a:pt x="13810" y="4380"/>
                    <a:pt x="13792" y="4389"/>
                    <a:pt x="13819" y="4442"/>
                  </a:cubicBezTo>
                  <a:cubicBezTo>
                    <a:pt x="13889" y="4398"/>
                    <a:pt x="13854" y="4460"/>
                    <a:pt x="13889" y="4477"/>
                  </a:cubicBezTo>
                  <a:close/>
                  <a:moveTo>
                    <a:pt x="13845" y="4062"/>
                  </a:moveTo>
                  <a:cubicBezTo>
                    <a:pt x="13925" y="4018"/>
                    <a:pt x="13872" y="4212"/>
                    <a:pt x="13951" y="4124"/>
                  </a:cubicBezTo>
                  <a:cubicBezTo>
                    <a:pt x="13960" y="4186"/>
                    <a:pt x="13986" y="4186"/>
                    <a:pt x="14013" y="4212"/>
                  </a:cubicBezTo>
                  <a:cubicBezTo>
                    <a:pt x="14004" y="4283"/>
                    <a:pt x="13995" y="4345"/>
                    <a:pt x="14004" y="4424"/>
                  </a:cubicBezTo>
                  <a:lnTo>
                    <a:pt x="14057" y="4407"/>
                  </a:lnTo>
                  <a:cubicBezTo>
                    <a:pt x="14031" y="4327"/>
                    <a:pt x="14031" y="4283"/>
                    <a:pt x="14092" y="4301"/>
                  </a:cubicBezTo>
                  <a:cubicBezTo>
                    <a:pt x="14057" y="4212"/>
                    <a:pt x="14004" y="4159"/>
                    <a:pt x="13960" y="4080"/>
                  </a:cubicBezTo>
                  <a:cubicBezTo>
                    <a:pt x="13907" y="4124"/>
                    <a:pt x="13854" y="3939"/>
                    <a:pt x="13845" y="4062"/>
                  </a:cubicBezTo>
                  <a:close/>
                  <a:moveTo>
                    <a:pt x="13571" y="3974"/>
                  </a:moveTo>
                  <a:cubicBezTo>
                    <a:pt x="13616" y="4027"/>
                    <a:pt x="13651" y="4062"/>
                    <a:pt x="13695" y="4106"/>
                  </a:cubicBezTo>
                  <a:cubicBezTo>
                    <a:pt x="13695" y="4177"/>
                    <a:pt x="13722" y="4248"/>
                    <a:pt x="13748" y="4336"/>
                  </a:cubicBezTo>
                  <a:cubicBezTo>
                    <a:pt x="13783" y="4336"/>
                    <a:pt x="13801" y="4318"/>
                    <a:pt x="13819" y="4301"/>
                  </a:cubicBezTo>
                  <a:cubicBezTo>
                    <a:pt x="13792" y="4274"/>
                    <a:pt x="13783" y="4204"/>
                    <a:pt x="13748" y="4195"/>
                  </a:cubicBezTo>
                  <a:cubicBezTo>
                    <a:pt x="13739" y="4248"/>
                    <a:pt x="13783" y="4248"/>
                    <a:pt x="13766" y="4283"/>
                  </a:cubicBezTo>
                  <a:cubicBezTo>
                    <a:pt x="13713" y="4248"/>
                    <a:pt x="13722" y="4177"/>
                    <a:pt x="13739" y="4142"/>
                  </a:cubicBezTo>
                  <a:cubicBezTo>
                    <a:pt x="13801" y="4221"/>
                    <a:pt x="13810" y="4151"/>
                    <a:pt x="13863" y="4195"/>
                  </a:cubicBezTo>
                  <a:cubicBezTo>
                    <a:pt x="13872" y="4221"/>
                    <a:pt x="13854" y="4230"/>
                    <a:pt x="13872" y="4265"/>
                  </a:cubicBezTo>
                  <a:cubicBezTo>
                    <a:pt x="13907" y="4248"/>
                    <a:pt x="13889" y="4204"/>
                    <a:pt x="13925" y="4186"/>
                  </a:cubicBezTo>
                  <a:cubicBezTo>
                    <a:pt x="13933" y="4195"/>
                    <a:pt x="13969" y="4265"/>
                    <a:pt x="13960" y="4212"/>
                  </a:cubicBezTo>
                  <a:cubicBezTo>
                    <a:pt x="13933" y="4159"/>
                    <a:pt x="13863" y="4186"/>
                    <a:pt x="13845" y="4106"/>
                  </a:cubicBezTo>
                  <a:cubicBezTo>
                    <a:pt x="13792" y="4168"/>
                    <a:pt x="13766" y="4106"/>
                    <a:pt x="13757" y="4080"/>
                  </a:cubicBezTo>
                  <a:cubicBezTo>
                    <a:pt x="13766" y="4115"/>
                    <a:pt x="13695" y="4098"/>
                    <a:pt x="13686" y="4071"/>
                  </a:cubicBezTo>
                  <a:cubicBezTo>
                    <a:pt x="13722" y="4062"/>
                    <a:pt x="13722" y="4027"/>
                    <a:pt x="13713" y="4000"/>
                  </a:cubicBezTo>
                  <a:cubicBezTo>
                    <a:pt x="13704" y="3965"/>
                    <a:pt x="13695" y="3930"/>
                    <a:pt x="13713" y="3912"/>
                  </a:cubicBezTo>
                  <a:lnTo>
                    <a:pt x="13642" y="3939"/>
                  </a:lnTo>
                  <a:cubicBezTo>
                    <a:pt x="13669" y="3983"/>
                    <a:pt x="13695" y="4027"/>
                    <a:pt x="13660" y="4045"/>
                  </a:cubicBezTo>
                  <a:cubicBezTo>
                    <a:pt x="13642" y="4009"/>
                    <a:pt x="13624" y="3921"/>
                    <a:pt x="13571" y="3974"/>
                  </a:cubicBezTo>
                  <a:close/>
                  <a:moveTo>
                    <a:pt x="13783" y="3780"/>
                  </a:moveTo>
                  <a:cubicBezTo>
                    <a:pt x="13757" y="3744"/>
                    <a:pt x="13783" y="3736"/>
                    <a:pt x="13766" y="3691"/>
                  </a:cubicBezTo>
                  <a:cubicBezTo>
                    <a:pt x="13686" y="3700"/>
                    <a:pt x="13757" y="3806"/>
                    <a:pt x="13783" y="3780"/>
                  </a:cubicBezTo>
                  <a:close/>
                  <a:moveTo>
                    <a:pt x="13607" y="3753"/>
                  </a:moveTo>
                  <a:cubicBezTo>
                    <a:pt x="13633" y="3824"/>
                    <a:pt x="13651" y="3753"/>
                    <a:pt x="13669" y="3780"/>
                  </a:cubicBezTo>
                  <a:cubicBezTo>
                    <a:pt x="13686" y="3824"/>
                    <a:pt x="13704" y="3877"/>
                    <a:pt x="13739" y="3859"/>
                  </a:cubicBezTo>
                  <a:cubicBezTo>
                    <a:pt x="13722" y="3797"/>
                    <a:pt x="13669" y="3771"/>
                    <a:pt x="13686" y="3736"/>
                  </a:cubicBezTo>
                  <a:cubicBezTo>
                    <a:pt x="13651" y="3762"/>
                    <a:pt x="13633" y="3727"/>
                    <a:pt x="13607" y="3753"/>
                  </a:cubicBezTo>
                  <a:close/>
                  <a:moveTo>
                    <a:pt x="13492" y="3691"/>
                  </a:moveTo>
                  <a:cubicBezTo>
                    <a:pt x="13510" y="3718"/>
                    <a:pt x="13492" y="3789"/>
                    <a:pt x="13536" y="3789"/>
                  </a:cubicBezTo>
                  <a:cubicBezTo>
                    <a:pt x="13536" y="3771"/>
                    <a:pt x="13545" y="3762"/>
                    <a:pt x="13554" y="3753"/>
                  </a:cubicBezTo>
                  <a:cubicBezTo>
                    <a:pt x="13536" y="3718"/>
                    <a:pt x="13518" y="3683"/>
                    <a:pt x="13492" y="3691"/>
                  </a:cubicBezTo>
                  <a:close/>
                  <a:moveTo>
                    <a:pt x="13457" y="3577"/>
                  </a:moveTo>
                  <a:cubicBezTo>
                    <a:pt x="13421" y="3532"/>
                    <a:pt x="13501" y="3541"/>
                    <a:pt x="13457" y="3497"/>
                  </a:cubicBezTo>
                  <a:cubicBezTo>
                    <a:pt x="13430" y="3479"/>
                    <a:pt x="13404" y="3515"/>
                    <a:pt x="13395" y="3453"/>
                  </a:cubicBezTo>
                  <a:cubicBezTo>
                    <a:pt x="13342" y="3462"/>
                    <a:pt x="13412" y="3506"/>
                    <a:pt x="13360" y="3515"/>
                  </a:cubicBezTo>
                  <a:cubicBezTo>
                    <a:pt x="13324" y="3479"/>
                    <a:pt x="13360" y="3418"/>
                    <a:pt x="13307" y="3435"/>
                  </a:cubicBezTo>
                  <a:cubicBezTo>
                    <a:pt x="13333" y="3471"/>
                    <a:pt x="13298" y="3497"/>
                    <a:pt x="13333" y="3532"/>
                  </a:cubicBezTo>
                  <a:cubicBezTo>
                    <a:pt x="13386" y="3568"/>
                    <a:pt x="13439" y="3585"/>
                    <a:pt x="13483" y="3656"/>
                  </a:cubicBezTo>
                  <a:cubicBezTo>
                    <a:pt x="13501" y="3647"/>
                    <a:pt x="13518" y="3630"/>
                    <a:pt x="13536" y="3647"/>
                  </a:cubicBezTo>
                  <a:cubicBezTo>
                    <a:pt x="13589" y="3718"/>
                    <a:pt x="13527" y="3603"/>
                    <a:pt x="13501" y="3612"/>
                  </a:cubicBezTo>
                  <a:cubicBezTo>
                    <a:pt x="13483" y="3594"/>
                    <a:pt x="13527" y="3541"/>
                    <a:pt x="13474" y="3541"/>
                  </a:cubicBezTo>
                  <a:cubicBezTo>
                    <a:pt x="13483" y="3568"/>
                    <a:pt x="13474" y="3594"/>
                    <a:pt x="13457" y="3577"/>
                  </a:cubicBezTo>
                  <a:close/>
                  <a:moveTo>
                    <a:pt x="13448" y="3347"/>
                  </a:moveTo>
                  <a:cubicBezTo>
                    <a:pt x="13439" y="3374"/>
                    <a:pt x="13465" y="3400"/>
                    <a:pt x="13492" y="3444"/>
                  </a:cubicBezTo>
                  <a:cubicBezTo>
                    <a:pt x="13545" y="3435"/>
                    <a:pt x="13465" y="3382"/>
                    <a:pt x="13518" y="3382"/>
                  </a:cubicBezTo>
                  <a:cubicBezTo>
                    <a:pt x="13563" y="3418"/>
                    <a:pt x="13545" y="3444"/>
                    <a:pt x="13563" y="3479"/>
                  </a:cubicBezTo>
                  <a:cubicBezTo>
                    <a:pt x="13598" y="3488"/>
                    <a:pt x="13580" y="3471"/>
                    <a:pt x="13616" y="3444"/>
                  </a:cubicBezTo>
                  <a:cubicBezTo>
                    <a:pt x="13580" y="3409"/>
                    <a:pt x="13536" y="3329"/>
                    <a:pt x="13492" y="3338"/>
                  </a:cubicBezTo>
                  <a:cubicBezTo>
                    <a:pt x="13536" y="3409"/>
                    <a:pt x="13465" y="3338"/>
                    <a:pt x="13448" y="3347"/>
                  </a:cubicBezTo>
                  <a:close/>
                  <a:moveTo>
                    <a:pt x="13333" y="3329"/>
                  </a:moveTo>
                  <a:cubicBezTo>
                    <a:pt x="13351" y="3303"/>
                    <a:pt x="13430" y="3223"/>
                    <a:pt x="13360" y="3215"/>
                  </a:cubicBezTo>
                  <a:cubicBezTo>
                    <a:pt x="13377" y="3241"/>
                    <a:pt x="13360" y="3259"/>
                    <a:pt x="13333" y="3276"/>
                  </a:cubicBezTo>
                  <a:cubicBezTo>
                    <a:pt x="13315" y="3250"/>
                    <a:pt x="13289" y="3197"/>
                    <a:pt x="13262" y="3232"/>
                  </a:cubicBezTo>
                  <a:cubicBezTo>
                    <a:pt x="13307" y="3276"/>
                    <a:pt x="13315" y="3321"/>
                    <a:pt x="13324" y="3356"/>
                  </a:cubicBezTo>
                  <a:cubicBezTo>
                    <a:pt x="13342" y="3374"/>
                    <a:pt x="13395" y="3462"/>
                    <a:pt x="13377" y="3409"/>
                  </a:cubicBezTo>
                  <a:close/>
                  <a:moveTo>
                    <a:pt x="13527" y="3276"/>
                  </a:moveTo>
                  <a:cubicBezTo>
                    <a:pt x="13527" y="3250"/>
                    <a:pt x="13465" y="3100"/>
                    <a:pt x="13474" y="3162"/>
                  </a:cubicBezTo>
                  <a:cubicBezTo>
                    <a:pt x="13448" y="3179"/>
                    <a:pt x="13483" y="3276"/>
                    <a:pt x="13527" y="3276"/>
                  </a:cubicBezTo>
                  <a:close/>
                  <a:moveTo>
                    <a:pt x="13501" y="3117"/>
                  </a:moveTo>
                  <a:cubicBezTo>
                    <a:pt x="13518" y="3179"/>
                    <a:pt x="13545" y="3100"/>
                    <a:pt x="13563" y="3162"/>
                  </a:cubicBezTo>
                  <a:cubicBezTo>
                    <a:pt x="13580" y="3188"/>
                    <a:pt x="13536" y="3197"/>
                    <a:pt x="13571" y="3223"/>
                  </a:cubicBezTo>
                  <a:lnTo>
                    <a:pt x="13616" y="3197"/>
                  </a:lnTo>
                  <a:cubicBezTo>
                    <a:pt x="13571" y="3144"/>
                    <a:pt x="13589" y="3109"/>
                    <a:pt x="13554" y="3064"/>
                  </a:cubicBezTo>
                  <a:cubicBezTo>
                    <a:pt x="13510" y="3082"/>
                    <a:pt x="13554" y="3135"/>
                    <a:pt x="13501" y="3117"/>
                  </a:cubicBezTo>
                  <a:close/>
                  <a:moveTo>
                    <a:pt x="13289" y="3091"/>
                  </a:moveTo>
                  <a:cubicBezTo>
                    <a:pt x="13236" y="3100"/>
                    <a:pt x="13333" y="3241"/>
                    <a:pt x="13324" y="3188"/>
                  </a:cubicBezTo>
                  <a:cubicBezTo>
                    <a:pt x="13271" y="3144"/>
                    <a:pt x="13351" y="3135"/>
                    <a:pt x="13289" y="3091"/>
                  </a:cubicBezTo>
                  <a:close/>
                  <a:moveTo>
                    <a:pt x="13360" y="2950"/>
                  </a:moveTo>
                  <a:cubicBezTo>
                    <a:pt x="13377" y="3003"/>
                    <a:pt x="13360" y="3038"/>
                    <a:pt x="13404" y="3091"/>
                  </a:cubicBezTo>
                  <a:cubicBezTo>
                    <a:pt x="13457" y="3073"/>
                    <a:pt x="13412" y="2959"/>
                    <a:pt x="13360" y="2950"/>
                  </a:cubicBezTo>
                  <a:close/>
                  <a:moveTo>
                    <a:pt x="13192" y="2826"/>
                  </a:moveTo>
                  <a:cubicBezTo>
                    <a:pt x="13218" y="2861"/>
                    <a:pt x="13245" y="2967"/>
                    <a:pt x="13298" y="2950"/>
                  </a:cubicBezTo>
                  <a:cubicBezTo>
                    <a:pt x="13280" y="2906"/>
                    <a:pt x="13236" y="2800"/>
                    <a:pt x="13192" y="2826"/>
                  </a:cubicBezTo>
                  <a:close/>
                  <a:moveTo>
                    <a:pt x="13033" y="2870"/>
                  </a:moveTo>
                  <a:cubicBezTo>
                    <a:pt x="13068" y="2897"/>
                    <a:pt x="13033" y="2976"/>
                    <a:pt x="13077" y="2967"/>
                  </a:cubicBezTo>
                  <a:cubicBezTo>
                    <a:pt x="13086" y="2932"/>
                    <a:pt x="13095" y="2844"/>
                    <a:pt x="13033" y="2870"/>
                  </a:cubicBezTo>
                  <a:close/>
                  <a:moveTo>
                    <a:pt x="12936" y="2959"/>
                  </a:moveTo>
                  <a:cubicBezTo>
                    <a:pt x="12936" y="3012"/>
                    <a:pt x="13015" y="3064"/>
                    <a:pt x="13050" y="3117"/>
                  </a:cubicBezTo>
                  <a:cubicBezTo>
                    <a:pt x="13103" y="3100"/>
                    <a:pt x="12997" y="3047"/>
                    <a:pt x="13042" y="3020"/>
                  </a:cubicBezTo>
                  <a:cubicBezTo>
                    <a:pt x="13059" y="3038"/>
                    <a:pt x="13086" y="3012"/>
                    <a:pt x="13059" y="2985"/>
                  </a:cubicBezTo>
                  <a:cubicBezTo>
                    <a:pt x="13033" y="2994"/>
                    <a:pt x="13006" y="3056"/>
                    <a:pt x="12989" y="3020"/>
                  </a:cubicBezTo>
                  <a:cubicBezTo>
                    <a:pt x="13006" y="2985"/>
                    <a:pt x="12971" y="2950"/>
                    <a:pt x="12936" y="2959"/>
                  </a:cubicBezTo>
                  <a:close/>
                  <a:moveTo>
                    <a:pt x="12494" y="2526"/>
                  </a:moveTo>
                  <a:cubicBezTo>
                    <a:pt x="12459" y="2508"/>
                    <a:pt x="12468" y="2482"/>
                    <a:pt x="12424" y="2455"/>
                  </a:cubicBezTo>
                  <a:cubicBezTo>
                    <a:pt x="12371" y="2482"/>
                    <a:pt x="12477" y="2544"/>
                    <a:pt x="12494" y="2526"/>
                  </a:cubicBezTo>
                  <a:close/>
                  <a:moveTo>
                    <a:pt x="13139" y="2711"/>
                  </a:moveTo>
                  <a:cubicBezTo>
                    <a:pt x="13121" y="2702"/>
                    <a:pt x="13112" y="2685"/>
                    <a:pt x="13103" y="2694"/>
                  </a:cubicBezTo>
                  <a:cubicBezTo>
                    <a:pt x="13139" y="2755"/>
                    <a:pt x="13174" y="2702"/>
                    <a:pt x="13209" y="2694"/>
                  </a:cubicBezTo>
                  <a:cubicBezTo>
                    <a:pt x="13192" y="2676"/>
                    <a:pt x="13174" y="2658"/>
                    <a:pt x="13156" y="2641"/>
                  </a:cubicBezTo>
                  <a:cubicBezTo>
                    <a:pt x="13112" y="2658"/>
                    <a:pt x="13156" y="2685"/>
                    <a:pt x="13139" y="2711"/>
                  </a:cubicBezTo>
                  <a:close/>
                  <a:moveTo>
                    <a:pt x="12892" y="2861"/>
                  </a:moveTo>
                  <a:cubicBezTo>
                    <a:pt x="12856" y="2888"/>
                    <a:pt x="12874" y="2914"/>
                    <a:pt x="12874" y="2941"/>
                  </a:cubicBezTo>
                  <a:cubicBezTo>
                    <a:pt x="12900" y="2932"/>
                    <a:pt x="12918" y="2941"/>
                    <a:pt x="12936" y="2914"/>
                  </a:cubicBezTo>
                  <a:cubicBezTo>
                    <a:pt x="12918" y="2897"/>
                    <a:pt x="12900" y="2879"/>
                    <a:pt x="12892" y="2861"/>
                  </a:cubicBezTo>
                  <a:close/>
                  <a:moveTo>
                    <a:pt x="12918" y="2491"/>
                  </a:moveTo>
                  <a:cubicBezTo>
                    <a:pt x="12971" y="2570"/>
                    <a:pt x="13015" y="2552"/>
                    <a:pt x="13068" y="2597"/>
                  </a:cubicBezTo>
                  <a:cubicBezTo>
                    <a:pt x="13042" y="2623"/>
                    <a:pt x="13006" y="2588"/>
                    <a:pt x="12971" y="2588"/>
                  </a:cubicBezTo>
                  <a:cubicBezTo>
                    <a:pt x="12980" y="2649"/>
                    <a:pt x="13059" y="2632"/>
                    <a:pt x="13103" y="2632"/>
                  </a:cubicBezTo>
                  <a:cubicBezTo>
                    <a:pt x="13050" y="2552"/>
                    <a:pt x="12989" y="2535"/>
                    <a:pt x="12980" y="2446"/>
                  </a:cubicBezTo>
                  <a:cubicBezTo>
                    <a:pt x="12962" y="2482"/>
                    <a:pt x="12936" y="2455"/>
                    <a:pt x="12918" y="2491"/>
                  </a:cubicBezTo>
                  <a:close/>
                  <a:moveTo>
                    <a:pt x="12803" y="2694"/>
                  </a:moveTo>
                  <a:cubicBezTo>
                    <a:pt x="12733" y="2632"/>
                    <a:pt x="12733" y="2658"/>
                    <a:pt x="12768" y="2685"/>
                  </a:cubicBezTo>
                  <a:cubicBezTo>
                    <a:pt x="12794" y="2711"/>
                    <a:pt x="12839" y="2747"/>
                    <a:pt x="12856" y="2729"/>
                  </a:cubicBezTo>
                  <a:cubicBezTo>
                    <a:pt x="12839" y="2702"/>
                    <a:pt x="12821" y="2711"/>
                    <a:pt x="12803" y="2694"/>
                  </a:cubicBezTo>
                  <a:close/>
                  <a:moveTo>
                    <a:pt x="12644" y="2535"/>
                  </a:moveTo>
                  <a:lnTo>
                    <a:pt x="12591" y="2588"/>
                  </a:lnTo>
                  <a:cubicBezTo>
                    <a:pt x="12574" y="2605"/>
                    <a:pt x="12494" y="2517"/>
                    <a:pt x="12521" y="2570"/>
                  </a:cubicBezTo>
                  <a:cubicBezTo>
                    <a:pt x="12574" y="2605"/>
                    <a:pt x="12618" y="2649"/>
                    <a:pt x="12635" y="2694"/>
                  </a:cubicBezTo>
                  <a:cubicBezTo>
                    <a:pt x="12706" y="2649"/>
                    <a:pt x="12591" y="2614"/>
                    <a:pt x="12644" y="2579"/>
                  </a:cubicBezTo>
                  <a:cubicBezTo>
                    <a:pt x="12671" y="2597"/>
                    <a:pt x="12688" y="2588"/>
                    <a:pt x="12706" y="2614"/>
                  </a:cubicBezTo>
                  <a:cubicBezTo>
                    <a:pt x="12680" y="2641"/>
                    <a:pt x="12688" y="2685"/>
                    <a:pt x="12715" y="2729"/>
                  </a:cubicBezTo>
                  <a:cubicBezTo>
                    <a:pt x="12733" y="2764"/>
                    <a:pt x="12777" y="2791"/>
                    <a:pt x="12812" y="2773"/>
                  </a:cubicBezTo>
                  <a:cubicBezTo>
                    <a:pt x="12794" y="2747"/>
                    <a:pt x="12768" y="2720"/>
                    <a:pt x="12750" y="2702"/>
                  </a:cubicBezTo>
                  <a:cubicBezTo>
                    <a:pt x="12733" y="2676"/>
                    <a:pt x="12724" y="2667"/>
                    <a:pt x="12715" y="2658"/>
                  </a:cubicBezTo>
                  <a:cubicBezTo>
                    <a:pt x="12741" y="2579"/>
                    <a:pt x="12786" y="2658"/>
                    <a:pt x="12821" y="2623"/>
                  </a:cubicBezTo>
                  <a:cubicBezTo>
                    <a:pt x="12750" y="2570"/>
                    <a:pt x="12706" y="2605"/>
                    <a:pt x="12644" y="2535"/>
                  </a:cubicBezTo>
                  <a:close/>
                  <a:moveTo>
                    <a:pt x="12556" y="2199"/>
                  </a:moveTo>
                  <a:cubicBezTo>
                    <a:pt x="12609" y="2226"/>
                    <a:pt x="12574" y="2252"/>
                    <a:pt x="12600" y="2270"/>
                  </a:cubicBezTo>
                  <a:cubicBezTo>
                    <a:pt x="12644" y="2279"/>
                    <a:pt x="12600" y="2226"/>
                    <a:pt x="12644" y="2243"/>
                  </a:cubicBezTo>
                  <a:cubicBezTo>
                    <a:pt x="12635" y="2270"/>
                    <a:pt x="12662" y="2252"/>
                    <a:pt x="12688" y="2279"/>
                  </a:cubicBezTo>
                  <a:cubicBezTo>
                    <a:pt x="12662" y="2323"/>
                    <a:pt x="12627" y="2296"/>
                    <a:pt x="12644" y="2332"/>
                  </a:cubicBezTo>
                  <a:cubicBezTo>
                    <a:pt x="12662" y="2349"/>
                    <a:pt x="12688" y="2376"/>
                    <a:pt x="12706" y="2367"/>
                  </a:cubicBezTo>
                  <a:cubicBezTo>
                    <a:pt x="12697" y="2358"/>
                    <a:pt x="12697" y="2340"/>
                    <a:pt x="12715" y="2358"/>
                  </a:cubicBezTo>
                  <a:cubicBezTo>
                    <a:pt x="12803" y="2402"/>
                    <a:pt x="12741" y="2438"/>
                    <a:pt x="12768" y="2482"/>
                  </a:cubicBezTo>
                  <a:cubicBezTo>
                    <a:pt x="12803" y="2429"/>
                    <a:pt x="12847" y="2438"/>
                    <a:pt x="12883" y="2385"/>
                  </a:cubicBezTo>
                  <a:cubicBezTo>
                    <a:pt x="12812" y="2340"/>
                    <a:pt x="12821" y="2323"/>
                    <a:pt x="12768" y="2261"/>
                  </a:cubicBezTo>
                  <a:cubicBezTo>
                    <a:pt x="12759" y="2270"/>
                    <a:pt x="12741" y="2287"/>
                    <a:pt x="12715" y="2261"/>
                  </a:cubicBezTo>
                  <a:cubicBezTo>
                    <a:pt x="12671" y="2234"/>
                    <a:pt x="12706" y="2190"/>
                    <a:pt x="12635" y="2164"/>
                  </a:cubicBezTo>
                  <a:cubicBezTo>
                    <a:pt x="12609" y="2182"/>
                    <a:pt x="12574" y="2155"/>
                    <a:pt x="12556" y="2199"/>
                  </a:cubicBezTo>
                  <a:close/>
                  <a:moveTo>
                    <a:pt x="12521" y="2287"/>
                  </a:moveTo>
                  <a:cubicBezTo>
                    <a:pt x="12556" y="2358"/>
                    <a:pt x="12521" y="2349"/>
                    <a:pt x="12582" y="2349"/>
                  </a:cubicBezTo>
                  <a:cubicBezTo>
                    <a:pt x="12538" y="2385"/>
                    <a:pt x="12591" y="2411"/>
                    <a:pt x="12556" y="2446"/>
                  </a:cubicBezTo>
                  <a:cubicBezTo>
                    <a:pt x="12582" y="2473"/>
                    <a:pt x="12644" y="2446"/>
                    <a:pt x="12618" y="2429"/>
                  </a:cubicBezTo>
                  <a:cubicBezTo>
                    <a:pt x="12609" y="2438"/>
                    <a:pt x="12582" y="2429"/>
                    <a:pt x="12582" y="2411"/>
                  </a:cubicBezTo>
                  <a:lnTo>
                    <a:pt x="12609" y="2385"/>
                  </a:lnTo>
                  <a:cubicBezTo>
                    <a:pt x="12644" y="2393"/>
                    <a:pt x="12680" y="2473"/>
                    <a:pt x="12715" y="2446"/>
                  </a:cubicBezTo>
                  <a:cubicBezTo>
                    <a:pt x="12706" y="2402"/>
                    <a:pt x="12653" y="2385"/>
                    <a:pt x="12618" y="2367"/>
                  </a:cubicBezTo>
                  <a:cubicBezTo>
                    <a:pt x="12609" y="2296"/>
                    <a:pt x="12547" y="2287"/>
                    <a:pt x="12494" y="2226"/>
                  </a:cubicBezTo>
                  <a:cubicBezTo>
                    <a:pt x="12459" y="2252"/>
                    <a:pt x="12512" y="2261"/>
                    <a:pt x="12521" y="2287"/>
                  </a:cubicBezTo>
                  <a:close/>
                  <a:moveTo>
                    <a:pt x="12291" y="2279"/>
                  </a:moveTo>
                  <a:cubicBezTo>
                    <a:pt x="12318" y="2305"/>
                    <a:pt x="12353" y="2323"/>
                    <a:pt x="12353" y="2349"/>
                  </a:cubicBezTo>
                  <a:lnTo>
                    <a:pt x="12247" y="2287"/>
                  </a:lnTo>
                  <a:cubicBezTo>
                    <a:pt x="12229" y="2296"/>
                    <a:pt x="12212" y="2314"/>
                    <a:pt x="12194" y="2340"/>
                  </a:cubicBezTo>
                  <a:cubicBezTo>
                    <a:pt x="12265" y="2411"/>
                    <a:pt x="12309" y="2349"/>
                    <a:pt x="12371" y="2402"/>
                  </a:cubicBezTo>
                  <a:cubicBezTo>
                    <a:pt x="12397" y="2385"/>
                    <a:pt x="12371" y="2358"/>
                    <a:pt x="12371" y="2349"/>
                  </a:cubicBezTo>
                  <a:cubicBezTo>
                    <a:pt x="12371" y="2349"/>
                    <a:pt x="12415" y="2349"/>
                    <a:pt x="12415" y="2340"/>
                  </a:cubicBezTo>
                  <a:cubicBezTo>
                    <a:pt x="12415" y="2349"/>
                    <a:pt x="12397" y="2314"/>
                    <a:pt x="12397" y="2305"/>
                  </a:cubicBezTo>
                  <a:cubicBezTo>
                    <a:pt x="12397" y="2296"/>
                    <a:pt x="12450" y="2305"/>
                    <a:pt x="12397" y="2270"/>
                  </a:cubicBezTo>
                  <a:cubicBezTo>
                    <a:pt x="12388" y="2358"/>
                    <a:pt x="12318" y="2252"/>
                    <a:pt x="12291" y="2279"/>
                  </a:cubicBezTo>
                  <a:close/>
                  <a:moveTo>
                    <a:pt x="12220" y="2093"/>
                  </a:moveTo>
                  <a:cubicBezTo>
                    <a:pt x="12238" y="2137"/>
                    <a:pt x="12318" y="2164"/>
                    <a:pt x="12371" y="2199"/>
                  </a:cubicBezTo>
                  <a:cubicBezTo>
                    <a:pt x="12406" y="2120"/>
                    <a:pt x="12282" y="2093"/>
                    <a:pt x="12220" y="2093"/>
                  </a:cubicBezTo>
                  <a:close/>
                  <a:moveTo>
                    <a:pt x="12141" y="2129"/>
                  </a:moveTo>
                  <a:cubicBezTo>
                    <a:pt x="12132" y="2120"/>
                    <a:pt x="12123" y="2111"/>
                    <a:pt x="12115" y="2102"/>
                  </a:cubicBezTo>
                  <a:cubicBezTo>
                    <a:pt x="12097" y="2084"/>
                    <a:pt x="12115" y="2076"/>
                    <a:pt x="12079" y="2049"/>
                  </a:cubicBezTo>
                  <a:cubicBezTo>
                    <a:pt x="12070" y="2049"/>
                    <a:pt x="12026" y="2014"/>
                    <a:pt x="12000" y="2049"/>
                  </a:cubicBezTo>
                  <a:cubicBezTo>
                    <a:pt x="12026" y="2067"/>
                    <a:pt x="12106" y="2076"/>
                    <a:pt x="12088" y="2111"/>
                  </a:cubicBezTo>
                  <a:cubicBezTo>
                    <a:pt x="12026" y="2058"/>
                    <a:pt x="12026" y="2120"/>
                    <a:pt x="12009" y="2120"/>
                  </a:cubicBezTo>
                  <a:cubicBezTo>
                    <a:pt x="12000" y="2093"/>
                    <a:pt x="11964" y="2076"/>
                    <a:pt x="11920" y="2058"/>
                  </a:cubicBezTo>
                  <a:cubicBezTo>
                    <a:pt x="11903" y="2129"/>
                    <a:pt x="12026" y="2146"/>
                    <a:pt x="12062" y="2199"/>
                  </a:cubicBezTo>
                  <a:cubicBezTo>
                    <a:pt x="12062" y="2208"/>
                    <a:pt x="12044" y="2208"/>
                    <a:pt x="12035" y="2217"/>
                  </a:cubicBezTo>
                  <a:cubicBezTo>
                    <a:pt x="12070" y="2252"/>
                    <a:pt x="12062" y="2234"/>
                    <a:pt x="12106" y="2252"/>
                  </a:cubicBezTo>
                  <a:cubicBezTo>
                    <a:pt x="12132" y="2234"/>
                    <a:pt x="12115" y="2226"/>
                    <a:pt x="12106" y="2217"/>
                  </a:cubicBezTo>
                  <a:cubicBezTo>
                    <a:pt x="12088" y="2208"/>
                    <a:pt x="12070" y="2199"/>
                    <a:pt x="12097" y="2173"/>
                  </a:cubicBezTo>
                  <a:cubicBezTo>
                    <a:pt x="12123" y="2190"/>
                    <a:pt x="12141" y="2208"/>
                    <a:pt x="12167" y="2217"/>
                  </a:cubicBezTo>
                  <a:cubicBezTo>
                    <a:pt x="12212" y="2173"/>
                    <a:pt x="12106" y="2173"/>
                    <a:pt x="12115" y="2137"/>
                  </a:cubicBezTo>
                  <a:cubicBezTo>
                    <a:pt x="12123" y="2120"/>
                    <a:pt x="12132" y="2120"/>
                    <a:pt x="12141" y="2129"/>
                  </a:cubicBezTo>
                  <a:cubicBezTo>
                    <a:pt x="12150" y="2137"/>
                    <a:pt x="12150" y="2129"/>
                    <a:pt x="12141" y="2129"/>
                  </a:cubicBezTo>
                  <a:close/>
                  <a:moveTo>
                    <a:pt x="11911" y="1952"/>
                  </a:moveTo>
                  <a:cubicBezTo>
                    <a:pt x="11991" y="2005"/>
                    <a:pt x="11964" y="1952"/>
                    <a:pt x="11991" y="1961"/>
                  </a:cubicBezTo>
                  <a:cubicBezTo>
                    <a:pt x="12062" y="1978"/>
                    <a:pt x="12115" y="2058"/>
                    <a:pt x="12176" y="2067"/>
                  </a:cubicBezTo>
                  <a:cubicBezTo>
                    <a:pt x="12150" y="2049"/>
                    <a:pt x="12176" y="2031"/>
                    <a:pt x="12185" y="2005"/>
                  </a:cubicBezTo>
                  <a:cubicBezTo>
                    <a:pt x="12097" y="2005"/>
                    <a:pt x="12053" y="1952"/>
                    <a:pt x="11938" y="1899"/>
                  </a:cubicBezTo>
                  <a:close/>
                  <a:moveTo>
                    <a:pt x="11479" y="1749"/>
                  </a:moveTo>
                  <a:cubicBezTo>
                    <a:pt x="11470" y="1767"/>
                    <a:pt x="11479" y="1784"/>
                    <a:pt x="11479" y="1793"/>
                  </a:cubicBezTo>
                  <a:cubicBezTo>
                    <a:pt x="11523" y="1811"/>
                    <a:pt x="11541" y="1793"/>
                    <a:pt x="11558" y="1775"/>
                  </a:cubicBezTo>
                  <a:cubicBezTo>
                    <a:pt x="11549" y="1749"/>
                    <a:pt x="11505" y="1740"/>
                    <a:pt x="11479" y="1749"/>
                  </a:cubicBezTo>
                  <a:close/>
                  <a:moveTo>
                    <a:pt x="11249" y="1811"/>
                  </a:moveTo>
                  <a:cubicBezTo>
                    <a:pt x="11285" y="1811"/>
                    <a:pt x="11337" y="1864"/>
                    <a:pt x="11355" y="1828"/>
                  </a:cubicBezTo>
                  <a:cubicBezTo>
                    <a:pt x="11337" y="1802"/>
                    <a:pt x="11267" y="1767"/>
                    <a:pt x="11249" y="1811"/>
                  </a:cubicBezTo>
                  <a:close/>
                  <a:moveTo>
                    <a:pt x="10852" y="1793"/>
                  </a:moveTo>
                  <a:cubicBezTo>
                    <a:pt x="10878" y="1819"/>
                    <a:pt x="10870" y="1793"/>
                    <a:pt x="10914" y="1811"/>
                  </a:cubicBezTo>
                  <a:cubicBezTo>
                    <a:pt x="10949" y="1758"/>
                    <a:pt x="10852" y="1731"/>
                    <a:pt x="10852" y="1793"/>
                  </a:cubicBezTo>
                  <a:close/>
                  <a:moveTo>
                    <a:pt x="10878" y="1643"/>
                  </a:moveTo>
                  <a:cubicBezTo>
                    <a:pt x="10914" y="1661"/>
                    <a:pt x="10984" y="1731"/>
                    <a:pt x="11046" y="1705"/>
                  </a:cubicBezTo>
                  <a:cubicBezTo>
                    <a:pt x="11002" y="1687"/>
                    <a:pt x="10914" y="1616"/>
                    <a:pt x="10878" y="1643"/>
                  </a:cubicBezTo>
                  <a:close/>
                  <a:moveTo>
                    <a:pt x="10613" y="1360"/>
                  </a:moveTo>
                  <a:cubicBezTo>
                    <a:pt x="10631" y="1369"/>
                    <a:pt x="10613" y="1404"/>
                    <a:pt x="10666" y="1404"/>
                  </a:cubicBezTo>
                  <a:lnTo>
                    <a:pt x="10684" y="1360"/>
                  </a:lnTo>
                  <a:cubicBezTo>
                    <a:pt x="10658" y="1360"/>
                    <a:pt x="10622" y="1343"/>
                    <a:pt x="10613" y="1360"/>
                  </a:cubicBezTo>
                  <a:close/>
                  <a:moveTo>
                    <a:pt x="10454" y="1378"/>
                  </a:moveTo>
                  <a:cubicBezTo>
                    <a:pt x="10507" y="1422"/>
                    <a:pt x="10578" y="1431"/>
                    <a:pt x="10596" y="1352"/>
                  </a:cubicBezTo>
                  <a:cubicBezTo>
                    <a:pt x="10578" y="1343"/>
                    <a:pt x="10534" y="1299"/>
                    <a:pt x="10525" y="1334"/>
                  </a:cubicBezTo>
                  <a:cubicBezTo>
                    <a:pt x="10534" y="1334"/>
                    <a:pt x="10543" y="1343"/>
                    <a:pt x="10534" y="1352"/>
                  </a:cubicBezTo>
                  <a:cubicBezTo>
                    <a:pt x="10481" y="1325"/>
                    <a:pt x="10472" y="1360"/>
                    <a:pt x="10454" y="1378"/>
                  </a:cubicBezTo>
                  <a:close/>
                  <a:moveTo>
                    <a:pt x="10225" y="1254"/>
                  </a:moveTo>
                  <a:cubicBezTo>
                    <a:pt x="10207" y="1325"/>
                    <a:pt x="10296" y="1281"/>
                    <a:pt x="10331" y="1281"/>
                  </a:cubicBezTo>
                  <a:cubicBezTo>
                    <a:pt x="10375" y="1290"/>
                    <a:pt x="10446" y="1352"/>
                    <a:pt x="10472" y="1307"/>
                  </a:cubicBezTo>
                  <a:cubicBezTo>
                    <a:pt x="10393" y="1290"/>
                    <a:pt x="10287" y="1237"/>
                    <a:pt x="10225" y="1254"/>
                  </a:cubicBezTo>
                  <a:close/>
                  <a:moveTo>
                    <a:pt x="10048" y="1387"/>
                  </a:moveTo>
                  <a:cubicBezTo>
                    <a:pt x="10066" y="1413"/>
                    <a:pt x="10145" y="1431"/>
                    <a:pt x="10154" y="1396"/>
                  </a:cubicBezTo>
                  <a:cubicBezTo>
                    <a:pt x="10128" y="1396"/>
                    <a:pt x="10057" y="1352"/>
                    <a:pt x="10048" y="1387"/>
                  </a:cubicBezTo>
                  <a:close/>
                  <a:moveTo>
                    <a:pt x="11099" y="1307"/>
                  </a:moveTo>
                  <a:cubicBezTo>
                    <a:pt x="11152" y="1325"/>
                    <a:pt x="11152" y="1369"/>
                    <a:pt x="11223" y="1387"/>
                  </a:cubicBezTo>
                  <a:cubicBezTo>
                    <a:pt x="11249" y="1316"/>
                    <a:pt x="11152" y="1299"/>
                    <a:pt x="11099" y="1307"/>
                  </a:cubicBezTo>
                  <a:close/>
                  <a:moveTo>
                    <a:pt x="10905" y="1237"/>
                  </a:moveTo>
                  <a:cubicBezTo>
                    <a:pt x="10975" y="1237"/>
                    <a:pt x="10984" y="1325"/>
                    <a:pt x="11028" y="1290"/>
                  </a:cubicBezTo>
                  <a:cubicBezTo>
                    <a:pt x="10958" y="1254"/>
                    <a:pt x="10993" y="1246"/>
                    <a:pt x="11046" y="1228"/>
                  </a:cubicBezTo>
                  <a:cubicBezTo>
                    <a:pt x="10993" y="1219"/>
                    <a:pt x="10931" y="1210"/>
                    <a:pt x="10905" y="1237"/>
                  </a:cubicBezTo>
                  <a:close/>
                  <a:moveTo>
                    <a:pt x="10737" y="1042"/>
                  </a:moveTo>
                  <a:cubicBezTo>
                    <a:pt x="10746" y="1087"/>
                    <a:pt x="10711" y="1140"/>
                    <a:pt x="10781" y="1148"/>
                  </a:cubicBezTo>
                  <a:cubicBezTo>
                    <a:pt x="10808" y="1104"/>
                    <a:pt x="10764" y="1078"/>
                    <a:pt x="10737" y="1042"/>
                  </a:cubicBezTo>
                  <a:close/>
                  <a:moveTo>
                    <a:pt x="10666" y="1104"/>
                  </a:moveTo>
                  <a:cubicBezTo>
                    <a:pt x="10755" y="1148"/>
                    <a:pt x="10569" y="1175"/>
                    <a:pt x="10693" y="1201"/>
                  </a:cubicBezTo>
                  <a:cubicBezTo>
                    <a:pt x="10728" y="1166"/>
                    <a:pt x="10711" y="1087"/>
                    <a:pt x="10666" y="1104"/>
                  </a:cubicBezTo>
                  <a:close/>
                  <a:moveTo>
                    <a:pt x="10172" y="1042"/>
                  </a:moveTo>
                  <a:cubicBezTo>
                    <a:pt x="10154" y="1034"/>
                    <a:pt x="10154" y="1016"/>
                    <a:pt x="10163" y="989"/>
                  </a:cubicBezTo>
                  <a:cubicBezTo>
                    <a:pt x="10137" y="981"/>
                    <a:pt x="10110" y="981"/>
                    <a:pt x="10092" y="989"/>
                  </a:cubicBezTo>
                  <a:cubicBezTo>
                    <a:pt x="10066" y="1025"/>
                    <a:pt x="10154" y="1069"/>
                    <a:pt x="10172" y="1042"/>
                  </a:cubicBezTo>
                  <a:close/>
                  <a:moveTo>
                    <a:pt x="10075" y="813"/>
                  </a:moveTo>
                  <a:cubicBezTo>
                    <a:pt x="10075" y="839"/>
                    <a:pt x="10057" y="866"/>
                    <a:pt x="10084" y="875"/>
                  </a:cubicBezTo>
                  <a:cubicBezTo>
                    <a:pt x="10084" y="848"/>
                    <a:pt x="10128" y="892"/>
                    <a:pt x="10128" y="901"/>
                  </a:cubicBezTo>
                  <a:cubicBezTo>
                    <a:pt x="10119" y="928"/>
                    <a:pt x="10084" y="910"/>
                    <a:pt x="10084" y="937"/>
                  </a:cubicBezTo>
                  <a:cubicBezTo>
                    <a:pt x="10163" y="963"/>
                    <a:pt x="10278" y="954"/>
                    <a:pt x="10349" y="989"/>
                  </a:cubicBezTo>
                  <a:cubicBezTo>
                    <a:pt x="10393" y="1007"/>
                    <a:pt x="10402" y="1060"/>
                    <a:pt x="10446" y="1078"/>
                  </a:cubicBezTo>
                  <a:cubicBezTo>
                    <a:pt x="10384" y="1069"/>
                    <a:pt x="10278" y="1087"/>
                    <a:pt x="10304" y="1122"/>
                  </a:cubicBezTo>
                  <a:cubicBezTo>
                    <a:pt x="10349" y="1078"/>
                    <a:pt x="10463" y="1113"/>
                    <a:pt x="10499" y="1078"/>
                  </a:cubicBezTo>
                  <a:cubicBezTo>
                    <a:pt x="10499" y="1078"/>
                    <a:pt x="10446" y="1051"/>
                    <a:pt x="10472" y="1034"/>
                  </a:cubicBezTo>
                  <a:cubicBezTo>
                    <a:pt x="10499" y="1051"/>
                    <a:pt x="10552" y="1016"/>
                    <a:pt x="10560" y="1060"/>
                  </a:cubicBezTo>
                  <a:cubicBezTo>
                    <a:pt x="10534" y="1060"/>
                    <a:pt x="10507" y="1042"/>
                    <a:pt x="10499" y="1060"/>
                  </a:cubicBezTo>
                  <a:cubicBezTo>
                    <a:pt x="10525" y="1087"/>
                    <a:pt x="10569" y="1095"/>
                    <a:pt x="10578" y="1131"/>
                  </a:cubicBezTo>
                  <a:cubicBezTo>
                    <a:pt x="10552" y="1140"/>
                    <a:pt x="10552" y="1157"/>
                    <a:pt x="10587" y="1175"/>
                  </a:cubicBezTo>
                  <a:cubicBezTo>
                    <a:pt x="10587" y="1131"/>
                    <a:pt x="10649" y="1175"/>
                    <a:pt x="10640" y="1113"/>
                  </a:cubicBezTo>
                  <a:cubicBezTo>
                    <a:pt x="10596" y="1104"/>
                    <a:pt x="10578" y="1131"/>
                    <a:pt x="10578" y="1078"/>
                  </a:cubicBezTo>
                  <a:cubicBezTo>
                    <a:pt x="10605" y="1042"/>
                    <a:pt x="10631" y="998"/>
                    <a:pt x="10666" y="963"/>
                  </a:cubicBezTo>
                  <a:lnTo>
                    <a:pt x="10596" y="945"/>
                  </a:lnTo>
                  <a:cubicBezTo>
                    <a:pt x="10560" y="972"/>
                    <a:pt x="10649" y="1007"/>
                    <a:pt x="10596" y="1007"/>
                  </a:cubicBezTo>
                  <a:cubicBezTo>
                    <a:pt x="10578" y="998"/>
                    <a:pt x="10516" y="989"/>
                    <a:pt x="10525" y="972"/>
                  </a:cubicBezTo>
                  <a:cubicBezTo>
                    <a:pt x="10525" y="972"/>
                    <a:pt x="10578" y="972"/>
                    <a:pt x="10569" y="963"/>
                  </a:cubicBezTo>
                  <a:cubicBezTo>
                    <a:pt x="10525" y="937"/>
                    <a:pt x="10463" y="937"/>
                    <a:pt x="10410" y="928"/>
                  </a:cubicBezTo>
                  <a:cubicBezTo>
                    <a:pt x="10366" y="919"/>
                    <a:pt x="10313" y="857"/>
                    <a:pt x="10296" y="910"/>
                  </a:cubicBezTo>
                  <a:cubicBezTo>
                    <a:pt x="10384" y="937"/>
                    <a:pt x="10393" y="989"/>
                    <a:pt x="10454" y="1016"/>
                  </a:cubicBezTo>
                  <a:cubicBezTo>
                    <a:pt x="10393" y="1051"/>
                    <a:pt x="10366" y="963"/>
                    <a:pt x="10331" y="937"/>
                  </a:cubicBezTo>
                  <a:cubicBezTo>
                    <a:pt x="10287" y="937"/>
                    <a:pt x="10190" y="945"/>
                    <a:pt x="10172" y="901"/>
                  </a:cubicBezTo>
                  <a:cubicBezTo>
                    <a:pt x="10172" y="857"/>
                    <a:pt x="10278" y="945"/>
                    <a:pt x="10269" y="875"/>
                  </a:cubicBezTo>
                  <a:cubicBezTo>
                    <a:pt x="10181" y="884"/>
                    <a:pt x="10163" y="839"/>
                    <a:pt x="10075" y="813"/>
                  </a:cubicBezTo>
                  <a:close/>
                  <a:moveTo>
                    <a:pt x="9669" y="1078"/>
                  </a:moveTo>
                  <a:cubicBezTo>
                    <a:pt x="9660" y="1122"/>
                    <a:pt x="9695" y="1219"/>
                    <a:pt x="9766" y="1175"/>
                  </a:cubicBezTo>
                  <a:cubicBezTo>
                    <a:pt x="9748" y="1166"/>
                    <a:pt x="9748" y="1157"/>
                    <a:pt x="9739" y="1140"/>
                  </a:cubicBezTo>
                  <a:cubicBezTo>
                    <a:pt x="9766" y="1122"/>
                    <a:pt x="9819" y="1140"/>
                    <a:pt x="9872" y="1157"/>
                  </a:cubicBezTo>
                  <a:cubicBezTo>
                    <a:pt x="9836" y="1193"/>
                    <a:pt x="9889" y="1193"/>
                    <a:pt x="9889" y="1219"/>
                  </a:cubicBezTo>
                  <a:cubicBezTo>
                    <a:pt x="9942" y="1246"/>
                    <a:pt x="9960" y="1219"/>
                    <a:pt x="10013" y="1237"/>
                  </a:cubicBezTo>
                  <a:cubicBezTo>
                    <a:pt x="10013" y="1184"/>
                    <a:pt x="10004" y="1201"/>
                    <a:pt x="10031" y="1157"/>
                  </a:cubicBezTo>
                  <a:cubicBezTo>
                    <a:pt x="9907" y="1131"/>
                    <a:pt x="9783" y="1104"/>
                    <a:pt x="9669" y="1078"/>
                  </a:cubicBezTo>
                  <a:close/>
                  <a:moveTo>
                    <a:pt x="9165" y="1034"/>
                  </a:moveTo>
                  <a:cubicBezTo>
                    <a:pt x="9227" y="1051"/>
                    <a:pt x="9280" y="1060"/>
                    <a:pt x="9324" y="1051"/>
                  </a:cubicBezTo>
                  <a:cubicBezTo>
                    <a:pt x="9324" y="1087"/>
                    <a:pt x="9271" y="1060"/>
                    <a:pt x="9262" y="1087"/>
                  </a:cubicBezTo>
                  <a:cubicBezTo>
                    <a:pt x="9271" y="1095"/>
                    <a:pt x="9298" y="1095"/>
                    <a:pt x="9298" y="1113"/>
                  </a:cubicBezTo>
                  <a:lnTo>
                    <a:pt x="9324" y="1113"/>
                  </a:lnTo>
                  <a:cubicBezTo>
                    <a:pt x="9333" y="1095"/>
                    <a:pt x="9333" y="1060"/>
                    <a:pt x="9360" y="1060"/>
                  </a:cubicBezTo>
                  <a:cubicBezTo>
                    <a:pt x="9368" y="1131"/>
                    <a:pt x="9448" y="1078"/>
                    <a:pt x="9501" y="1087"/>
                  </a:cubicBezTo>
                  <a:lnTo>
                    <a:pt x="9483" y="1131"/>
                  </a:lnTo>
                  <a:cubicBezTo>
                    <a:pt x="9572" y="1104"/>
                    <a:pt x="9660" y="1228"/>
                    <a:pt x="9677" y="1157"/>
                  </a:cubicBezTo>
                  <a:cubicBezTo>
                    <a:pt x="9607" y="1157"/>
                    <a:pt x="9563" y="1095"/>
                    <a:pt x="9607" y="1069"/>
                  </a:cubicBezTo>
                  <a:cubicBezTo>
                    <a:pt x="9545" y="1051"/>
                    <a:pt x="9483" y="1051"/>
                    <a:pt x="9448" y="1078"/>
                  </a:cubicBezTo>
                  <a:cubicBezTo>
                    <a:pt x="9351" y="1069"/>
                    <a:pt x="9218" y="937"/>
                    <a:pt x="9165" y="1034"/>
                  </a:cubicBezTo>
                  <a:close/>
                  <a:moveTo>
                    <a:pt x="8883" y="530"/>
                  </a:moveTo>
                  <a:cubicBezTo>
                    <a:pt x="8945" y="522"/>
                    <a:pt x="8945" y="566"/>
                    <a:pt x="8980" y="522"/>
                  </a:cubicBezTo>
                  <a:cubicBezTo>
                    <a:pt x="8945" y="495"/>
                    <a:pt x="8945" y="513"/>
                    <a:pt x="8892" y="486"/>
                  </a:cubicBezTo>
                  <a:close/>
                  <a:moveTo>
                    <a:pt x="8724" y="795"/>
                  </a:moveTo>
                  <a:cubicBezTo>
                    <a:pt x="8742" y="813"/>
                    <a:pt x="8786" y="822"/>
                    <a:pt x="8821" y="831"/>
                  </a:cubicBezTo>
                  <a:cubicBezTo>
                    <a:pt x="8856" y="786"/>
                    <a:pt x="8724" y="769"/>
                    <a:pt x="8724" y="795"/>
                  </a:cubicBezTo>
                  <a:close/>
                  <a:moveTo>
                    <a:pt x="8680" y="928"/>
                  </a:moveTo>
                  <a:cubicBezTo>
                    <a:pt x="8794" y="937"/>
                    <a:pt x="8653" y="972"/>
                    <a:pt x="8697" y="1007"/>
                  </a:cubicBezTo>
                  <a:cubicBezTo>
                    <a:pt x="8777" y="1025"/>
                    <a:pt x="8830" y="1025"/>
                    <a:pt x="8892" y="1025"/>
                  </a:cubicBezTo>
                  <a:cubicBezTo>
                    <a:pt x="8936" y="1016"/>
                    <a:pt x="8874" y="981"/>
                    <a:pt x="8927" y="972"/>
                  </a:cubicBezTo>
                  <a:cubicBezTo>
                    <a:pt x="8953" y="1007"/>
                    <a:pt x="8989" y="1051"/>
                    <a:pt x="9042" y="1069"/>
                  </a:cubicBezTo>
                  <a:cubicBezTo>
                    <a:pt x="9077" y="1060"/>
                    <a:pt x="9104" y="1034"/>
                    <a:pt x="9121" y="998"/>
                  </a:cubicBezTo>
                  <a:cubicBezTo>
                    <a:pt x="9051" y="981"/>
                    <a:pt x="8980" y="963"/>
                    <a:pt x="9042" y="1007"/>
                  </a:cubicBezTo>
                  <a:cubicBezTo>
                    <a:pt x="8980" y="989"/>
                    <a:pt x="8953" y="954"/>
                    <a:pt x="8892" y="937"/>
                  </a:cubicBezTo>
                  <a:cubicBezTo>
                    <a:pt x="8839" y="998"/>
                    <a:pt x="8742" y="892"/>
                    <a:pt x="8680" y="928"/>
                  </a:cubicBezTo>
                  <a:close/>
                  <a:moveTo>
                    <a:pt x="8644" y="998"/>
                  </a:moveTo>
                  <a:cubicBezTo>
                    <a:pt x="8627" y="989"/>
                    <a:pt x="8636" y="972"/>
                    <a:pt x="8653" y="963"/>
                  </a:cubicBezTo>
                  <a:cubicBezTo>
                    <a:pt x="8600" y="954"/>
                    <a:pt x="8627" y="910"/>
                    <a:pt x="8574" y="901"/>
                  </a:cubicBezTo>
                  <a:cubicBezTo>
                    <a:pt x="8538" y="919"/>
                    <a:pt x="8600" y="1034"/>
                    <a:pt x="8644" y="998"/>
                  </a:cubicBezTo>
                  <a:close/>
                  <a:moveTo>
                    <a:pt x="1219" y="3347"/>
                  </a:moveTo>
                  <a:cubicBezTo>
                    <a:pt x="1201" y="3374"/>
                    <a:pt x="1183" y="3391"/>
                    <a:pt x="1192" y="3409"/>
                  </a:cubicBezTo>
                  <a:cubicBezTo>
                    <a:pt x="1245" y="3356"/>
                    <a:pt x="1227" y="3488"/>
                    <a:pt x="1263" y="3409"/>
                  </a:cubicBezTo>
                  <a:cubicBezTo>
                    <a:pt x="1263" y="3382"/>
                    <a:pt x="1245" y="3391"/>
                    <a:pt x="1219" y="3347"/>
                  </a:cubicBezTo>
                  <a:close/>
                  <a:moveTo>
                    <a:pt x="2084" y="2853"/>
                  </a:moveTo>
                  <a:cubicBezTo>
                    <a:pt x="2022" y="2906"/>
                    <a:pt x="1978" y="2932"/>
                    <a:pt x="1978" y="3003"/>
                  </a:cubicBezTo>
                  <a:cubicBezTo>
                    <a:pt x="1996" y="2985"/>
                    <a:pt x="2075" y="2897"/>
                    <a:pt x="2084" y="2853"/>
                  </a:cubicBezTo>
                  <a:close/>
                  <a:moveTo>
                    <a:pt x="2358" y="1934"/>
                  </a:moveTo>
                  <a:cubicBezTo>
                    <a:pt x="2322" y="1987"/>
                    <a:pt x="2305" y="1978"/>
                    <a:pt x="2269" y="2014"/>
                  </a:cubicBezTo>
                  <a:cubicBezTo>
                    <a:pt x="2305" y="2040"/>
                    <a:pt x="2384" y="1970"/>
                    <a:pt x="2358" y="1934"/>
                  </a:cubicBezTo>
                  <a:close/>
                  <a:moveTo>
                    <a:pt x="2561" y="1714"/>
                  </a:moveTo>
                  <a:cubicBezTo>
                    <a:pt x="2543" y="1775"/>
                    <a:pt x="2455" y="1775"/>
                    <a:pt x="2455" y="1837"/>
                  </a:cubicBezTo>
                  <a:cubicBezTo>
                    <a:pt x="2481" y="1828"/>
                    <a:pt x="2605" y="1749"/>
                    <a:pt x="2561" y="1714"/>
                  </a:cubicBezTo>
                  <a:close/>
                  <a:moveTo>
                    <a:pt x="4168" y="592"/>
                  </a:moveTo>
                  <a:cubicBezTo>
                    <a:pt x="4150" y="619"/>
                    <a:pt x="4168" y="654"/>
                    <a:pt x="4159" y="680"/>
                  </a:cubicBezTo>
                  <a:lnTo>
                    <a:pt x="4229" y="645"/>
                  </a:lnTo>
                  <a:cubicBezTo>
                    <a:pt x="4221" y="610"/>
                    <a:pt x="4203" y="574"/>
                    <a:pt x="4168" y="592"/>
                  </a:cubicBezTo>
                  <a:close/>
                  <a:moveTo>
                    <a:pt x="5139" y="592"/>
                  </a:moveTo>
                  <a:cubicBezTo>
                    <a:pt x="5068" y="619"/>
                    <a:pt x="5086" y="530"/>
                    <a:pt x="4998" y="583"/>
                  </a:cubicBezTo>
                  <a:cubicBezTo>
                    <a:pt x="4998" y="627"/>
                    <a:pt x="5068" y="601"/>
                    <a:pt x="5033" y="645"/>
                  </a:cubicBezTo>
                  <a:cubicBezTo>
                    <a:pt x="5086" y="636"/>
                    <a:pt x="5130" y="619"/>
                    <a:pt x="5139" y="592"/>
                  </a:cubicBezTo>
                  <a:close/>
                  <a:moveTo>
                    <a:pt x="5377" y="151"/>
                  </a:moveTo>
                  <a:cubicBezTo>
                    <a:pt x="5316" y="177"/>
                    <a:pt x="5324" y="142"/>
                    <a:pt x="5298" y="142"/>
                  </a:cubicBezTo>
                  <a:cubicBezTo>
                    <a:pt x="5298" y="186"/>
                    <a:pt x="5342" y="177"/>
                    <a:pt x="5369" y="204"/>
                  </a:cubicBezTo>
                  <a:cubicBezTo>
                    <a:pt x="5369" y="230"/>
                    <a:pt x="5316" y="230"/>
                    <a:pt x="5342" y="265"/>
                  </a:cubicBezTo>
                  <a:cubicBezTo>
                    <a:pt x="5457" y="257"/>
                    <a:pt x="5377" y="221"/>
                    <a:pt x="5377" y="151"/>
                  </a:cubicBezTo>
                  <a:close/>
                  <a:moveTo>
                    <a:pt x="6534" y="115"/>
                  </a:moveTo>
                  <a:cubicBezTo>
                    <a:pt x="6481" y="107"/>
                    <a:pt x="6437" y="115"/>
                    <a:pt x="6419" y="142"/>
                  </a:cubicBezTo>
                  <a:cubicBezTo>
                    <a:pt x="6490" y="133"/>
                    <a:pt x="6534" y="186"/>
                    <a:pt x="6534" y="115"/>
                  </a:cubicBezTo>
                  <a:close/>
                  <a:moveTo>
                    <a:pt x="7020" y="451"/>
                  </a:moveTo>
                  <a:lnTo>
                    <a:pt x="6923" y="442"/>
                  </a:lnTo>
                  <a:cubicBezTo>
                    <a:pt x="6896" y="495"/>
                    <a:pt x="7029" y="513"/>
                    <a:pt x="7020" y="451"/>
                  </a:cubicBezTo>
                  <a:close/>
                  <a:moveTo>
                    <a:pt x="7196" y="230"/>
                  </a:moveTo>
                  <a:cubicBezTo>
                    <a:pt x="7143" y="230"/>
                    <a:pt x="7082" y="212"/>
                    <a:pt x="7073" y="257"/>
                  </a:cubicBezTo>
                  <a:cubicBezTo>
                    <a:pt x="7117" y="248"/>
                    <a:pt x="7205" y="292"/>
                    <a:pt x="7196" y="230"/>
                  </a:cubicBezTo>
                  <a:close/>
                  <a:moveTo>
                    <a:pt x="7488" y="318"/>
                  </a:moveTo>
                  <a:cubicBezTo>
                    <a:pt x="7426" y="301"/>
                    <a:pt x="7329" y="327"/>
                    <a:pt x="7364" y="363"/>
                  </a:cubicBezTo>
                  <a:cubicBezTo>
                    <a:pt x="7382" y="345"/>
                    <a:pt x="7505" y="416"/>
                    <a:pt x="7488" y="318"/>
                  </a:cubicBezTo>
                  <a:close/>
                  <a:moveTo>
                    <a:pt x="7876" y="610"/>
                  </a:moveTo>
                  <a:cubicBezTo>
                    <a:pt x="7867" y="566"/>
                    <a:pt x="7832" y="539"/>
                    <a:pt x="7761" y="530"/>
                  </a:cubicBezTo>
                  <a:cubicBezTo>
                    <a:pt x="7708" y="610"/>
                    <a:pt x="7806" y="601"/>
                    <a:pt x="7876" y="610"/>
                  </a:cubicBezTo>
                  <a:close/>
                  <a:moveTo>
                    <a:pt x="8265" y="380"/>
                  </a:moveTo>
                  <a:cubicBezTo>
                    <a:pt x="8221" y="327"/>
                    <a:pt x="8150" y="363"/>
                    <a:pt x="8097" y="301"/>
                  </a:cubicBezTo>
                  <a:cubicBezTo>
                    <a:pt x="8079" y="336"/>
                    <a:pt x="8123" y="327"/>
                    <a:pt x="8150" y="345"/>
                  </a:cubicBezTo>
                  <a:cubicBezTo>
                    <a:pt x="8185" y="371"/>
                    <a:pt x="8238" y="433"/>
                    <a:pt x="8265" y="380"/>
                  </a:cubicBezTo>
                  <a:close/>
                  <a:moveTo>
                    <a:pt x="8459" y="866"/>
                  </a:moveTo>
                  <a:cubicBezTo>
                    <a:pt x="8379" y="857"/>
                    <a:pt x="8327" y="892"/>
                    <a:pt x="8282" y="928"/>
                  </a:cubicBezTo>
                  <a:cubicBezTo>
                    <a:pt x="8327" y="928"/>
                    <a:pt x="8397" y="989"/>
                    <a:pt x="8441" y="954"/>
                  </a:cubicBezTo>
                  <a:cubicBezTo>
                    <a:pt x="8397" y="937"/>
                    <a:pt x="8441" y="875"/>
                    <a:pt x="8459" y="866"/>
                  </a:cubicBezTo>
                  <a:close/>
                  <a:moveTo>
                    <a:pt x="8009" y="839"/>
                  </a:moveTo>
                  <a:cubicBezTo>
                    <a:pt x="7991" y="892"/>
                    <a:pt x="8097" y="875"/>
                    <a:pt x="8141" y="901"/>
                  </a:cubicBezTo>
                  <a:cubicBezTo>
                    <a:pt x="8168" y="901"/>
                    <a:pt x="8176" y="884"/>
                    <a:pt x="8212" y="892"/>
                  </a:cubicBezTo>
                  <a:cubicBezTo>
                    <a:pt x="8194" y="937"/>
                    <a:pt x="8212" y="954"/>
                    <a:pt x="8256" y="954"/>
                  </a:cubicBezTo>
                  <a:cubicBezTo>
                    <a:pt x="8282" y="910"/>
                    <a:pt x="8221" y="910"/>
                    <a:pt x="8238" y="875"/>
                  </a:cubicBezTo>
                  <a:cubicBezTo>
                    <a:pt x="8300" y="901"/>
                    <a:pt x="8318" y="857"/>
                    <a:pt x="8353" y="848"/>
                  </a:cubicBezTo>
                  <a:cubicBezTo>
                    <a:pt x="8238" y="839"/>
                    <a:pt x="8097" y="884"/>
                    <a:pt x="8009" y="839"/>
                  </a:cubicBezTo>
                  <a:close/>
                  <a:moveTo>
                    <a:pt x="7064" y="680"/>
                  </a:moveTo>
                  <a:cubicBezTo>
                    <a:pt x="7082" y="680"/>
                    <a:pt x="7090" y="689"/>
                    <a:pt x="7082" y="707"/>
                  </a:cubicBezTo>
                  <a:cubicBezTo>
                    <a:pt x="7143" y="707"/>
                    <a:pt x="7117" y="698"/>
                    <a:pt x="7170" y="716"/>
                  </a:cubicBezTo>
                  <a:cubicBezTo>
                    <a:pt x="7196" y="672"/>
                    <a:pt x="7055" y="672"/>
                    <a:pt x="7064" y="680"/>
                  </a:cubicBezTo>
                  <a:close/>
                  <a:moveTo>
                    <a:pt x="6719" y="680"/>
                  </a:moveTo>
                  <a:cubicBezTo>
                    <a:pt x="6764" y="689"/>
                    <a:pt x="6790" y="680"/>
                    <a:pt x="6799" y="654"/>
                  </a:cubicBezTo>
                  <a:cubicBezTo>
                    <a:pt x="6772" y="654"/>
                    <a:pt x="6764" y="627"/>
                    <a:pt x="6719" y="636"/>
                  </a:cubicBezTo>
                  <a:close/>
                  <a:moveTo>
                    <a:pt x="6596" y="663"/>
                  </a:moveTo>
                  <a:cubicBezTo>
                    <a:pt x="6614" y="707"/>
                    <a:pt x="6622" y="760"/>
                    <a:pt x="6702" y="760"/>
                  </a:cubicBezTo>
                  <a:cubicBezTo>
                    <a:pt x="6719" y="707"/>
                    <a:pt x="6675" y="725"/>
                    <a:pt x="6667" y="698"/>
                  </a:cubicBezTo>
                  <a:cubicBezTo>
                    <a:pt x="6667" y="698"/>
                    <a:pt x="6693" y="672"/>
                    <a:pt x="6667" y="663"/>
                  </a:cubicBezTo>
                  <a:close/>
                  <a:moveTo>
                    <a:pt x="5386" y="848"/>
                  </a:moveTo>
                  <a:cubicBezTo>
                    <a:pt x="5439" y="839"/>
                    <a:pt x="5474" y="822"/>
                    <a:pt x="5483" y="795"/>
                  </a:cubicBezTo>
                  <a:cubicBezTo>
                    <a:pt x="5439" y="804"/>
                    <a:pt x="5430" y="769"/>
                    <a:pt x="5377" y="786"/>
                  </a:cubicBezTo>
                  <a:close/>
                  <a:moveTo>
                    <a:pt x="539" y="5449"/>
                  </a:moveTo>
                  <a:cubicBezTo>
                    <a:pt x="512" y="5440"/>
                    <a:pt x="521" y="5396"/>
                    <a:pt x="521" y="5334"/>
                  </a:cubicBezTo>
                  <a:cubicBezTo>
                    <a:pt x="503" y="5369"/>
                    <a:pt x="468" y="5343"/>
                    <a:pt x="459" y="5396"/>
                  </a:cubicBezTo>
                  <a:cubicBezTo>
                    <a:pt x="477" y="5413"/>
                    <a:pt x="521" y="5519"/>
                    <a:pt x="539" y="5449"/>
                  </a:cubicBezTo>
                  <a:close/>
                  <a:moveTo>
                    <a:pt x="433" y="5846"/>
                  </a:moveTo>
                  <a:cubicBezTo>
                    <a:pt x="442" y="5837"/>
                    <a:pt x="450" y="5828"/>
                    <a:pt x="468" y="5837"/>
                  </a:cubicBezTo>
                  <a:cubicBezTo>
                    <a:pt x="494" y="5784"/>
                    <a:pt x="459" y="5775"/>
                    <a:pt x="450" y="5731"/>
                  </a:cubicBezTo>
                  <a:cubicBezTo>
                    <a:pt x="450" y="5775"/>
                    <a:pt x="406" y="5837"/>
                    <a:pt x="433" y="5846"/>
                  </a:cubicBezTo>
                  <a:close/>
                  <a:moveTo>
                    <a:pt x="6225" y="11179"/>
                  </a:moveTo>
                  <a:cubicBezTo>
                    <a:pt x="6181" y="11170"/>
                    <a:pt x="6181" y="11091"/>
                    <a:pt x="6137" y="11126"/>
                  </a:cubicBezTo>
                  <a:cubicBezTo>
                    <a:pt x="6146" y="11144"/>
                    <a:pt x="6190" y="11214"/>
                    <a:pt x="6225" y="11179"/>
                  </a:cubicBezTo>
                  <a:close/>
                  <a:moveTo>
                    <a:pt x="6446" y="11364"/>
                  </a:moveTo>
                  <a:cubicBezTo>
                    <a:pt x="6410" y="11356"/>
                    <a:pt x="6410" y="11338"/>
                    <a:pt x="6428" y="11311"/>
                  </a:cubicBezTo>
                  <a:cubicBezTo>
                    <a:pt x="6375" y="11285"/>
                    <a:pt x="6357" y="11311"/>
                    <a:pt x="6304" y="11285"/>
                  </a:cubicBezTo>
                  <a:cubicBezTo>
                    <a:pt x="6287" y="11311"/>
                    <a:pt x="6366" y="11373"/>
                    <a:pt x="6384" y="11373"/>
                  </a:cubicBezTo>
                  <a:cubicBezTo>
                    <a:pt x="6393" y="11373"/>
                    <a:pt x="6393" y="11338"/>
                    <a:pt x="6410" y="11356"/>
                  </a:cubicBezTo>
                  <a:cubicBezTo>
                    <a:pt x="6402" y="11373"/>
                    <a:pt x="6437" y="11417"/>
                    <a:pt x="6446" y="11364"/>
                  </a:cubicBezTo>
                  <a:close/>
                  <a:moveTo>
                    <a:pt x="6764" y="11382"/>
                  </a:moveTo>
                  <a:cubicBezTo>
                    <a:pt x="6781" y="11347"/>
                    <a:pt x="6693" y="11294"/>
                    <a:pt x="6667" y="11320"/>
                  </a:cubicBezTo>
                  <a:cubicBezTo>
                    <a:pt x="6693" y="11338"/>
                    <a:pt x="6719" y="11364"/>
                    <a:pt x="6764" y="11382"/>
                  </a:cubicBezTo>
                  <a:close/>
                  <a:moveTo>
                    <a:pt x="11982" y="11779"/>
                  </a:moveTo>
                  <a:cubicBezTo>
                    <a:pt x="12053" y="11762"/>
                    <a:pt x="12026" y="11682"/>
                    <a:pt x="11964" y="11726"/>
                  </a:cubicBezTo>
                  <a:close/>
                  <a:moveTo>
                    <a:pt x="11514" y="11956"/>
                  </a:moveTo>
                  <a:cubicBezTo>
                    <a:pt x="11523" y="12000"/>
                    <a:pt x="11576" y="11983"/>
                    <a:pt x="11629" y="11974"/>
                  </a:cubicBezTo>
                  <a:cubicBezTo>
                    <a:pt x="11629" y="11912"/>
                    <a:pt x="11567" y="11938"/>
                    <a:pt x="11514" y="11956"/>
                  </a:cubicBezTo>
                  <a:close/>
                  <a:moveTo>
                    <a:pt x="11099" y="10861"/>
                  </a:moveTo>
                  <a:cubicBezTo>
                    <a:pt x="11117" y="10888"/>
                    <a:pt x="11108" y="10958"/>
                    <a:pt x="11152" y="10949"/>
                  </a:cubicBezTo>
                  <a:cubicBezTo>
                    <a:pt x="11161" y="10932"/>
                    <a:pt x="11161" y="10905"/>
                    <a:pt x="11152" y="10870"/>
                  </a:cubicBezTo>
                  <a:cubicBezTo>
                    <a:pt x="11126" y="10879"/>
                    <a:pt x="11117" y="10861"/>
                    <a:pt x="11099" y="10861"/>
                  </a:cubicBezTo>
                  <a:close/>
                  <a:moveTo>
                    <a:pt x="10746" y="10879"/>
                  </a:moveTo>
                  <a:cubicBezTo>
                    <a:pt x="10737" y="10905"/>
                    <a:pt x="10764" y="10905"/>
                    <a:pt x="10772" y="10923"/>
                  </a:cubicBezTo>
                  <a:cubicBezTo>
                    <a:pt x="10772" y="10958"/>
                    <a:pt x="10755" y="11002"/>
                    <a:pt x="10808" y="10994"/>
                  </a:cubicBezTo>
                  <a:cubicBezTo>
                    <a:pt x="10808" y="10976"/>
                    <a:pt x="10799" y="10967"/>
                    <a:pt x="10790" y="10949"/>
                  </a:cubicBezTo>
                  <a:cubicBezTo>
                    <a:pt x="10817" y="10949"/>
                    <a:pt x="10834" y="10932"/>
                    <a:pt x="10825" y="10905"/>
                  </a:cubicBezTo>
                  <a:cubicBezTo>
                    <a:pt x="10781" y="10914"/>
                    <a:pt x="10764" y="10888"/>
                    <a:pt x="10746" y="10879"/>
                  </a:cubicBezTo>
                  <a:close/>
                  <a:moveTo>
                    <a:pt x="10781" y="12283"/>
                  </a:moveTo>
                  <a:cubicBezTo>
                    <a:pt x="10834" y="12274"/>
                    <a:pt x="10958" y="12300"/>
                    <a:pt x="10949" y="12239"/>
                  </a:cubicBezTo>
                  <a:cubicBezTo>
                    <a:pt x="10931" y="12194"/>
                    <a:pt x="10922" y="12283"/>
                    <a:pt x="10870" y="12265"/>
                  </a:cubicBezTo>
                  <a:cubicBezTo>
                    <a:pt x="10870" y="12247"/>
                    <a:pt x="10870" y="12230"/>
                    <a:pt x="10834" y="12239"/>
                  </a:cubicBezTo>
                  <a:cubicBezTo>
                    <a:pt x="10870" y="12292"/>
                    <a:pt x="10772" y="12247"/>
                    <a:pt x="10781" y="12283"/>
                  </a:cubicBezTo>
                  <a:close/>
                  <a:moveTo>
                    <a:pt x="10622" y="11002"/>
                  </a:moveTo>
                  <a:cubicBezTo>
                    <a:pt x="10658" y="11002"/>
                    <a:pt x="10711" y="10967"/>
                    <a:pt x="10693" y="10923"/>
                  </a:cubicBezTo>
                  <a:cubicBezTo>
                    <a:pt x="10640" y="10932"/>
                    <a:pt x="10613" y="11020"/>
                    <a:pt x="10552" y="10976"/>
                  </a:cubicBezTo>
                  <a:cubicBezTo>
                    <a:pt x="10534" y="11020"/>
                    <a:pt x="10596" y="11011"/>
                    <a:pt x="10622" y="11002"/>
                  </a:cubicBezTo>
                  <a:close/>
                  <a:moveTo>
                    <a:pt x="10446" y="11082"/>
                  </a:moveTo>
                  <a:cubicBezTo>
                    <a:pt x="10472" y="11055"/>
                    <a:pt x="10516" y="11047"/>
                    <a:pt x="10516" y="10994"/>
                  </a:cubicBezTo>
                  <a:cubicBezTo>
                    <a:pt x="10454" y="10976"/>
                    <a:pt x="10384" y="11055"/>
                    <a:pt x="10446" y="11082"/>
                  </a:cubicBezTo>
                  <a:close/>
                  <a:moveTo>
                    <a:pt x="9324" y="12203"/>
                  </a:moveTo>
                  <a:cubicBezTo>
                    <a:pt x="9280" y="12186"/>
                    <a:pt x="9298" y="12141"/>
                    <a:pt x="9236" y="12141"/>
                  </a:cubicBezTo>
                  <a:cubicBezTo>
                    <a:pt x="9218" y="12177"/>
                    <a:pt x="9298" y="12230"/>
                    <a:pt x="9324" y="12203"/>
                  </a:cubicBezTo>
                  <a:close/>
                  <a:moveTo>
                    <a:pt x="8097" y="11506"/>
                  </a:moveTo>
                  <a:lnTo>
                    <a:pt x="8115" y="11444"/>
                  </a:lnTo>
                  <a:lnTo>
                    <a:pt x="8070" y="11426"/>
                  </a:lnTo>
                  <a:cubicBezTo>
                    <a:pt x="8053" y="11470"/>
                    <a:pt x="8053" y="11497"/>
                    <a:pt x="8097" y="11506"/>
                  </a:cubicBezTo>
                  <a:close/>
                  <a:moveTo>
                    <a:pt x="5960" y="10870"/>
                  </a:moveTo>
                  <a:cubicBezTo>
                    <a:pt x="6013" y="10896"/>
                    <a:pt x="6128" y="10914"/>
                    <a:pt x="6110" y="10896"/>
                  </a:cubicBezTo>
                  <a:cubicBezTo>
                    <a:pt x="6075" y="10896"/>
                    <a:pt x="5934" y="10844"/>
                    <a:pt x="5960" y="10870"/>
                  </a:cubicBezTo>
                  <a:close/>
                  <a:moveTo>
                    <a:pt x="5784" y="10693"/>
                  </a:moveTo>
                  <a:cubicBezTo>
                    <a:pt x="5819" y="10720"/>
                    <a:pt x="5801" y="10764"/>
                    <a:pt x="5863" y="10773"/>
                  </a:cubicBezTo>
                  <a:cubicBezTo>
                    <a:pt x="5881" y="10738"/>
                    <a:pt x="5819" y="10667"/>
                    <a:pt x="5784" y="10693"/>
                  </a:cubicBezTo>
                  <a:close/>
                  <a:moveTo>
                    <a:pt x="5563" y="10844"/>
                  </a:moveTo>
                  <a:cubicBezTo>
                    <a:pt x="5589" y="10782"/>
                    <a:pt x="5466" y="10799"/>
                    <a:pt x="5439" y="10799"/>
                  </a:cubicBezTo>
                  <a:cubicBezTo>
                    <a:pt x="5474" y="10817"/>
                    <a:pt x="5519" y="10861"/>
                    <a:pt x="5563" y="10844"/>
                  </a:cubicBezTo>
                  <a:close/>
                  <a:moveTo>
                    <a:pt x="4989" y="10481"/>
                  </a:moveTo>
                  <a:cubicBezTo>
                    <a:pt x="5042" y="10490"/>
                    <a:pt x="5015" y="10526"/>
                    <a:pt x="5024" y="10543"/>
                  </a:cubicBezTo>
                  <a:cubicBezTo>
                    <a:pt x="5095" y="10570"/>
                    <a:pt x="5148" y="10587"/>
                    <a:pt x="5192" y="10561"/>
                  </a:cubicBezTo>
                  <a:cubicBezTo>
                    <a:pt x="5183" y="10587"/>
                    <a:pt x="5218" y="10596"/>
                    <a:pt x="5227" y="10614"/>
                  </a:cubicBezTo>
                  <a:cubicBezTo>
                    <a:pt x="5333" y="10596"/>
                    <a:pt x="5457" y="10667"/>
                    <a:pt x="5554" y="10711"/>
                  </a:cubicBezTo>
                  <a:cubicBezTo>
                    <a:pt x="5545" y="10676"/>
                    <a:pt x="5651" y="10738"/>
                    <a:pt x="5598" y="10693"/>
                  </a:cubicBezTo>
                  <a:cubicBezTo>
                    <a:pt x="5563" y="10676"/>
                    <a:pt x="5554" y="10693"/>
                    <a:pt x="5527" y="10685"/>
                  </a:cubicBezTo>
                  <a:cubicBezTo>
                    <a:pt x="5527" y="10649"/>
                    <a:pt x="5474" y="10614"/>
                    <a:pt x="5448" y="10587"/>
                  </a:cubicBezTo>
                  <a:cubicBezTo>
                    <a:pt x="5413" y="10579"/>
                    <a:pt x="5395" y="10587"/>
                    <a:pt x="5351" y="10579"/>
                  </a:cubicBezTo>
                  <a:cubicBezTo>
                    <a:pt x="5316" y="10561"/>
                    <a:pt x="5271" y="10517"/>
                    <a:pt x="5227" y="10499"/>
                  </a:cubicBezTo>
                  <a:cubicBezTo>
                    <a:pt x="5210" y="10490"/>
                    <a:pt x="5201" y="10508"/>
                    <a:pt x="5174" y="10499"/>
                  </a:cubicBezTo>
                  <a:cubicBezTo>
                    <a:pt x="5130" y="10473"/>
                    <a:pt x="5015" y="10420"/>
                    <a:pt x="4989" y="10481"/>
                  </a:cubicBezTo>
                  <a:close/>
                  <a:moveTo>
                    <a:pt x="2905" y="9978"/>
                  </a:moveTo>
                  <a:cubicBezTo>
                    <a:pt x="2949" y="9996"/>
                    <a:pt x="2976" y="10040"/>
                    <a:pt x="3011" y="10049"/>
                  </a:cubicBezTo>
                  <a:cubicBezTo>
                    <a:pt x="3055" y="10066"/>
                    <a:pt x="3073" y="10040"/>
                    <a:pt x="3108" y="10040"/>
                  </a:cubicBezTo>
                  <a:cubicBezTo>
                    <a:pt x="3126" y="10049"/>
                    <a:pt x="3117" y="10058"/>
                    <a:pt x="3117" y="10066"/>
                  </a:cubicBezTo>
                  <a:cubicBezTo>
                    <a:pt x="3135" y="10066"/>
                    <a:pt x="3143" y="10049"/>
                    <a:pt x="3143" y="10049"/>
                  </a:cubicBezTo>
                  <a:cubicBezTo>
                    <a:pt x="3232" y="10066"/>
                    <a:pt x="3276" y="10066"/>
                    <a:pt x="3311" y="10031"/>
                  </a:cubicBezTo>
                  <a:cubicBezTo>
                    <a:pt x="3249" y="10005"/>
                    <a:pt x="3143" y="10014"/>
                    <a:pt x="3046" y="9996"/>
                  </a:cubicBezTo>
                  <a:cubicBezTo>
                    <a:pt x="2993" y="9987"/>
                    <a:pt x="2940" y="9916"/>
                    <a:pt x="2905" y="9978"/>
                  </a:cubicBezTo>
                  <a:close/>
                  <a:moveTo>
                    <a:pt x="477" y="8883"/>
                  </a:moveTo>
                  <a:cubicBezTo>
                    <a:pt x="494" y="8927"/>
                    <a:pt x="494" y="8972"/>
                    <a:pt x="539" y="8998"/>
                  </a:cubicBezTo>
                  <a:cubicBezTo>
                    <a:pt x="592" y="8989"/>
                    <a:pt x="503" y="8857"/>
                    <a:pt x="477" y="8883"/>
                  </a:cubicBezTo>
                  <a:close/>
                  <a:moveTo>
                    <a:pt x="759" y="9157"/>
                  </a:moveTo>
                  <a:cubicBezTo>
                    <a:pt x="742" y="9078"/>
                    <a:pt x="653" y="9122"/>
                    <a:pt x="671" y="9157"/>
                  </a:cubicBezTo>
                  <a:cubicBezTo>
                    <a:pt x="698" y="9122"/>
                    <a:pt x="724" y="9210"/>
                    <a:pt x="759" y="9157"/>
                  </a:cubicBezTo>
                  <a:close/>
                  <a:moveTo>
                    <a:pt x="768" y="9033"/>
                  </a:moveTo>
                  <a:cubicBezTo>
                    <a:pt x="786" y="9069"/>
                    <a:pt x="742" y="9086"/>
                    <a:pt x="786" y="9139"/>
                  </a:cubicBezTo>
                  <a:cubicBezTo>
                    <a:pt x="874" y="9201"/>
                    <a:pt x="848" y="9025"/>
                    <a:pt x="768" y="9033"/>
                  </a:cubicBezTo>
                  <a:close/>
                  <a:moveTo>
                    <a:pt x="2861" y="10022"/>
                  </a:moveTo>
                  <a:cubicBezTo>
                    <a:pt x="2870" y="9987"/>
                    <a:pt x="2834" y="9969"/>
                    <a:pt x="2852" y="9925"/>
                  </a:cubicBezTo>
                  <a:cubicBezTo>
                    <a:pt x="2861" y="9925"/>
                    <a:pt x="2879" y="9934"/>
                    <a:pt x="2887" y="9925"/>
                  </a:cubicBezTo>
                  <a:cubicBezTo>
                    <a:pt x="2790" y="9899"/>
                    <a:pt x="2755" y="9996"/>
                    <a:pt x="2861" y="10022"/>
                  </a:cubicBezTo>
                  <a:close/>
                  <a:moveTo>
                    <a:pt x="2278" y="9033"/>
                  </a:moveTo>
                  <a:cubicBezTo>
                    <a:pt x="2287" y="9078"/>
                    <a:pt x="2349" y="9086"/>
                    <a:pt x="2384" y="9078"/>
                  </a:cubicBezTo>
                  <a:cubicBezTo>
                    <a:pt x="2331" y="9060"/>
                    <a:pt x="2331" y="9007"/>
                    <a:pt x="2278" y="9033"/>
                  </a:cubicBezTo>
                  <a:close/>
                  <a:moveTo>
                    <a:pt x="1996" y="8866"/>
                  </a:moveTo>
                  <a:cubicBezTo>
                    <a:pt x="2049" y="8866"/>
                    <a:pt x="2013" y="8910"/>
                    <a:pt x="2040" y="8945"/>
                  </a:cubicBezTo>
                  <a:cubicBezTo>
                    <a:pt x="2066" y="8919"/>
                    <a:pt x="2084" y="8919"/>
                    <a:pt x="2084" y="8883"/>
                  </a:cubicBezTo>
                  <a:cubicBezTo>
                    <a:pt x="2057" y="8892"/>
                    <a:pt x="2022" y="8821"/>
                    <a:pt x="1996" y="8866"/>
                  </a:cubicBezTo>
                  <a:close/>
                  <a:moveTo>
                    <a:pt x="1528" y="8301"/>
                  </a:moveTo>
                  <a:cubicBezTo>
                    <a:pt x="1510" y="8327"/>
                    <a:pt x="1536" y="8371"/>
                    <a:pt x="1572" y="8354"/>
                  </a:cubicBezTo>
                  <a:cubicBezTo>
                    <a:pt x="1581" y="8327"/>
                    <a:pt x="1563" y="8283"/>
                    <a:pt x="1528" y="8301"/>
                  </a:cubicBezTo>
                  <a:close/>
                  <a:moveTo>
                    <a:pt x="839" y="8724"/>
                  </a:moveTo>
                  <a:cubicBezTo>
                    <a:pt x="848" y="8795"/>
                    <a:pt x="883" y="8795"/>
                    <a:pt x="927" y="8848"/>
                  </a:cubicBezTo>
                  <a:cubicBezTo>
                    <a:pt x="865" y="8866"/>
                    <a:pt x="945" y="8919"/>
                    <a:pt x="945" y="8919"/>
                  </a:cubicBezTo>
                  <a:cubicBezTo>
                    <a:pt x="962" y="8954"/>
                    <a:pt x="936" y="8980"/>
                    <a:pt x="962" y="9025"/>
                  </a:cubicBezTo>
                  <a:cubicBezTo>
                    <a:pt x="1007" y="8972"/>
                    <a:pt x="1042" y="9095"/>
                    <a:pt x="1086" y="9078"/>
                  </a:cubicBezTo>
                  <a:cubicBezTo>
                    <a:pt x="1104" y="9104"/>
                    <a:pt x="1157" y="9139"/>
                    <a:pt x="1104" y="9148"/>
                  </a:cubicBezTo>
                  <a:cubicBezTo>
                    <a:pt x="1068" y="9113"/>
                    <a:pt x="1086" y="9069"/>
                    <a:pt x="1042" y="9086"/>
                  </a:cubicBezTo>
                  <a:cubicBezTo>
                    <a:pt x="1042" y="9122"/>
                    <a:pt x="1060" y="9148"/>
                    <a:pt x="1086" y="9166"/>
                  </a:cubicBezTo>
                  <a:cubicBezTo>
                    <a:pt x="1095" y="9184"/>
                    <a:pt x="1139" y="9192"/>
                    <a:pt x="1174" y="9210"/>
                  </a:cubicBezTo>
                  <a:cubicBezTo>
                    <a:pt x="1210" y="9228"/>
                    <a:pt x="1236" y="9254"/>
                    <a:pt x="1219" y="9281"/>
                  </a:cubicBezTo>
                  <a:cubicBezTo>
                    <a:pt x="1210" y="9272"/>
                    <a:pt x="1192" y="9272"/>
                    <a:pt x="1201" y="9289"/>
                  </a:cubicBezTo>
                  <a:cubicBezTo>
                    <a:pt x="1254" y="9281"/>
                    <a:pt x="1227" y="9422"/>
                    <a:pt x="1307" y="9378"/>
                  </a:cubicBezTo>
                  <a:cubicBezTo>
                    <a:pt x="1307" y="9351"/>
                    <a:pt x="1254" y="9325"/>
                    <a:pt x="1272" y="9298"/>
                  </a:cubicBezTo>
                  <a:cubicBezTo>
                    <a:pt x="1333" y="9369"/>
                    <a:pt x="1360" y="9440"/>
                    <a:pt x="1430" y="9440"/>
                  </a:cubicBezTo>
                  <a:cubicBezTo>
                    <a:pt x="1439" y="9448"/>
                    <a:pt x="1422" y="9493"/>
                    <a:pt x="1430" y="9493"/>
                  </a:cubicBezTo>
                  <a:cubicBezTo>
                    <a:pt x="1430" y="9510"/>
                    <a:pt x="1528" y="9572"/>
                    <a:pt x="1528" y="9581"/>
                  </a:cubicBezTo>
                  <a:cubicBezTo>
                    <a:pt x="1528" y="9581"/>
                    <a:pt x="1510" y="9599"/>
                    <a:pt x="1510" y="9607"/>
                  </a:cubicBezTo>
                  <a:cubicBezTo>
                    <a:pt x="1536" y="9634"/>
                    <a:pt x="1589" y="9625"/>
                    <a:pt x="1607" y="9660"/>
                  </a:cubicBezTo>
                  <a:cubicBezTo>
                    <a:pt x="1598" y="9678"/>
                    <a:pt x="1581" y="9696"/>
                    <a:pt x="1598" y="9704"/>
                  </a:cubicBezTo>
                  <a:cubicBezTo>
                    <a:pt x="1651" y="9704"/>
                    <a:pt x="1625" y="9669"/>
                    <a:pt x="1625" y="9634"/>
                  </a:cubicBezTo>
                  <a:cubicBezTo>
                    <a:pt x="1704" y="9669"/>
                    <a:pt x="1678" y="9599"/>
                    <a:pt x="1766" y="9643"/>
                  </a:cubicBezTo>
                  <a:cubicBezTo>
                    <a:pt x="1792" y="9660"/>
                    <a:pt x="1757" y="9687"/>
                    <a:pt x="1810" y="9704"/>
                  </a:cubicBezTo>
                  <a:cubicBezTo>
                    <a:pt x="1837" y="9687"/>
                    <a:pt x="1863" y="9704"/>
                    <a:pt x="1890" y="9713"/>
                  </a:cubicBezTo>
                  <a:cubicBezTo>
                    <a:pt x="1987" y="9757"/>
                    <a:pt x="2102" y="9810"/>
                    <a:pt x="2207" y="9881"/>
                  </a:cubicBezTo>
                  <a:cubicBezTo>
                    <a:pt x="2234" y="9863"/>
                    <a:pt x="2252" y="9846"/>
                    <a:pt x="2296" y="9863"/>
                  </a:cubicBezTo>
                  <a:cubicBezTo>
                    <a:pt x="2481" y="9925"/>
                    <a:pt x="2561" y="9943"/>
                    <a:pt x="2755" y="9996"/>
                  </a:cubicBezTo>
                  <a:cubicBezTo>
                    <a:pt x="2799" y="9899"/>
                    <a:pt x="2640" y="9925"/>
                    <a:pt x="2578" y="9908"/>
                  </a:cubicBezTo>
                  <a:cubicBezTo>
                    <a:pt x="2534" y="9890"/>
                    <a:pt x="2481" y="9863"/>
                    <a:pt x="2437" y="9846"/>
                  </a:cubicBezTo>
                  <a:cubicBezTo>
                    <a:pt x="2393" y="9819"/>
                    <a:pt x="2358" y="9793"/>
                    <a:pt x="2313" y="9775"/>
                  </a:cubicBezTo>
                  <a:cubicBezTo>
                    <a:pt x="2305" y="9802"/>
                    <a:pt x="2287" y="9802"/>
                    <a:pt x="2260" y="9802"/>
                  </a:cubicBezTo>
                  <a:cubicBezTo>
                    <a:pt x="2199" y="9757"/>
                    <a:pt x="2146" y="9740"/>
                    <a:pt x="2093" y="9722"/>
                  </a:cubicBezTo>
                  <a:cubicBezTo>
                    <a:pt x="2040" y="9704"/>
                    <a:pt x="1987" y="9687"/>
                    <a:pt x="1916" y="9660"/>
                  </a:cubicBezTo>
                  <a:cubicBezTo>
                    <a:pt x="1925" y="9634"/>
                    <a:pt x="1987" y="9643"/>
                    <a:pt x="1925" y="9616"/>
                  </a:cubicBezTo>
                  <a:cubicBezTo>
                    <a:pt x="1890" y="9634"/>
                    <a:pt x="1854" y="9607"/>
                    <a:pt x="1819" y="9625"/>
                  </a:cubicBezTo>
                  <a:cubicBezTo>
                    <a:pt x="1766" y="9581"/>
                    <a:pt x="1713" y="9546"/>
                    <a:pt x="1660" y="9519"/>
                  </a:cubicBezTo>
                  <a:cubicBezTo>
                    <a:pt x="1616" y="9484"/>
                    <a:pt x="1581" y="9457"/>
                    <a:pt x="1572" y="9422"/>
                  </a:cubicBezTo>
                  <a:cubicBezTo>
                    <a:pt x="1501" y="9395"/>
                    <a:pt x="1448" y="9342"/>
                    <a:pt x="1430" y="9289"/>
                  </a:cubicBezTo>
                  <a:cubicBezTo>
                    <a:pt x="1413" y="9316"/>
                    <a:pt x="1386" y="9307"/>
                    <a:pt x="1369" y="9289"/>
                  </a:cubicBezTo>
                  <a:cubicBezTo>
                    <a:pt x="1342" y="9272"/>
                    <a:pt x="1324" y="9236"/>
                    <a:pt x="1298" y="9236"/>
                  </a:cubicBezTo>
                  <a:cubicBezTo>
                    <a:pt x="1324" y="9219"/>
                    <a:pt x="1351" y="9254"/>
                    <a:pt x="1377" y="9236"/>
                  </a:cubicBezTo>
                  <a:cubicBezTo>
                    <a:pt x="1316" y="9210"/>
                    <a:pt x="1324" y="9175"/>
                    <a:pt x="1272" y="9113"/>
                  </a:cubicBezTo>
                  <a:cubicBezTo>
                    <a:pt x="1245" y="9122"/>
                    <a:pt x="1254" y="9139"/>
                    <a:pt x="1272" y="9157"/>
                  </a:cubicBezTo>
                  <a:cubicBezTo>
                    <a:pt x="1280" y="9166"/>
                    <a:pt x="1307" y="9184"/>
                    <a:pt x="1289" y="9192"/>
                  </a:cubicBezTo>
                  <a:cubicBezTo>
                    <a:pt x="1236" y="9228"/>
                    <a:pt x="1236" y="9131"/>
                    <a:pt x="1174" y="9078"/>
                  </a:cubicBezTo>
                  <a:cubicBezTo>
                    <a:pt x="1157" y="9086"/>
                    <a:pt x="1139" y="9095"/>
                    <a:pt x="1121" y="9069"/>
                  </a:cubicBezTo>
                  <a:cubicBezTo>
                    <a:pt x="1183" y="9069"/>
                    <a:pt x="1130" y="9060"/>
                    <a:pt x="1104" y="9016"/>
                  </a:cubicBezTo>
                  <a:cubicBezTo>
                    <a:pt x="1068" y="8945"/>
                    <a:pt x="1042" y="8901"/>
                    <a:pt x="989" y="8892"/>
                  </a:cubicBezTo>
                  <a:cubicBezTo>
                    <a:pt x="1015" y="8883"/>
                    <a:pt x="1033" y="8874"/>
                    <a:pt x="1051" y="8883"/>
                  </a:cubicBezTo>
                  <a:cubicBezTo>
                    <a:pt x="1033" y="8813"/>
                    <a:pt x="998" y="8848"/>
                    <a:pt x="962" y="8821"/>
                  </a:cubicBezTo>
                  <a:cubicBezTo>
                    <a:pt x="945" y="8769"/>
                    <a:pt x="918" y="8724"/>
                    <a:pt x="901" y="8680"/>
                  </a:cubicBezTo>
                  <a:cubicBezTo>
                    <a:pt x="883" y="8636"/>
                    <a:pt x="874" y="8601"/>
                    <a:pt x="892" y="8583"/>
                  </a:cubicBezTo>
                  <a:cubicBezTo>
                    <a:pt x="909" y="8574"/>
                    <a:pt x="936" y="8592"/>
                    <a:pt x="927" y="8565"/>
                  </a:cubicBezTo>
                  <a:cubicBezTo>
                    <a:pt x="901" y="8548"/>
                    <a:pt x="865" y="8557"/>
                    <a:pt x="839" y="8539"/>
                  </a:cubicBezTo>
                  <a:cubicBezTo>
                    <a:pt x="821" y="8495"/>
                    <a:pt x="865" y="8442"/>
                    <a:pt x="795" y="8442"/>
                  </a:cubicBezTo>
                  <a:cubicBezTo>
                    <a:pt x="812" y="8521"/>
                    <a:pt x="865" y="8565"/>
                    <a:pt x="830" y="8610"/>
                  </a:cubicBezTo>
                  <a:cubicBezTo>
                    <a:pt x="812" y="8583"/>
                    <a:pt x="786" y="8539"/>
                    <a:pt x="759" y="8504"/>
                  </a:cubicBezTo>
                  <a:cubicBezTo>
                    <a:pt x="706" y="8433"/>
                    <a:pt x="751" y="8468"/>
                    <a:pt x="733" y="8406"/>
                  </a:cubicBezTo>
                  <a:cubicBezTo>
                    <a:pt x="671" y="8380"/>
                    <a:pt x="680" y="8468"/>
                    <a:pt x="724" y="8557"/>
                  </a:cubicBezTo>
                  <a:cubicBezTo>
                    <a:pt x="759" y="8654"/>
                    <a:pt x="821" y="8733"/>
                    <a:pt x="839" y="8724"/>
                  </a:cubicBezTo>
                  <a:close/>
                  <a:moveTo>
                    <a:pt x="486" y="7921"/>
                  </a:moveTo>
                  <a:cubicBezTo>
                    <a:pt x="539" y="7921"/>
                    <a:pt x="530" y="7850"/>
                    <a:pt x="494" y="7824"/>
                  </a:cubicBezTo>
                  <a:cubicBezTo>
                    <a:pt x="442" y="7824"/>
                    <a:pt x="450" y="7894"/>
                    <a:pt x="486" y="7921"/>
                  </a:cubicBezTo>
                  <a:close/>
                  <a:moveTo>
                    <a:pt x="97" y="7373"/>
                  </a:moveTo>
                  <a:cubicBezTo>
                    <a:pt x="97" y="7435"/>
                    <a:pt x="115" y="7506"/>
                    <a:pt x="97" y="7541"/>
                  </a:cubicBezTo>
                  <a:cubicBezTo>
                    <a:pt x="115" y="7524"/>
                    <a:pt x="185" y="7462"/>
                    <a:pt x="150" y="7435"/>
                  </a:cubicBezTo>
                  <a:cubicBezTo>
                    <a:pt x="150" y="7444"/>
                    <a:pt x="150" y="7453"/>
                    <a:pt x="132" y="7453"/>
                  </a:cubicBezTo>
                  <a:cubicBezTo>
                    <a:pt x="124" y="7418"/>
                    <a:pt x="124" y="7382"/>
                    <a:pt x="97" y="7373"/>
                  </a:cubicBezTo>
                  <a:close/>
                  <a:moveTo>
                    <a:pt x="247" y="7232"/>
                  </a:moveTo>
                  <a:cubicBezTo>
                    <a:pt x="221" y="7259"/>
                    <a:pt x="238" y="7329"/>
                    <a:pt x="265" y="7347"/>
                  </a:cubicBezTo>
                  <a:cubicBezTo>
                    <a:pt x="291" y="7320"/>
                    <a:pt x="274" y="7250"/>
                    <a:pt x="247" y="7232"/>
                  </a:cubicBezTo>
                  <a:close/>
                  <a:moveTo>
                    <a:pt x="327" y="7179"/>
                  </a:moveTo>
                  <a:cubicBezTo>
                    <a:pt x="265" y="7170"/>
                    <a:pt x="283" y="7223"/>
                    <a:pt x="291" y="7267"/>
                  </a:cubicBezTo>
                  <a:cubicBezTo>
                    <a:pt x="344" y="7294"/>
                    <a:pt x="318" y="7214"/>
                    <a:pt x="327" y="7179"/>
                  </a:cubicBezTo>
                  <a:close/>
                  <a:moveTo>
                    <a:pt x="1192" y="7144"/>
                  </a:moveTo>
                  <a:cubicBezTo>
                    <a:pt x="1148" y="7188"/>
                    <a:pt x="1210" y="7214"/>
                    <a:pt x="1236" y="7250"/>
                  </a:cubicBezTo>
                  <a:cubicBezTo>
                    <a:pt x="1236" y="7197"/>
                    <a:pt x="1227" y="7161"/>
                    <a:pt x="1192" y="7144"/>
                  </a:cubicBezTo>
                  <a:close/>
                  <a:moveTo>
                    <a:pt x="1280" y="7117"/>
                  </a:moveTo>
                  <a:cubicBezTo>
                    <a:pt x="1324" y="7126"/>
                    <a:pt x="1324" y="7091"/>
                    <a:pt x="1324" y="7047"/>
                  </a:cubicBezTo>
                  <a:cubicBezTo>
                    <a:pt x="1280" y="7038"/>
                    <a:pt x="1280" y="7082"/>
                    <a:pt x="1280" y="7117"/>
                  </a:cubicBezTo>
                  <a:close/>
                  <a:moveTo>
                    <a:pt x="1210" y="6905"/>
                  </a:moveTo>
                  <a:cubicBezTo>
                    <a:pt x="1201" y="6941"/>
                    <a:pt x="1192" y="6976"/>
                    <a:pt x="1227" y="6985"/>
                  </a:cubicBezTo>
                  <a:cubicBezTo>
                    <a:pt x="1254" y="6958"/>
                    <a:pt x="1263" y="6897"/>
                    <a:pt x="1210" y="6905"/>
                  </a:cubicBezTo>
                  <a:close/>
                  <a:moveTo>
                    <a:pt x="494" y="6632"/>
                  </a:moveTo>
                  <a:cubicBezTo>
                    <a:pt x="459" y="6694"/>
                    <a:pt x="521" y="6667"/>
                    <a:pt x="503" y="6720"/>
                  </a:cubicBezTo>
                  <a:cubicBezTo>
                    <a:pt x="494" y="6755"/>
                    <a:pt x="424" y="6897"/>
                    <a:pt x="486" y="6923"/>
                  </a:cubicBezTo>
                  <a:cubicBezTo>
                    <a:pt x="503" y="6861"/>
                    <a:pt x="477" y="6782"/>
                    <a:pt x="521" y="6764"/>
                  </a:cubicBezTo>
                  <a:cubicBezTo>
                    <a:pt x="512" y="6764"/>
                    <a:pt x="521" y="6817"/>
                    <a:pt x="530" y="6782"/>
                  </a:cubicBezTo>
                  <a:cubicBezTo>
                    <a:pt x="512" y="6764"/>
                    <a:pt x="521" y="6720"/>
                    <a:pt x="530" y="6685"/>
                  </a:cubicBezTo>
                  <a:cubicBezTo>
                    <a:pt x="530" y="6658"/>
                    <a:pt x="530" y="6623"/>
                    <a:pt x="494" y="6632"/>
                  </a:cubicBezTo>
                  <a:close/>
                  <a:moveTo>
                    <a:pt x="1227" y="6711"/>
                  </a:moveTo>
                  <a:cubicBezTo>
                    <a:pt x="1236" y="6755"/>
                    <a:pt x="1201" y="6746"/>
                    <a:pt x="1201" y="6782"/>
                  </a:cubicBezTo>
                  <a:cubicBezTo>
                    <a:pt x="1227" y="6782"/>
                    <a:pt x="1245" y="6782"/>
                    <a:pt x="1263" y="6773"/>
                  </a:cubicBezTo>
                  <a:cubicBezTo>
                    <a:pt x="1272" y="6738"/>
                    <a:pt x="1254" y="6729"/>
                    <a:pt x="1227" y="6711"/>
                  </a:cubicBezTo>
                  <a:close/>
                  <a:moveTo>
                    <a:pt x="565" y="6058"/>
                  </a:moveTo>
                  <a:cubicBezTo>
                    <a:pt x="574" y="6164"/>
                    <a:pt x="486" y="6199"/>
                    <a:pt x="530" y="6243"/>
                  </a:cubicBezTo>
                  <a:cubicBezTo>
                    <a:pt x="556" y="6190"/>
                    <a:pt x="618" y="6208"/>
                    <a:pt x="636" y="6137"/>
                  </a:cubicBezTo>
                  <a:cubicBezTo>
                    <a:pt x="618" y="6111"/>
                    <a:pt x="600" y="6111"/>
                    <a:pt x="574" y="6120"/>
                  </a:cubicBezTo>
                  <a:cubicBezTo>
                    <a:pt x="583" y="6093"/>
                    <a:pt x="574" y="6075"/>
                    <a:pt x="565" y="6058"/>
                  </a:cubicBezTo>
                  <a:close/>
                  <a:moveTo>
                    <a:pt x="715" y="5916"/>
                  </a:moveTo>
                  <a:cubicBezTo>
                    <a:pt x="698" y="5961"/>
                    <a:pt x="715" y="5978"/>
                    <a:pt x="759" y="5987"/>
                  </a:cubicBezTo>
                  <a:cubicBezTo>
                    <a:pt x="768" y="5943"/>
                    <a:pt x="751" y="5899"/>
                    <a:pt x="715" y="5916"/>
                  </a:cubicBezTo>
                  <a:close/>
                  <a:moveTo>
                    <a:pt x="1095" y="5007"/>
                  </a:moveTo>
                  <a:cubicBezTo>
                    <a:pt x="1086" y="5025"/>
                    <a:pt x="1077" y="5025"/>
                    <a:pt x="1060" y="5016"/>
                  </a:cubicBezTo>
                  <a:cubicBezTo>
                    <a:pt x="1024" y="5051"/>
                    <a:pt x="1024" y="5131"/>
                    <a:pt x="1007" y="5122"/>
                  </a:cubicBezTo>
                  <a:cubicBezTo>
                    <a:pt x="980" y="5104"/>
                    <a:pt x="1033" y="5051"/>
                    <a:pt x="998" y="5042"/>
                  </a:cubicBezTo>
                  <a:cubicBezTo>
                    <a:pt x="936" y="5086"/>
                    <a:pt x="971" y="5104"/>
                    <a:pt x="954" y="5166"/>
                  </a:cubicBezTo>
                  <a:cubicBezTo>
                    <a:pt x="1007" y="5157"/>
                    <a:pt x="1007" y="5192"/>
                    <a:pt x="1042" y="5184"/>
                  </a:cubicBezTo>
                  <a:cubicBezTo>
                    <a:pt x="1051" y="5113"/>
                    <a:pt x="1077" y="5051"/>
                    <a:pt x="1095" y="5007"/>
                  </a:cubicBezTo>
                  <a:close/>
                  <a:moveTo>
                    <a:pt x="1528" y="4018"/>
                  </a:moveTo>
                  <a:cubicBezTo>
                    <a:pt x="1510" y="4053"/>
                    <a:pt x="1492" y="4045"/>
                    <a:pt x="1475" y="4071"/>
                  </a:cubicBezTo>
                  <a:cubicBezTo>
                    <a:pt x="1519" y="4080"/>
                    <a:pt x="1492" y="4115"/>
                    <a:pt x="1528" y="4124"/>
                  </a:cubicBezTo>
                  <a:cubicBezTo>
                    <a:pt x="1554" y="4080"/>
                    <a:pt x="1536" y="4053"/>
                    <a:pt x="1528" y="4018"/>
                  </a:cubicBezTo>
                  <a:close/>
                  <a:moveTo>
                    <a:pt x="1669" y="3815"/>
                  </a:moveTo>
                  <a:cubicBezTo>
                    <a:pt x="1634" y="3842"/>
                    <a:pt x="1581" y="3842"/>
                    <a:pt x="1581" y="3886"/>
                  </a:cubicBezTo>
                  <a:cubicBezTo>
                    <a:pt x="1598" y="3894"/>
                    <a:pt x="1616" y="3894"/>
                    <a:pt x="1625" y="3894"/>
                  </a:cubicBezTo>
                  <a:cubicBezTo>
                    <a:pt x="1625" y="3965"/>
                    <a:pt x="1536" y="3965"/>
                    <a:pt x="1545" y="4009"/>
                  </a:cubicBezTo>
                  <a:cubicBezTo>
                    <a:pt x="1598" y="4018"/>
                    <a:pt x="1634" y="3930"/>
                    <a:pt x="1678" y="3903"/>
                  </a:cubicBezTo>
                  <a:cubicBezTo>
                    <a:pt x="1660" y="3886"/>
                    <a:pt x="1625" y="3877"/>
                    <a:pt x="1634" y="3850"/>
                  </a:cubicBezTo>
                  <a:cubicBezTo>
                    <a:pt x="1660" y="3868"/>
                    <a:pt x="1678" y="3806"/>
                    <a:pt x="1704" y="3815"/>
                  </a:cubicBezTo>
                  <a:cubicBezTo>
                    <a:pt x="1731" y="3691"/>
                    <a:pt x="1713" y="3771"/>
                    <a:pt x="1669" y="3815"/>
                  </a:cubicBezTo>
                  <a:close/>
                  <a:moveTo>
                    <a:pt x="3841" y="2729"/>
                  </a:moveTo>
                  <a:cubicBezTo>
                    <a:pt x="3797" y="2773"/>
                    <a:pt x="3762" y="2764"/>
                    <a:pt x="3762" y="2817"/>
                  </a:cubicBezTo>
                  <a:cubicBezTo>
                    <a:pt x="3779" y="2808"/>
                    <a:pt x="3779" y="2826"/>
                    <a:pt x="3788" y="2844"/>
                  </a:cubicBezTo>
                  <a:cubicBezTo>
                    <a:pt x="3806" y="2791"/>
                    <a:pt x="3894" y="2808"/>
                    <a:pt x="3841" y="2729"/>
                  </a:cubicBezTo>
                  <a:close/>
                  <a:moveTo>
                    <a:pt x="3841" y="2685"/>
                  </a:moveTo>
                  <a:cubicBezTo>
                    <a:pt x="3832" y="2676"/>
                    <a:pt x="3814" y="2694"/>
                    <a:pt x="3823" y="2702"/>
                  </a:cubicBezTo>
                  <a:cubicBezTo>
                    <a:pt x="3850" y="2694"/>
                    <a:pt x="3885" y="2729"/>
                    <a:pt x="3920" y="2702"/>
                  </a:cubicBezTo>
                  <a:cubicBezTo>
                    <a:pt x="3894" y="2658"/>
                    <a:pt x="3867" y="2702"/>
                    <a:pt x="3841" y="2685"/>
                  </a:cubicBezTo>
                  <a:close/>
                  <a:moveTo>
                    <a:pt x="4026" y="2570"/>
                  </a:moveTo>
                  <a:cubicBezTo>
                    <a:pt x="3991" y="2570"/>
                    <a:pt x="3947" y="2614"/>
                    <a:pt x="3973" y="2649"/>
                  </a:cubicBezTo>
                  <a:cubicBezTo>
                    <a:pt x="3991" y="2605"/>
                    <a:pt x="4044" y="2623"/>
                    <a:pt x="4026" y="2570"/>
                  </a:cubicBezTo>
                  <a:close/>
                  <a:moveTo>
                    <a:pt x="3938" y="1970"/>
                  </a:moveTo>
                  <a:cubicBezTo>
                    <a:pt x="3912" y="2005"/>
                    <a:pt x="3876" y="2040"/>
                    <a:pt x="3876" y="2076"/>
                  </a:cubicBezTo>
                  <a:cubicBezTo>
                    <a:pt x="3938" y="2049"/>
                    <a:pt x="3938" y="2023"/>
                    <a:pt x="3938" y="1970"/>
                  </a:cubicBezTo>
                  <a:close/>
                  <a:moveTo>
                    <a:pt x="4300" y="2349"/>
                  </a:moveTo>
                  <a:cubicBezTo>
                    <a:pt x="4247" y="2376"/>
                    <a:pt x="4229" y="2376"/>
                    <a:pt x="4238" y="2420"/>
                  </a:cubicBezTo>
                  <a:cubicBezTo>
                    <a:pt x="4282" y="2429"/>
                    <a:pt x="4309" y="2385"/>
                    <a:pt x="4300" y="2349"/>
                  </a:cubicBezTo>
                  <a:close/>
                  <a:moveTo>
                    <a:pt x="5024" y="1502"/>
                  </a:moveTo>
                  <a:cubicBezTo>
                    <a:pt x="4989" y="1510"/>
                    <a:pt x="4954" y="1528"/>
                    <a:pt x="4936" y="1546"/>
                  </a:cubicBezTo>
                  <a:cubicBezTo>
                    <a:pt x="4954" y="1572"/>
                    <a:pt x="4962" y="1590"/>
                    <a:pt x="4989" y="1599"/>
                  </a:cubicBezTo>
                  <a:cubicBezTo>
                    <a:pt x="4954" y="1546"/>
                    <a:pt x="5015" y="1537"/>
                    <a:pt x="5024" y="1502"/>
                  </a:cubicBezTo>
                  <a:close/>
                  <a:moveTo>
                    <a:pt x="5130" y="1502"/>
                  </a:moveTo>
                  <a:cubicBezTo>
                    <a:pt x="5112" y="1502"/>
                    <a:pt x="5059" y="1457"/>
                    <a:pt x="5059" y="1510"/>
                  </a:cubicBezTo>
                  <a:cubicBezTo>
                    <a:pt x="5121" y="1563"/>
                    <a:pt x="5024" y="1528"/>
                    <a:pt x="5007" y="1555"/>
                  </a:cubicBezTo>
                  <a:cubicBezTo>
                    <a:pt x="5042" y="1634"/>
                    <a:pt x="5121" y="1546"/>
                    <a:pt x="5130" y="1502"/>
                  </a:cubicBezTo>
                  <a:close/>
                  <a:moveTo>
                    <a:pt x="5810" y="1608"/>
                  </a:moveTo>
                  <a:cubicBezTo>
                    <a:pt x="5784" y="1590"/>
                    <a:pt x="5704" y="1590"/>
                    <a:pt x="5704" y="1634"/>
                  </a:cubicBezTo>
                  <a:cubicBezTo>
                    <a:pt x="5739" y="1599"/>
                    <a:pt x="5784" y="1643"/>
                    <a:pt x="5810" y="1608"/>
                  </a:cubicBezTo>
                  <a:close/>
                  <a:moveTo>
                    <a:pt x="6393" y="1555"/>
                  </a:moveTo>
                  <a:cubicBezTo>
                    <a:pt x="6384" y="1572"/>
                    <a:pt x="6366" y="1581"/>
                    <a:pt x="6340" y="1581"/>
                  </a:cubicBezTo>
                  <a:cubicBezTo>
                    <a:pt x="6340" y="1634"/>
                    <a:pt x="6366" y="1643"/>
                    <a:pt x="6393" y="1661"/>
                  </a:cubicBezTo>
                  <a:cubicBezTo>
                    <a:pt x="6384" y="1634"/>
                    <a:pt x="6410" y="1625"/>
                    <a:pt x="6437" y="1625"/>
                  </a:cubicBezTo>
                  <a:cubicBezTo>
                    <a:pt x="6446" y="1581"/>
                    <a:pt x="6419" y="1563"/>
                    <a:pt x="6393" y="1555"/>
                  </a:cubicBezTo>
                  <a:close/>
                  <a:moveTo>
                    <a:pt x="6525" y="1634"/>
                  </a:moveTo>
                  <a:cubicBezTo>
                    <a:pt x="6525" y="1590"/>
                    <a:pt x="6499" y="1563"/>
                    <a:pt x="6481" y="1537"/>
                  </a:cubicBezTo>
                  <a:cubicBezTo>
                    <a:pt x="6490" y="1581"/>
                    <a:pt x="6463" y="1652"/>
                    <a:pt x="6525" y="1634"/>
                  </a:cubicBezTo>
                  <a:close/>
                  <a:moveTo>
                    <a:pt x="6534" y="1325"/>
                  </a:moveTo>
                  <a:cubicBezTo>
                    <a:pt x="6472" y="1343"/>
                    <a:pt x="6357" y="1325"/>
                    <a:pt x="6340" y="1387"/>
                  </a:cubicBezTo>
                  <a:cubicBezTo>
                    <a:pt x="6366" y="1413"/>
                    <a:pt x="6357" y="1378"/>
                    <a:pt x="6393" y="1369"/>
                  </a:cubicBezTo>
                  <a:cubicBezTo>
                    <a:pt x="6437" y="1360"/>
                    <a:pt x="6543" y="1396"/>
                    <a:pt x="6534" y="1325"/>
                  </a:cubicBezTo>
                  <a:close/>
                  <a:moveTo>
                    <a:pt x="7082" y="1484"/>
                  </a:moveTo>
                  <a:cubicBezTo>
                    <a:pt x="7117" y="1475"/>
                    <a:pt x="7161" y="1475"/>
                    <a:pt x="7170" y="1440"/>
                  </a:cubicBezTo>
                  <a:cubicBezTo>
                    <a:pt x="7126" y="1440"/>
                    <a:pt x="7134" y="1413"/>
                    <a:pt x="7090" y="1413"/>
                  </a:cubicBezTo>
                  <a:close/>
                  <a:moveTo>
                    <a:pt x="6993" y="1572"/>
                  </a:moveTo>
                  <a:cubicBezTo>
                    <a:pt x="6958" y="1563"/>
                    <a:pt x="6931" y="1563"/>
                    <a:pt x="6914" y="1581"/>
                  </a:cubicBezTo>
                  <a:cubicBezTo>
                    <a:pt x="6896" y="1608"/>
                    <a:pt x="6923" y="1678"/>
                    <a:pt x="6940" y="1643"/>
                  </a:cubicBezTo>
                  <a:cubicBezTo>
                    <a:pt x="6905" y="1616"/>
                    <a:pt x="6976" y="1581"/>
                    <a:pt x="6993" y="1572"/>
                  </a:cubicBezTo>
                  <a:close/>
                  <a:moveTo>
                    <a:pt x="7240" y="1643"/>
                  </a:moveTo>
                  <a:cubicBezTo>
                    <a:pt x="7196" y="1652"/>
                    <a:pt x="7108" y="1599"/>
                    <a:pt x="7108" y="1661"/>
                  </a:cubicBezTo>
                  <a:cubicBezTo>
                    <a:pt x="7152" y="1652"/>
                    <a:pt x="7240" y="1705"/>
                    <a:pt x="7240" y="1643"/>
                  </a:cubicBezTo>
                  <a:close/>
                  <a:moveTo>
                    <a:pt x="7240" y="1634"/>
                  </a:moveTo>
                  <a:cubicBezTo>
                    <a:pt x="7249" y="1563"/>
                    <a:pt x="7108" y="1599"/>
                    <a:pt x="7055" y="1572"/>
                  </a:cubicBezTo>
                  <a:cubicBezTo>
                    <a:pt x="7046" y="1608"/>
                    <a:pt x="7002" y="1581"/>
                    <a:pt x="7002" y="1616"/>
                  </a:cubicBezTo>
                  <a:cubicBezTo>
                    <a:pt x="7108" y="1616"/>
                    <a:pt x="7134" y="1590"/>
                    <a:pt x="7240" y="1634"/>
                  </a:cubicBezTo>
                  <a:close/>
                  <a:moveTo>
                    <a:pt x="1536" y="9572"/>
                  </a:moveTo>
                  <a:cubicBezTo>
                    <a:pt x="1572" y="9546"/>
                    <a:pt x="1616" y="9554"/>
                    <a:pt x="1660" y="9590"/>
                  </a:cubicBezTo>
                  <a:cubicBezTo>
                    <a:pt x="1642" y="9599"/>
                    <a:pt x="1625" y="9599"/>
                    <a:pt x="1598" y="9581"/>
                  </a:cubicBezTo>
                  <a:cubicBezTo>
                    <a:pt x="1589" y="9590"/>
                    <a:pt x="1598" y="9599"/>
                    <a:pt x="1607" y="9607"/>
                  </a:cubicBezTo>
                  <a:cubicBezTo>
                    <a:pt x="1589" y="9616"/>
                    <a:pt x="1563" y="9590"/>
                    <a:pt x="1536" y="9572"/>
                  </a:cubicBezTo>
                  <a:close/>
                  <a:moveTo>
                    <a:pt x="14428" y="4892"/>
                  </a:moveTo>
                  <a:cubicBezTo>
                    <a:pt x="14375" y="4892"/>
                    <a:pt x="14384" y="4830"/>
                    <a:pt x="14384" y="4786"/>
                  </a:cubicBezTo>
                  <a:cubicBezTo>
                    <a:pt x="14428" y="4795"/>
                    <a:pt x="14419" y="4857"/>
                    <a:pt x="14428" y="4892"/>
                  </a:cubicBezTo>
                  <a:close/>
                  <a:moveTo>
                    <a:pt x="1801" y="3524"/>
                  </a:moveTo>
                  <a:cubicBezTo>
                    <a:pt x="1801" y="3471"/>
                    <a:pt x="1872" y="3338"/>
                    <a:pt x="1934" y="3321"/>
                  </a:cubicBezTo>
                  <a:cubicBezTo>
                    <a:pt x="1987" y="3356"/>
                    <a:pt x="1916" y="3338"/>
                    <a:pt x="1907" y="3356"/>
                  </a:cubicBezTo>
                  <a:cubicBezTo>
                    <a:pt x="1898" y="3418"/>
                    <a:pt x="1828" y="3488"/>
                    <a:pt x="1801" y="3524"/>
                  </a:cubicBezTo>
                  <a:close/>
                  <a:moveTo>
                    <a:pt x="3532" y="1669"/>
                  </a:moveTo>
                  <a:cubicBezTo>
                    <a:pt x="3550" y="1643"/>
                    <a:pt x="3567" y="1625"/>
                    <a:pt x="3603" y="1599"/>
                  </a:cubicBezTo>
                  <a:cubicBezTo>
                    <a:pt x="3629" y="1572"/>
                    <a:pt x="3673" y="1555"/>
                    <a:pt x="3717" y="1519"/>
                  </a:cubicBezTo>
                  <a:cubicBezTo>
                    <a:pt x="3691" y="1546"/>
                    <a:pt x="3664" y="1581"/>
                    <a:pt x="3629" y="1608"/>
                  </a:cubicBezTo>
                  <a:cubicBezTo>
                    <a:pt x="3594" y="1634"/>
                    <a:pt x="3558" y="1661"/>
                    <a:pt x="3532" y="1669"/>
                  </a:cubicBezTo>
                  <a:close/>
                  <a:moveTo>
                    <a:pt x="13121" y="3771"/>
                  </a:moveTo>
                  <a:cubicBezTo>
                    <a:pt x="13033" y="3789"/>
                    <a:pt x="13015" y="3665"/>
                    <a:pt x="12989" y="3612"/>
                  </a:cubicBezTo>
                  <a:cubicBezTo>
                    <a:pt x="12971" y="3577"/>
                    <a:pt x="12900" y="3532"/>
                    <a:pt x="12945" y="3488"/>
                  </a:cubicBezTo>
                  <a:cubicBezTo>
                    <a:pt x="12962" y="3541"/>
                    <a:pt x="12997" y="3603"/>
                    <a:pt x="13024" y="3647"/>
                  </a:cubicBezTo>
                  <a:cubicBezTo>
                    <a:pt x="13059" y="3691"/>
                    <a:pt x="13095" y="3736"/>
                    <a:pt x="13121" y="3771"/>
                  </a:cubicBezTo>
                  <a:close/>
                  <a:moveTo>
                    <a:pt x="14172" y="5501"/>
                  </a:moveTo>
                  <a:cubicBezTo>
                    <a:pt x="14172" y="5466"/>
                    <a:pt x="14154" y="5466"/>
                    <a:pt x="14154" y="5431"/>
                  </a:cubicBezTo>
                  <a:cubicBezTo>
                    <a:pt x="14181" y="5413"/>
                    <a:pt x="14225" y="5387"/>
                    <a:pt x="14269" y="5378"/>
                  </a:cubicBezTo>
                  <a:cubicBezTo>
                    <a:pt x="14251" y="5440"/>
                    <a:pt x="14234" y="5484"/>
                    <a:pt x="14172" y="5501"/>
                  </a:cubicBezTo>
                  <a:close/>
                  <a:moveTo>
                    <a:pt x="13218" y="4062"/>
                  </a:moveTo>
                  <a:cubicBezTo>
                    <a:pt x="13174" y="4045"/>
                    <a:pt x="13156" y="3939"/>
                    <a:pt x="13112" y="3894"/>
                  </a:cubicBezTo>
                  <a:cubicBezTo>
                    <a:pt x="13139" y="3903"/>
                    <a:pt x="13165" y="3930"/>
                    <a:pt x="13174" y="3965"/>
                  </a:cubicBezTo>
                  <a:cubicBezTo>
                    <a:pt x="13192" y="4000"/>
                    <a:pt x="13201" y="4036"/>
                    <a:pt x="13218" y="4062"/>
                  </a:cubicBezTo>
                  <a:close/>
                  <a:moveTo>
                    <a:pt x="12485" y="2932"/>
                  </a:moveTo>
                  <a:cubicBezTo>
                    <a:pt x="12512" y="2959"/>
                    <a:pt x="12547" y="2994"/>
                    <a:pt x="12582" y="3029"/>
                  </a:cubicBezTo>
                  <a:cubicBezTo>
                    <a:pt x="12609" y="3056"/>
                    <a:pt x="12644" y="3091"/>
                    <a:pt x="12662" y="3117"/>
                  </a:cubicBezTo>
                  <a:cubicBezTo>
                    <a:pt x="12591" y="3091"/>
                    <a:pt x="12547" y="3038"/>
                    <a:pt x="12503" y="2985"/>
                  </a:cubicBezTo>
                  <a:cubicBezTo>
                    <a:pt x="12450" y="2932"/>
                    <a:pt x="12397" y="2861"/>
                    <a:pt x="12318" y="2808"/>
                  </a:cubicBezTo>
                  <a:cubicBezTo>
                    <a:pt x="12309" y="2764"/>
                    <a:pt x="12432" y="2897"/>
                    <a:pt x="12485" y="2932"/>
                  </a:cubicBezTo>
                  <a:close/>
                  <a:moveTo>
                    <a:pt x="14110" y="5607"/>
                  </a:moveTo>
                  <a:lnTo>
                    <a:pt x="14092" y="5440"/>
                  </a:lnTo>
                  <a:cubicBezTo>
                    <a:pt x="14110" y="5475"/>
                    <a:pt x="14181" y="5599"/>
                    <a:pt x="14110" y="5607"/>
                  </a:cubicBezTo>
                  <a:close/>
                  <a:moveTo>
                    <a:pt x="14198" y="6093"/>
                  </a:moveTo>
                  <a:cubicBezTo>
                    <a:pt x="14163" y="6067"/>
                    <a:pt x="14172" y="6031"/>
                    <a:pt x="14181" y="5987"/>
                  </a:cubicBezTo>
                  <a:cubicBezTo>
                    <a:pt x="14216" y="6014"/>
                    <a:pt x="14207" y="6049"/>
                    <a:pt x="14198" y="6093"/>
                  </a:cubicBezTo>
                  <a:close/>
                  <a:moveTo>
                    <a:pt x="14154" y="5819"/>
                  </a:moveTo>
                  <a:cubicBezTo>
                    <a:pt x="14110" y="5749"/>
                    <a:pt x="14137" y="5713"/>
                    <a:pt x="14145" y="5643"/>
                  </a:cubicBezTo>
                  <a:cubicBezTo>
                    <a:pt x="14181" y="5669"/>
                    <a:pt x="14190" y="5713"/>
                    <a:pt x="14190" y="5775"/>
                  </a:cubicBezTo>
                  <a:cubicBezTo>
                    <a:pt x="14163" y="5784"/>
                    <a:pt x="14154" y="5793"/>
                    <a:pt x="14154" y="5819"/>
                  </a:cubicBezTo>
                  <a:close/>
                  <a:moveTo>
                    <a:pt x="14119" y="4098"/>
                  </a:moveTo>
                  <a:cubicBezTo>
                    <a:pt x="14101" y="4018"/>
                    <a:pt x="14057" y="4045"/>
                    <a:pt x="14039" y="3992"/>
                  </a:cubicBezTo>
                  <a:cubicBezTo>
                    <a:pt x="14110" y="3912"/>
                    <a:pt x="13986" y="3877"/>
                    <a:pt x="13995" y="3833"/>
                  </a:cubicBezTo>
                  <a:cubicBezTo>
                    <a:pt x="14004" y="3833"/>
                    <a:pt x="14022" y="3842"/>
                    <a:pt x="14039" y="3833"/>
                  </a:cubicBezTo>
                  <a:cubicBezTo>
                    <a:pt x="14048" y="3868"/>
                    <a:pt x="14101" y="3939"/>
                    <a:pt x="14075" y="3956"/>
                  </a:cubicBezTo>
                  <a:cubicBezTo>
                    <a:pt x="14101" y="3992"/>
                    <a:pt x="14190" y="4071"/>
                    <a:pt x="14119" y="4098"/>
                  </a:cubicBezTo>
                  <a:close/>
                  <a:moveTo>
                    <a:pt x="4344" y="10923"/>
                  </a:moveTo>
                  <a:cubicBezTo>
                    <a:pt x="4238" y="10905"/>
                    <a:pt x="4132" y="10870"/>
                    <a:pt x="4009" y="10826"/>
                  </a:cubicBezTo>
                  <a:cubicBezTo>
                    <a:pt x="4097" y="10826"/>
                    <a:pt x="4212" y="10844"/>
                    <a:pt x="4327" y="10888"/>
                  </a:cubicBezTo>
                  <a:cubicBezTo>
                    <a:pt x="4353" y="10888"/>
                    <a:pt x="4353" y="10905"/>
                    <a:pt x="4344" y="10923"/>
                  </a:cubicBezTo>
                  <a:close/>
                  <a:moveTo>
                    <a:pt x="1801" y="5802"/>
                  </a:moveTo>
                  <a:lnTo>
                    <a:pt x="1766" y="5899"/>
                  </a:lnTo>
                  <a:cubicBezTo>
                    <a:pt x="1739" y="5890"/>
                    <a:pt x="1748" y="5775"/>
                    <a:pt x="1801" y="5802"/>
                  </a:cubicBezTo>
                  <a:close/>
                  <a:moveTo>
                    <a:pt x="7814" y="10499"/>
                  </a:moveTo>
                  <a:cubicBezTo>
                    <a:pt x="7823" y="10481"/>
                    <a:pt x="7894" y="10481"/>
                    <a:pt x="7920" y="10490"/>
                  </a:cubicBezTo>
                  <a:cubicBezTo>
                    <a:pt x="7947" y="10499"/>
                    <a:pt x="8009" y="10526"/>
                    <a:pt x="7991" y="10552"/>
                  </a:cubicBezTo>
                  <a:cubicBezTo>
                    <a:pt x="7920" y="10517"/>
                    <a:pt x="7894" y="10534"/>
                    <a:pt x="7814" y="10499"/>
                  </a:cubicBezTo>
                  <a:close/>
                  <a:moveTo>
                    <a:pt x="1598" y="6490"/>
                  </a:moveTo>
                  <a:cubicBezTo>
                    <a:pt x="1563" y="6517"/>
                    <a:pt x="1563" y="6588"/>
                    <a:pt x="1545" y="6641"/>
                  </a:cubicBezTo>
                  <a:cubicBezTo>
                    <a:pt x="1536" y="6694"/>
                    <a:pt x="1554" y="6773"/>
                    <a:pt x="1492" y="6773"/>
                  </a:cubicBezTo>
                  <a:cubicBezTo>
                    <a:pt x="1510" y="6729"/>
                    <a:pt x="1510" y="6667"/>
                    <a:pt x="1519" y="6605"/>
                  </a:cubicBezTo>
                  <a:cubicBezTo>
                    <a:pt x="1528" y="6543"/>
                    <a:pt x="1545" y="6490"/>
                    <a:pt x="1598" y="6490"/>
                  </a:cubicBezTo>
                  <a:close/>
                  <a:moveTo>
                    <a:pt x="2737" y="9113"/>
                  </a:moveTo>
                  <a:cubicBezTo>
                    <a:pt x="2711" y="9051"/>
                    <a:pt x="2843" y="9139"/>
                    <a:pt x="2879" y="9113"/>
                  </a:cubicBezTo>
                  <a:cubicBezTo>
                    <a:pt x="2870" y="9131"/>
                    <a:pt x="2896" y="9131"/>
                    <a:pt x="2914" y="9139"/>
                  </a:cubicBezTo>
                  <a:cubicBezTo>
                    <a:pt x="2896" y="9166"/>
                    <a:pt x="2861" y="9157"/>
                    <a:pt x="2817" y="9139"/>
                  </a:cubicBezTo>
                  <a:cubicBezTo>
                    <a:pt x="2781" y="9131"/>
                    <a:pt x="2755" y="9104"/>
                    <a:pt x="2737" y="9113"/>
                  </a:cubicBezTo>
                  <a:close/>
                  <a:moveTo>
                    <a:pt x="1351" y="7338"/>
                  </a:moveTo>
                  <a:cubicBezTo>
                    <a:pt x="1360" y="7373"/>
                    <a:pt x="1360" y="7409"/>
                    <a:pt x="1316" y="7418"/>
                  </a:cubicBezTo>
                  <a:cubicBezTo>
                    <a:pt x="1307" y="7373"/>
                    <a:pt x="1307" y="7338"/>
                    <a:pt x="1351" y="7338"/>
                  </a:cubicBezTo>
                  <a:close/>
                  <a:moveTo>
                    <a:pt x="1483" y="6358"/>
                  </a:moveTo>
                  <a:cubicBezTo>
                    <a:pt x="1528" y="6367"/>
                    <a:pt x="1457" y="6437"/>
                    <a:pt x="1501" y="6437"/>
                  </a:cubicBezTo>
                  <a:cubicBezTo>
                    <a:pt x="1457" y="6446"/>
                    <a:pt x="1492" y="6552"/>
                    <a:pt x="1430" y="6535"/>
                  </a:cubicBezTo>
                  <a:cubicBezTo>
                    <a:pt x="1448" y="6473"/>
                    <a:pt x="1483" y="6437"/>
                    <a:pt x="1483" y="6358"/>
                  </a:cubicBezTo>
                  <a:close/>
                  <a:moveTo>
                    <a:pt x="1634" y="5899"/>
                  </a:moveTo>
                  <a:cubicBezTo>
                    <a:pt x="1616" y="5969"/>
                    <a:pt x="1572" y="5969"/>
                    <a:pt x="1545" y="6014"/>
                  </a:cubicBezTo>
                  <a:cubicBezTo>
                    <a:pt x="1536" y="6014"/>
                    <a:pt x="1572" y="5855"/>
                    <a:pt x="1634" y="5899"/>
                  </a:cubicBezTo>
                  <a:close/>
                  <a:moveTo>
                    <a:pt x="1422" y="6393"/>
                  </a:moveTo>
                  <a:cubicBezTo>
                    <a:pt x="1404" y="6437"/>
                    <a:pt x="1395" y="6490"/>
                    <a:pt x="1351" y="6482"/>
                  </a:cubicBezTo>
                  <a:cubicBezTo>
                    <a:pt x="1377" y="6464"/>
                    <a:pt x="1369" y="6376"/>
                    <a:pt x="1422" y="6393"/>
                  </a:cubicBezTo>
                  <a:close/>
                  <a:moveTo>
                    <a:pt x="1333" y="6570"/>
                  </a:moveTo>
                  <a:cubicBezTo>
                    <a:pt x="1377" y="6588"/>
                    <a:pt x="1360" y="6517"/>
                    <a:pt x="1413" y="6543"/>
                  </a:cubicBezTo>
                  <a:cubicBezTo>
                    <a:pt x="1404" y="6588"/>
                    <a:pt x="1351" y="6579"/>
                    <a:pt x="1351" y="6632"/>
                  </a:cubicBezTo>
                  <a:cubicBezTo>
                    <a:pt x="1324" y="6632"/>
                    <a:pt x="1324" y="6605"/>
                    <a:pt x="1333" y="6570"/>
                  </a:cubicBezTo>
                  <a:close/>
                  <a:moveTo>
                    <a:pt x="5165" y="11153"/>
                  </a:moveTo>
                  <a:cubicBezTo>
                    <a:pt x="5121" y="11188"/>
                    <a:pt x="5033" y="11135"/>
                    <a:pt x="4971" y="11117"/>
                  </a:cubicBezTo>
                  <a:cubicBezTo>
                    <a:pt x="4821" y="11064"/>
                    <a:pt x="4697" y="11020"/>
                    <a:pt x="4565" y="10976"/>
                  </a:cubicBezTo>
                  <a:cubicBezTo>
                    <a:pt x="4494" y="10958"/>
                    <a:pt x="4388" y="10985"/>
                    <a:pt x="4388" y="10905"/>
                  </a:cubicBezTo>
                  <a:cubicBezTo>
                    <a:pt x="4512" y="10976"/>
                    <a:pt x="4662" y="10976"/>
                    <a:pt x="4803" y="11029"/>
                  </a:cubicBezTo>
                  <a:cubicBezTo>
                    <a:pt x="4909" y="11064"/>
                    <a:pt x="5033" y="11117"/>
                    <a:pt x="5165" y="11153"/>
                  </a:cubicBezTo>
                  <a:close/>
                  <a:moveTo>
                    <a:pt x="3735" y="10755"/>
                  </a:moveTo>
                  <a:cubicBezTo>
                    <a:pt x="3709" y="10746"/>
                    <a:pt x="3603" y="10738"/>
                    <a:pt x="3567" y="10711"/>
                  </a:cubicBezTo>
                  <a:cubicBezTo>
                    <a:pt x="3620" y="10676"/>
                    <a:pt x="3691" y="10720"/>
                    <a:pt x="3735" y="10755"/>
                  </a:cubicBezTo>
                  <a:close/>
                  <a:moveTo>
                    <a:pt x="2720" y="10490"/>
                  </a:moveTo>
                  <a:cubicBezTo>
                    <a:pt x="2693" y="10508"/>
                    <a:pt x="2640" y="10490"/>
                    <a:pt x="2587" y="10481"/>
                  </a:cubicBezTo>
                  <a:cubicBezTo>
                    <a:pt x="2587" y="10420"/>
                    <a:pt x="2675" y="10490"/>
                    <a:pt x="2720" y="10490"/>
                  </a:cubicBezTo>
                  <a:close/>
                  <a:moveTo>
                    <a:pt x="3541" y="10685"/>
                  </a:moveTo>
                  <a:cubicBezTo>
                    <a:pt x="3532" y="10746"/>
                    <a:pt x="3347" y="10676"/>
                    <a:pt x="3311" y="10649"/>
                  </a:cubicBezTo>
                  <a:cubicBezTo>
                    <a:pt x="3355" y="10632"/>
                    <a:pt x="3470" y="10685"/>
                    <a:pt x="3541" y="10685"/>
                  </a:cubicBezTo>
                  <a:close/>
                  <a:moveTo>
                    <a:pt x="6437" y="11559"/>
                  </a:moveTo>
                  <a:cubicBezTo>
                    <a:pt x="6366" y="11576"/>
                    <a:pt x="6331" y="11541"/>
                    <a:pt x="6260" y="11506"/>
                  </a:cubicBezTo>
                  <a:cubicBezTo>
                    <a:pt x="6296" y="11488"/>
                    <a:pt x="6375" y="11550"/>
                    <a:pt x="6437" y="11559"/>
                  </a:cubicBezTo>
                  <a:close/>
                  <a:moveTo>
                    <a:pt x="7823" y="11930"/>
                  </a:moveTo>
                  <a:cubicBezTo>
                    <a:pt x="7797" y="11974"/>
                    <a:pt x="7761" y="11921"/>
                    <a:pt x="7717" y="11912"/>
                  </a:cubicBezTo>
                  <a:cubicBezTo>
                    <a:pt x="7567" y="11877"/>
                    <a:pt x="7355" y="11832"/>
                    <a:pt x="7205" y="11788"/>
                  </a:cubicBezTo>
                  <a:cubicBezTo>
                    <a:pt x="7258" y="11709"/>
                    <a:pt x="7329" y="11797"/>
                    <a:pt x="7373" y="11806"/>
                  </a:cubicBezTo>
                  <a:cubicBezTo>
                    <a:pt x="7497" y="11841"/>
                    <a:pt x="7629" y="11868"/>
                    <a:pt x="7823" y="11930"/>
                  </a:cubicBezTo>
                  <a:close/>
                  <a:moveTo>
                    <a:pt x="5386" y="11223"/>
                  </a:moveTo>
                  <a:cubicBezTo>
                    <a:pt x="5342" y="11267"/>
                    <a:pt x="5165" y="11197"/>
                    <a:pt x="5201" y="11161"/>
                  </a:cubicBezTo>
                  <a:cubicBezTo>
                    <a:pt x="5245" y="11197"/>
                    <a:pt x="5307" y="11188"/>
                    <a:pt x="5386" y="11223"/>
                  </a:cubicBezTo>
                  <a:close/>
                  <a:moveTo>
                    <a:pt x="6234" y="11488"/>
                  </a:moveTo>
                  <a:cubicBezTo>
                    <a:pt x="6216" y="11523"/>
                    <a:pt x="6137" y="11488"/>
                    <a:pt x="6128" y="11462"/>
                  </a:cubicBezTo>
                  <a:cubicBezTo>
                    <a:pt x="6137" y="11435"/>
                    <a:pt x="6199" y="11479"/>
                    <a:pt x="6234" y="11488"/>
                  </a:cubicBezTo>
                  <a:close/>
                  <a:moveTo>
                    <a:pt x="2437" y="4530"/>
                  </a:moveTo>
                  <a:cubicBezTo>
                    <a:pt x="2455" y="4574"/>
                    <a:pt x="2375" y="4645"/>
                    <a:pt x="2349" y="4698"/>
                  </a:cubicBezTo>
                  <a:cubicBezTo>
                    <a:pt x="2331" y="4654"/>
                    <a:pt x="2419" y="4583"/>
                    <a:pt x="2437" y="4530"/>
                  </a:cubicBezTo>
                  <a:close/>
                  <a:moveTo>
                    <a:pt x="9889" y="2111"/>
                  </a:moveTo>
                  <a:cubicBezTo>
                    <a:pt x="9863" y="2129"/>
                    <a:pt x="9810" y="2111"/>
                    <a:pt x="9775" y="2129"/>
                  </a:cubicBezTo>
                  <a:cubicBezTo>
                    <a:pt x="9783" y="2146"/>
                    <a:pt x="9783" y="2155"/>
                    <a:pt x="9801" y="2164"/>
                  </a:cubicBezTo>
                  <a:cubicBezTo>
                    <a:pt x="9766" y="2217"/>
                    <a:pt x="9783" y="2129"/>
                    <a:pt x="9739" y="2137"/>
                  </a:cubicBezTo>
                  <a:cubicBezTo>
                    <a:pt x="9783" y="2111"/>
                    <a:pt x="9863" y="2076"/>
                    <a:pt x="9889" y="2111"/>
                  </a:cubicBezTo>
                  <a:close/>
                  <a:moveTo>
                    <a:pt x="10278" y="2234"/>
                  </a:moveTo>
                  <a:cubicBezTo>
                    <a:pt x="10243" y="2305"/>
                    <a:pt x="10190" y="2243"/>
                    <a:pt x="10137" y="2217"/>
                  </a:cubicBezTo>
                  <a:cubicBezTo>
                    <a:pt x="10163" y="2190"/>
                    <a:pt x="10234" y="2234"/>
                    <a:pt x="10278" y="2234"/>
                  </a:cubicBezTo>
                  <a:close/>
                  <a:moveTo>
                    <a:pt x="9695" y="2279"/>
                  </a:moveTo>
                  <a:cubicBezTo>
                    <a:pt x="9642" y="2270"/>
                    <a:pt x="9589" y="2261"/>
                    <a:pt x="9598" y="2208"/>
                  </a:cubicBezTo>
                  <a:cubicBezTo>
                    <a:pt x="9607" y="2252"/>
                    <a:pt x="9722" y="2226"/>
                    <a:pt x="9695" y="2279"/>
                  </a:cubicBezTo>
                  <a:close/>
                  <a:moveTo>
                    <a:pt x="10075" y="2332"/>
                  </a:moveTo>
                  <a:cubicBezTo>
                    <a:pt x="10039" y="2358"/>
                    <a:pt x="9978" y="2305"/>
                    <a:pt x="9969" y="2287"/>
                  </a:cubicBezTo>
                  <a:cubicBezTo>
                    <a:pt x="9925" y="2279"/>
                    <a:pt x="9907" y="2296"/>
                    <a:pt x="9889" y="2261"/>
                  </a:cubicBezTo>
                  <a:cubicBezTo>
                    <a:pt x="9951" y="2234"/>
                    <a:pt x="10031" y="2305"/>
                    <a:pt x="10075" y="2332"/>
                  </a:cubicBezTo>
                  <a:close/>
                  <a:moveTo>
                    <a:pt x="9739" y="2164"/>
                  </a:moveTo>
                  <a:cubicBezTo>
                    <a:pt x="9713" y="2199"/>
                    <a:pt x="9677" y="2155"/>
                    <a:pt x="9651" y="2164"/>
                  </a:cubicBezTo>
                  <a:cubicBezTo>
                    <a:pt x="9633" y="2164"/>
                    <a:pt x="9624" y="2190"/>
                    <a:pt x="9624" y="2190"/>
                  </a:cubicBezTo>
                  <a:cubicBezTo>
                    <a:pt x="9598" y="2190"/>
                    <a:pt x="9598" y="2164"/>
                    <a:pt x="9580" y="2164"/>
                  </a:cubicBezTo>
                  <a:cubicBezTo>
                    <a:pt x="9563" y="2155"/>
                    <a:pt x="9519" y="2208"/>
                    <a:pt x="9466" y="2182"/>
                  </a:cubicBezTo>
                  <a:cubicBezTo>
                    <a:pt x="9466" y="2137"/>
                    <a:pt x="9510" y="2164"/>
                    <a:pt x="9545" y="2164"/>
                  </a:cubicBezTo>
                  <a:cubicBezTo>
                    <a:pt x="9545" y="2120"/>
                    <a:pt x="9598" y="2120"/>
                    <a:pt x="9545" y="2093"/>
                  </a:cubicBezTo>
                  <a:cubicBezTo>
                    <a:pt x="9572" y="2040"/>
                    <a:pt x="9572" y="2111"/>
                    <a:pt x="9589" y="2120"/>
                  </a:cubicBezTo>
                  <a:cubicBezTo>
                    <a:pt x="9607" y="2120"/>
                    <a:pt x="9598" y="2093"/>
                    <a:pt x="9607" y="2093"/>
                  </a:cubicBezTo>
                  <a:cubicBezTo>
                    <a:pt x="9642" y="2084"/>
                    <a:pt x="9669" y="2137"/>
                    <a:pt x="9722" y="2129"/>
                  </a:cubicBezTo>
                  <a:cubicBezTo>
                    <a:pt x="9722" y="2146"/>
                    <a:pt x="9722" y="2155"/>
                    <a:pt x="9739" y="2164"/>
                  </a:cubicBezTo>
                  <a:close/>
                  <a:moveTo>
                    <a:pt x="8786" y="1978"/>
                  </a:moveTo>
                  <a:cubicBezTo>
                    <a:pt x="8706" y="1952"/>
                    <a:pt x="8680" y="2005"/>
                    <a:pt x="8574" y="1970"/>
                  </a:cubicBezTo>
                  <a:cubicBezTo>
                    <a:pt x="8591" y="1934"/>
                    <a:pt x="8556" y="1934"/>
                    <a:pt x="8530" y="1925"/>
                  </a:cubicBezTo>
                  <a:cubicBezTo>
                    <a:pt x="8583" y="1872"/>
                    <a:pt x="8689" y="1890"/>
                    <a:pt x="8742" y="1952"/>
                  </a:cubicBezTo>
                  <a:cubicBezTo>
                    <a:pt x="8742" y="1917"/>
                    <a:pt x="8715" y="1899"/>
                    <a:pt x="8759" y="1881"/>
                  </a:cubicBezTo>
                  <a:cubicBezTo>
                    <a:pt x="8680" y="1872"/>
                    <a:pt x="8477" y="1837"/>
                    <a:pt x="8477" y="1749"/>
                  </a:cubicBezTo>
                  <a:cubicBezTo>
                    <a:pt x="8547" y="1767"/>
                    <a:pt x="8574" y="1811"/>
                    <a:pt x="8644" y="1828"/>
                  </a:cubicBezTo>
                  <a:cubicBezTo>
                    <a:pt x="8662" y="1837"/>
                    <a:pt x="8706" y="1793"/>
                    <a:pt x="8671" y="1784"/>
                  </a:cubicBezTo>
                  <a:cubicBezTo>
                    <a:pt x="8786" y="1758"/>
                    <a:pt x="8962" y="1864"/>
                    <a:pt x="9068" y="1846"/>
                  </a:cubicBezTo>
                  <a:cubicBezTo>
                    <a:pt x="9024" y="1899"/>
                    <a:pt x="8936" y="1872"/>
                    <a:pt x="8900" y="1881"/>
                  </a:cubicBezTo>
                  <a:cubicBezTo>
                    <a:pt x="8874" y="1908"/>
                    <a:pt x="8953" y="1952"/>
                    <a:pt x="8962" y="1925"/>
                  </a:cubicBezTo>
                  <a:cubicBezTo>
                    <a:pt x="9015" y="1970"/>
                    <a:pt x="8892" y="1943"/>
                    <a:pt x="8847" y="1934"/>
                  </a:cubicBezTo>
                  <a:cubicBezTo>
                    <a:pt x="8821" y="1899"/>
                    <a:pt x="8865" y="1890"/>
                    <a:pt x="8883" y="1864"/>
                  </a:cubicBezTo>
                  <a:cubicBezTo>
                    <a:pt x="8812" y="1855"/>
                    <a:pt x="8786" y="1828"/>
                    <a:pt x="8733" y="1811"/>
                  </a:cubicBezTo>
                  <a:cubicBezTo>
                    <a:pt x="8706" y="1872"/>
                    <a:pt x="8777" y="1855"/>
                    <a:pt x="8794" y="1872"/>
                  </a:cubicBezTo>
                  <a:cubicBezTo>
                    <a:pt x="8794" y="1881"/>
                    <a:pt x="8759" y="1890"/>
                    <a:pt x="8768" y="1899"/>
                  </a:cubicBezTo>
                  <a:cubicBezTo>
                    <a:pt x="8777" y="1908"/>
                    <a:pt x="8830" y="1908"/>
                    <a:pt x="8812" y="1952"/>
                  </a:cubicBezTo>
                  <a:cubicBezTo>
                    <a:pt x="8794" y="1952"/>
                    <a:pt x="8794" y="1970"/>
                    <a:pt x="8786" y="1978"/>
                  </a:cubicBezTo>
                  <a:close/>
                  <a:moveTo>
                    <a:pt x="9686" y="2385"/>
                  </a:moveTo>
                  <a:cubicBezTo>
                    <a:pt x="9616" y="2376"/>
                    <a:pt x="9545" y="2411"/>
                    <a:pt x="9483" y="2420"/>
                  </a:cubicBezTo>
                  <a:cubicBezTo>
                    <a:pt x="9439" y="2420"/>
                    <a:pt x="9466" y="2385"/>
                    <a:pt x="9421" y="2402"/>
                  </a:cubicBezTo>
                  <a:cubicBezTo>
                    <a:pt x="9324" y="2438"/>
                    <a:pt x="9174" y="2411"/>
                    <a:pt x="8989" y="2393"/>
                  </a:cubicBezTo>
                  <a:cubicBezTo>
                    <a:pt x="8971" y="2367"/>
                    <a:pt x="8936" y="2358"/>
                    <a:pt x="8927" y="2332"/>
                  </a:cubicBezTo>
                  <a:cubicBezTo>
                    <a:pt x="8936" y="2261"/>
                    <a:pt x="9033" y="2314"/>
                    <a:pt x="8998" y="2234"/>
                  </a:cubicBezTo>
                  <a:cubicBezTo>
                    <a:pt x="9068" y="2226"/>
                    <a:pt x="9077" y="2261"/>
                    <a:pt x="9139" y="2252"/>
                  </a:cubicBezTo>
                  <a:cubicBezTo>
                    <a:pt x="9157" y="2190"/>
                    <a:pt x="9051" y="2190"/>
                    <a:pt x="8980" y="2173"/>
                  </a:cubicBezTo>
                  <a:cubicBezTo>
                    <a:pt x="8980" y="2146"/>
                    <a:pt x="9006" y="2146"/>
                    <a:pt x="9006" y="2120"/>
                  </a:cubicBezTo>
                  <a:cubicBezTo>
                    <a:pt x="9086" y="2190"/>
                    <a:pt x="9209" y="2164"/>
                    <a:pt x="9324" y="2199"/>
                  </a:cubicBezTo>
                  <a:cubicBezTo>
                    <a:pt x="9324" y="2234"/>
                    <a:pt x="9298" y="2226"/>
                    <a:pt x="9271" y="2217"/>
                  </a:cubicBezTo>
                  <a:cubicBezTo>
                    <a:pt x="9227" y="2217"/>
                    <a:pt x="9209" y="2252"/>
                    <a:pt x="9192" y="2279"/>
                  </a:cubicBezTo>
                  <a:cubicBezTo>
                    <a:pt x="9236" y="2332"/>
                    <a:pt x="9245" y="2279"/>
                    <a:pt x="9280" y="2261"/>
                  </a:cubicBezTo>
                  <a:cubicBezTo>
                    <a:pt x="9413" y="2296"/>
                    <a:pt x="9519" y="2367"/>
                    <a:pt x="9624" y="2340"/>
                  </a:cubicBezTo>
                  <a:cubicBezTo>
                    <a:pt x="9633" y="2367"/>
                    <a:pt x="9651" y="2376"/>
                    <a:pt x="9686" y="2385"/>
                  </a:cubicBezTo>
                  <a:close/>
                  <a:moveTo>
                    <a:pt x="9360" y="2349"/>
                  </a:moveTo>
                  <a:cubicBezTo>
                    <a:pt x="9360" y="2323"/>
                    <a:pt x="9333" y="2323"/>
                    <a:pt x="9315" y="2305"/>
                  </a:cubicBezTo>
                  <a:cubicBezTo>
                    <a:pt x="9298" y="2358"/>
                    <a:pt x="9377" y="2358"/>
                    <a:pt x="9421" y="2376"/>
                  </a:cubicBezTo>
                  <a:cubicBezTo>
                    <a:pt x="9536" y="2393"/>
                    <a:pt x="9413" y="2349"/>
                    <a:pt x="9360" y="2349"/>
                  </a:cubicBezTo>
                  <a:close/>
                  <a:moveTo>
                    <a:pt x="8936" y="2040"/>
                  </a:moveTo>
                  <a:cubicBezTo>
                    <a:pt x="8945" y="2023"/>
                    <a:pt x="8971" y="2040"/>
                    <a:pt x="8980" y="2014"/>
                  </a:cubicBezTo>
                  <a:cubicBezTo>
                    <a:pt x="8980" y="1987"/>
                    <a:pt x="8909" y="1996"/>
                    <a:pt x="8874" y="1978"/>
                  </a:cubicBezTo>
                  <a:cubicBezTo>
                    <a:pt x="8874" y="1996"/>
                    <a:pt x="8900" y="1996"/>
                    <a:pt x="8909" y="2005"/>
                  </a:cubicBezTo>
                  <a:cubicBezTo>
                    <a:pt x="8909" y="2049"/>
                    <a:pt x="8847" y="2058"/>
                    <a:pt x="8927" y="2067"/>
                  </a:cubicBezTo>
                  <a:cubicBezTo>
                    <a:pt x="8883" y="2102"/>
                    <a:pt x="8874" y="2084"/>
                    <a:pt x="8821" y="2067"/>
                  </a:cubicBezTo>
                  <a:cubicBezTo>
                    <a:pt x="8812" y="2058"/>
                    <a:pt x="8865" y="2049"/>
                    <a:pt x="8865" y="2058"/>
                  </a:cubicBezTo>
                  <a:cubicBezTo>
                    <a:pt x="8874" y="2040"/>
                    <a:pt x="8759" y="2040"/>
                    <a:pt x="8742" y="2031"/>
                  </a:cubicBezTo>
                  <a:cubicBezTo>
                    <a:pt x="8742" y="1996"/>
                    <a:pt x="8768" y="2005"/>
                    <a:pt x="8803" y="2014"/>
                  </a:cubicBezTo>
                  <a:cubicBezTo>
                    <a:pt x="8856" y="1961"/>
                    <a:pt x="8945" y="1943"/>
                    <a:pt x="9059" y="1970"/>
                  </a:cubicBezTo>
                  <a:cubicBezTo>
                    <a:pt x="9042" y="1978"/>
                    <a:pt x="9033" y="1987"/>
                    <a:pt x="9033" y="2014"/>
                  </a:cubicBezTo>
                  <a:cubicBezTo>
                    <a:pt x="9068" y="1996"/>
                    <a:pt x="9077" y="1943"/>
                    <a:pt x="9148" y="1970"/>
                  </a:cubicBezTo>
                  <a:cubicBezTo>
                    <a:pt x="9130" y="2014"/>
                    <a:pt x="9139" y="2040"/>
                    <a:pt x="9183" y="2040"/>
                  </a:cubicBezTo>
                  <a:cubicBezTo>
                    <a:pt x="9148" y="2129"/>
                    <a:pt x="9068" y="2076"/>
                    <a:pt x="8998" y="2084"/>
                  </a:cubicBezTo>
                  <a:cubicBezTo>
                    <a:pt x="9006" y="2040"/>
                    <a:pt x="9033" y="2058"/>
                    <a:pt x="9006" y="2023"/>
                  </a:cubicBezTo>
                  <a:cubicBezTo>
                    <a:pt x="8980" y="2023"/>
                    <a:pt x="8989" y="2067"/>
                    <a:pt x="8936" y="2040"/>
                  </a:cubicBezTo>
                  <a:close/>
                  <a:moveTo>
                    <a:pt x="10349" y="2146"/>
                  </a:moveTo>
                  <a:cubicBezTo>
                    <a:pt x="10340" y="2173"/>
                    <a:pt x="10304" y="2137"/>
                    <a:pt x="10296" y="2164"/>
                  </a:cubicBezTo>
                  <a:cubicBezTo>
                    <a:pt x="10251" y="2155"/>
                    <a:pt x="10198" y="2137"/>
                    <a:pt x="10163" y="2129"/>
                  </a:cubicBezTo>
                  <a:cubicBezTo>
                    <a:pt x="10110" y="2111"/>
                    <a:pt x="10039" y="2102"/>
                    <a:pt x="10039" y="2049"/>
                  </a:cubicBezTo>
                  <a:cubicBezTo>
                    <a:pt x="10084" y="2058"/>
                    <a:pt x="10075" y="2084"/>
                    <a:pt x="10119" y="2084"/>
                  </a:cubicBezTo>
                  <a:lnTo>
                    <a:pt x="10137" y="2040"/>
                  </a:lnTo>
                  <a:cubicBezTo>
                    <a:pt x="10101" y="1987"/>
                    <a:pt x="10039" y="2014"/>
                    <a:pt x="9951" y="1987"/>
                  </a:cubicBezTo>
                  <a:cubicBezTo>
                    <a:pt x="9951" y="1925"/>
                    <a:pt x="10013" y="1970"/>
                    <a:pt x="10048" y="1978"/>
                  </a:cubicBezTo>
                  <a:cubicBezTo>
                    <a:pt x="10075" y="1978"/>
                    <a:pt x="10110" y="1961"/>
                    <a:pt x="10137" y="1970"/>
                  </a:cubicBezTo>
                  <a:cubicBezTo>
                    <a:pt x="10225" y="1978"/>
                    <a:pt x="10304" y="2014"/>
                    <a:pt x="10366" y="2014"/>
                  </a:cubicBezTo>
                  <a:cubicBezTo>
                    <a:pt x="10402" y="2058"/>
                    <a:pt x="10340" y="2031"/>
                    <a:pt x="10331" y="2084"/>
                  </a:cubicBezTo>
                  <a:cubicBezTo>
                    <a:pt x="10340" y="2014"/>
                    <a:pt x="10207" y="1996"/>
                    <a:pt x="10145" y="2005"/>
                  </a:cubicBezTo>
                  <a:cubicBezTo>
                    <a:pt x="10145" y="2049"/>
                    <a:pt x="10172" y="2076"/>
                    <a:pt x="10225" y="2102"/>
                  </a:cubicBezTo>
                  <a:cubicBezTo>
                    <a:pt x="10243" y="2067"/>
                    <a:pt x="10234" y="2049"/>
                    <a:pt x="10190" y="2040"/>
                  </a:cubicBezTo>
                  <a:cubicBezTo>
                    <a:pt x="10260" y="2023"/>
                    <a:pt x="10296" y="2120"/>
                    <a:pt x="10349" y="2146"/>
                  </a:cubicBezTo>
                  <a:close/>
                  <a:moveTo>
                    <a:pt x="8530" y="1961"/>
                  </a:moveTo>
                  <a:cubicBezTo>
                    <a:pt x="8441" y="2014"/>
                    <a:pt x="8441" y="1908"/>
                    <a:pt x="8335" y="1908"/>
                  </a:cubicBezTo>
                  <a:cubicBezTo>
                    <a:pt x="8406" y="1943"/>
                    <a:pt x="8362" y="1961"/>
                    <a:pt x="8291" y="1961"/>
                  </a:cubicBezTo>
                  <a:cubicBezTo>
                    <a:pt x="8318" y="1890"/>
                    <a:pt x="8229" y="1925"/>
                    <a:pt x="8203" y="1864"/>
                  </a:cubicBezTo>
                  <a:cubicBezTo>
                    <a:pt x="8221" y="1855"/>
                    <a:pt x="8282" y="1828"/>
                    <a:pt x="8212" y="1819"/>
                  </a:cubicBezTo>
                  <a:cubicBezTo>
                    <a:pt x="8238" y="1767"/>
                    <a:pt x="8300" y="1828"/>
                    <a:pt x="8353" y="1828"/>
                  </a:cubicBezTo>
                  <a:cubicBezTo>
                    <a:pt x="8335" y="1864"/>
                    <a:pt x="8256" y="1828"/>
                    <a:pt x="8265" y="1890"/>
                  </a:cubicBezTo>
                  <a:cubicBezTo>
                    <a:pt x="8282" y="1899"/>
                    <a:pt x="8282" y="1881"/>
                    <a:pt x="8291" y="1864"/>
                  </a:cubicBezTo>
                  <a:lnTo>
                    <a:pt x="8415" y="1890"/>
                  </a:lnTo>
                  <a:cubicBezTo>
                    <a:pt x="8441" y="1890"/>
                    <a:pt x="8397" y="1811"/>
                    <a:pt x="8477" y="1837"/>
                  </a:cubicBezTo>
                  <a:cubicBezTo>
                    <a:pt x="8503" y="1890"/>
                    <a:pt x="8388" y="1934"/>
                    <a:pt x="8530" y="1961"/>
                  </a:cubicBezTo>
                  <a:close/>
                  <a:moveTo>
                    <a:pt x="10790" y="2420"/>
                  </a:moveTo>
                  <a:cubicBezTo>
                    <a:pt x="10843" y="2446"/>
                    <a:pt x="10817" y="2473"/>
                    <a:pt x="10878" y="2464"/>
                  </a:cubicBezTo>
                  <a:cubicBezTo>
                    <a:pt x="10870" y="2526"/>
                    <a:pt x="10772" y="2455"/>
                    <a:pt x="10790" y="2420"/>
                  </a:cubicBezTo>
                  <a:close/>
                  <a:moveTo>
                    <a:pt x="13333" y="10552"/>
                  </a:moveTo>
                  <a:cubicBezTo>
                    <a:pt x="13333" y="10605"/>
                    <a:pt x="13236" y="10676"/>
                    <a:pt x="13201" y="10738"/>
                  </a:cubicBezTo>
                  <a:cubicBezTo>
                    <a:pt x="13201" y="10685"/>
                    <a:pt x="13298" y="10614"/>
                    <a:pt x="13333" y="10552"/>
                  </a:cubicBezTo>
                  <a:close/>
                  <a:moveTo>
                    <a:pt x="10817" y="2393"/>
                  </a:moveTo>
                  <a:cubicBezTo>
                    <a:pt x="10781" y="2411"/>
                    <a:pt x="10737" y="2402"/>
                    <a:pt x="10719" y="2446"/>
                  </a:cubicBezTo>
                  <a:cubicBezTo>
                    <a:pt x="10666" y="2420"/>
                    <a:pt x="10596" y="2411"/>
                    <a:pt x="10605" y="2358"/>
                  </a:cubicBezTo>
                  <a:cubicBezTo>
                    <a:pt x="10631" y="2402"/>
                    <a:pt x="10702" y="2402"/>
                    <a:pt x="10746" y="2402"/>
                  </a:cubicBezTo>
                  <a:cubicBezTo>
                    <a:pt x="10746" y="2393"/>
                    <a:pt x="10728" y="2385"/>
                    <a:pt x="10719" y="2385"/>
                  </a:cubicBezTo>
                  <a:cubicBezTo>
                    <a:pt x="10737" y="2358"/>
                    <a:pt x="10799" y="2367"/>
                    <a:pt x="10817" y="2393"/>
                  </a:cubicBezTo>
                  <a:close/>
                  <a:moveTo>
                    <a:pt x="12582" y="10270"/>
                  </a:moveTo>
                  <a:cubicBezTo>
                    <a:pt x="12565" y="10252"/>
                    <a:pt x="12574" y="10234"/>
                    <a:pt x="12591" y="10208"/>
                  </a:cubicBezTo>
                  <a:cubicBezTo>
                    <a:pt x="12565" y="10181"/>
                    <a:pt x="12556" y="10208"/>
                    <a:pt x="12547" y="10172"/>
                  </a:cubicBezTo>
                  <a:cubicBezTo>
                    <a:pt x="12556" y="10119"/>
                    <a:pt x="12591" y="10084"/>
                    <a:pt x="12618" y="10031"/>
                  </a:cubicBezTo>
                  <a:cubicBezTo>
                    <a:pt x="12653" y="9961"/>
                    <a:pt x="12680" y="9872"/>
                    <a:pt x="12724" y="9793"/>
                  </a:cubicBezTo>
                  <a:cubicBezTo>
                    <a:pt x="12733" y="9775"/>
                    <a:pt x="12750" y="9766"/>
                    <a:pt x="12750" y="9766"/>
                  </a:cubicBezTo>
                  <a:cubicBezTo>
                    <a:pt x="12786" y="9704"/>
                    <a:pt x="12812" y="9625"/>
                    <a:pt x="12830" y="9554"/>
                  </a:cubicBezTo>
                  <a:cubicBezTo>
                    <a:pt x="12847" y="9484"/>
                    <a:pt x="12865" y="9404"/>
                    <a:pt x="12892" y="9342"/>
                  </a:cubicBezTo>
                  <a:cubicBezTo>
                    <a:pt x="12900" y="9316"/>
                    <a:pt x="12927" y="9289"/>
                    <a:pt x="12936" y="9263"/>
                  </a:cubicBezTo>
                  <a:cubicBezTo>
                    <a:pt x="12945" y="9245"/>
                    <a:pt x="12927" y="9210"/>
                    <a:pt x="12936" y="9192"/>
                  </a:cubicBezTo>
                  <a:cubicBezTo>
                    <a:pt x="12945" y="9175"/>
                    <a:pt x="12971" y="9148"/>
                    <a:pt x="12971" y="9131"/>
                  </a:cubicBezTo>
                  <a:cubicBezTo>
                    <a:pt x="13006" y="9025"/>
                    <a:pt x="13033" y="8892"/>
                    <a:pt x="13077" y="8786"/>
                  </a:cubicBezTo>
                  <a:cubicBezTo>
                    <a:pt x="13112" y="8813"/>
                    <a:pt x="13121" y="8777"/>
                    <a:pt x="13156" y="8795"/>
                  </a:cubicBezTo>
                  <a:cubicBezTo>
                    <a:pt x="13156" y="8733"/>
                    <a:pt x="13121" y="8786"/>
                    <a:pt x="13086" y="8769"/>
                  </a:cubicBezTo>
                  <a:cubicBezTo>
                    <a:pt x="13103" y="8663"/>
                    <a:pt x="13130" y="8610"/>
                    <a:pt x="13103" y="8548"/>
                  </a:cubicBezTo>
                  <a:cubicBezTo>
                    <a:pt x="13077" y="8512"/>
                    <a:pt x="13130" y="8512"/>
                    <a:pt x="13130" y="8495"/>
                  </a:cubicBezTo>
                  <a:cubicBezTo>
                    <a:pt x="13139" y="8459"/>
                    <a:pt x="13103" y="8424"/>
                    <a:pt x="13156" y="8389"/>
                  </a:cubicBezTo>
                  <a:cubicBezTo>
                    <a:pt x="13059" y="8389"/>
                    <a:pt x="13148" y="8336"/>
                    <a:pt x="13121" y="8301"/>
                  </a:cubicBezTo>
                  <a:cubicBezTo>
                    <a:pt x="13095" y="8327"/>
                    <a:pt x="13059" y="8327"/>
                    <a:pt x="13033" y="8345"/>
                  </a:cubicBezTo>
                  <a:cubicBezTo>
                    <a:pt x="13050" y="8371"/>
                    <a:pt x="13086" y="8345"/>
                    <a:pt x="13112" y="8398"/>
                  </a:cubicBezTo>
                  <a:cubicBezTo>
                    <a:pt x="13103" y="8442"/>
                    <a:pt x="13068" y="8442"/>
                    <a:pt x="13068" y="8495"/>
                  </a:cubicBezTo>
                  <a:lnTo>
                    <a:pt x="13015" y="8477"/>
                  </a:lnTo>
                  <a:cubicBezTo>
                    <a:pt x="12989" y="8530"/>
                    <a:pt x="13086" y="8512"/>
                    <a:pt x="13077" y="8574"/>
                  </a:cubicBezTo>
                  <a:cubicBezTo>
                    <a:pt x="13050" y="8574"/>
                    <a:pt x="13050" y="8548"/>
                    <a:pt x="13024" y="8548"/>
                  </a:cubicBezTo>
                  <a:cubicBezTo>
                    <a:pt x="12997" y="8601"/>
                    <a:pt x="13059" y="8636"/>
                    <a:pt x="13006" y="8671"/>
                  </a:cubicBezTo>
                  <a:cubicBezTo>
                    <a:pt x="13024" y="8716"/>
                    <a:pt x="13042" y="8769"/>
                    <a:pt x="13015" y="8848"/>
                  </a:cubicBezTo>
                  <a:cubicBezTo>
                    <a:pt x="12997" y="8821"/>
                    <a:pt x="12989" y="8786"/>
                    <a:pt x="12997" y="8742"/>
                  </a:cubicBezTo>
                  <a:cubicBezTo>
                    <a:pt x="12971" y="8751"/>
                    <a:pt x="12953" y="8777"/>
                    <a:pt x="12936" y="8786"/>
                  </a:cubicBezTo>
                  <a:cubicBezTo>
                    <a:pt x="12927" y="8821"/>
                    <a:pt x="12971" y="8786"/>
                    <a:pt x="12971" y="8786"/>
                  </a:cubicBezTo>
                  <a:cubicBezTo>
                    <a:pt x="12989" y="8795"/>
                    <a:pt x="12962" y="8813"/>
                    <a:pt x="12971" y="8830"/>
                  </a:cubicBezTo>
                  <a:cubicBezTo>
                    <a:pt x="12980" y="8857"/>
                    <a:pt x="13033" y="8883"/>
                    <a:pt x="12971" y="8910"/>
                  </a:cubicBezTo>
                  <a:cubicBezTo>
                    <a:pt x="12927" y="8919"/>
                    <a:pt x="12971" y="8874"/>
                    <a:pt x="12962" y="8857"/>
                  </a:cubicBezTo>
                  <a:cubicBezTo>
                    <a:pt x="12953" y="8848"/>
                    <a:pt x="12909" y="8848"/>
                    <a:pt x="12909" y="8813"/>
                  </a:cubicBezTo>
                  <a:cubicBezTo>
                    <a:pt x="12839" y="8848"/>
                    <a:pt x="12865" y="8892"/>
                    <a:pt x="12830" y="8945"/>
                  </a:cubicBezTo>
                  <a:cubicBezTo>
                    <a:pt x="12900" y="8972"/>
                    <a:pt x="12865" y="8892"/>
                    <a:pt x="12900" y="8892"/>
                  </a:cubicBezTo>
                  <a:cubicBezTo>
                    <a:pt x="12971" y="8892"/>
                    <a:pt x="12927" y="8945"/>
                    <a:pt x="12953" y="8972"/>
                  </a:cubicBezTo>
                  <a:cubicBezTo>
                    <a:pt x="12927" y="9016"/>
                    <a:pt x="12927" y="8972"/>
                    <a:pt x="12874" y="8963"/>
                  </a:cubicBezTo>
                  <a:cubicBezTo>
                    <a:pt x="12839" y="8972"/>
                    <a:pt x="12794" y="8972"/>
                    <a:pt x="12786" y="9033"/>
                  </a:cubicBezTo>
                  <a:cubicBezTo>
                    <a:pt x="12733" y="9016"/>
                    <a:pt x="12706" y="8954"/>
                    <a:pt x="12768" y="8954"/>
                  </a:cubicBezTo>
                  <a:cubicBezTo>
                    <a:pt x="12768" y="8910"/>
                    <a:pt x="12724" y="8980"/>
                    <a:pt x="12688" y="8936"/>
                  </a:cubicBezTo>
                  <a:cubicBezTo>
                    <a:pt x="12662" y="8901"/>
                    <a:pt x="12715" y="8874"/>
                    <a:pt x="12724" y="8839"/>
                  </a:cubicBezTo>
                  <a:cubicBezTo>
                    <a:pt x="12733" y="8830"/>
                    <a:pt x="12724" y="8804"/>
                    <a:pt x="12733" y="8786"/>
                  </a:cubicBezTo>
                  <a:cubicBezTo>
                    <a:pt x="12750" y="8716"/>
                    <a:pt x="12803" y="8654"/>
                    <a:pt x="12821" y="8583"/>
                  </a:cubicBezTo>
                  <a:cubicBezTo>
                    <a:pt x="12830" y="8557"/>
                    <a:pt x="12821" y="8539"/>
                    <a:pt x="12830" y="8521"/>
                  </a:cubicBezTo>
                  <a:cubicBezTo>
                    <a:pt x="12839" y="8468"/>
                    <a:pt x="12865" y="8415"/>
                    <a:pt x="12883" y="8354"/>
                  </a:cubicBezTo>
                  <a:cubicBezTo>
                    <a:pt x="12900" y="8301"/>
                    <a:pt x="12918" y="8239"/>
                    <a:pt x="12927" y="8186"/>
                  </a:cubicBezTo>
                  <a:cubicBezTo>
                    <a:pt x="12936" y="8142"/>
                    <a:pt x="12953" y="8115"/>
                    <a:pt x="12971" y="8080"/>
                  </a:cubicBezTo>
                  <a:cubicBezTo>
                    <a:pt x="13050" y="7833"/>
                    <a:pt x="13095" y="7568"/>
                    <a:pt x="13165" y="7320"/>
                  </a:cubicBezTo>
                  <a:cubicBezTo>
                    <a:pt x="13174" y="7294"/>
                    <a:pt x="13201" y="7285"/>
                    <a:pt x="13209" y="7259"/>
                  </a:cubicBezTo>
                  <a:cubicBezTo>
                    <a:pt x="13227" y="7206"/>
                    <a:pt x="13218" y="7153"/>
                    <a:pt x="13218" y="7091"/>
                  </a:cubicBezTo>
                  <a:cubicBezTo>
                    <a:pt x="13227" y="7047"/>
                    <a:pt x="13254" y="7020"/>
                    <a:pt x="13227" y="6967"/>
                  </a:cubicBezTo>
                  <a:cubicBezTo>
                    <a:pt x="13227" y="6923"/>
                    <a:pt x="13271" y="6932"/>
                    <a:pt x="13280" y="6897"/>
                  </a:cubicBezTo>
                  <a:cubicBezTo>
                    <a:pt x="13254" y="6817"/>
                    <a:pt x="13307" y="6729"/>
                    <a:pt x="13271" y="6641"/>
                  </a:cubicBezTo>
                  <a:cubicBezTo>
                    <a:pt x="13271" y="6614"/>
                    <a:pt x="13333" y="6641"/>
                    <a:pt x="13315" y="6676"/>
                  </a:cubicBezTo>
                  <a:cubicBezTo>
                    <a:pt x="13368" y="6623"/>
                    <a:pt x="13298" y="6535"/>
                    <a:pt x="13271" y="6552"/>
                  </a:cubicBezTo>
                  <a:cubicBezTo>
                    <a:pt x="13289" y="6499"/>
                    <a:pt x="13289" y="6420"/>
                    <a:pt x="13351" y="6411"/>
                  </a:cubicBezTo>
                  <a:cubicBezTo>
                    <a:pt x="13315" y="6376"/>
                    <a:pt x="13324" y="6323"/>
                    <a:pt x="13333" y="6279"/>
                  </a:cubicBezTo>
                  <a:cubicBezTo>
                    <a:pt x="13342" y="6226"/>
                    <a:pt x="13351" y="6181"/>
                    <a:pt x="13315" y="6146"/>
                  </a:cubicBezTo>
                  <a:cubicBezTo>
                    <a:pt x="13298" y="6120"/>
                    <a:pt x="13342" y="6111"/>
                    <a:pt x="13342" y="6102"/>
                  </a:cubicBezTo>
                  <a:cubicBezTo>
                    <a:pt x="13342" y="6093"/>
                    <a:pt x="13315" y="6075"/>
                    <a:pt x="13324" y="6058"/>
                  </a:cubicBezTo>
                  <a:cubicBezTo>
                    <a:pt x="13333" y="5987"/>
                    <a:pt x="13351" y="5872"/>
                    <a:pt x="13342" y="5775"/>
                  </a:cubicBezTo>
                  <a:cubicBezTo>
                    <a:pt x="13342" y="5758"/>
                    <a:pt x="13324" y="5705"/>
                    <a:pt x="13307" y="5705"/>
                  </a:cubicBezTo>
                  <a:cubicBezTo>
                    <a:pt x="13307" y="5687"/>
                    <a:pt x="13333" y="5687"/>
                    <a:pt x="13351" y="5687"/>
                  </a:cubicBezTo>
                  <a:cubicBezTo>
                    <a:pt x="13324" y="5599"/>
                    <a:pt x="13315" y="5537"/>
                    <a:pt x="13315" y="5466"/>
                  </a:cubicBezTo>
                  <a:cubicBezTo>
                    <a:pt x="13315" y="5457"/>
                    <a:pt x="13298" y="5457"/>
                    <a:pt x="13289" y="5457"/>
                  </a:cubicBezTo>
                  <a:cubicBezTo>
                    <a:pt x="13307" y="5396"/>
                    <a:pt x="13262" y="5378"/>
                    <a:pt x="13298" y="5334"/>
                  </a:cubicBezTo>
                  <a:cubicBezTo>
                    <a:pt x="13298" y="5298"/>
                    <a:pt x="13262" y="5316"/>
                    <a:pt x="13254" y="5298"/>
                  </a:cubicBezTo>
                  <a:cubicBezTo>
                    <a:pt x="13271" y="5254"/>
                    <a:pt x="13262" y="5192"/>
                    <a:pt x="13254" y="5131"/>
                  </a:cubicBezTo>
                  <a:cubicBezTo>
                    <a:pt x="13245" y="5086"/>
                    <a:pt x="13218" y="5016"/>
                    <a:pt x="13209" y="4998"/>
                  </a:cubicBezTo>
                  <a:cubicBezTo>
                    <a:pt x="13192" y="4972"/>
                    <a:pt x="13165" y="4945"/>
                    <a:pt x="13156" y="4919"/>
                  </a:cubicBezTo>
                  <a:cubicBezTo>
                    <a:pt x="13139" y="4866"/>
                    <a:pt x="13121" y="4813"/>
                    <a:pt x="13103" y="4769"/>
                  </a:cubicBezTo>
                  <a:cubicBezTo>
                    <a:pt x="13095" y="4716"/>
                    <a:pt x="13077" y="4671"/>
                    <a:pt x="13068" y="4627"/>
                  </a:cubicBezTo>
                  <a:cubicBezTo>
                    <a:pt x="13042" y="4539"/>
                    <a:pt x="12953" y="4477"/>
                    <a:pt x="12989" y="4407"/>
                  </a:cubicBezTo>
                  <a:cubicBezTo>
                    <a:pt x="12971" y="4389"/>
                    <a:pt x="12953" y="4389"/>
                    <a:pt x="12936" y="4362"/>
                  </a:cubicBezTo>
                  <a:cubicBezTo>
                    <a:pt x="12927" y="4345"/>
                    <a:pt x="12945" y="4336"/>
                    <a:pt x="12936" y="4318"/>
                  </a:cubicBezTo>
                  <a:cubicBezTo>
                    <a:pt x="12918" y="4292"/>
                    <a:pt x="12874" y="4256"/>
                    <a:pt x="12865" y="4230"/>
                  </a:cubicBezTo>
                  <a:cubicBezTo>
                    <a:pt x="12847" y="4195"/>
                    <a:pt x="12839" y="4159"/>
                    <a:pt x="12821" y="4115"/>
                  </a:cubicBezTo>
                  <a:cubicBezTo>
                    <a:pt x="12812" y="4080"/>
                    <a:pt x="12794" y="4045"/>
                    <a:pt x="12768" y="4009"/>
                  </a:cubicBezTo>
                  <a:cubicBezTo>
                    <a:pt x="12759" y="3992"/>
                    <a:pt x="12750" y="4000"/>
                    <a:pt x="12741" y="3983"/>
                  </a:cubicBezTo>
                  <a:cubicBezTo>
                    <a:pt x="12724" y="3965"/>
                    <a:pt x="12733" y="3939"/>
                    <a:pt x="12715" y="3912"/>
                  </a:cubicBezTo>
                  <a:cubicBezTo>
                    <a:pt x="12706" y="3903"/>
                    <a:pt x="12671" y="3894"/>
                    <a:pt x="12662" y="3886"/>
                  </a:cubicBezTo>
                  <a:cubicBezTo>
                    <a:pt x="12653" y="3877"/>
                    <a:pt x="12662" y="3859"/>
                    <a:pt x="12653" y="3842"/>
                  </a:cubicBezTo>
                  <a:cubicBezTo>
                    <a:pt x="12644" y="3824"/>
                    <a:pt x="12627" y="3833"/>
                    <a:pt x="12609" y="3806"/>
                  </a:cubicBezTo>
                  <a:cubicBezTo>
                    <a:pt x="12582" y="3762"/>
                    <a:pt x="12556" y="3718"/>
                    <a:pt x="12530" y="3674"/>
                  </a:cubicBezTo>
                  <a:cubicBezTo>
                    <a:pt x="12512" y="3656"/>
                    <a:pt x="12494" y="3630"/>
                    <a:pt x="12485" y="3612"/>
                  </a:cubicBezTo>
                  <a:cubicBezTo>
                    <a:pt x="12468" y="3594"/>
                    <a:pt x="12450" y="3577"/>
                    <a:pt x="12432" y="3559"/>
                  </a:cubicBezTo>
                  <a:cubicBezTo>
                    <a:pt x="12415" y="3550"/>
                    <a:pt x="12432" y="3532"/>
                    <a:pt x="12415" y="3524"/>
                  </a:cubicBezTo>
                  <a:cubicBezTo>
                    <a:pt x="12379" y="3488"/>
                    <a:pt x="12309" y="3479"/>
                    <a:pt x="12291" y="3400"/>
                  </a:cubicBezTo>
                  <a:cubicBezTo>
                    <a:pt x="12220" y="3400"/>
                    <a:pt x="12203" y="3312"/>
                    <a:pt x="12123" y="3259"/>
                  </a:cubicBezTo>
                  <a:cubicBezTo>
                    <a:pt x="12141" y="3241"/>
                    <a:pt x="12159" y="3285"/>
                    <a:pt x="12176" y="3250"/>
                  </a:cubicBezTo>
                  <a:cubicBezTo>
                    <a:pt x="12159" y="3232"/>
                    <a:pt x="12132" y="3241"/>
                    <a:pt x="12115" y="3250"/>
                  </a:cubicBezTo>
                  <a:cubicBezTo>
                    <a:pt x="12115" y="3232"/>
                    <a:pt x="12097" y="3223"/>
                    <a:pt x="12079" y="3206"/>
                  </a:cubicBezTo>
                  <a:cubicBezTo>
                    <a:pt x="12070" y="3197"/>
                    <a:pt x="12062" y="3188"/>
                    <a:pt x="12053" y="3179"/>
                  </a:cubicBezTo>
                  <a:cubicBezTo>
                    <a:pt x="12044" y="3170"/>
                    <a:pt x="12035" y="3170"/>
                    <a:pt x="12026" y="3162"/>
                  </a:cubicBezTo>
                  <a:cubicBezTo>
                    <a:pt x="12000" y="3144"/>
                    <a:pt x="11982" y="3188"/>
                    <a:pt x="11964" y="3179"/>
                  </a:cubicBezTo>
                  <a:cubicBezTo>
                    <a:pt x="11858" y="3109"/>
                    <a:pt x="11779" y="3029"/>
                    <a:pt x="11673" y="2985"/>
                  </a:cubicBezTo>
                  <a:cubicBezTo>
                    <a:pt x="11647" y="2976"/>
                    <a:pt x="11620" y="2994"/>
                    <a:pt x="11594" y="2976"/>
                  </a:cubicBezTo>
                  <a:cubicBezTo>
                    <a:pt x="11558" y="2967"/>
                    <a:pt x="11532" y="2950"/>
                    <a:pt x="11488" y="2923"/>
                  </a:cubicBezTo>
                  <a:cubicBezTo>
                    <a:pt x="11443" y="2897"/>
                    <a:pt x="11408" y="2879"/>
                    <a:pt x="11364" y="2853"/>
                  </a:cubicBezTo>
                  <a:cubicBezTo>
                    <a:pt x="11337" y="2844"/>
                    <a:pt x="11293" y="2844"/>
                    <a:pt x="11267" y="2835"/>
                  </a:cubicBezTo>
                  <a:cubicBezTo>
                    <a:pt x="11240" y="2826"/>
                    <a:pt x="11240" y="2791"/>
                    <a:pt x="11205" y="2782"/>
                  </a:cubicBezTo>
                  <a:cubicBezTo>
                    <a:pt x="11187" y="2764"/>
                    <a:pt x="11161" y="2773"/>
                    <a:pt x="11134" y="2764"/>
                  </a:cubicBezTo>
                  <a:cubicBezTo>
                    <a:pt x="11020" y="2720"/>
                    <a:pt x="10896" y="2658"/>
                    <a:pt x="10781" y="2614"/>
                  </a:cubicBezTo>
                  <a:cubicBezTo>
                    <a:pt x="10790" y="2561"/>
                    <a:pt x="10843" y="2623"/>
                    <a:pt x="10896" y="2632"/>
                  </a:cubicBezTo>
                  <a:cubicBezTo>
                    <a:pt x="10922" y="2632"/>
                    <a:pt x="11011" y="2597"/>
                    <a:pt x="11002" y="2667"/>
                  </a:cubicBezTo>
                  <a:cubicBezTo>
                    <a:pt x="11046" y="2694"/>
                    <a:pt x="11055" y="2632"/>
                    <a:pt x="11099" y="2658"/>
                  </a:cubicBezTo>
                  <a:cubicBezTo>
                    <a:pt x="11090" y="2685"/>
                    <a:pt x="11099" y="2694"/>
                    <a:pt x="11117" y="2711"/>
                  </a:cubicBezTo>
                  <a:cubicBezTo>
                    <a:pt x="11126" y="2676"/>
                    <a:pt x="11187" y="2667"/>
                    <a:pt x="11214" y="2729"/>
                  </a:cubicBezTo>
                  <a:cubicBezTo>
                    <a:pt x="11249" y="2685"/>
                    <a:pt x="11161" y="2685"/>
                    <a:pt x="11196" y="2641"/>
                  </a:cubicBezTo>
                  <a:cubicBezTo>
                    <a:pt x="11293" y="2667"/>
                    <a:pt x="11337" y="2694"/>
                    <a:pt x="11417" y="2711"/>
                  </a:cubicBezTo>
                  <a:cubicBezTo>
                    <a:pt x="11452" y="2667"/>
                    <a:pt x="11364" y="2667"/>
                    <a:pt x="11408" y="2614"/>
                  </a:cubicBezTo>
                  <a:cubicBezTo>
                    <a:pt x="11452" y="2649"/>
                    <a:pt x="11505" y="2658"/>
                    <a:pt x="11549" y="2667"/>
                  </a:cubicBezTo>
                  <a:cubicBezTo>
                    <a:pt x="11567" y="2667"/>
                    <a:pt x="11585" y="2676"/>
                    <a:pt x="11602" y="2685"/>
                  </a:cubicBezTo>
                  <a:cubicBezTo>
                    <a:pt x="11620" y="2694"/>
                    <a:pt x="11629" y="2711"/>
                    <a:pt x="11638" y="2729"/>
                  </a:cubicBezTo>
                  <a:cubicBezTo>
                    <a:pt x="11673" y="2738"/>
                    <a:pt x="11682" y="2720"/>
                    <a:pt x="11673" y="2694"/>
                  </a:cubicBezTo>
                  <a:cubicBezTo>
                    <a:pt x="11708" y="2694"/>
                    <a:pt x="11700" y="2755"/>
                    <a:pt x="11726" y="2720"/>
                  </a:cubicBezTo>
                  <a:cubicBezTo>
                    <a:pt x="11752" y="2738"/>
                    <a:pt x="11691" y="2755"/>
                    <a:pt x="11682" y="2773"/>
                  </a:cubicBezTo>
                  <a:cubicBezTo>
                    <a:pt x="11735" y="2773"/>
                    <a:pt x="11779" y="2782"/>
                    <a:pt x="11814" y="2800"/>
                  </a:cubicBezTo>
                  <a:cubicBezTo>
                    <a:pt x="11850" y="2808"/>
                    <a:pt x="11885" y="2835"/>
                    <a:pt x="11920" y="2870"/>
                  </a:cubicBezTo>
                  <a:cubicBezTo>
                    <a:pt x="11929" y="2861"/>
                    <a:pt x="11911" y="2853"/>
                    <a:pt x="11911" y="2844"/>
                  </a:cubicBezTo>
                  <a:cubicBezTo>
                    <a:pt x="11929" y="2861"/>
                    <a:pt x="11973" y="2870"/>
                    <a:pt x="12009" y="2897"/>
                  </a:cubicBezTo>
                  <a:cubicBezTo>
                    <a:pt x="12053" y="2914"/>
                    <a:pt x="12088" y="2950"/>
                    <a:pt x="12115" y="2985"/>
                  </a:cubicBezTo>
                  <a:cubicBezTo>
                    <a:pt x="12141" y="3020"/>
                    <a:pt x="12167" y="2959"/>
                    <a:pt x="12203" y="2994"/>
                  </a:cubicBezTo>
                  <a:cubicBezTo>
                    <a:pt x="12203" y="3020"/>
                    <a:pt x="12220" y="3047"/>
                    <a:pt x="12247" y="3073"/>
                  </a:cubicBezTo>
                  <a:cubicBezTo>
                    <a:pt x="12265" y="3091"/>
                    <a:pt x="12273" y="3082"/>
                    <a:pt x="12291" y="3073"/>
                  </a:cubicBezTo>
                  <a:cubicBezTo>
                    <a:pt x="12309" y="3091"/>
                    <a:pt x="12318" y="3144"/>
                    <a:pt x="12362" y="3109"/>
                  </a:cubicBezTo>
                  <a:cubicBezTo>
                    <a:pt x="12379" y="3082"/>
                    <a:pt x="12309" y="3056"/>
                    <a:pt x="12291" y="3029"/>
                  </a:cubicBezTo>
                  <a:cubicBezTo>
                    <a:pt x="12318" y="3003"/>
                    <a:pt x="12326" y="2976"/>
                    <a:pt x="12291" y="2959"/>
                  </a:cubicBezTo>
                  <a:cubicBezTo>
                    <a:pt x="12282" y="2950"/>
                    <a:pt x="12273" y="2959"/>
                    <a:pt x="12265" y="2950"/>
                  </a:cubicBezTo>
                  <a:cubicBezTo>
                    <a:pt x="12265" y="2967"/>
                    <a:pt x="12273" y="2985"/>
                    <a:pt x="12256" y="3003"/>
                  </a:cubicBezTo>
                  <a:cubicBezTo>
                    <a:pt x="12132" y="2879"/>
                    <a:pt x="12026" y="2808"/>
                    <a:pt x="11911" y="2755"/>
                  </a:cubicBezTo>
                  <a:cubicBezTo>
                    <a:pt x="11885" y="2738"/>
                    <a:pt x="11858" y="2720"/>
                    <a:pt x="11832" y="2702"/>
                  </a:cubicBezTo>
                  <a:cubicBezTo>
                    <a:pt x="11805" y="2694"/>
                    <a:pt x="11779" y="2676"/>
                    <a:pt x="11744" y="2667"/>
                  </a:cubicBezTo>
                  <a:cubicBezTo>
                    <a:pt x="11717" y="2649"/>
                    <a:pt x="11691" y="2632"/>
                    <a:pt x="11655" y="2614"/>
                  </a:cubicBezTo>
                  <a:cubicBezTo>
                    <a:pt x="11620" y="2597"/>
                    <a:pt x="11576" y="2579"/>
                    <a:pt x="11541" y="2552"/>
                  </a:cubicBezTo>
                  <a:cubicBezTo>
                    <a:pt x="11532" y="2535"/>
                    <a:pt x="11541" y="2535"/>
                    <a:pt x="11558" y="2517"/>
                  </a:cubicBezTo>
                  <a:cubicBezTo>
                    <a:pt x="11461" y="2473"/>
                    <a:pt x="11373" y="2455"/>
                    <a:pt x="11302" y="2411"/>
                  </a:cubicBezTo>
                  <a:cubicBezTo>
                    <a:pt x="11285" y="2411"/>
                    <a:pt x="11276" y="2438"/>
                    <a:pt x="11258" y="2429"/>
                  </a:cubicBezTo>
                  <a:cubicBezTo>
                    <a:pt x="11223" y="2402"/>
                    <a:pt x="11179" y="2385"/>
                    <a:pt x="11205" y="2332"/>
                  </a:cubicBezTo>
                  <a:cubicBezTo>
                    <a:pt x="11161" y="2332"/>
                    <a:pt x="11152" y="2323"/>
                    <a:pt x="11152" y="2376"/>
                  </a:cubicBezTo>
                  <a:cubicBezTo>
                    <a:pt x="11143" y="2358"/>
                    <a:pt x="11152" y="2332"/>
                    <a:pt x="11117" y="2332"/>
                  </a:cubicBezTo>
                  <a:cubicBezTo>
                    <a:pt x="11143" y="2279"/>
                    <a:pt x="11205" y="2296"/>
                    <a:pt x="11240" y="2279"/>
                  </a:cubicBezTo>
                  <a:cubicBezTo>
                    <a:pt x="11293" y="2323"/>
                    <a:pt x="11293" y="2314"/>
                    <a:pt x="11382" y="2340"/>
                  </a:cubicBezTo>
                  <a:cubicBezTo>
                    <a:pt x="11382" y="2402"/>
                    <a:pt x="11320" y="2332"/>
                    <a:pt x="11311" y="2367"/>
                  </a:cubicBezTo>
                  <a:cubicBezTo>
                    <a:pt x="11329" y="2411"/>
                    <a:pt x="11435" y="2420"/>
                    <a:pt x="11408" y="2358"/>
                  </a:cubicBezTo>
                  <a:cubicBezTo>
                    <a:pt x="11461" y="2393"/>
                    <a:pt x="11514" y="2358"/>
                    <a:pt x="11532" y="2402"/>
                  </a:cubicBezTo>
                  <a:cubicBezTo>
                    <a:pt x="11523" y="2438"/>
                    <a:pt x="11496" y="2420"/>
                    <a:pt x="11479" y="2411"/>
                  </a:cubicBezTo>
                  <a:cubicBezTo>
                    <a:pt x="11479" y="2464"/>
                    <a:pt x="11567" y="2464"/>
                    <a:pt x="11576" y="2429"/>
                  </a:cubicBezTo>
                  <a:cubicBezTo>
                    <a:pt x="11611" y="2446"/>
                    <a:pt x="11655" y="2473"/>
                    <a:pt x="11691" y="2491"/>
                  </a:cubicBezTo>
                  <a:cubicBezTo>
                    <a:pt x="11735" y="2508"/>
                    <a:pt x="11770" y="2526"/>
                    <a:pt x="11814" y="2535"/>
                  </a:cubicBezTo>
                  <a:cubicBezTo>
                    <a:pt x="11850" y="2561"/>
                    <a:pt x="11858" y="2597"/>
                    <a:pt x="11885" y="2623"/>
                  </a:cubicBezTo>
                  <a:cubicBezTo>
                    <a:pt x="11903" y="2632"/>
                    <a:pt x="11911" y="2605"/>
                    <a:pt x="11929" y="2614"/>
                  </a:cubicBezTo>
                  <a:cubicBezTo>
                    <a:pt x="11982" y="2649"/>
                    <a:pt x="12053" y="2685"/>
                    <a:pt x="12123" y="2729"/>
                  </a:cubicBezTo>
                  <a:cubicBezTo>
                    <a:pt x="12185" y="2773"/>
                    <a:pt x="12238" y="2817"/>
                    <a:pt x="12273" y="2861"/>
                  </a:cubicBezTo>
                  <a:cubicBezTo>
                    <a:pt x="12256" y="2914"/>
                    <a:pt x="12220" y="2853"/>
                    <a:pt x="12194" y="2844"/>
                  </a:cubicBezTo>
                  <a:cubicBezTo>
                    <a:pt x="12203" y="2914"/>
                    <a:pt x="12291" y="2888"/>
                    <a:pt x="12326" y="2888"/>
                  </a:cubicBezTo>
                  <a:cubicBezTo>
                    <a:pt x="12450" y="3038"/>
                    <a:pt x="12547" y="3117"/>
                    <a:pt x="12680" y="3250"/>
                  </a:cubicBezTo>
                  <a:cubicBezTo>
                    <a:pt x="12662" y="3276"/>
                    <a:pt x="12697" y="3294"/>
                    <a:pt x="12653" y="3294"/>
                  </a:cubicBezTo>
                  <a:cubicBezTo>
                    <a:pt x="12671" y="3338"/>
                    <a:pt x="12688" y="3303"/>
                    <a:pt x="12715" y="3312"/>
                  </a:cubicBezTo>
                  <a:cubicBezTo>
                    <a:pt x="12724" y="3338"/>
                    <a:pt x="12741" y="3365"/>
                    <a:pt x="12759" y="3391"/>
                  </a:cubicBezTo>
                  <a:cubicBezTo>
                    <a:pt x="12777" y="3418"/>
                    <a:pt x="12794" y="3444"/>
                    <a:pt x="12812" y="3471"/>
                  </a:cubicBezTo>
                  <a:cubicBezTo>
                    <a:pt x="12839" y="3524"/>
                    <a:pt x="12883" y="3568"/>
                    <a:pt x="12909" y="3612"/>
                  </a:cubicBezTo>
                  <a:cubicBezTo>
                    <a:pt x="12945" y="3656"/>
                    <a:pt x="12989" y="3709"/>
                    <a:pt x="13024" y="3753"/>
                  </a:cubicBezTo>
                  <a:cubicBezTo>
                    <a:pt x="13042" y="3797"/>
                    <a:pt x="13042" y="3833"/>
                    <a:pt x="13068" y="3868"/>
                  </a:cubicBezTo>
                  <a:cubicBezTo>
                    <a:pt x="13077" y="3894"/>
                    <a:pt x="13103" y="3912"/>
                    <a:pt x="13112" y="3930"/>
                  </a:cubicBezTo>
                  <a:cubicBezTo>
                    <a:pt x="13121" y="3947"/>
                    <a:pt x="13103" y="3974"/>
                    <a:pt x="13112" y="4000"/>
                  </a:cubicBezTo>
                  <a:cubicBezTo>
                    <a:pt x="13121" y="4018"/>
                    <a:pt x="13192" y="4124"/>
                    <a:pt x="13218" y="4151"/>
                  </a:cubicBezTo>
                  <a:cubicBezTo>
                    <a:pt x="13227" y="4159"/>
                    <a:pt x="13254" y="4151"/>
                    <a:pt x="13262" y="4168"/>
                  </a:cubicBezTo>
                  <a:cubicBezTo>
                    <a:pt x="13254" y="4212"/>
                    <a:pt x="13262" y="4221"/>
                    <a:pt x="13289" y="4274"/>
                  </a:cubicBezTo>
                  <a:cubicBezTo>
                    <a:pt x="13307" y="4318"/>
                    <a:pt x="13280" y="4345"/>
                    <a:pt x="13333" y="4354"/>
                  </a:cubicBezTo>
                  <a:cubicBezTo>
                    <a:pt x="13351" y="4398"/>
                    <a:pt x="13315" y="4415"/>
                    <a:pt x="13342" y="4468"/>
                  </a:cubicBezTo>
                  <a:cubicBezTo>
                    <a:pt x="13360" y="4460"/>
                    <a:pt x="13351" y="4433"/>
                    <a:pt x="13342" y="4415"/>
                  </a:cubicBezTo>
                  <a:cubicBezTo>
                    <a:pt x="13404" y="4415"/>
                    <a:pt x="13377" y="4468"/>
                    <a:pt x="13386" y="4504"/>
                  </a:cubicBezTo>
                  <a:cubicBezTo>
                    <a:pt x="13421" y="4592"/>
                    <a:pt x="13457" y="4680"/>
                    <a:pt x="13483" y="4777"/>
                  </a:cubicBezTo>
                  <a:cubicBezTo>
                    <a:pt x="13492" y="4822"/>
                    <a:pt x="13510" y="4875"/>
                    <a:pt x="13527" y="4928"/>
                  </a:cubicBezTo>
                  <a:cubicBezTo>
                    <a:pt x="13536" y="4981"/>
                    <a:pt x="13545" y="5034"/>
                    <a:pt x="13554" y="5095"/>
                  </a:cubicBezTo>
                  <a:cubicBezTo>
                    <a:pt x="13563" y="5175"/>
                    <a:pt x="13589" y="5307"/>
                    <a:pt x="13616" y="5413"/>
                  </a:cubicBezTo>
                  <a:cubicBezTo>
                    <a:pt x="13616" y="5440"/>
                    <a:pt x="13598" y="5449"/>
                    <a:pt x="13607" y="5475"/>
                  </a:cubicBezTo>
                  <a:cubicBezTo>
                    <a:pt x="13616" y="5546"/>
                    <a:pt x="13669" y="5616"/>
                    <a:pt x="13616" y="5660"/>
                  </a:cubicBezTo>
                  <a:cubicBezTo>
                    <a:pt x="13651" y="5669"/>
                    <a:pt x="13686" y="5811"/>
                    <a:pt x="13660" y="5846"/>
                  </a:cubicBezTo>
                  <a:cubicBezTo>
                    <a:pt x="13660" y="5855"/>
                    <a:pt x="13642" y="5811"/>
                    <a:pt x="13642" y="5802"/>
                  </a:cubicBezTo>
                  <a:cubicBezTo>
                    <a:pt x="13616" y="5793"/>
                    <a:pt x="13624" y="5890"/>
                    <a:pt x="13669" y="5864"/>
                  </a:cubicBezTo>
                  <a:cubicBezTo>
                    <a:pt x="13642" y="5890"/>
                    <a:pt x="13633" y="5934"/>
                    <a:pt x="13642" y="5996"/>
                  </a:cubicBezTo>
                  <a:cubicBezTo>
                    <a:pt x="13660" y="5996"/>
                    <a:pt x="13660" y="5969"/>
                    <a:pt x="13660" y="5961"/>
                  </a:cubicBezTo>
                  <a:cubicBezTo>
                    <a:pt x="13695" y="6022"/>
                    <a:pt x="13677" y="6164"/>
                    <a:pt x="13686" y="6252"/>
                  </a:cubicBezTo>
                  <a:cubicBezTo>
                    <a:pt x="13651" y="6314"/>
                    <a:pt x="13616" y="6384"/>
                    <a:pt x="13633" y="6499"/>
                  </a:cubicBezTo>
                  <a:cubicBezTo>
                    <a:pt x="13660" y="6490"/>
                    <a:pt x="13633" y="6411"/>
                    <a:pt x="13695" y="6429"/>
                  </a:cubicBezTo>
                  <a:cubicBezTo>
                    <a:pt x="13677" y="6526"/>
                    <a:pt x="13739" y="6543"/>
                    <a:pt x="13722" y="6641"/>
                  </a:cubicBezTo>
                  <a:cubicBezTo>
                    <a:pt x="13713" y="6702"/>
                    <a:pt x="13686" y="6773"/>
                    <a:pt x="13686" y="6844"/>
                  </a:cubicBezTo>
                  <a:cubicBezTo>
                    <a:pt x="13669" y="6835"/>
                    <a:pt x="13677" y="6808"/>
                    <a:pt x="13669" y="6791"/>
                  </a:cubicBezTo>
                  <a:cubicBezTo>
                    <a:pt x="13633" y="6826"/>
                    <a:pt x="13669" y="6897"/>
                    <a:pt x="13713" y="6861"/>
                  </a:cubicBezTo>
                  <a:cubicBezTo>
                    <a:pt x="13722" y="6897"/>
                    <a:pt x="13704" y="6923"/>
                    <a:pt x="13677" y="6923"/>
                  </a:cubicBezTo>
                  <a:cubicBezTo>
                    <a:pt x="13704" y="6967"/>
                    <a:pt x="13695" y="7038"/>
                    <a:pt x="13695" y="7100"/>
                  </a:cubicBezTo>
                  <a:cubicBezTo>
                    <a:pt x="13686" y="7170"/>
                    <a:pt x="13677" y="7241"/>
                    <a:pt x="13686" y="7303"/>
                  </a:cubicBezTo>
                  <a:cubicBezTo>
                    <a:pt x="13642" y="7241"/>
                    <a:pt x="13616" y="7365"/>
                    <a:pt x="13642" y="7400"/>
                  </a:cubicBezTo>
                  <a:cubicBezTo>
                    <a:pt x="13695" y="7391"/>
                    <a:pt x="13607" y="7312"/>
                    <a:pt x="13677" y="7338"/>
                  </a:cubicBezTo>
                  <a:cubicBezTo>
                    <a:pt x="13669" y="7488"/>
                    <a:pt x="13633" y="7682"/>
                    <a:pt x="13616" y="7788"/>
                  </a:cubicBezTo>
                  <a:cubicBezTo>
                    <a:pt x="13598" y="7780"/>
                    <a:pt x="13589" y="7797"/>
                    <a:pt x="13571" y="7797"/>
                  </a:cubicBezTo>
                  <a:lnTo>
                    <a:pt x="13607" y="7859"/>
                  </a:lnTo>
                  <a:cubicBezTo>
                    <a:pt x="13598" y="7921"/>
                    <a:pt x="13580" y="8000"/>
                    <a:pt x="13571" y="8062"/>
                  </a:cubicBezTo>
                  <a:cubicBezTo>
                    <a:pt x="13563" y="8124"/>
                    <a:pt x="13545" y="8186"/>
                    <a:pt x="13527" y="8248"/>
                  </a:cubicBezTo>
                  <a:cubicBezTo>
                    <a:pt x="13510" y="8309"/>
                    <a:pt x="13492" y="8362"/>
                    <a:pt x="13474" y="8433"/>
                  </a:cubicBezTo>
                  <a:cubicBezTo>
                    <a:pt x="13465" y="8459"/>
                    <a:pt x="13474" y="8495"/>
                    <a:pt x="13465" y="8530"/>
                  </a:cubicBezTo>
                  <a:cubicBezTo>
                    <a:pt x="13430" y="8663"/>
                    <a:pt x="13351" y="8892"/>
                    <a:pt x="13307" y="9051"/>
                  </a:cubicBezTo>
                  <a:cubicBezTo>
                    <a:pt x="13289" y="9104"/>
                    <a:pt x="13298" y="9157"/>
                    <a:pt x="13280" y="9201"/>
                  </a:cubicBezTo>
                  <a:cubicBezTo>
                    <a:pt x="13254" y="9307"/>
                    <a:pt x="13209" y="9387"/>
                    <a:pt x="13174" y="9484"/>
                  </a:cubicBezTo>
                  <a:cubicBezTo>
                    <a:pt x="13148" y="9546"/>
                    <a:pt x="13130" y="9599"/>
                    <a:pt x="13112" y="9660"/>
                  </a:cubicBezTo>
                  <a:cubicBezTo>
                    <a:pt x="13086" y="9722"/>
                    <a:pt x="13068" y="9775"/>
                    <a:pt x="13042" y="9828"/>
                  </a:cubicBezTo>
                  <a:cubicBezTo>
                    <a:pt x="13033" y="9855"/>
                    <a:pt x="13015" y="9846"/>
                    <a:pt x="12997" y="9872"/>
                  </a:cubicBezTo>
                  <a:cubicBezTo>
                    <a:pt x="12989" y="9899"/>
                    <a:pt x="12997" y="9916"/>
                    <a:pt x="12989" y="9934"/>
                  </a:cubicBezTo>
                  <a:cubicBezTo>
                    <a:pt x="12962" y="9969"/>
                    <a:pt x="12918" y="9987"/>
                    <a:pt x="12936" y="10040"/>
                  </a:cubicBezTo>
                  <a:cubicBezTo>
                    <a:pt x="12839" y="10190"/>
                    <a:pt x="12839" y="10217"/>
                    <a:pt x="12724" y="10349"/>
                  </a:cubicBezTo>
                  <a:cubicBezTo>
                    <a:pt x="12697" y="10331"/>
                    <a:pt x="12706" y="10314"/>
                    <a:pt x="12680" y="10296"/>
                  </a:cubicBezTo>
                  <a:cubicBezTo>
                    <a:pt x="12706" y="10270"/>
                    <a:pt x="12733" y="10234"/>
                    <a:pt x="12750" y="10208"/>
                  </a:cubicBezTo>
                  <a:cubicBezTo>
                    <a:pt x="12768" y="10190"/>
                    <a:pt x="12715" y="10172"/>
                    <a:pt x="12697" y="10155"/>
                  </a:cubicBezTo>
                  <a:cubicBezTo>
                    <a:pt x="12671" y="10172"/>
                    <a:pt x="12706" y="10181"/>
                    <a:pt x="12697" y="10208"/>
                  </a:cubicBezTo>
                  <a:cubicBezTo>
                    <a:pt x="12680" y="10234"/>
                    <a:pt x="12671" y="10199"/>
                    <a:pt x="12662" y="10208"/>
                  </a:cubicBezTo>
                  <a:cubicBezTo>
                    <a:pt x="12635" y="10217"/>
                    <a:pt x="12644" y="10243"/>
                    <a:pt x="12644" y="10243"/>
                  </a:cubicBezTo>
                  <a:cubicBezTo>
                    <a:pt x="12627" y="10270"/>
                    <a:pt x="12582" y="10234"/>
                    <a:pt x="12582" y="10270"/>
                  </a:cubicBezTo>
                  <a:close/>
                  <a:moveTo>
                    <a:pt x="12167" y="2835"/>
                  </a:moveTo>
                  <a:cubicBezTo>
                    <a:pt x="12141" y="2817"/>
                    <a:pt x="12159" y="2738"/>
                    <a:pt x="12106" y="2764"/>
                  </a:cubicBezTo>
                  <a:cubicBezTo>
                    <a:pt x="12132" y="2782"/>
                    <a:pt x="12115" y="2861"/>
                    <a:pt x="12167" y="2835"/>
                  </a:cubicBezTo>
                  <a:close/>
                  <a:moveTo>
                    <a:pt x="11549" y="2738"/>
                  </a:moveTo>
                  <a:cubicBezTo>
                    <a:pt x="11523" y="2711"/>
                    <a:pt x="11488" y="2694"/>
                    <a:pt x="11452" y="2667"/>
                  </a:cubicBezTo>
                  <a:cubicBezTo>
                    <a:pt x="11426" y="2711"/>
                    <a:pt x="11496" y="2782"/>
                    <a:pt x="11514" y="2773"/>
                  </a:cubicBezTo>
                  <a:cubicBezTo>
                    <a:pt x="11479" y="2747"/>
                    <a:pt x="11541" y="2755"/>
                    <a:pt x="11549" y="2738"/>
                  </a:cubicBezTo>
                  <a:close/>
                  <a:moveTo>
                    <a:pt x="11594" y="2950"/>
                  </a:moveTo>
                  <a:cubicBezTo>
                    <a:pt x="11611" y="2906"/>
                    <a:pt x="11549" y="2853"/>
                    <a:pt x="11514" y="2870"/>
                  </a:cubicBezTo>
                  <a:cubicBezTo>
                    <a:pt x="11541" y="2906"/>
                    <a:pt x="11549" y="2932"/>
                    <a:pt x="11594" y="2950"/>
                  </a:cubicBezTo>
                  <a:close/>
                  <a:moveTo>
                    <a:pt x="11982" y="3126"/>
                  </a:moveTo>
                  <a:cubicBezTo>
                    <a:pt x="11964" y="3109"/>
                    <a:pt x="11920" y="3038"/>
                    <a:pt x="11885" y="3073"/>
                  </a:cubicBezTo>
                  <a:cubicBezTo>
                    <a:pt x="11929" y="3082"/>
                    <a:pt x="11929" y="3144"/>
                    <a:pt x="11982" y="3126"/>
                  </a:cubicBezTo>
                  <a:close/>
                  <a:moveTo>
                    <a:pt x="12450" y="3091"/>
                  </a:moveTo>
                  <a:cubicBezTo>
                    <a:pt x="12459" y="3056"/>
                    <a:pt x="12344" y="3020"/>
                    <a:pt x="12362" y="3047"/>
                  </a:cubicBezTo>
                  <a:cubicBezTo>
                    <a:pt x="12379" y="3038"/>
                    <a:pt x="12388" y="3056"/>
                    <a:pt x="12406" y="3073"/>
                  </a:cubicBezTo>
                  <a:cubicBezTo>
                    <a:pt x="12424" y="3091"/>
                    <a:pt x="12441" y="3100"/>
                    <a:pt x="12450" y="3091"/>
                  </a:cubicBezTo>
                  <a:close/>
                  <a:moveTo>
                    <a:pt x="12821" y="4018"/>
                  </a:moveTo>
                  <a:cubicBezTo>
                    <a:pt x="12812" y="3974"/>
                    <a:pt x="12803" y="3947"/>
                    <a:pt x="12759" y="3939"/>
                  </a:cubicBezTo>
                  <a:cubicBezTo>
                    <a:pt x="12768" y="3965"/>
                    <a:pt x="12768" y="4036"/>
                    <a:pt x="12821" y="4018"/>
                  </a:cubicBezTo>
                  <a:close/>
                  <a:moveTo>
                    <a:pt x="13024" y="4389"/>
                  </a:moveTo>
                  <a:cubicBezTo>
                    <a:pt x="13059" y="4371"/>
                    <a:pt x="12997" y="4362"/>
                    <a:pt x="12980" y="4362"/>
                  </a:cubicBezTo>
                  <a:lnTo>
                    <a:pt x="13033" y="4486"/>
                  </a:lnTo>
                  <a:cubicBezTo>
                    <a:pt x="13086" y="4477"/>
                    <a:pt x="13033" y="4424"/>
                    <a:pt x="13024" y="4389"/>
                  </a:cubicBezTo>
                  <a:close/>
                  <a:moveTo>
                    <a:pt x="13518" y="6173"/>
                  </a:moveTo>
                  <a:cubicBezTo>
                    <a:pt x="13527" y="6120"/>
                    <a:pt x="13501" y="6111"/>
                    <a:pt x="13474" y="6093"/>
                  </a:cubicBezTo>
                  <a:cubicBezTo>
                    <a:pt x="13474" y="6137"/>
                    <a:pt x="13483" y="6181"/>
                    <a:pt x="13518" y="6173"/>
                  </a:cubicBezTo>
                  <a:close/>
                  <a:moveTo>
                    <a:pt x="13660" y="6252"/>
                  </a:moveTo>
                  <a:cubicBezTo>
                    <a:pt x="13642" y="6190"/>
                    <a:pt x="13713" y="6049"/>
                    <a:pt x="13633" y="6040"/>
                  </a:cubicBezTo>
                  <a:cubicBezTo>
                    <a:pt x="13616" y="6102"/>
                    <a:pt x="13633" y="6067"/>
                    <a:pt x="13651" y="6084"/>
                  </a:cubicBezTo>
                  <a:cubicBezTo>
                    <a:pt x="13704" y="6137"/>
                    <a:pt x="13563" y="6243"/>
                    <a:pt x="13660" y="6252"/>
                  </a:cubicBezTo>
                  <a:close/>
                  <a:moveTo>
                    <a:pt x="13695" y="6605"/>
                  </a:moveTo>
                  <a:cubicBezTo>
                    <a:pt x="13722" y="6579"/>
                    <a:pt x="13704" y="6508"/>
                    <a:pt x="13651" y="6508"/>
                  </a:cubicBezTo>
                  <a:cubicBezTo>
                    <a:pt x="13642" y="6570"/>
                    <a:pt x="13677" y="6579"/>
                    <a:pt x="13695" y="6605"/>
                  </a:cubicBezTo>
                  <a:close/>
                  <a:moveTo>
                    <a:pt x="13669" y="6641"/>
                  </a:moveTo>
                  <a:cubicBezTo>
                    <a:pt x="13669" y="6685"/>
                    <a:pt x="13633" y="6685"/>
                    <a:pt x="13633" y="6738"/>
                  </a:cubicBezTo>
                  <a:cubicBezTo>
                    <a:pt x="13686" y="6755"/>
                    <a:pt x="13695" y="6658"/>
                    <a:pt x="13669" y="6641"/>
                  </a:cubicBezTo>
                  <a:close/>
                  <a:moveTo>
                    <a:pt x="13271" y="7303"/>
                  </a:moveTo>
                  <a:lnTo>
                    <a:pt x="13280" y="7241"/>
                  </a:lnTo>
                  <a:cubicBezTo>
                    <a:pt x="13209" y="7206"/>
                    <a:pt x="13218" y="7312"/>
                    <a:pt x="13271" y="7303"/>
                  </a:cubicBezTo>
                  <a:close/>
                  <a:moveTo>
                    <a:pt x="13262" y="7532"/>
                  </a:moveTo>
                  <a:cubicBezTo>
                    <a:pt x="13254" y="7453"/>
                    <a:pt x="13342" y="7497"/>
                    <a:pt x="13342" y="7418"/>
                  </a:cubicBezTo>
                  <a:cubicBezTo>
                    <a:pt x="13289" y="7418"/>
                    <a:pt x="13280" y="7471"/>
                    <a:pt x="13254" y="7488"/>
                  </a:cubicBezTo>
                  <a:cubicBezTo>
                    <a:pt x="13201" y="7497"/>
                    <a:pt x="13245" y="7435"/>
                    <a:pt x="13201" y="7453"/>
                  </a:cubicBezTo>
                  <a:cubicBezTo>
                    <a:pt x="13192" y="7497"/>
                    <a:pt x="13236" y="7515"/>
                    <a:pt x="13262" y="7532"/>
                  </a:cubicBezTo>
                  <a:close/>
                  <a:moveTo>
                    <a:pt x="13033" y="8000"/>
                  </a:moveTo>
                  <a:lnTo>
                    <a:pt x="13015" y="8053"/>
                  </a:lnTo>
                  <a:cubicBezTo>
                    <a:pt x="13068" y="8080"/>
                    <a:pt x="13086" y="8000"/>
                    <a:pt x="13033" y="8000"/>
                  </a:cubicBezTo>
                  <a:close/>
                  <a:moveTo>
                    <a:pt x="13156" y="8124"/>
                  </a:moveTo>
                  <a:cubicBezTo>
                    <a:pt x="13174" y="8080"/>
                    <a:pt x="13174" y="8044"/>
                    <a:pt x="13148" y="8018"/>
                  </a:cubicBezTo>
                  <a:cubicBezTo>
                    <a:pt x="13139" y="8036"/>
                    <a:pt x="13130" y="8044"/>
                    <a:pt x="13112" y="8044"/>
                  </a:cubicBezTo>
                  <a:cubicBezTo>
                    <a:pt x="13103" y="8089"/>
                    <a:pt x="13121" y="8106"/>
                    <a:pt x="13156" y="8124"/>
                  </a:cubicBezTo>
                  <a:close/>
                  <a:moveTo>
                    <a:pt x="12830" y="8848"/>
                  </a:moveTo>
                  <a:cubicBezTo>
                    <a:pt x="12794" y="8874"/>
                    <a:pt x="12741" y="8866"/>
                    <a:pt x="12715" y="8901"/>
                  </a:cubicBezTo>
                  <a:cubicBezTo>
                    <a:pt x="12759" y="8945"/>
                    <a:pt x="12777" y="8883"/>
                    <a:pt x="12794" y="8866"/>
                  </a:cubicBezTo>
                  <a:cubicBezTo>
                    <a:pt x="12794" y="8866"/>
                    <a:pt x="12812" y="8883"/>
                    <a:pt x="12821" y="8883"/>
                  </a:cubicBezTo>
                  <a:cubicBezTo>
                    <a:pt x="12821" y="8883"/>
                    <a:pt x="12847" y="8857"/>
                    <a:pt x="12847" y="8857"/>
                  </a:cubicBezTo>
                  <a:cubicBezTo>
                    <a:pt x="12865" y="8839"/>
                    <a:pt x="12865" y="8821"/>
                    <a:pt x="12883" y="8804"/>
                  </a:cubicBezTo>
                  <a:cubicBezTo>
                    <a:pt x="12839" y="8777"/>
                    <a:pt x="12847" y="8830"/>
                    <a:pt x="12830" y="8848"/>
                  </a:cubicBezTo>
                  <a:close/>
                  <a:moveTo>
                    <a:pt x="12821" y="8742"/>
                  </a:moveTo>
                  <a:lnTo>
                    <a:pt x="12847" y="8671"/>
                  </a:lnTo>
                  <a:cubicBezTo>
                    <a:pt x="12803" y="8636"/>
                    <a:pt x="12768" y="8742"/>
                    <a:pt x="12821" y="8742"/>
                  </a:cubicBezTo>
                  <a:close/>
                  <a:moveTo>
                    <a:pt x="12962" y="8645"/>
                  </a:moveTo>
                  <a:cubicBezTo>
                    <a:pt x="12883" y="8627"/>
                    <a:pt x="12927" y="8716"/>
                    <a:pt x="12874" y="8724"/>
                  </a:cubicBezTo>
                  <a:cubicBezTo>
                    <a:pt x="12909" y="8733"/>
                    <a:pt x="12874" y="8769"/>
                    <a:pt x="12900" y="8777"/>
                  </a:cubicBezTo>
                  <a:cubicBezTo>
                    <a:pt x="12936" y="8733"/>
                    <a:pt x="12918" y="8698"/>
                    <a:pt x="12962" y="8645"/>
                  </a:cubicBezTo>
                  <a:close/>
                  <a:moveTo>
                    <a:pt x="12865" y="8486"/>
                  </a:moveTo>
                  <a:cubicBezTo>
                    <a:pt x="12839" y="8521"/>
                    <a:pt x="12874" y="8539"/>
                    <a:pt x="12874" y="8565"/>
                  </a:cubicBezTo>
                  <a:cubicBezTo>
                    <a:pt x="12874" y="8583"/>
                    <a:pt x="12803" y="8627"/>
                    <a:pt x="12865" y="8645"/>
                  </a:cubicBezTo>
                  <a:cubicBezTo>
                    <a:pt x="12900" y="8627"/>
                    <a:pt x="12927" y="8504"/>
                    <a:pt x="12865" y="8486"/>
                  </a:cubicBezTo>
                  <a:close/>
                  <a:moveTo>
                    <a:pt x="12953" y="8265"/>
                  </a:moveTo>
                  <a:cubicBezTo>
                    <a:pt x="12953" y="8301"/>
                    <a:pt x="12953" y="8345"/>
                    <a:pt x="12997" y="8354"/>
                  </a:cubicBezTo>
                  <a:cubicBezTo>
                    <a:pt x="12997" y="8309"/>
                    <a:pt x="13006" y="8274"/>
                    <a:pt x="12953" y="8265"/>
                  </a:cubicBezTo>
                  <a:close/>
                  <a:moveTo>
                    <a:pt x="12847" y="9863"/>
                  </a:moveTo>
                  <a:cubicBezTo>
                    <a:pt x="12874" y="9872"/>
                    <a:pt x="12909" y="9899"/>
                    <a:pt x="12927" y="9863"/>
                  </a:cubicBezTo>
                  <a:cubicBezTo>
                    <a:pt x="12909" y="9819"/>
                    <a:pt x="12900" y="9810"/>
                    <a:pt x="12847" y="9802"/>
                  </a:cubicBezTo>
                  <a:cubicBezTo>
                    <a:pt x="12821" y="9828"/>
                    <a:pt x="12865" y="9846"/>
                    <a:pt x="12847" y="9863"/>
                  </a:cubicBezTo>
                  <a:close/>
                  <a:moveTo>
                    <a:pt x="12830" y="10084"/>
                  </a:moveTo>
                  <a:cubicBezTo>
                    <a:pt x="12839" y="10066"/>
                    <a:pt x="12856" y="10075"/>
                    <a:pt x="12865" y="10075"/>
                  </a:cubicBezTo>
                  <a:cubicBezTo>
                    <a:pt x="12856" y="10084"/>
                    <a:pt x="12847" y="10111"/>
                    <a:pt x="12874" y="10093"/>
                  </a:cubicBezTo>
                  <a:cubicBezTo>
                    <a:pt x="12856" y="10049"/>
                    <a:pt x="12909" y="10058"/>
                    <a:pt x="12927" y="10005"/>
                  </a:cubicBezTo>
                  <a:cubicBezTo>
                    <a:pt x="12874" y="9969"/>
                    <a:pt x="12865" y="10031"/>
                    <a:pt x="12856" y="10066"/>
                  </a:cubicBezTo>
                  <a:cubicBezTo>
                    <a:pt x="12839" y="10049"/>
                    <a:pt x="12812" y="10058"/>
                    <a:pt x="12830" y="10084"/>
                  </a:cubicBezTo>
                  <a:close/>
                  <a:moveTo>
                    <a:pt x="10613" y="2208"/>
                  </a:moveTo>
                  <a:cubicBezTo>
                    <a:pt x="10534" y="2190"/>
                    <a:pt x="10516" y="2217"/>
                    <a:pt x="10437" y="2217"/>
                  </a:cubicBezTo>
                  <a:cubicBezTo>
                    <a:pt x="10402" y="2182"/>
                    <a:pt x="10375" y="2146"/>
                    <a:pt x="10349" y="2102"/>
                  </a:cubicBezTo>
                  <a:cubicBezTo>
                    <a:pt x="10393" y="2058"/>
                    <a:pt x="10472" y="2067"/>
                    <a:pt x="10552" y="2067"/>
                  </a:cubicBezTo>
                  <a:cubicBezTo>
                    <a:pt x="10516" y="2084"/>
                    <a:pt x="10481" y="2102"/>
                    <a:pt x="10419" y="2093"/>
                  </a:cubicBezTo>
                  <a:cubicBezTo>
                    <a:pt x="10402" y="2129"/>
                    <a:pt x="10428" y="2146"/>
                    <a:pt x="10472" y="2146"/>
                  </a:cubicBezTo>
                  <a:cubicBezTo>
                    <a:pt x="10507" y="2076"/>
                    <a:pt x="10719" y="2049"/>
                    <a:pt x="10711" y="2173"/>
                  </a:cubicBezTo>
                  <a:cubicBezTo>
                    <a:pt x="10675" y="2164"/>
                    <a:pt x="10666" y="2129"/>
                    <a:pt x="10631" y="2146"/>
                  </a:cubicBezTo>
                  <a:cubicBezTo>
                    <a:pt x="10684" y="2234"/>
                    <a:pt x="10834" y="2182"/>
                    <a:pt x="10861" y="2252"/>
                  </a:cubicBezTo>
                  <a:lnTo>
                    <a:pt x="10878" y="2199"/>
                  </a:lnTo>
                  <a:cubicBezTo>
                    <a:pt x="10825" y="2164"/>
                    <a:pt x="10799" y="2190"/>
                    <a:pt x="10746" y="2173"/>
                  </a:cubicBezTo>
                  <a:cubicBezTo>
                    <a:pt x="10746" y="2076"/>
                    <a:pt x="10922" y="2146"/>
                    <a:pt x="10914" y="2190"/>
                  </a:cubicBezTo>
                  <a:cubicBezTo>
                    <a:pt x="10967" y="2190"/>
                    <a:pt x="11011" y="2199"/>
                    <a:pt x="11046" y="2234"/>
                  </a:cubicBezTo>
                  <a:cubicBezTo>
                    <a:pt x="11020" y="2252"/>
                    <a:pt x="10975" y="2234"/>
                    <a:pt x="10967" y="2270"/>
                  </a:cubicBezTo>
                  <a:cubicBezTo>
                    <a:pt x="10931" y="2261"/>
                    <a:pt x="10967" y="2217"/>
                    <a:pt x="10931" y="2208"/>
                  </a:cubicBezTo>
                  <a:cubicBezTo>
                    <a:pt x="10905" y="2208"/>
                    <a:pt x="10914" y="2252"/>
                    <a:pt x="10887" y="2243"/>
                  </a:cubicBezTo>
                  <a:cubicBezTo>
                    <a:pt x="10878" y="2270"/>
                    <a:pt x="10922" y="2270"/>
                    <a:pt x="10940" y="2279"/>
                  </a:cubicBezTo>
                  <a:cubicBezTo>
                    <a:pt x="10905" y="2332"/>
                    <a:pt x="10834" y="2323"/>
                    <a:pt x="10772" y="2305"/>
                  </a:cubicBezTo>
                  <a:cubicBezTo>
                    <a:pt x="10719" y="2287"/>
                    <a:pt x="10675" y="2226"/>
                    <a:pt x="10613" y="2208"/>
                  </a:cubicBezTo>
                  <a:close/>
                  <a:moveTo>
                    <a:pt x="10578" y="2402"/>
                  </a:moveTo>
                  <a:lnTo>
                    <a:pt x="10525" y="2385"/>
                  </a:lnTo>
                  <a:cubicBezTo>
                    <a:pt x="10578" y="2367"/>
                    <a:pt x="10507" y="2349"/>
                    <a:pt x="10534" y="2314"/>
                  </a:cubicBezTo>
                  <a:cubicBezTo>
                    <a:pt x="10578" y="2323"/>
                    <a:pt x="10578" y="2367"/>
                    <a:pt x="10578" y="2402"/>
                  </a:cubicBezTo>
                  <a:close/>
                  <a:moveTo>
                    <a:pt x="10870" y="2402"/>
                  </a:moveTo>
                  <a:cubicBezTo>
                    <a:pt x="10922" y="2429"/>
                    <a:pt x="10922" y="2420"/>
                    <a:pt x="10958" y="2446"/>
                  </a:cubicBezTo>
                  <a:cubicBezTo>
                    <a:pt x="10949" y="2464"/>
                    <a:pt x="10834" y="2438"/>
                    <a:pt x="10870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30"/>
          <p:cNvGrpSpPr/>
          <p:nvPr/>
        </p:nvGrpSpPr>
        <p:grpSpPr>
          <a:xfrm>
            <a:off x="6108149" y="4716227"/>
            <a:ext cx="965650" cy="954260"/>
            <a:chOff x="6108149" y="4716227"/>
            <a:chExt cx="965650" cy="954260"/>
          </a:xfrm>
        </p:grpSpPr>
        <p:sp>
          <p:nvSpPr>
            <p:cNvPr id="1336" name="Google Shape;1336;p30"/>
            <p:cNvSpPr/>
            <p:nvPr/>
          </p:nvSpPr>
          <p:spPr>
            <a:xfrm rot="-3130557">
              <a:off x="6676143" y="5328372"/>
              <a:ext cx="123915" cy="114225"/>
            </a:xfrm>
            <a:custGeom>
              <a:rect b="b" l="l" r="r" t="t"/>
              <a:pathLst>
                <a:path extrusionOk="0" h="943" w="1199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0"/>
            <p:cNvSpPr/>
            <p:nvPr/>
          </p:nvSpPr>
          <p:spPr>
            <a:xfrm rot="-3130557">
              <a:off x="6691453" y="5109234"/>
              <a:ext cx="126189" cy="91695"/>
            </a:xfrm>
            <a:custGeom>
              <a:rect b="b" l="l" r="r" t="t"/>
              <a:pathLst>
                <a:path extrusionOk="0" h="757" w="1221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0"/>
            <p:cNvSpPr/>
            <p:nvPr/>
          </p:nvSpPr>
          <p:spPr>
            <a:xfrm rot="-3130557">
              <a:off x="6824069" y="4882790"/>
              <a:ext cx="152026" cy="112893"/>
            </a:xfrm>
            <a:custGeom>
              <a:rect b="b" l="l" r="r" t="t"/>
              <a:pathLst>
                <a:path extrusionOk="0" h="932" w="1471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0"/>
            <p:cNvSpPr/>
            <p:nvPr/>
          </p:nvSpPr>
          <p:spPr>
            <a:xfrm rot="-3130557">
              <a:off x="6621677" y="5530442"/>
              <a:ext cx="126499" cy="111682"/>
            </a:xfrm>
            <a:custGeom>
              <a:rect b="b" l="l" r="r" t="t"/>
              <a:pathLst>
                <a:path extrusionOk="0" h="922" w="1224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0"/>
            <p:cNvSpPr/>
            <p:nvPr/>
          </p:nvSpPr>
          <p:spPr>
            <a:xfrm rot="-3130557">
              <a:off x="6465294" y="5363130"/>
              <a:ext cx="123812" cy="117980"/>
            </a:xfrm>
            <a:custGeom>
              <a:rect b="b" l="l" r="r" t="t"/>
              <a:pathLst>
                <a:path extrusionOk="0" h="974" w="1198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0"/>
            <p:cNvSpPr/>
            <p:nvPr/>
          </p:nvSpPr>
          <p:spPr>
            <a:xfrm rot="-3130557">
              <a:off x="6474960" y="5043617"/>
              <a:ext cx="109136" cy="132274"/>
            </a:xfrm>
            <a:custGeom>
              <a:rect b="b" l="l" r="r" t="t"/>
              <a:pathLst>
                <a:path extrusionOk="0" h="1092" w="1056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0"/>
            <p:cNvSpPr/>
            <p:nvPr/>
          </p:nvSpPr>
          <p:spPr>
            <a:xfrm rot="-3130557">
              <a:off x="6458675" y="4756145"/>
              <a:ext cx="160914" cy="122220"/>
            </a:xfrm>
            <a:custGeom>
              <a:rect b="b" l="l" r="r" t="t"/>
              <a:pathLst>
                <a:path extrusionOk="0" h="1009" w="1557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0"/>
            <p:cNvSpPr/>
            <p:nvPr/>
          </p:nvSpPr>
          <p:spPr>
            <a:xfrm rot="-3130557">
              <a:off x="6917594" y="5200297"/>
              <a:ext cx="143241" cy="102960"/>
            </a:xfrm>
            <a:custGeom>
              <a:rect b="b" l="l" r="r" t="t"/>
              <a:pathLst>
                <a:path extrusionOk="0" h="850" w="1386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0"/>
            <p:cNvSpPr/>
            <p:nvPr/>
          </p:nvSpPr>
          <p:spPr>
            <a:xfrm rot="-3130557">
              <a:off x="6641707" y="4859376"/>
              <a:ext cx="106449" cy="81157"/>
            </a:xfrm>
            <a:custGeom>
              <a:rect b="b" l="l" r="r" t="t"/>
              <a:pathLst>
                <a:path extrusionOk="0" h="670" w="103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0"/>
            <p:cNvSpPr/>
            <p:nvPr/>
          </p:nvSpPr>
          <p:spPr>
            <a:xfrm rot="-3130557">
              <a:off x="6291582" y="4823455"/>
              <a:ext cx="115131" cy="115194"/>
            </a:xfrm>
            <a:custGeom>
              <a:rect b="b" l="l" r="r" t="t"/>
              <a:pathLst>
                <a:path extrusionOk="0" h="951" w="1114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0"/>
            <p:cNvSpPr/>
            <p:nvPr/>
          </p:nvSpPr>
          <p:spPr>
            <a:xfrm rot="-3130557">
              <a:off x="6313481" y="5179761"/>
              <a:ext cx="114200" cy="114952"/>
            </a:xfrm>
            <a:custGeom>
              <a:rect b="b" l="l" r="r" t="t"/>
              <a:pathLst>
                <a:path extrusionOk="0" h="949" w="1105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0"/>
            <p:cNvSpPr/>
            <p:nvPr/>
          </p:nvSpPr>
          <p:spPr>
            <a:xfrm rot="-3130557">
              <a:off x="6131572" y="5010802"/>
              <a:ext cx="115131" cy="115679"/>
            </a:xfrm>
            <a:custGeom>
              <a:rect b="b" l="l" r="r" t="t"/>
              <a:pathLst>
                <a:path extrusionOk="0" h="955" w="1114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8" name="Google Shape;1348;p30"/>
          <p:cNvGrpSpPr/>
          <p:nvPr/>
        </p:nvGrpSpPr>
        <p:grpSpPr>
          <a:xfrm>
            <a:off x="-1251148" y="-881044"/>
            <a:ext cx="2652598" cy="1856676"/>
            <a:chOff x="-1251148" y="-881044"/>
            <a:chExt cx="2652598" cy="1856676"/>
          </a:xfrm>
        </p:grpSpPr>
        <p:sp>
          <p:nvSpPr>
            <p:cNvPr id="1349" name="Google Shape;1349;p30"/>
            <p:cNvSpPr/>
            <p:nvPr/>
          </p:nvSpPr>
          <p:spPr>
            <a:xfrm rot="6027211">
              <a:off x="-296313" y="-561430"/>
              <a:ext cx="205507" cy="224897"/>
            </a:xfrm>
            <a:custGeom>
              <a:rect b="b" l="l" r="r" t="t"/>
              <a:pathLst>
                <a:path extrusionOk="0" h="1299" w="1187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0"/>
            <p:cNvSpPr/>
            <p:nvPr/>
          </p:nvSpPr>
          <p:spPr>
            <a:xfrm rot="6027211">
              <a:off x="-799862" y="-703150"/>
              <a:ext cx="185943" cy="193041"/>
            </a:xfrm>
            <a:custGeom>
              <a:rect b="b" l="l" r="r" t="t"/>
              <a:pathLst>
                <a:path extrusionOk="0" h="1115" w="1074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0"/>
            <p:cNvSpPr/>
            <p:nvPr/>
          </p:nvSpPr>
          <p:spPr>
            <a:xfrm rot="6027211">
              <a:off x="-370288" y="-785263"/>
              <a:ext cx="170707" cy="180229"/>
            </a:xfrm>
            <a:custGeom>
              <a:rect b="b" l="l" r="r" t="t"/>
              <a:pathLst>
                <a:path extrusionOk="0" h="1041" w="986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0"/>
            <p:cNvSpPr/>
            <p:nvPr/>
          </p:nvSpPr>
          <p:spPr>
            <a:xfrm rot="6027211">
              <a:off x="162849" y="-621326"/>
              <a:ext cx="177113" cy="193041"/>
            </a:xfrm>
            <a:custGeom>
              <a:rect b="b" l="l" r="r" t="t"/>
              <a:pathLst>
                <a:path extrusionOk="0" h="1115" w="1023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0"/>
            <p:cNvSpPr/>
            <p:nvPr/>
          </p:nvSpPr>
          <p:spPr>
            <a:xfrm rot="6027211">
              <a:off x="261600" y="-338393"/>
              <a:ext cx="181095" cy="162051"/>
            </a:xfrm>
            <a:custGeom>
              <a:rect b="b" l="l" r="r" t="t"/>
              <a:pathLst>
                <a:path extrusionOk="0" h="936" w="1046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0"/>
            <p:cNvSpPr/>
            <p:nvPr/>
          </p:nvSpPr>
          <p:spPr>
            <a:xfrm rot="6027211">
              <a:off x="63663" y="49037"/>
              <a:ext cx="255888" cy="149412"/>
            </a:xfrm>
            <a:custGeom>
              <a:rect b="b" l="l" r="r" t="t"/>
              <a:pathLst>
                <a:path extrusionOk="0" h="863" w="1478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0"/>
            <p:cNvSpPr/>
            <p:nvPr/>
          </p:nvSpPr>
          <p:spPr>
            <a:xfrm rot="6027211">
              <a:off x="-360272" y="153653"/>
              <a:ext cx="205853" cy="133138"/>
            </a:xfrm>
            <a:custGeom>
              <a:rect b="b" l="l" r="r" t="t"/>
              <a:pathLst>
                <a:path extrusionOk="0" h="769" w="1189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0"/>
            <p:cNvSpPr/>
            <p:nvPr/>
          </p:nvSpPr>
          <p:spPr>
            <a:xfrm rot="6027211">
              <a:off x="-780288" y="429586"/>
              <a:ext cx="235285" cy="103532"/>
            </a:xfrm>
            <a:custGeom>
              <a:rect b="b" l="l" r="r" t="t"/>
              <a:pathLst>
                <a:path extrusionOk="0" h="598" w="1359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0"/>
            <p:cNvSpPr/>
            <p:nvPr/>
          </p:nvSpPr>
          <p:spPr>
            <a:xfrm rot="6027211">
              <a:off x="-1050898" y="371942"/>
              <a:ext cx="217106" cy="97127"/>
            </a:xfrm>
            <a:custGeom>
              <a:rect b="b" l="l" r="r" t="t"/>
              <a:pathLst>
                <a:path extrusionOk="0" h="561" w="1254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0"/>
            <p:cNvSpPr/>
            <p:nvPr/>
          </p:nvSpPr>
          <p:spPr>
            <a:xfrm rot="6027211">
              <a:off x="-681910" y="61430"/>
              <a:ext cx="202390" cy="154952"/>
            </a:xfrm>
            <a:custGeom>
              <a:rect b="b" l="l" r="r" t="t"/>
              <a:pathLst>
                <a:path extrusionOk="0" h="895" w="1169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0"/>
            <p:cNvSpPr/>
            <p:nvPr/>
          </p:nvSpPr>
          <p:spPr>
            <a:xfrm rot="6027211">
              <a:off x="-1011482" y="48174"/>
              <a:ext cx="184385" cy="72023"/>
            </a:xfrm>
            <a:custGeom>
              <a:rect b="b" l="l" r="r" t="t"/>
              <a:pathLst>
                <a:path extrusionOk="0" h="416" w="1065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0"/>
            <p:cNvSpPr/>
            <p:nvPr/>
          </p:nvSpPr>
          <p:spPr>
            <a:xfrm rot="6027211">
              <a:off x="192496" y="-923330"/>
              <a:ext cx="105091" cy="229572"/>
            </a:xfrm>
            <a:custGeom>
              <a:rect b="b" l="l" r="r" t="t"/>
              <a:pathLst>
                <a:path extrusionOk="0" h="1326" w="607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0"/>
            <p:cNvSpPr/>
            <p:nvPr/>
          </p:nvSpPr>
          <p:spPr>
            <a:xfrm rot="6027211">
              <a:off x="716748" y="-779892"/>
              <a:ext cx="75139" cy="219876"/>
            </a:xfrm>
            <a:custGeom>
              <a:rect b="b" l="l" r="r" t="t"/>
              <a:pathLst>
                <a:path extrusionOk="0" h="1270" w="434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0"/>
            <p:cNvSpPr/>
            <p:nvPr/>
          </p:nvSpPr>
          <p:spPr>
            <a:xfrm rot="6027211">
              <a:off x="767357" y="-552712"/>
              <a:ext cx="91933" cy="231822"/>
            </a:xfrm>
            <a:custGeom>
              <a:rect b="b" l="l" r="r" t="t"/>
              <a:pathLst>
                <a:path extrusionOk="0" h="1339" w="531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0"/>
            <p:cNvSpPr/>
            <p:nvPr/>
          </p:nvSpPr>
          <p:spPr>
            <a:xfrm rot="6027211">
              <a:off x="920941" y="-319128"/>
              <a:ext cx="126039" cy="262294"/>
            </a:xfrm>
            <a:custGeom>
              <a:rect b="b" l="l" r="r" t="t"/>
              <a:pathLst>
                <a:path extrusionOk="0" h="1515" w="728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0"/>
            <p:cNvSpPr/>
            <p:nvPr/>
          </p:nvSpPr>
          <p:spPr>
            <a:xfrm rot="6027211">
              <a:off x="-247286" y="417180"/>
              <a:ext cx="206545" cy="135215"/>
            </a:xfrm>
            <a:custGeom>
              <a:rect b="b" l="l" r="r" t="t"/>
              <a:pathLst>
                <a:path extrusionOk="0" h="781" w="1193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0"/>
            <p:cNvSpPr/>
            <p:nvPr/>
          </p:nvSpPr>
          <p:spPr>
            <a:xfrm rot="6027211">
              <a:off x="-513566" y="649848"/>
              <a:ext cx="221088" cy="83449"/>
            </a:xfrm>
            <a:custGeom>
              <a:rect b="b" l="l" r="r" t="t"/>
              <a:pathLst>
                <a:path extrusionOk="0" h="482" w="1277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0"/>
            <p:cNvSpPr/>
            <p:nvPr/>
          </p:nvSpPr>
          <p:spPr>
            <a:xfrm rot="6027211">
              <a:off x="-875470" y="786361"/>
              <a:ext cx="210008" cy="145603"/>
            </a:xfrm>
            <a:custGeom>
              <a:rect b="b" l="l" r="r" t="t"/>
              <a:pathLst>
                <a:path extrusionOk="0" h="841" w="1213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0"/>
            <p:cNvSpPr/>
            <p:nvPr/>
          </p:nvSpPr>
          <p:spPr>
            <a:xfrm rot="6027211">
              <a:off x="-1293971" y="52661"/>
              <a:ext cx="235458" cy="108899"/>
            </a:xfrm>
            <a:custGeom>
              <a:rect b="b" l="l" r="r" t="t"/>
              <a:pathLst>
                <a:path extrusionOk="0" h="629" w="136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0"/>
            <p:cNvSpPr/>
            <p:nvPr/>
          </p:nvSpPr>
          <p:spPr>
            <a:xfrm rot="6027211">
              <a:off x="-1097399" y="-356380"/>
              <a:ext cx="217626" cy="128463"/>
            </a:xfrm>
            <a:custGeom>
              <a:rect b="b" l="l" r="r" t="t"/>
              <a:pathLst>
                <a:path extrusionOk="0" h="742" w="1257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0"/>
            <p:cNvSpPr/>
            <p:nvPr/>
          </p:nvSpPr>
          <p:spPr>
            <a:xfrm rot="6027211">
              <a:off x="-259049" y="-225730"/>
              <a:ext cx="206718" cy="185943"/>
            </a:xfrm>
            <a:custGeom>
              <a:rect b="b" l="l" r="r" t="t"/>
              <a:pathLst>
                <a:path extrusionOk="0" h="1074" w="1194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0"/>
            <p:cNvSpPr/>
            <p:nvPr/>
          </p:nvSpPr>
          <p:spPr>
            <a:xfrm rot="6027211">
              <a:off x="-718849" y="-269516"/>
              <a:ext cx="211393" cy="127424"/>
            </a:xfrm>
            <a:custGeom>
              <a:rect b="b" l="l" r="r" t="t"/>
              <a:pathLst>
                <a:path extrusionOk="0" h="736" w="1221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0"/>
            <p:cNvSpPr/>
            <p:nvPr/>
          </p:nvSpPr>
          <p:spPr>
            <a:xfrm rot="6027211">
              <a:off x="517520" y="-198616"/>
              <a:ext cx="109246" cy="159973"/>
            </a:xfrm>
            <a:custGeom>
              <a:rect b="b" l="l" r="r" t="t"/>
              <a:pathLst>
                <a:path extrusionOk="0" h="924" w="631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0"/>
            <p:cNvSpPr/>
            <p:nvPr/>
          </p:nvSpPr>
          <p:spPr>
            <a:xfrm rot="6027211">
              <a:off x="1229326" y="-457603"/>
              <a:ext cx="115998" cy="210700"/>
            </a:xfrm>
            <a:custGeom>
              <a:rect b="b" l="l" r="r" t="t"/>
              <a:pathLst>
                <a:path extrusionOk="0" h="1217" w="67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0"/>
            <p:cNvSpPr/>
            <p:nvPr/>
          </p:nvSpPr>
          <p:spPr>
            <a:xfrm rot="6027211">
              <a:off x="-1186958" y="592756"/>
              <a:ext cx="179710" cy="137466"/>
            </a:xfrm>
            <a:custGeom>
              <a:rect b="b" l="l" r="r" t="t"/>
              <a:pathLst>
                <a:path extrusionOk="0" h="794" w="1038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1"/>
          <p:cNvSpPr/>
          <p:nvPr/>
        </p:nvSpPr>
        <p:spPr>
          <a:xfrm flipH="1" rot="8100048">
            <a:off x="-946136" y="110523"/>
            <a:ext cx="3639061" cy="6726732"/>
          </a:xfrm>
          <a:custGeom>
            <a:rect b="b" l="l" r="r" t="t"/>
            <a:pathLst>
              <a:path extrusionOk="0" h="22676" w="28672">
                <a:moveTo>
                  <a:pt x="14097" y="0"/>
                </a:moveTo>
                <a:cubicBezTo>
                  <a:pt x="13879" y="0"/>
                  <a:pt x="13643" y="35"/>
                  <a:pt x="13387" y="112"/>
                </a:cubicBezTo>
                <a:cubicBezTo>
                  <a:pt x="11965" y="545"/>
                  <a:pt x="10923" y="1728"/>
                  <a:pt x="9722" y="2541"/>
                </a:cubicBezTo>
                <a:cubicBezTo>
                  <a:pt x="8274" y="3530"/>
                  <a:pt x="6835" y="4554"/>
                  <a:pt x="5572" y="5781"/>
                </a:cubicBezTo>
                <a:cubicBezTo>
                  <a:pt x="5546" y="5808"/>
                  <a:pt x="5519" y="5834"/>
                  <a:pt x="5484" y="5869"/>
                </a:cubicBezTo>
                <a:cubicBezTo>
                  <a:pt x="4248" y="7132"/>
                  <a:pt x="3683" y="8819"/>
                  <a:pt x="3082" y="10434"/>
                </a:cubicBezTo>
                <a:cubicBezTo>
                  <a:pt x="2482" y="12094"/>
                  <a:pt x="1440" y="13534"/>
                  <a:pt x="751" y="15149"/>
                </a:cubicBezTo>
                <a:cubicBezTo>
                  <a:pt x="1" y="16898"/>
                  <a:pt x="257" y="18637"/>
                  <a:pt x="1573" y="20041"/>
                </a:cubicBezTo>
                <a:cubicBezTo>
                  <a:pt x="3753" y="22355"/>
                  <a:pt x="7118" y="21904"/>
                  <a:pt x="9952" y="22116"/>
                </a:cubicBezTo>
                <a:cubicBezTo>
                  <a:pt x="12332" y="22295"/>
                  <a:pt x="15048" y="22675"/>
                  <a:pt x="17706" y="22675"/>
                </a:cubicBezTo>
                <a:cubicBezTo>
                  <a:pt x="21231" y="22675"/>
                  <a:pt x="24657" y="22006"/>
                  <a:pt x="27073" y="19308"/>
                </a:cubicBezTo>
                <a:cubicBezTo>
                  <a:pt x="27753" y="18549"/>
                  <a:pt x="28283" y="17657"/>
                  <a:pt x="28477" y="16668"/>
                </a:cubicBezTo>
                <a:cubicBezTo>
                  <a:pt x="28671" y="15617"/>
                  <a:pt x="28468" y="14523"/>
                  <a:pt x="28088" y="13525"/>
                </a:cubicBezTo>
                <a:cubicBezTo>
                  <a:pt x="27188" y="11194"/>
                  <a:pt x="25334" y="9366"/>
                  <a:pt x="23356" y="7830"/>
                </a:cubicBezTo>
                <a:cubicBezTo>
                  <a:pt x="21095" y="6081"/>
                  <a:pt x="18199" y="4660"/>
                  <a:pt x="16654" y="2187"/>
                </a:cubicBezTo>
                <a:cubicBezTo>
                  <a:pt x="15986" y="1122"/>
                  <a:pt x="15325" y="0"/>
                  <a:pt x="140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31"/>
          <p:cNvSpPr txBox="1"/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377" name="Google Shape;1377;p31"/>
          <p:cNvGrpSpPr/>
          <p:nvPr/>
        </p:nvGrpSpPr>
        <p:grpSpPr>
          <a:xfrm>
            <a:off x="-819979" y="3772555"/>
            <a:ext cx="2756030" cy="2676887"/>
            <a:chOff x="-819979" y="3772555"/>
            <a:chExt cx="2756030" cy="2676887"/>
          </a:xfrm>
        </p:grpSpPr>
        <p:sp>
          <p:nvSpPr>
            <p:cNvPr id="1378" name="Google Shape;1378;p31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rect b="b" l="l" r="r" t="t"/>
              <a:pathLst>
                <a:path extrusionOk="0" h="10900" w="11488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1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rect b="b" l="l" r="r" t="t"/>
              <a:pathLst>
                <a:path extrusionOk="0" h="10900" w="11488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1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1"/>
            <p:cNvSpPr/>
            <p:nvPr/>
          </p:nvSpPr>
          <p:spPr>
            <a:xfrm rot="3039008">
              <a:off x="281743" y="4893521"/>
              <a:ext cx="7059" cy="3174"/>
            </a:xfrm>
            <a:custGeom>
              <a:rect b="b" l="l" r="r" t="t"/>
              <a:pathLst>
                <a:path extrusionOk="0" h="19" w="45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1"/>
            <p:cNvSpPr/>
            <p:nvPr/>
          </p:nvSpPr>
          <p:spPr>
            <a:xfrm rot="3039008">
              <a:off x="278627" y="4892579"/>
              <a:ext cx="11138" cy="4510"/>
            </a:xfrm>
            <a:custGeom>
              <a:rect b="b" l="l" r="r" t="t"/>
              <a:pathLst>
                <a:path extrusionOk="0" h="27" w="71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1"/>
            <p:cNvSpPr/>
            <p:nvPr/>
          </p:nvSpPr>
          <p:spPr>
            <a:xfrm rot="3039008">
              <a:off x="256484" y="4877355"/>
              <a:ext cx="1569" cy="1503"/>
            </a:xfrm>
            <a:custGeom>
              <a:rect b="b" l="l" r="r" t="t"/>
              <a:pathLst>
                <a:path extrusionOk="0" h="9" w="1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1"/>
            <p:cNvSpPr/>
            <p:nvPr/>
          </p:nvSpPr>
          <p:spPr>
            <a:xfrm rot="3039008">
              <a:off x="256163" y="4877810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1"/>
            <p:cNvSpPr/>
            <p:nvPr/>
          </p:nvSpPr>
          <p:spPr>
            <a:xfrm rot="3039008">
              <a:off x="249963" y="4874794"/>
              <a:ext cx="9726" cy="3007"/>
            </a:xfrm>
            <a:custGeom>
              <a:rect b="b" l="l" r="r" t="t"/>
              <a:pathLst>
                <a:path extrusionOk="0" h="18" w="62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1"/>
            <p:cNvSpPr/>
            <p:nvPr/>
          </p:nvSpPr>
          <p:spPr>
            <a:xfrm rot="3039008">
              <a:off x="267282" y="4883554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1"/>
            <p:cNvSpPr/>
            <p:nvPr/>
          </p:nvSpPr>
          <p:spPr>
            <a:xfrm rot="3039008">
              <a:off x="262906" y="4882181"/>
              <a:ext cx="4236" cy="1670"/>
            </a:xfrm>
            <a:custGeom>
              <a:rect b="b" l="l" r="r" t="t"/>
              <a:pathLst>
                <a:path extrusionOk="0" h="10" w="27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1"/>
            <p:cNvSpPr/>
            <p:nvPr/>
          </p:nvSpPr>
          <p:spPr>
            <a:xfrm rot="3039008">
              <a:off x="265875" y="4884125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1"/>
            <p:cNvSpPr/>
            <p:nvPr/>
          </p:nvSpPr>
          <p:spPr>
            <a:xfrm rot="3039008">
              <a:off x="297162" y="4903478"/>
              <a:ext cx="4393" cy="1503"/>
            </a:xfrm>
            <a:custGeom>
              <a:rect b="b" l="l" r="r" t="t"/>
              <a:pathLst>
                <a:path extrusionOk="0" h="9" w="28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1"/>
            <p:cNvSpPr/>
            <p:nvPr/>
          </p:nvSpPr>
          <p:spPr>
            <a:xfrm rot="3039008">
              <a:off x="252412" y="4877259"/>
              <a:ext cx="12707" cy="3007"/>
            </a:xfrm>
            <a:custGeom>
              <a:rect b="b" l="l" r="r" t="t"/>
              <a:pathLst>
                <a:path extrusionOk="0" h="18" w="81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1"/>
            <p:cNvSpPr/>
            <p:nvPr/>
          </p:nvSpPr>
          <p:spPr>
            <a:xfrm rot="3039008">
              <a:off x="263801" y="4883273"/>
              <a:ext cx="4236" cy="1670"/>
            </a:xfrm>
            <a:custGeom>
              <a:rect b="b" l="l" r="r" t="t"/>
              <a:pathLst>
                <a:path extrusionOk="0" h="10" w="27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1"/>
            <p:cNvSpPr/>
            <p:nvPr/>
          </p:nvSpPr>
          <p:spPr>
            <a:xfrm rot="3039008">
              <a:off x="273450" y="4889665"/>
              <a:ext cx="9726" cy="3007"/>
            </a:xfrm>
            <a:custGeom>
              <a:rect b="b" l="l" r="r" t="t"/>
              <a:pathLst>
                <a:path extrusionOk="0" h="18" w="62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1"/>
            <p:cNvSpPr/>
            <p:nvPr/>
          </p:nvSpPr>
          <p:spPr>
            <a:xfrm rot="3039008">
              <a:off x="245760" y="4872751"/>
              <a:ext cx="11295" cy="3174"/>
            </a:xfrm>
            <a:custGeom>
              <a:rect b="b" l="l" r="r" t="t"/>
              <a:pathLst>
                <a:path extrusionOk="0" h="19" w="72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1"/>
            <p:cNvSpPr/>
            <p:nvPr/>
          </p:nvSpPr>
          <p:spPr>
            <a:xfrm rot="3039008">
              <a:off x="242293" y="4869705"/>
              <a:ext cx="12550" cy="4677"/>
            </a:xfrm>
            <a:custGeom>
              <a:rect b="b" l="l" r="r" t="t"/>
              <a:pathLst>
                <a:path extrusionOk="0" h="28" w="8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1"/>
            <p:cNvSpPr/>
            <p:nvPr/>
          </p:nvSpPr>
          <p:spPr>
            <a:xfrm rot="3039008">
              <a:off x="251477" y="4874249"/>
              <a:ext cx="5804" cy="3007"/>
            </a:xfrm>
            <a:custGeom>
              <a:rect b="b" l="l" r="r" t="t"/>
              <a:pathLst>
                <a:path extrusionOk="0" h="18" w="37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1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1"/>
            <p:cNvSpPr/>
            <p:nvPr/>
          </p:nvSpPr>
          <p:spPr>
            <a:xfrm rot="3039008">
              <a:off x="266889" y="4884135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1"/>
            <p:cNvSpPr/>
            <p:nvPr/>
          </p:nvSpPr>
          <p:spPr>
            <a:xfrm rot="3039008">
              <a:off x="266889" y="4884135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1"/>
            <p:cNvSpPr/>
            <p:nvPr/>
          </p:nvSpPr>
          <p:spPr>
            <a:xfrm rot="3039008">
              <a:off x="275152" y="4892203"/>
              <a:ext cx="16786" cy="6013"/>
            </a:xfrm>
            <a:custGeom>
              <a:rect b="b" l="l" r="r" t="t"/>
              <a:pathLst>
                <a:path extrusionOk="0" h="36" w="107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1"/>
            <p:cNvSpPr/>
            <p:nvPr/>
          </p:nvSpPr>
          <p:spPr>
            <a:xfrm rot="3039008">
              <a:off x="270659" y="4887621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1"/>
            <p:cNvSpPr/>
            <p:nvPr/>
          </p:nvSpPr>
          <p:spPr>
            <a:xfrm rot="3039008">
              <a:off x="275797" y="4890120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1"/>
            <p:cNvSpPr/>
            <p:nvPr/>
          </p:nvSpPr>
          <p:spPr>
            <a:xfrm rot="3039008">
              <a:off x="263936" y="4883238"/>
              <a:ext cx="7059" cy="3174"/>
            </a:xfrm>
            <a:custGeom>
              <a:rect b="b" l="l" r="r" t="t"/>
              <a:pathLst>
                <a:path extrusionOk="0" h="19" w="45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1"/>
            <p:cNvSpPr/>
            <p:nvPr/>
          </p:nvSpPr>
          <p:spPr>
            <a:xfrm rot="3039008">
              <a:off x="265864" y="4883649"/>
              <a:ext cx="1412" cy="167"/>
            </a:xfrm>
            <a:custGeom>
              <a:rect b="b" l="l" r="r" t="t"/>
              <a:pathLst>
                <a:path extrusionOk="0" h="1" w="9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1"/>
            <p:cNvSpPr/>
            <p:nvPr/>
          </p:nvSpPr>
          <p:spPr>
            <a:xfrm rot="3039008">
              <a:off x="268178" y="4884645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 rot="3039008">
              <a:off x="269466" y="4886660"/>
              <a:ext cx="2981" cy="167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1"/>
            <p:cNvSpPr/>
            <p:nvPr/>
          </p:nvSpPr>
          <p:spPr>
            <a:xfrm rot="3039008">
              <a:off x="260435" y="4879682"/>
              <a:ext cx="4393" cy="3174"/>
            </a:xfrm>
            <a:custGeom>
              <a:rect b="b" l="l" r="r" t="t"/>
              <a:pathLst>
                <a:path extrusionOk="0" h="19" w="28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1"/>
            <p:cNvSpPr/>
            <p:nvPr/>
          </p:nvSpPr>
          <p:spPr>
            <a:xfrm rot="3039008">
              <a:off x="263896" y="4882822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 rot="3039008">
              <a:off x="264194" y="4882692"/>
              <a:ext cx="5648" cy="3174"/>
            </a:xfrm>
            <a:custGeom>
              <a:rect b="b" l="l" r="r" t="t"/>
              <a:pathLst>
                <a:path extrusionOk="0" h="19" w="36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 rot="3039008">
              <a:off x="268527" y="4891585"/>
              <a:ext cx="50043" cy="17873"/>
            </a:xfrm>
            <a:custGeom>
              <a:rect b="b" l="l" r="r" t="t"/>
              <a:pathLst>
                <a:path extrusionOk="0" h="107" w="319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 rot="3039008">
              <a:off x="260082" y="4880678"/>
              <a:ext cx="9883" cy="4677"/>
            </a:xfrm>
            <a:custGeom>
              <a:rect b="b" l="l" r="r" t="t"/>
              <a:pathLst>
                <a:path extrusionOk="0" h="28" w="63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 rot="3039008">
              <a:off x="263589" y="4885190"/>
              <a:ext cx="26355" cy="10523"/>
            </a:xfrm>
            <a:custGeom>
              <a:rect b="b" l="l" r="r" t="t"/>
              <a:pathLst>
                <a:path extrusionOk="0" h="63" w="168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 rot="3039008">
              <a:off x="305728" y="4909492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 rot="3039008">
              <a:off x="284730" y="4898553"/>
              <a:ext cx="22276" cy="7517"/>
            </a:xfrm>
            <a:custGeom>
              <a:rect b="b" l="l" r="r" t="t"/>
              <a:pathLst>
                <a:path extrusionOk="0" h="45" w="142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 rot="3039008">
              <a:off x="287328" y="4898558"/>
              <a:ext cx="11138" cy="4677"/>
            </a:xfrm>
            <a:custGeom>
              <a:rect b="b" l="l" r="r" t="t"/>
              <a:pathLst>
                <a:path extrusionOk="0" h="28" w="71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 rot="3039008">
              <a:off x="256586" y="4879242"/>
              <a:ext cx="7687" cy="2840"/>
            </a:xfrm>
            <a:custGeom>
              <a:rect b="b" l="l" r="r" t="t"/>
              <a:pathLst>
                <a:path extrusionOk="0" h="17" w="49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1"/>
            <p:cNvSpPr/>
            <p:nvPr/>
          </p:nvSpPr>
          <p:spPr>
            <a:xfrm rot="3039008">
              <a:off x="266631" y="4884680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1"/>
            <p:cNvSpPr/>
            <p:nvPr/>
          </p:nvSpPr>
          <p:spPr>
            <a:xfrm rot="3039008">
              <a:off x="267919" y="4885191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1"/>
            <p:cNvSpPr/>
            <p:nvPr/>
          </p:nvSpPr>
          <p:spPr>
            <a:xfrm rot="3039008">
              <a:off x="306921" y="4910453"/>
              <a:ext cx="7059" cy="3174"/>
            </a:xfrm>
            <a:custGeom>
              <a:rect b="b" l="l" r="r" t="t"/>
              <a:pathLst>
                <a:path extrusionOk="0" h="19" w="45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1"/>
            <p:cNvSpPr/>
            <p:nvPr/>
          </p:nvSpPr>
          <p:spPr>
            <a:xfrm rot="3039008">
              <a:off x="338544" y="4929706"/>
              <a:ext cx="5648" cy="3174"/>
            </a:xfrm>
            <a:custGeom>
              <a:rect b="b" l="l" r="r" t="t"/>
              <a:pathLst>
                <a:path extrusionOk="0" h="19" w="36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1"/>
            <p:cNvSpPr/>
            <p:nvPr/>
          </p:nvSpPr>
          <p:spPr>
            <a:xfrm rot="3039008">
              <a:off x="251884" y="4876371"/>
              <a:ext cx="8471" cy="3007"/>
            </a:xfrm>
            <a:custGeom>
              <a:rect b="b" l="l" r="r" t="t"/>
              <a:pathLst>
                <a:path extrusionOk="0" h="18" w="54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1"/>
            <p:cNvSpPr/>
            <p:nvPr/>
          </p:nvSpPr>
          <p:spPr>
            <a:xfrm rot="3039008">
              <a:off x="262647" y="4882727"/>
              <a:ext cx="5648" cy="1670"/>
            </a:xfrm>
            <a:custGeom>
              <a:rect b="b" l="l" r="r" t="t"/>
              <a:pathLst>
                <a:path extrusionOk="0" h="10" w="36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 rot="3039008">
              <a:off x="344802" y="4934795"/>
              <a:ext cx="5648" cy="1503"/>
            </a:xfrm>
            <a:custGeom>
              <a:rect b="b" l="l" r="r" t="t"/>
              <a:pathLst>
                <a:path extrusionOk="0" h="9" w="36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1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1"/>
            <p:cNvSpPr/>
            <p:nvPr/>
          </p:nvSpPr>
          <p:spPr>
            <a:xfrm rot="3039008">
              <a:off x="266889" y="4884135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1"/>
            <p:cNvSpPr/>
            <p:nvPr/>
          </p:nvSpPr>
          <p:spPr>
            <a:xfrm rot="3039008">
              <a:off x="344074" y="4933128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1"/>
            <p:cNvSpPr/>
            <p:nvPr/>
          </p:nvSpPr>
          <p:spPr>
            <a:xfrm rot="3039008">
              <a:off x="262105" y="4880639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1"/>
            <p:cNvSpPr/>
            <p:nvPr/>
          </p:nvSpPr>
          <p:spPr>
            <a:xfrm rot="3039008">
              <a:off x="293604" y="4900403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1"/>
            <p:cNvSpPr/>
            <p:nvPr/>
          </p:nvSpPr>
          <p:spPr>
            <a:xfrm rot="3039008">
              <a:off x="310870" y="4912563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1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1"/>
            <p:cNvSpPr/>
            <p:nvPr/>
          </p:nvSpPr>
          <p:spPr>
            <a:xfrm rot="3039008">
              <a:off x="261847" y="4881185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1"/>
            <p:cNvSpPr/>
            <p:nvPr/>
          </p:nvSpPr>
          <p:spPr>
            <a:xfrm rot="3039008">
              <a:off x="261847" y="4881185"/>
              <a:ext cx="1569" cy="167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1"/>
            <p:cNvSpPr/>
            <p:nvPr/>
          </p:nvSpPr>
          <p:spPr>
            <a:xfrm rot="3039008">
              <a:off x="286229" y="4897147"/>
              <a:ext cx="1569" cy="167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1"/>
            <p:cNvSpPr/>
            <p:nvPr/>
          </p:nvSpPr>
          <p:spPr>
            <a:xfrm rot="3039008">
              <a:off x="344969" y="4934220"/>
              <a:ext cx="1569" cy="167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1"/>
            <p:cNvSpPr/>
            <p:nvPr/>
          </p:nvSpPr>
          <p:spPr>
            <a:xfrm rot="3039008">
              <a:off x="322133" y="4922899"/>
              <a:ext cx="30591" cy="11860"/>
            </a:xfrm>
            <a:custGeom>
              <a:rect b="b" l="l" r="r" t="t"/>
              <a:pathLst>
                <a:path extrusionOk="0" h="71" w="195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1"/>
            <p:cNvSpPr/>
            <p:nvPr/>
          </p:nvSpPr>
          <p:spPr>
            <a:xfrm rot="3039008">
              <a:off x="239130" y="4883242"/>
              <a:ext cx="127540" cy="45935"/>
            </a:xfrm>
            <a:custGeom>
              <a:rect b="b" l="l" r="r" t="t"/>
              <a:pathLst>
                <a:path extrusionOk="0" h="275" w="813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1"/>
            <p:cNvSpPr/>
            <p:nvPr/>
          </p:nvSpPr>
          <p:spPr>
            <a:xfrm rot="3039008">
              <a:off x="336331" y="4928164"/>
              <a:ext cx="4393" cy="1670"/>
            </a:xfrm>
            <a:custGeom>
              <a:rect b="b" l="l" r="r" t="t"/>
              <a:pathLst>
                <a:path extrusionOk="0" h="10" w="28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1"/>
            <p:cNvSpPr/>
            <p:nvPr/>
          </p:nvSpPr>
          <p:spPr>
            <a:xfrm rot="3039008">
              <a:off x="260300" y="4879716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1"/>
            <p:cNvSpPr/>
            <p:nvPr/>
          </p:nvSpPr>
          <p:spPr>
            <a:xfrm rot="3039008">
              <a:off x="341244" y="4931720"/>
              <a:ext cx="4236" cy="1670"/>
            </a:xfrm>
            <a:custGeom>
              <a:rect b="b" l="l" r="r" t="t"/>
              <a:pathLst>
                <a:path extrusionOk="0" h="10" w="27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1"/>
            <p:cNvSpPr/>
            <p:nvPr/>
          </p:nvSpPr>
          <p:spPr>
            <a:xfrm rot="3039008">
              <a:off x="257863" y="4879231"/>
              <a:ext cx="5648" cy="1670"/>
            </a:xfrm>
            <a:custGeom>
              <a:rect b="b" l="l" r="r" t="t"/>
              <a:pathLst>
                <a:path extrusionOk="0" h="10" w="36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1"/>
            <p:cNvSpPr/>
            <p:nvPr/>
          </p:nvSpPr>
          <p:spPr>
            <a:xfrm rot="3039008">
              <a:off x="305604" y="4910003"/>
              <a:ext cx="5804" cy="1670"/>
            </a:xfrm>
            <a:custGeom>
              <a:rect b="b" l="l" r="r" t="t"/>
              <a:pathLst>
                <a:path extrusionOk="0" h="10" w="37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1"/>
            <p:cNvSpPr/>
            <p:nvPr/>
          </p:nvSpPr>
          <p:spPr>
            <a:xfrm rot="3039008">
              <a:off x="286393" y="4897051"/>
              <a:ext cx="4236" cy="1670"/>
            </a:xfrm>
            <a:custGeom>
              <a:rect b="b" l="l" r="r" t="t"/>
              <a:pathLst>
                <a:path extrusionOk="0" h="10" w="27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1"/>
            <p:cNvSpPr/>
            <p:nvPr/>
          </p:nvSpPr>
          <p:spPr>
            <a:xfrm rot="3039008">
              <a:off x="289223" y="4898459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1"/>
            <p:cNvSpPr/>
            <p:nvPr/>
          </p:nvSpPr>
          <p:spPr>
            <a:xfrm rot="3039008">
              <a:off x="261494" y="4882181"/>
              <a:ext cx="7059" cy="1670"/>
            </a:xfrm>
            <a:custGeom>
              <a:rect b="b" l="l" r="r" t="t"/>
              <a:pathLst>
                <a:path extrusionOk="0" h="10" w="45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1"/>
            <p:cNvSpPr/>
            <p:nvPr/>
          </p:nvSpPr>
          <p:spPr>
            <a:xfrm rot="3039008">
              <a:off x="300798" y="4906999"/>
              <a:ext cx="9883" cy="3007"/>
            </a:xfrm>
            <a:custGeom>
              <a:rect b="b" l="l" r="r" t="t"/>
              <a:pathLst>
                <a:path extrusionOk="0" h="18" w="63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1"/>
            <p:cNvSpPr/>
            <p:nvPr/>
          </p:nvSpPr>
          <p:spPr>
            <a:xfrm rot="3039008">
              <a:off x="303228" y="4907580"/>
              <a:ext cx="2824" cy="1503"/>
            </a:xfrm>
            <a:custGeom>
              <a:rect b="b" l="l" r="r" t="t"/>
              <a:pathLst>
                <a:path extrusionOk="0" h="9" w="18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1"/>
            <p:cNvSpPr/>
            <p:nvPr/>
          </p:nvSpPr>
          <p:spPr>
            <a:xfrm rot="3039008">
              <a:off x="301911" y="4907130"/>
              <a:ext cx="1569" cy="0"/>
            </a:xfrm>
            <a:custGeom>
              <a:rect b="b" l="l" r="r" t="t"/>
              <a:pathLst>
                <a:path extrusionOk="0" h="120000" w="1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1"/>
            <p:cNvSpPr/>
            <p:nvPr/>
          </p:nvSpPr>
          <p:spPr>
            <a:xfrm rot="3039008">
              <a:off x="310138" y="4911375"/>
              <a:ext cx="2824" cy="1670"/>
            </a:xfrm>
            <a:custGeom>
              <a:rect b="b" l="l" r="r" t="t"/>
              <a:pathLst>
                <a:path extrusionOk="0" h="10" w="18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1"/>
            <p:cNvSpPr/>
            <p:nvPr/>
          </p:nvSpPr>
          <p:spPr>
            <a:xfrm rot="3039008">
              <a:off x="302209" y="4906999"/>
              <a:ext cx="7059" cy="3007"/>
            </a:xfrm>
            <a:custGeom>
              <a:rect b="b" l="l" r="r" t="t"/>
              <a:pathLst>
                <a:path extrusionOk="0" h="18" w="45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1"/>
            <p:cNvSpPr/>
            <p:nvPr/>
          </p:nvSpPr>
          <p:spPr>
            <a:xfrm rot="3039008">
              <a:off x="318361" y="4919028"/>
              <a:ext cx="12550" cy="4510"/>
            </a:xfrm>
            <a:custGeom>
              <a:rect b="b" l="l" r="r" t="t"/>
              <a:pathLst>
                <a:path extrusionOk="0" h="27" w="8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1"/>
            <p:cNvSpPr/>
            <p:nvPr/>
          </p:nvSpPr>
          <p:spPr>
            <a:xfrm rot="3039008">
              <a:off x="328359" y="4923686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1"/>
            <p:cNvSpPr/>
            <p:nvPr/>
          </p:nvSpPr>
          <p:spPr>
            <a:xfrm rot="3039008">
              <a:off x="296332" y="4905981"/>
              <a:ext cx="19609" cy="6013"/>
            </a:xfrm>
            <a:custGeom>
              <a:rect b="b" l="l" r="r" t="t"/>
              <a:pathLst>
                <a:path extrusionOk="0" h="36" w="125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1"/>
            <p:cNvSpPr/>
            <p:nvPr/>
          </p:nvSpPr>
          <p:spPr>
            <a:xfrm rot="3039008">
              <a:off x="343430" y="4935211"/>
              <a:ext cx="15374" cy="4510"/>
            </a:xfrm>
            <a:custGeom>
              <a:rect b="b" l="l" r="r" t="t"/>
              <a:pathLst>
                <a:path extrusionOk="0" h="27" w="98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1"/>
            <p:cNvSpPr/>
            <p:nvPr/>
          </p:nvSpPr>
          <p:spPr>
            <a:xfrm rot="3039008">
              <a:off x="341502" y="4931175"/>
              <a:ext cx="2824" cy="1670"/>
            </a:xfrm>
            <a:custGeom>
              <a:rect b="b" l="l" r="r" t="t"/>
              <a:pathLst>
                <a:path extrusionOk="0" h="10" w="18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1"/>
            <p:cNvSpPr/>
            <p:nvPr/>
          </p:nvSpPr>
          <p:spPr>
            <a:xfrm rot="3039008">
              <a:off x="351683" y="4938651"/>
              <a:ext cx="5804" cy="1670"/>
            </a:xfrm>
            <a:custGeom>
              <a:rect b="b" l="l" r="r" t="t"/>
              <a:pathLst>
                <a:path extrusionOk="0" h="10" w="37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1"/>
            <p:cNvSpPr/>
            <p:nvPr/>
          </p:nvSpPr>
          <p:spPr>
            <a:xfrm rot="3039008">
              <a:off x="306593" y="4915340"/>
              <a:ext cx="47220" cy="16370"/>
            </a:xfrm>
            <a:custGeom>
              <a:rect b="b" l="l" r="r" t="t"/>
              <a:pathLst>
                <a:path extrusionOk="0" h="98" w="301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1"/>
            <p:cNvSpPr/>
            <p:nvPr/>
          </p:nvSpPr>
          <p:spPr>
            <a:xfrm rot="3039008">
              <a:off x="248326" y="4873297"/>
              <a:ext cx="7059" cy="3174"/>
            </a:xfrm>
            <a:custGeom>
              <a:rect b="b" l="l" r="r" t="t"/>
              <a:pathLst>
                <a:path extrusionOk="0" h="19" w="45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1"/>
            <p:cNvSpPr/>
            <p:nvPr/>
          </p:nvSpPr>
          <p:spPr>
            <a:xfrm rot="3039008">
              <a:off x="256036" y="4878801"/>
              <a:ext cx="11138" cy="4510"/>
            </a:xfrm>
            <a:custGeom>
              <a:rect b="b" l="l" r="r" t="t"/>
              <a:pathLst>
                <a:path extrusionOk="0" h="27" w="71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1"/>
            <p:cNvSpPr/>
            <p:nvPr/>
          </p:nvSpPr>
          <p:spPr>
            <a:xfrm rot="3039008">
              <a:off x="243434" y="4869309"/>
              <a:ext cx="1569" cy="835"/>
            </a:xfrm>
            <a:custGeom>
              <a:rect b="b" l="l" r="r" t="t"/>
              <a:pathLst>
                <a:path extrusionOk="0" h="5" w="1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1"/>
            <p:cNvSpPr/>
            <p:nvPr/>
          </p:nvSpPr>
          <p:spPr>
            <a:xfrm rot="3039008">
              <a:off x="-21669" y="5191756"/>
              <a:ext cx="5648" cy="7517"/>
            </a:xfrm>
            <a:custGeom>
              <a:rect b="b" l="l" r="r" t="t"/>
              <a:pathLst>
                <a:path extrusionOk="0" h="45" w="36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1"/>
            <p:cNvSpPr/>
            <p:nvPr/>
          </p:nvSpPr>
          <p:spPr>
            <a:xfrm rot="3039008">
              <a:off x="-29825" y="5213776"/>
              <a:ext cx="5648" cy="7517"/>
            </a:xfrm>
            <a:custGeom>
              <a:rect b="b" l="l" r="r" t="t"/>
              <a:pathLst>
                <a:path extrusionOk="0" h="45" w="36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1"/>
            <p:cNvSpPr/>
            <p:nvPr/>
          </p:nvSpPr>
          <p:spPr>
            <a:xfrm rot="3039008">
              <a:off x="-30328" y="5212103"/>
              <a:ext cx="7059" cy="9020"/>
            </a:xfrm>
            <a:custGeom>
              <a:rect b="b" l="l" r="r" t="t"/>
              <a:pathLst>
                <a:path extrusionOk="0" h="54" w="45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1"/>
            <p:cNvSpPr/>
            <p:nvPr/>
          </p:nvSpPr>
          <p:spPr>
            <a:xfrm rot="3039008">
              <a:off x="-16679" y="5189051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1"/>
            <p:cNvSpPr/>
            <p:nvPr/>
          </p:nvSpPr>
          <p:spPr>
            <a:xfrm rot="3039008">
              <a:off x="-15770" y="5188882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1"/>
            <p:cNvSpPr/>
            <p:nvPr/>
          </p:nvSpPr>
          <p:spPr>
            <a:xfrm rot="3039008">
              <a:off x="-18244" y="5183178"/>
              <a:ext cx="7059" cy="9020"/>
            </a:xfrm>
            <a:custGeom>
              <a:rect b="b" l="l" r="r" t="t"/>
              <a:pathLst>
                <a:path extrusionOk="0" h="54" w="45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1"/>
            <p:cNvSpPr/>
            <p:nvPr/>
          </p:nvSpPr>
          <p:spPr>
            <a:xfrm rot="3039008">
              <a:off x="-21205" y="5199599"/>
              <a:ext cx="1569" cy="1503"/>
            </a:xfrm>
            <a:custGeom>
              <a:rect b="b" l="l" r="r" t="t"/>
              <a:pathLst>
                <a:path extrusionOk="0" h="9" w="1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1"/>
            <p:cNvSpPr/>
            <p:nvPr/>
          </p:nvSpPr>
          <p:spPr>
            <a:xfrm rot="3039008">
              <a:off x="-20593" y="5194976"/>
              <a:ext cx="2824" cy="4677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1"/>
            <p:cNvSpPr/>
            <p:nvPr/>
          </p:nvSpPr>
          <p:spPr>
            <a:xfrm rot="3039008">
              <a:off x="-24436" y="5198434"/>
              <a:ext cx="7216" cy="7517"/>
            </a:xfrm>
            <a:custGeom>
              <a:rect b="b" l="l" r="r" t="t"/>
              <a:pathLst>
                <a:path extrusionOk="0" h="45" w="46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1"/>
            <p:cNvSpPr/>
            <p:nvPr/>
          </p:nvSpPr>
          <p:spPr>
            <a:xfrm rot="3039008">
              <a:off x="-34650" y="5228252"/>
              <a:ext cx="2824" cy="4677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1"/>
            <p:cNvSpPr/>
            <p:nvPr/>
          </p:nvSpPr>
          <p:spPr>
            <a:xfrm rot="3039008">
              <a:off x="-20907" y="5186004"/>
              <a:ext cx="8314" cy="10356"/>
            </a:xfrm>
            <a:custGeom>
              <a:rect b="b" l="l" r="r" t="t"/>
              <a:pathLst>
                <a:path extrusionOk="0" h="62" w="53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1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1"/>
            <p:cNvSpPr/>
            <p:nvPr/>
          </p:nvSpPr>
          <p:spPr>
            <a:xfrm rot="3039008">
              <a:off x="-27847" y="5206032"/>
              <a:ext cx="7059" cy="9020"/>
            </a:xfrm>
            <a:custGeom>
              <a:rect b="b" l="l" r="r" t="t"/>
              <a:pathLst>
                <a:path extrusionOk="0" h="54" w="45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1"/>
            <p:cNvSpPr/>
            <p:nvPr/>
          </p:nvSpPr>
          <p:spPr>
            <a:xfrm rot="3039008">
              <a:off x="-17573" y="5179578"/>
              <a:ext cx="7059" cy="9020"/>
            </a:xfrm>
            <a:custGeom>
              <a:rect b="b" l="l" r="r" t="t"/>
              <a:pathLst>
                <a:path extrusionOk="0" h="54" w="45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1"/>
            <p:cNvSpPr/>
            <p:nvPr/>
          </p:nvSpPr>
          <p:spPr>
            <a:xfrm rot="3039008">
              <a:off x="-16365" y="5175313"/>
              <a:ext cx="8471" cy="10523"/>
            </a:xfrm>
            <a:custGeom>
              <a:rect b="b" l="l" r="r" t="t"/>
              <a:pathLst>
                <a:path extrusionOk="0" h="63" w="54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1"/>
            <p:cNvSpPr/>
            <p:nvPr/>
          </p:nvSpPr>
          <p:spPr>
            <a:xfrm rot="3039008">
              <a:off x="-16123" y="5184410"/>
              <a:ext cx="2981" cy="4677"/>
            </a:xfrm>
            <a:custGeom>
              <a:rect b="b" l="l" r="r" t="t"/>
              <a:pathLst>
                <a:path extrusionOk="0" h="28" w="19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 rot="3039008">
              <a:off x="-21597" y="5191631"/>
              <a:ext cx="5648" cy="7684"/>
            </a:xfrm>
            <a:custGeom>
              <a:rect b="b" l="l" r="r" t="t"/>
              <a:pathLst>
                <a:path extrusionOk="0" h="46" w="36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1"/>
            <p:cNvSpPr/>
            <p:nvPr/>
          </p:nvSpPr>
          <p:spPr>
            <a:xfrm rot="3039008">
              <a:off x="-20368" y="5199388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1"/>
            <p:cNvSpPr/>
            <p:nvPr/>
          </p:nvSpPr>
          <p:spPr>
            <a:xfrm rot="3039008">
              <a:off x="-20368" y="5199388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1"/>
            <p:cNvSpPr/>
            <p:nvPr/>
          </p:nvSpPr>
          <p:spPr>
            <a:xfrm rot="3039008">
              <a:off x="-31812" y="5209222"/>
              <a:ext cx="9883" cy="14866"/>
            </a:xfrm>
            <a:custGeom>
              <a:rect b="b" l="l" r="r" t="t"/>
              <a:pathLst>
                <a:path extrusionOk="0" h="89" w="63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1"/>
            <p:cNvSpPr/>
            <p:nvPr/>
          </p:nvSpPr>
          <p:spPr>
            <a:xfrm rot="3039008">
              <a:off x="-25879" y="5204397"/>
              <a:ext cx="5648" cy="6013"/>
            </a:xfrm>
            <a:custGeom>
              <a:rect b="b" l="l" r="r" t="t"/>
              <a:pathLst>
                <a:path extrusionOk="0" h="36" w="36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1"/>
            <p:cNvSpPr/>
            <p:nvPr/>
          </p:nvSpPr>
          <p:spPr>
            <a:xfrm rot="3039008">
              <a:off x="-25152" y="5208978"/>
              <a:ext cx="1569" cy="3007"/>
            </a:xfrm>
            <a:custGeom>
              <a:rect b="b" l="l" r="r" t="t"/>
              <a:pathLst>
                <a:path extrusionOk="0" h="18" w="1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1"/>
            <p:cNvSpPr/>
            <p:nvPr/>
          </p:nvSpPr>
          <p:spPr>
            <a:xfrm rot="3039008">
              <a:off x="-21966" y="5196969"/>
              <a:ext cx="4393" cy="6013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1"/>
            <p:cNvSpPr/>
            <p:nvPr/>
          </p:nvSpPr>
          <p:spPr>
            <a:xfrm rot="3039008">
              <a:off x="-19716" y="5198261"/>
              <a:ext cx="157" cy="1670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 rot="3039008">
              <a:off x="-21282" y="5200770"/>
              <a:ext cx="157" cy="1670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 rot="3039008">
              <a:off x="-21948" y="5203157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 rot="3039008">
              <a:off x="-19534" y="5193511"/>
              <a:ext cx="2824" cy="3174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 rot="3039008">
              <a:off x="-18657" y="5196795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 rot="3039008">
              <a:off x="-46940" y="5203121"/>
              <a:ext cx="32003" cy="44432"/>
            </a:xfrm>
            <a:custGeom>
              <a:rect b="b" l="l" r="r" t="t"/>
              <a:pathLst>
                <a:path extrusionOk="0" h="266" w="204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 rot="3039008">
              <a:off x="-22190" y="5192557"/>
              <a:ext cx="7059" cy="10523"/>
            </a:xfrm>
            <a:custGeom>
              <a:rect b="b" l="l" r="r" t="t"/>
              <a:pathLst>
                <a:path extrusionOk="0" h="63" w="45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 rot="3039008">
              <a:off x="-32557" y="5198452"/>
              <a:ext cx="16786" cy="22216"/>
            </a:xfrm>
            <a:custGeom>
              <a:rect b="b" l="l" r="r" t="t"/>
              <a:pathLst>
                <a:path extrusionOk="0" h="133" w="107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 rot="3039008">
              <a:off x="-36413" y="5238275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 rot="3039008">
              <a:off x="-37880" y="5217369"/>
              <a:ext cx="13962" cy="20713"/>
            </a:xfrm>
            <a:custGeom>
              <a:rect b="b" l="l" r="r" t="t"/>
              <a:pathLst>
                <a:path extrusionOk="0" h="124" w="89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 rot="3039008">
              <a:off x="-34648" y="5221373"/>
              <a:ext cx="8314" cy="9020"/>
            </a:xfrm>
            <a:custGeom>
              <a:rect b="b" l="l" r="r" t="t"/>
              <a:pathLst>
                <a:path extrusionOk="0" h="54" w="53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 rot="3039008">
              <a:off x="-21520" y="5188957"/>
              <a:ext cx="7059" cy="10523"/>
            </a:xfrm>
            <a:custGeom>
              <a:rect b="b" l="l" r="r" t="t"/>
              <a:pathLst>
                <a:path extrusionOk="0" h="63" w="45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 rot="3039008">
              <a:off x="-20108" y="5190460"/>
              <a:ext cx="4236" cy="7517"/>
            </a:xfrm>
            <a:custGeom>
              <a:rect b="b" l="l" r="r" t="t"/>
              <a:pathLst>
                <a:path extrusionOk="0" h="45" w="27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 rot="3039008">
              <a:off x="-28522" y="5197478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 rot="3039008">
              <a:off x="-29811" y="5199429"/>
              <a:ext cx="2824" cy="3174"/>
            </a:xfrm>
            <a:custGeom>
              <a:rect b="b" l="l" r="r" t="t"/>
              <a:pathLst>
                <a:path extrusionOk="0" h="19" w="18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 rot="3039008">
              <a:off x="-21520" y="5190460"/>
              <a:ext cx="7059" cy="7517"/>
            </a:xfrm>
            <a:custGeom>
              <a:rect b="b" l="l" r="r" t="t"/>
              <a:pathLst>
                <a:path extrusionOk="0" h="45" w="45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 rot="3039008">
              <a:off x="-39841" y="5239684"/>
              <a:ext cx="4236" cy="7517"/>
            </a:xfrm>
            <a:custGeom>
              <a:rect b="b" l="l" r="r" t="t"/>
              <a:pathLst>
                <a:path extrusionOk="0" h="45" w="27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 rot="3039008">
              <a:off x="-51452" y="5270342"/>
              <a:ext cx="2981" cy="6013"/>
            </a:xfrm>
            <a:custGeom>
              <a:rect b="b" l="l" r="r" t="t"/>
              <a:pathLst>
                <a:path extrusionOk="0" h="36" w="19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 rot="3039008">
              <a:off x="-28036" y="5183455"/>
              <a:ext cx="5804" cy="6180"/>
            </a:xfrm>
            <a:custGeom>
              <a:rect b="b" l="l" r="r" t="t"/>
              <a:pathLst>
                <a:path extrusionOk="0" h="37" w="37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 rot="3039008">
              <a:off x="-47669" y="5279445"/>
              <a:ext cx="4393" cy="3174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 rot="3039008">
              <a:off x="-19309" y="5196419"/>
              <a:ext cx="157" cy="1670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 rot="3039008">
              <a:off x="-27871" y="5197855"/>
              <a:ext cx="1569" cy="167"/>
            </a:xfrm>
            <a:custGeom>
              <a:rect b="b" l="l" r="r" t="t"/>
              <a:pathLst>
                <a:path extrusionOk="0" h="1" w="1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 rot="3039008">
              <a:off x="-45587" y="5277348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 rot="3039008">
              <a:off x="-18150" y="5195075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 rot="3039008">
              <a:off x="-31479" y="5224549"/>
              <a:ext cx="1569" cy="4510"/>
            </a:xfrm>
            <a:custGeom>
              <a:rect b="b" l="l" r="r" t="t"/>
              <a:pathLst>
                <a:path extrusionOk="0" h="27" w="1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 rot="3039008">
              <a:off x="-38128" y="5244261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 rot="3039008">
              <a:off x="-19941" y="5195353"/>
              <a:ext cx="2824" cy="3174"/>
            </a:xfrm>
            <a:custGeom>
              <a:rect b="b" l="l" r="r" t="t"/>
              <a:pathLst>
                <a:path extrusionOk="0" h="19" w="18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 rot="3039008">
              <a:off x="-18150" y="5195075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 rot="3039008">
              <a:off x="-18150" y="5195075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 rot="3039008">
              <a:off x="-32413" y="5219003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 rot="3039008">
              <a:off x="-52085" y="5277657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 rot="3039008">
              <a:off x="-58172" y="5255235"/>
              <a:ext cx="19453" cy="28229"/>
            </a:xfrm>
            <a:custGeom>
              <a:rect b="b" l="l" r="r" t="t"/>
              <a:pathLst>
                <a:path extrusionOk="0" h="169" w="124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 rot="3039008">
              <a:off x="-85156" y="5179759"/>
              <a:ext cx="90203" cy="107906"/>
            </a:xfrm>
            <a:custGeom>
              <a:rect b="b" l="l" r="r" t="t"/>
              <a:pathLst>
                <a:path extrusionOk="0" h="646" w="575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 rot="3039008">
              <a:off x="-50188" y="5267599"/>
              <a:ext cx="4236" cy="4677"/>
            </a:xfrm>
            <a:custGeom>
              <a:rect b="b" l="l" r="r" t="t"/>
              <a:pathLst>
                <a:path extrusionOk="0" h="28" w="27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 rot="3039008">
              <a:off x="-26909" y="5190254"/>
              <a:ext cx="1412" cy="1670"/>
            </a:xfrm>
            <a:custGeom>
              <a:rect b="b" l="l" r="r" t="t"/>
              <a:pathLst>
                <a:path extrusionOk="0" h="10" w="9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 rot="3039008">
              <a:off x="-18576" y="5190728"/>
              <a:ext cx="2981" cy="4510"/>
            </a:xfrm>
            <a:custGeom>
              <a:rect b="b" l="l" r="r" t="t"/>
              <a:pathLst>
                <a:path extrusionOk="0" h="27" w="19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 rot="3039008">
              <a:off x="-38203" y="5238553"/>
              <a:ext cx="4236" cy="4677"/>
            </a:xfrm>
            <a:custGeom>
              <a:rect b="b" l="l" r="r" t="t"/>
              <a:pathLst>
                <a:path extrusionOk="0" h="28" w="27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 rot="3039008">
              <a:off x="-29808" y="5219965"/>
              <a:ext cx="2824" cy="3174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 rot="3039008">
              <a:off x="-29175" y="5221031"/>
              <a:ext cx="157" cy="1670"/>
            </a:xfrm>
            <a:custGeom>
              <a:rect b="b" l="l" r="r" t="t"/>
              <a:pathLst>
                <a:path extrusionOk="0" h="10" w="1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 rot="3039008">
              <a:off x="-20200" y="5194395"/>
              <a:ext cx="4236" cy="6180"/>
            </a:xfrm>
            <a:custGeom>
              <a:rect b="b" l="l" r="r" t="t"/>
              <a:pathLst>
                <a:path extrusionOk="0" h="37" w="27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 rot="3039008">
              <a:off x="-38399" y="5233721"/>
              <a:ext cx="5804" cy="9020"/>
            </a:xfrm>
            <a:custGeom>
              <a:rect b="b" l="l" r="r" t="t"/>
              <a:pathLst>
                <a:path extrusionOk="0" h="54" w="37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 rot="3039008">
              <a:off x="-35426" y="5235431"/>
              <a:ext cx="1569" cy="3007"/>
            </a:xfrm>
            <a:custGeom>
              <a:rect b="b" l="l" r="r" t="t"/>
              <a:pathLst>
                <a:path extrusionOk="0" h="18" w="1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 rot="3039008">
              <a:off x="-34439" y="5233924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 rot="3039008">
              <a:off x="-39081" y="5242314"/>
              <a:ext cx="1412" cy="3007"/>
            </a:xfrm>
            <a:custGeom>
              <a:rect b="b" l="l" r="r" t="t"/>
              <a:pathLst>
                <a:path extrusionOk="0" h="18" w="9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 rot="3039008">
              <a:off x="-38141" y="5234678"/>
              <a:ext cx="4393" cy="6013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 rot="3039008">
              <a:off x="-46666" y="5252370"/>
              <a:ext cx="7059" cy="10523"/>
            </a:xfrm>
            <a:custGeom>
              <a:rect b="b" l="l" r="r" t="t"/>
              <a:pathLst>
                <a:path extrusionOk="0" h="63" w="45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 rot="3039008">
              <a:off x="-49296" y="5261241"/>
              <a:ext cx="5648" cy="7517"/>
            </a:xfrm>
            <a:custGeom>
              <a:rect b="b" l="l" r="r" t="t"/>
              <a:pathLst>
                <a:path extrusionOk="0" h="45" w="36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 rot="3039008">
              <a:off x="-40994" y="5229253"/>
              <a:ext cx="11138" cy="17873"/>
            </a:xfrm>
            <a:custGeom>
              <a:rect b="b" l="l" r="r" t="t"/>
              <a:pathLst>
                <a:path extrusionOk="0" h="107" w="71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 rot="3039008">
              <a:off x="-58094" y="5276775"/>
              <a:ext cx="8471" cy="13530"/>
            </a:xfrm>
            <a:custGeom>
              <a:rect b="b" l="l" r="r" t="t"/>
              <a:pathLst>
                <a:path extrusionOk="0" h="81" w="54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rect b="b" l="l" r="r" t="t"/>
              <a:pathLst>
                <a:path extrusionOk="0" h="19" w="19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 rot="3039008">
              <a:off x="-49198" y="5285291"/>
              <a:ext cx="4236" cy="6013"/>
            </a:xfrm>
            <a:custGeom>
              <a:rect b="b" l="l" r="r" t="t"/>
              <a:pathLst>
                <a:path extrusionOk="0" h="36" w="27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1"/>
            <p:cNvSpPr/>
            <p:nvPr/>
          </p:nvSpPr>
          <p:spPr>
            <a:xfrm rot="3039008">
              <a:off x="-50681" y="5274406"/>
              <a:ext cx="9883" cy="10523"/>
            </a:xfrm>
            <a:custGeom>
              <a:rect b="b" l="l" r="r" t="t"/>
              <a:pathLst>
                <a:path extrusionOk="0" h="63" w="63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1"/>
            <p:cNvSpPr/>
            <p:nvPr/>
          </p:nvSpPr>
          <p:spPr>
            <a:xfrm rot="3039008">
              <a:off x="-26514" y="5180334"/>
              <a:ext cx="5648" cy="4510"/>
            </a:xfrm>
            <a:custGeom>
              <a:rect b="b" l="l" r="r" t="t"/>
              <a:pathLst>
                <a:path extrusionOk="0" h="27" w="36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1"/>
            <p:cNvSpPr/>
            <p:nvPr/>
          </p:nvSpPr>
          <p:spPr>
            <a:xfrm rot="3039008">
              <a:off x="-29675" y="5188551"/>
              <a:ext cx="8471" cy="9020"/>
            </a:xfrm>
            <a:custGeom>
              <a:rect b="b" l="l" r="r" t="t"/>
              <a:pathLst>
                <a:path extrusionOk="0" h="54" w="54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1"/>
            <p:cNvSpPr/>
            <p:nvPr/>
          </p:nvSpPr>
          <p:spPr>
            <a:xfrm rot="3039008">
              <a:off x="-23315" y="5173942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1"/>
            <p:cNvSpPr/>
            <p:nvPr/>
          </p:nvSpPr>
          <p:spPr>
            <a:xfrm rot="3039008">
              <a:off x="-761785" y="4989151"/>
              <a:ext cx="23688" cy="10523"/>
            </a:xfrm>
            <a:custGeom>
              <a:rect b="b" l="l" r="r" t="t"/>
              <a:pathLst>
                <a:path extrusionOk="0" h="63" w="151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1"/>
            <p:cNvSpPr/>
            <p:nvPr/>
          </p:nvSpPr>
          <p:spPr>
            <a:xfrm rot="3039008">
              <a:off x="-598988" y="5131113"/>
              <a:ext cx="29179" cy="9020"/>
            </a:xfrm>
            <a:custGeom>
              <a:rect b="b" l="l" r="r" t="t"/>
              <a:pathLst>
                <a:path extrusionOk="0" h="54" w="186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1"/>
            <p:cNvSpPr/>
            <p:nvPr/>
          </p:nvSpPr>
          <p:spPr>
            <a:xfrm rot="3039008">
              <a:off x="-574486" y="5219617"/>
              <a:ext cx="124716" cy="12194"/>
            </a:xfrm>
            <a:custGeom>
              <a:rect b="b" l="l" r="r" t="t"/>
              <a:pathLst>
                <a:path extrusionOk="0" h="73" w="795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 rot="3039008">
              <a:off x="-435231" y="5349927"/>
              <a:ext cx="26826" cy="9020"/>
            </a:xfrm>
            <a:custGeom>
              <a:rect b="b" l="l" r="r" t="t"/>
              <a:pathLst>
                <a:path extrusionOk="0" h="54" w="171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 rot="3039008">
              <a:off x="-440489" y="5349548"/>
              <a:ext cx="17099" cy="2506"/>
            </a:xfrm>
            <a:custGeom>
              <a:rect b="b" l="l" r="r" t="t"/>
              <a:pathLst>
                <a:path extrusionOk="0" h="15" w="109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 rot="3039008">
              <a:off x="-377788" y="5402615"/>
              <a:ext cx="48631" cy="13697"/>
            </a:xfrm>
            <a:custGeom>
              <a:rect b="b" l="l" r="r" t="t"/>
              <a:pathLst>
                <a:path extrusionOk="0" h="82" w="31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 rot="3039008">
              <a:off x="-330803" y="5406404"/>
              <a:ext cx="12707" cy="7517"/>
            </a:xfrm>
            <a:custGeom>
              <a:rect b="b" l="l" r="r" t="t"/>
              <a:pathLst>
                <a:path extrusionOk="0" h="45" w="81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 rot="3039008">
              <a:off x="-358073" y="5392063"/>
              <a:ext cx="26512" cy="15367"/>
            </a:xfrm>
            <a:custGeom>
              <a:rect b="b" l="l" r="r" t="t"/>
              <a:pathLst>
                <a:path extrusionOk="0" h="92" w="169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 rot="3039008">
              <a:off x="-414222" y="5354389"/>
              <a:ext cx="48945" cy="16203"/>
            </a:xfrm>
            <a:custGeom>
              <a:rect b="b" l="l" r="r" t="t"/>
              <a:pathLst>
                <a:path extrusionOk="0" h="97" w="312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 rot="3039008">
              <a:off x="-482968" y="5254452"/>
              <a:ext cx="38278" cy="6013"/>
            </a:xfrm>
            <a:custGeom>
              <a:rect b="b" l="l" r="r" t="t"/>
              <a:pathLst>
                <a:path extrusionOk="0" h="36" w="244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 rot="3039008">
              <a:off x="-213795" y="5477931"/>
              <a:ext cx="32003" cy="14866"/>
            </a:xfrm>
            <a:custGeom>
              <a:rect b="b" l="l" r="r" t="t"/>
              <a:pathLst>
                <a:path extrusionOk="0" h="89" w="204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1"/>
            <p:cNvSpPr/>
            <p:nvPr/>
          </p:nvSpPr>
          <p:spPr>
            <a:xfrm rot="3039008">
              <a:off x="-189289" y="5474450"/>
              <a:ext cx="26355" cy="22216"/>
            </a:xfrm>
            <a:custGeom>
              <a:rect b="b" l="l" r="r" t="t"/>
              <a:pathLst>
                <a:path extrusionOk="0" h="133" w="168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1"/>
            <p:cNvSpPr/>
            <p:nvPr/>
          </p:nvSpPr>
          <p:spPr>
            <a:xfrm rot="3039008">
              <a:off x="-349518" y="5381575"/>
              <a:ext cx="51455" cy="31236"/>
            </a:xfrm>
            <a:custGeom>
              <a:rect b="b" l="l" r="r" t="t"/>
              <a:pathLst>
                <a:path extrusionOk="0" h="187" w="328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 rot="3039008">
              <a:off x="-45539" y="5505769"/>
              <a:ext cx="12550" cy="38418"/>
            </a:xfrm>
            <a:custGeom>
              <a:rect b="b" l="l" r="r" t="t"/>
              <a:pathLst>
                <a:path extrusionOk="0" h="230" w="8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 rot="3039008">
              <a:off x="90552" y="5455831"/>
              <a:ext cx="19609" cy="80178"/>
            </a:xfrm>
            <a:custGeom>
              <a:rect b="b" l="l" r="r" t="t"/>
              <a:pathLst>
                <a:path extrusionOk="0" h="480" w="125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 rot="3039008">
              <a:off x="144537" y="5449306"/>
              <a:ext cx="8471" cy="34076"/>
            </a:xfrm>
            <a:custGeom>
              <a:rect b="b" l="l" r="r" t="t"/>
              <a:pathLst>
                <a:path extrusionOk="0" h="204" w="54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 rot="3039008">
              <a:off x="-92235" y="5503103"/>
              <a:ext cx="25100" cy="16370"/>
            </a:xfrm>
            <a:custGeom>
              <a:rect b="b" l="l" r="r" t="t"/>
              <a:pathLst>
                <a:path extrusionOk="0" h="98" w="16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 rot="3039008">
              <a:off x="-71966" y="5496091"/>
              <a:ext cx="18041" cy="25223"/>
            </a:xfrm>
            <a:custGeom>
              <a:rect b="b" l="l" r="r" t="t"/>
              <a:pathLst>
                <a:path extrusionOk="0" h="151" w="115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 rot="3039008">
              <a:off x="-97148" y="5504303"/>
              <a:ext cx="1569" cy="3174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 rot="3039008">
              <a:off x="-227063" y="5441638"/>
              <a:ext cx="33571" cy="27895"/>
            </a:xfrm>
            <a:custGeom>
              <a:rect b="b" l="l" r="r" t="t"/>
              <a:pathLst>
                <a:path extrusionOk="0" h="167" w="214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 rot="3039008">
              <a:off x="-150811" y="5474509"/>
              <a:ext cx="29179" cy="29733"/>
            </a:xfrm>
            <a:custGeom>
              <a:rect b="b" l="l" r="r" t="t"/>
              <a:pathLst>
                <a:path extrusionOk="0" h="178" w="186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1"/>
            <p:cNvSpPr/>
            <p:nvPr/>
          </p:nvSpPr>
          <p:spPr>
            <a:xfrm rot="3039008">
              <a:off x="-109700" y="5485879"/>
              <a:ext cx="9883" cy="14866"/>
            </a:xfrm>
            <a:custGeom>
              <a:rect b="b" l="l" r="r" t="t"/>
              <a:pathLst>
                <a:path extrusionOk="0" h="89" w="63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1"/>
            <p:cNvSpPr/>
            <p:nvPr/>
          </p:nvSpPr>
          <p:spPr>
            <a:xfrm rot="3039008">
              <a:off x="106418" y="5433869"/>
              <a:ext cx="8471" cy="70991"/>
            </a:xfrm>
            <a:custGeom>
              <a:rect b="b" l="l" r="r" t="t"/>
              <a:pathLst>
                <a:path extrusionOk="0" h="425" w="54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 rot="3039008">
              <a:off x="13136" y="5501478"/>
              <a:ext cx="1569" cy="4677"/>
            </a:xfrm>
            <a:custGeom>
              <a:rect b="b" l="l" r="r" t="t"/>
              <a:pathLst>
                <a:path extrusionOk="0" h="28" w="1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 rot="3039008">
              <a:off x="246835" y="5300321"/>
              <a:ext cx="2824" cy="3174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 rot="3039008">
              <a:off x="59960" y="5467484"/>
              <a:ext cx="7059" cy="40757"/>
            </a:xfrm>
            <a:custGeom>
              <a:rect b="b" l="l" r="r" t="t"/>
              <a:pathLst>
                <a:path extrusionOk="0" h="244" w="45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 rot="3039008">
              <a:off x="185185" y="5408075"/>
              <a:ext cx="4393" cy="29566"/>
            </a:xfrm>
            <a:custGeom>
              <a:rect b="b" l="l" r="r" t="t"/>
              <a:pathLst>
                <a:path extrusionOk="0" h="177" w="28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1"/>
            <p:cNvSpPr/>
            <p:nvPr/>
          </p:nvSpPr>
          <p:spPr>
            <a:xfrm rot="3039008">
              <a:off x="21206" y="5504035"/>
              <a:ext cx="3138" cy="4009"/>
            </a:xfrm>
            <a:custGeom>
              <a:rect b="b" l="l" r="r" t="t"/>
              <a:pathLst>
                <a:path extrusionOk="0" h="24" w="2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1"/>
            <p:cNvSpPr/>
            <p:nvPr/>
          </p:nvSpPr>
          <p:spPr>
            <a:xfrm rot="3039008">
              <a:off x="26488" y="5485916"/>
              <a:ext cx="7059" cy="26726"/>
            </a:xfrm>
            <a:custGeom>
              <a:rect b="b" l="l" r="r" t="t"/>
              <a:pathLst>
                <a:path extrusionOk="0" h="160" w="45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1"/>
            <p:cNvSpPr/>
            <p:nvPr/>
          </p:nvSpPr>
          <p:spPr>
            <a:xfrm rot="3039008">
              <a:off x="151367" y="5236435"/>
              <a:ext cx="105420" cy="74666"/>
            </a:xfrm>
            <a:custGeom>
              <a:rect b="b" l="l" r="r" t="t"/>
              <a:pathLst>
                <a:path extrusionOk="0" h="447" w="672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1"/>
            <p:cNvSpPr/>
            <p:nvPr/>
          </p:nvSpPr>
          <p:spPr>
            <a:xfrm rot="3039008">
              <a:off x="209064" y="5302935"/>
              <a:ext cx="47220" cy="72494"/>
            </a:xfrm>
            <a:custGeom>
              <a:rect b="b" l="l" r="r" t="t"/>
              <a:pathLst>
                <a:path extrusionOk="0" h="434" w="301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1"/>
            <p:cNvSpPr/>
            <p:nvPr/>
          </p:nvSpPr>
          <p:spPr>
            <a:xfrm rot="3039008">
              <a:off x="161474" y="5358436"/>
              <a:ext cx="33414" cy="106403"/>
            </a:xfrm>
            <a:custGeom>
              <a:rect b="b" l="l" r="r" t="t"/>
              <a:pathLst>
                <a:path extrusionOk="0" h="637" w="213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1"/>
            <p:cNvSpPr/>
            <p:nvPr/>
          </p:nvSpPr>
          <p:spPr>
            <a:xfrm rot="3039008">
              <a:off x="-165179" y="5442153"/>
              <a:ext cx="5177" cy="2840"/>
            </a:xfrm>
            <a:custGeom>
              <a:rect b="b" l="l" r="r" t="t"/>
              <a:pathLst>
                <a:path extrusionOk="0" h="17" w="33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1"/>
            <p:cNvSpPr/>
            <p:nvPr/>
          </p:nvSpPr>
          <p:spPr>
            <a:xfrm rot="3039008">
              <a:off x="-188880" y="5447226"/>
              <a:ext cx="73575" cy="27394"/>
            </a:xfrm>
            <a:custGeom>
              <a:rect b="b" l="l" r="r" t="t"/>
              <a:pathLst>
                <a:path extrusionOk="0" h="164" w="469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1"/>
            <p:cNvSpPr/>
            <p:nvPr/>
          </p:nvSpPr>
          <p:spPr>
            <a:xfrm rot="3039008">
              <a:off x="31219" y="5440067"/>
              <a:ext cx="18041" cy="56291"/>
            </a:xfrm>
            <a:custGeom>
              <a:rect b="b" l="l" r="r" t="t"/>
              <a:pathLst>
                <a:path extrusionOk="0" h="337" w="115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1"/>
            <p:cNvSpPr/>
            <p:nvPr/>
          </p:nvSpPr>
          <p:spPr>
            <a:xfrm rot="3039008">
              <a:off x="240537" y="5278664"/>
              <a:ext cx="34669" cy="14866"/>
            </a:xfrm>
            <a:custGeom>
              <a:rect b="b" l="l" r="r" t="t"/>
              <a:pathLst>
                <a:path extrusionOk="0" h="89" w="221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1"/>
            <p:cNvSpPr/>
            <p:nvPr/>
          </p:nvSpPr>
          <p:spPr>
            <a:xfrm rot="3039008">
              <a:off x="255125" y="5222094"/>
              <a:ext cx="15531" cy="11860"/>
            </a:xfrm>
            <a:custGeom>
              <a:rect b="b" l="l" r="r" t="t"/>
              <a:pathLst>
                <a:path extrusionOk="0" h="71" w="99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1"/>
            <p:cNvSpPr/>
            <p:nvPr/>
          </p:nvSpPr>
          <p:spPr>
            <a:xfrm rot="3039008">
              <a:off x="1357573" y="4867538"/>
              <a:ext cx="2824" cy="12027"/>
            </a:xfrm>
            <a:custGeom>
              <a:rect b="b" l="l" r="r" t="t"/>
              <a:pathLst>
                <a:path extrusionOk="0" h="72" w="18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1"/>
            <p:cNvSpPr/>
            <p:nvPr/>
          </p:nvSpPr>
          <p:spPr>
            <a:xfrm rot="3039008">
              <a:off x="1450118" y="4879718"/>
              <a:ext cx="2510" cy="4844"/>
            </a:xfrm>
            <a:custGeom>
              <a:rect b="b" l="l" r="r" t="t"/>
              <a:pathLst>
                <a:path extrusionOk="0" h="29" w="16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1"/>
            <p:cNvSpPr/>
            <p:nvPr/>
          </p:nvSpPr>
          <p:spPr>
            <a:xfrm rot="3039008">
              <a:off x="1254558" y="5478346"/>
              <a:ext cx="18198" cy="49944"/>
            </a:xfrm>
            <a:custGeom>
              <a:rect b="b" l="l" r="r" t="t"/>
              <a:pathLst>
                <a:path extrusionOk="0" h="299" w="116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1"/>
            <p:cNvSpPr/>
            <p:nvPr/>
          </p:nvSpPr>
          <p:spPr>
            <a:xfrm rot="3039008">
              <a:off x="1730547" y="5459679"/>
              <a:ext cx="8471" cy="22216"/>
            </a:xfrm>
            <a:custGeom>
              <a:rect b="b" l="l" r="r" t="t"/>
              <a:pathLst>
                <a:path extrusionOk="0" h="133" w="54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1"/>
            <p:cNvSpPr/>
            <p:nvPr/>
          </p:nvSpPr>
          <p:spPr>
            <a:xfrm rot="3039008">
              <a:off x="1744544" y="5410002"/>
              <a:ext cx="5804" cy="28229"/>
            </a:xfrm>
            <a:custGeom>
              <a:rect b="b" l="l" r="r" t="t"/>
              <a:pathLst>
                <a:path extrusionOk="0" h="169" w="37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1"/>
            <p:cNvSpPr/>
            <p:nvPr/>
          </p:nvSpPr>
          <p:spPr>
            <a:xfrm rot="3039008">
              <a:off x="1086933" y="5265661"/>
              <a:ext cx="19453" cy="19376"/>
            </a:xfrm>
            <a:custGeom>
              <a:rect b="b" l="l" r="r" t="t"/>
              <a:pathLst>
                <a:path extrusionOk="0" h="116" w="124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1"/>
            <p:cNvSpPr/>
            <p:nvPr/>
          </p:nvSpPr>
          <p:spPr>
            <a:xfrm rot="3039008">
              <a:off x="444598" y="5225557"/>
              <a:ext cx="45965" cy="8853"/>
            </a:xfrm>
            <a:custGeom>
              <a:rect b="b" l="l" r="r" t="t"/>
              <a:pathLst>
                <a:path extrusionOk="0" h="53" w="293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1"/>
            <p:cNvSpPr/>
            <p:nvPr/>
          </p:nvSpPr>
          <p:spPr>
            <a:xfrm rot="3039008">
              <a:off x="1397193" y="4781452"/>
              <a:ext cx="9726" cy="16370"/>
            </a:xfrm>
            <a:custGeom>
              <a:rect b="b" l="l" r="r" t="t"/>
              <a:pathLst>
                <a:path extrusionOk="0" h="98" w="62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1"/>
            <p:cNvSpPr/>
            <p:nvPr/>
          </p:nvSpPr>
          <p:spPr>
            <a:xfrm rot="3039008">
              <a:off x="466804" y="5268339"/>
              <a:ext cx="51298" cy="5011"/>
            </a:xfrm>
            <a:custGeom>
              <a:rect b="b" l="l" r="r" t="t"/>
              <a:pathLst>
                <a:path extrusionOk="0" h="30" w="327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31"/>
            <p:cNvSpPr/>
            <p:nvPr/>
          </p:nvSpPr>
          <p:spPr>
            <a:xfrm rot="3039008">
              <a:off x="-281209" y="5146165"/>
              <a:ext cx="5804" cy="167"/>
            </a:xfrm>
            <a:custGeom>
              <a:rect b="b" l="l" r="r" t="t"/>
              <a:pathLst>
                <a:path extrusionOk="0" h="1" w="37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31"/>
            <p:cNvSpPr/>
            <p:nvPr/>
          </p:nvSpPr>
          <p:spPr>
            <a:xfrm rot="3039008">
              <a:off x="-717147" y="4794163"/>
              <a:ext cx="12550" cy="37082"/>
            </a:xfrm>
            <a:custGeom>
              <a:rect b="b" l="l" r="r" t="t"/>
              <a:pathLst>
                <a:path extrusionOk="0" h="222" w="8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1"/>
            <p:cNvSpPr/>
            <p:nvPr/>
          </p:nvSpPr>
          <p:spPr>
            <a:xfrm rot="3039008">
              <a:off x="300248" y="5059970"/>
              <a:ext cx="2510" cy="2506"/>
            </a:xfrm>
            <a:custGeom>
              <a:rect b="b" l="l" r="r" t="t"/>
              <a:pathLst>
                <a:path extrusionOk="0" h="15" w="16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31"/>
            <p:cNvSpPr/>
            <p:nvPr/>
          </p:nvSpPr>
          <p:spPr>
            <a:xfrm rot="3039008">
              <a:off x="254795" y="5059196"/>
              <a:ext cx="7059" cy="2171"/>
            </a:xfrm>
            <a:custGeom>
              <a:rect b="b" l="l" r="r" t="t"/>
              <a:pathLst>
                <a:path extrusionOk="0" h="13" w="45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31"/>
            <p:cNvSpPr/>
            <p:nvPr/>
          </p:nvSpPr>
          <p:spPr>
            <a:xfrm rot="3039008">
              <a:off x="639239" y="5366411"/>
              <a:ext cx="3608" cy="1336"/>
            </a:xfrm>
            <a:custGeom>
              <a:rect b="b" l="l" r="r" t="t"/>
              <a:pathLst>
                <a:path extrusionOk="0" h="8" w="23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1"/>
            <p:cNvSpPr/>
            <p:nvPr/>
          </p:nvSpPr>
          <p:spPr>
            <a:xfrm rot="3039008">
              <a:off x="297354" y="5058762"/>
              <a:ext cx="1569" cy="4510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1"/>
            <p:cNvSpPr/>
            <p:nvPr/>
          </p:nvSpPr>
          <p:spPr>
            <a:xfrm rot="3039008">
              <a:off x="298490" y="5065264"/>
              <a:ext cx="2667" cy="3675"/>
            </a:xfrm>
            <a:custGeom>
              <a:rect b="b" l="l" r="r" t="t"/>
              <a:pathLst>
                <a:path extrusionOk="0" h="22" w="17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1"/>
            <p:cNvSpPr/>
            <p:nvPr/>
          </p:nvSpPr>
          <p:spPr>
            <a:xfrm rot="3039008">
              <a:off x="300743" y="5054983"/>
              <a:ext cx="2824" cy="6013"/>
            </a:xfrm>
            <a:custGeom>
              <a:rect b="b" l="l" r="r" t="t"/>
              <a:pathLst>
                <a:path extrusionOk="0" h="36" w="18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1"/>
            <p:cNvSpPr/>
            <p:nvPr/>
          </p:nvSpPr>
          <p:spPr>
            <a:xfrm rot="3039008">
              <a:off x="444403" y="4786877"/>
              <a:ext cx="10668" cy="4009"/>
            </a:xfrm>
            <a:custGeom>
              <a:rect b="b" l="l" r="r" t="t"/>
              <a:pathLst>
                <a:path extrusionOk="0" h="24" w="68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1"/>
            <p:cNvSpPr/>
            <p:nvPr/>
          </p:nvSpPr>
          <p:spPr>
            <a:xfrm rot="3039008">
              <a:off x="1319024" y="5141729"/>
              <a:ext cx="2981" cy="3174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1"/>
            <p:cNvSpPr/>
            <p:nvPr/>
          </p:nvSpPr>
          <p:spPr>
            <a:xfrm rot="3039008">
              <a:off x="1302862" y="5079850"/>
              <a:ext cx="80477" cy="69487"/>
            </a:xfrm>
            <a:custGeom>
              <a:rect b="b" l="l" r="r" t="t"/>
              <a:pathLst>
                <a:path extrusionOk="0" h="416" w="513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1"/>
            <p:cNvSpPr/>
            <p:nvPr/>
          </p:nvSpPr>
          <p:spPr>
            <a:xfrm rot="3039008">
              <a:off x="-353446" y="4159973"/>
              <a:ext cx="1902115" cy="1902050"/>
            </a:xfrm>
            <a:custGeom>
              <a:rect b="b" l="l" r="r" t="t"/>
              <a:pathLst>
                <a:path extrusionOk="0" h="11387" w="12125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1"/>
            <p:cNvSpPr/>
            <p:nvPr/>
          </p:nvSpPr>
          <p:spPr>
            <a:xfrm rot="3039008">
              <a:off x="1735678" y="5430242"/>
              <a:ext cx="5648" cy="7517"/>
            </a:xfrm>
            <a:custGeom>
              <a:rect b="b" l="l" r="r" t="t"/>
              <a:pathLst>
                <a:path extrusionOk="0" h="45" w="36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1"/>
            <p:cNvSpPr/>
            <p:nvPr/>
          </p:nvSpPr>
          <p:spPr>
            <a:xfrm rot="3039008">
              <a:off x="1093223" y="5263044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1"/>
            <p:cNvSpPr/>
            <p:nvPr/>
          </p:nvSpPr>
          <p:spPr>
            <a:xfrm rot="3039008">
              <a:off x="780349" y="5495008"/>
              <a:ext cx="18198" cy="4510"/>
            </a:xfrm>
            <a:custGeom>
              <a:rect b="b" l="l" r="r" t="t"/>
              <a:pathLst>
                <a:path extrusionOk="0" h="27" w="116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1"/>
            <p:cNvSpPr/>
            <p:nvPr/>
          </p:nvSpPr>
          <p:spPr>
            <a:xfrm rot="3039008">
              <a:off x="274735" y="5109000"/>
              <a:ext cx="19609" cy="22383"/>
            </a:xfrm>
            <a:custGeom>
              <a:rect b="b" l="l" r="r" t="t"/>
              <a:pathLst>
                <a:path extrusionOk="0" h="134" w="125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1"/>
            <p:cNvSpPr/>
            <p:nvPr/>
          </p:nvSpPr>
          <p:spPr>
            <a:xfrm rot="3039008">
              <a:off x="166651" y="5343925"/>
              <a:ext cx="13648" cy="21548"/>
            </a:xfrm>
            <a:custGeom>
              <a:rect b="b" l="l" r="r" t="t"/>
              <a:pathLst>
                <a:path extrusionOk="0" h="129" w="87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1"/>
            <p:cNvSpPr/>
            <p:nvPr/>
          </p:nvSpPr>
          <p:spPr>
            <a:xfrm rot="3039008">
              <a:off x="219239" y="5155119"/>
              <a:ext cx="40317" cy="31069"/>
            </a:xfrm>
            <a:custGeom>
              <a:rect b="b" l="l" r="r" t="t"/>
              <a:pathLst>
                <a:path extrusionOk="0" h="186" w="257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31"/>
            <p:cNvSpPr/>
            <p:nvPr/>
          </p:nvSpPr>
          <p:spPr>
            <a:xfrm rot="3039008">
              <a:off x="224035" y="5194946"/>
              <a:ext cx="18198" cy="12027"/>
            </a:xfrm>
            <a:custGeom>
              <a:rect b="b" l="l" r="r" t="t"/>
              <a:pathLst>
                <a:path extrusionOk="0" h="72" w="116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31"/>
            <p:cNvSpPr/>
            <p:nvPr/>
          </p:nvSpPr>
          <p:spPr>
            <a:xfrm rot="3039008">
              <a:off x="295297" y="5036570"/>
              <a:ext cx="25257" cy="16370"/>
            </a:xfrm>
            <a:custGeom>
              <a:rect b="b" l="l" r="r" t="t"/>
              <a:pathLst>
                <a:path extrusionOk="0" h="98" w="161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1"/>
            <p:cNvSpPr/>
            <p:nvPr/>
          </p:nvSpPr>
          <p:spPr>
            <a:xfrm rot="3039008">
              <a:off x="208159" y="5146338"/>
              <a:ext cx="14119" cy="14866"/>
            </a:xfrm>
            <a:custGeom>
              <a:rect b="b" l="l" r="r" t="t"/>
              <a:pathLst>
                <a:path extrusionOk="0" h="89" w="9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1"/>
            <p:cNvSpPr/>
            <p:nvPr/>
          </p:nvSpPr>
          <p:spPr>
            <a:xfrm rot="3039008">
              <a:off x="243262" y="5024237"/>
              <a:ext cx="22276" cy="31069"/>
            </a:xfrm>
            <a:custGeom>
              <a:rect b="b" l="l" r="r" t="t"/>
              <a:pathLst>
                <a:path extrusionOk="0" h="186" w="142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31"/>
            <p:cNvSpPr/>
            <p:nvPr/>
          </p:nvSpPr>
          <p:spPr>
            <a:xfrm rot="3039008">
              <a:off x="236506" y="5057694"/>
              <a:ext cx="16786" cy="19209"/>
            </a:xfrm>
            <a:custGeom>
              <a:rect b="b" l="l" r="r" t="t"/>
              <a:pathLst>
                <a:path extrusionOk="0" h="115" w="107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31"/>
            <p:cNvSpPr/>
            <p:nvPr/>
          </p:nvSpPr>
          <p:spPr>
            <a:xfrm rot="3039008">
              <a:off x="211689" y="5091519"/>
              <a:ext cx="20864" cy="26726"/>
            </a:xfrm>
            <a:custGeom>
              <a:rect b="b" l="l" r="r" t="t"/>
              <a:pathLst>
                <a:path extrusionOk="0" h="160" w="133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 rot="3039008">
              <a:off x="442590" y="5149404"/>
              <a:ext cx="43611" cy="7851"/>
            </a:xfrm>
            <a:custGeom>
              <a:rect b="b" l="l" r="r" t="t"/>
              <a:pathLst>
                <a:path extrusionOk="0" h="47" w="278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 rot="3039008">
              <a:off x="406141" y="5044903"/>
              <a:ext cx="16786" cy="13363"/>
            </a:xfrm>
            <a:custGeom>
              <a:rect b="b" l="l" r="r" t="t"/>
              <a:pathLst>
                <a:path extrusionOk="0" h="80" w="107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 rot="3039008">
              <a:off x="445172" y="5122920"/>
              <a:ext cx="83301" cy="10523"/>
            </a:xfrm>
            <a:custGeom>
              <a:rect b="b" l="l" r="r" t="t"/>
              <a:pathLst>
                <a:path extrusionOk="0" h="63" w="531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 rot="3039008">
              <a:off x="773700" y="5536774"/>
              <a:ext cx="8471" cy="23886"/>
            </a:xfrm>
            <a:custGeom>
              <a:rect b="b" l="l" r="r" t="t"/>
              <a:pathLst>
                <a:path extrusionOk="0" h="143" w="54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 rot="3039008">
              <a:off x="1143820" y="5446645"/>
              <a:ext cx="29493" cy="45434"/>
            </a:xfrm>
            <a:custGeom>
              <a:rect b="b" l="l" r="r" t="t"/>
              <a:pathLst>
                <a:path extrusionOk="0" h="272" w="188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 rot="3039008">
              <a:off x="1159139" y="5477845"/>
              <a:ext cx="8471" cy="10356"/>
            </a:xfrm>
            <a:custGeom>
              <a:rect b="b" l="l" r="r" t="t"/>
              <a:pathLst>
                <a:path extrusionOk="0" h="62" w="54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1"/>
            <p:cNvSpPr/>
            <p:nvPr/>
          </p:nvSpPr>
          <p:spPr>
            <a:xfrm rot="3039008">
              <a:off x="-821350" y="4904122"/>
              <a:ext cx="38905" cy="14866"/>
            </a:xfrm>
            <a:custGeom>
              <a:rect b="b" l="l" r="r" t="t"/>
              <a:pathLst>
                <a:path extrusionOk="0" h="89" w="248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1"/>
            <p:cNvSpPr/>
            <p:nvPr/>
          </p:nvSpPr>
          <p:spPr>
            <a:xfrm rot="3039008">
              <a:off x="-765135" y="4962832"/>
              <a:ext cx="26512" cy="15033"/>
            </a:xfrm>
            <a:custGeom>
              <a:rect b="b" l="l" r="r" t="t"/>
              <a:pathLst>
                <a:path extrusionOk="0" h="90" w="169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 rot="3039008">
              <a:off x="1548856" y="5009316"/>
              <a:ext cx="18198" cy="11860"/>
            </a:xfrm>
            <a:custGeom>
              <a:rect b="b" l="l" r="r" t="t"/>
              <a:pathLst>
                <a:path extrusionOk="0" h="71" w="116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 rot="3039008">
              <a:off x="1330432" y="4880510"/>
              <a:ext cx="13962" cy="4677"/>
            </a:xfrm>
            <a:custGeom>
              <a:rect b="b" l="l" r="r" t="t"/>
              <a:pathLst>
                <a:path extrusionOk="0" h="28" w="89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 rot="3039008">
              <a:off x="1196403" y="5041828"/>
              <a:ext cx="23688" cy="37249"/>
            </a:xfrm>
            <a:custGeom>
              <a:rect b="b" l="l" r="r" t="t"/>
              <a:pathLst>
                <a:path extrusionOk="0" h="223" w="151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3" name="Google Shape;1623;p31"/>
          <p:cNvGrpSpPr/>
          <p:nvPr/>
        </p:nvGrpSpPr>
        <p:grpSpPr>
          <a:xfrm>
            <a:off x="-197348" y="-352525"/>
            <a:ext cx="1589925" cy="1849976"/>
            <a:chOff x="-197348" y="-352525"/>
            <a:chExt cx="1589925" cy="1849976"/>
          </a:xfrm>
        </p:grpSpPr>
        <p:sp>
          <p:nvSpPr>
            <p:cNvPr id="1624" name="Google Shape;1624;p31"/>
            <p:cNvSpPr/>
            <p:nvPr/>
          </p:nvSpPr>
          <p:spPr>
            <a:xfrm>
              <a:off x="524969" y="-58906"/>
              <a:ext cx="107217" cy="299949"/>
            </a:xfrm>
            <a:custGeom>
              <a:rect b="b" l="l" r="r" t="t"/>
              <a:pathLst>
                <a:path extrusionOk="0" h="1706" w="597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-26916" y="224339"/>
              <a:ext cx="96980" cy="270235"/>
            </a:xfrm>
            <a:custGeom>
              <a:rect b="b" l="l" r="r" t="t"/>
              <a:pathLst>
                <a:path extrusionOk="0" h="1537" w="54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109574" y="-195518"/>
              <a:ext cx="104702" cy="239643"/>
            </a:xfrm>
            <a:custGeom>
              <a:rect b="b" l="l" r="r" t="t"/>
              <a:pathLst>
                <a:path extrusionOk="0" h="1363" w="583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796691" y="-289933"/>
              <a:ext cx="99494" cy="251950"/>
            </a:xfrm>
            <a:custGeom>
              <a:rect b="b" l="l" r="r" t="t"/>
              <a:pathLst>
                <a:path extrusionOk="0" h="1433" w="554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-197348" y="-352525"/>
              <a:ext cx="97698" cy="250895"/>
            </a:xfrm>
            <a:custGeom>
              <a:rect b="b" l="l" r="r" t="t"/>
              <a:pathLst>
                <a:path extrusionOk="0" h="1427" w="544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22830" y="-202902"/>
              <a:ext cx="85845" cy="233489"/>
            </a:xfrm>
            <a:custGeom>
              <a:rect b="b" l="l" r="r" t="t"/>
              <a:pathLst>
                <a:path extrusionOk="0" h="1328" w="478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1288054" y="135375"/>
              <a:ext cx="104523" cy="282191"/>
            </a:xfrm>
            <a:custGeom>
              <a:rect b="b" l="l" r="r" t="t"/>
              <a:pathLst>
                <a:path extrusionOk="0" h="1605" w="582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988136" y="581078"/>
              <a:ext cx="109551" cy="231379"/>
            </a:xfrm>
            <a:custGeom>
              <a:rect b="b" l="l" r="r" t="t"/>
              <a:pathLst>
                <a:path extrusionOk="0" h="1316" w="61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837458" y="1102207"/>
              <a:ext cx="127870" cy="238588"/>
            </a:xfrm>
            <a:custGeom>
              <a:rect b="b" l="l" r="r" t="t"/>
              <a:pathLst>
                <a:path extrusionOk="0" h="1357" w="712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551908" y="1262555"/>
              <a:ext cx="117274" cy="234896"/>
            </a:xfrm>
            <a:custGeom>
              <a:rect b="b" l="l" r="r" t="t"/>
              <a:pathLst>
                <a:path extrusionOk="0" h="1336" w="653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1"/>
            <p:cNvSpPr/>
            <p:nvPr/>
          </p:nvSpPr>
          <p:spPr>
            <a:xfrm>
              <a:off x="669361" y="752678"/>
              <a:ext cx="92131" cy="250016"/>
            </a:xfrm>
            <a:custGeom>
              <a:rect b="b" l="l" r="r" t="t"/>
              <a:pathLst>
                <a:path extrusionOk="0" h="1422" w="513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1"/>
            <p:cNvSpPr/>
            <p:nvPr/>
          </p:nvSpPr>
          <p:spPr>
            <a:xfrm>
              <a:off x="333165" y="987924"/>
              <a:ext cx="89976" cy="191995"/>
            </a:xfrm>
            <a:custGeom>
              <a:rect b="b" l="l" r="r" t="t"/>
              <a:pathLst>
                <a:path extrusionOk="0" h="1092" w="501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1"/>
            <p:cNvSpPr/>
            <p:nvPr/>
          </p:nvSpPr>
          <p:spPr>
            <a:xfrm>
              <a:off x="1239384" y="1074076"/>
              <a:ext cx="94645" cy="228214"/>
            </a:xfrm>
            <a:custGeom>
              <a:rect b="b" l="l" r="r" t="t"/>
              <a:pathLst>
                <a:path extrusionOk="0" h="1298" w="527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1"/>
            <p:cNvSpPr/>
            <p:nvPr/>
          </p:nvSpPr>
          <p:spPr>
            <a:xfrm>
              <a:off x="128610" y="1185546"/>
              <a:ext cx="111886" cy="238939"/>
            </a:xfrm>
            <a:custGeom>
              <a:rect b="b" l="l" r="r" t="t"/>
              <a:pathLst>
                <a:path extrusionOk="0" h="1359" w="623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31"/>
            <p:cNvSpPr/>
            <p:nvPr/>
          </p:nvSpPr>
          <p:spPr>
            <a:xfrm>
              <a:off x="-29969" y="725074"/>
              <a:ext cx="109551" cy="227335"/>
            </a:xfrm>
            <a:custGeom>
              <a:rect b="b" l="l" r="r" t="t"/>
              <a:pathLst>
                <a:path extrusionOk="0" h="1293" w="61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808005" y="190582"/>
              <a:ext cx="97698" cy="267950"/>
            </a:xfrm>
            <a:custGeom>
              <a:rect b="b" l="l" r="r" t="t"/>
              <a:pathLst>
                <a:path extrusionOk="0" h="1524" w="544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1"/>
            <p:cNvSpPr/>
            <p:nvPr/>
          </p:nvSpPr>
          <p:spPr>
            <a:xfrm>
              <a:off x="363157" y="498794"/>
              <a:ext cx="85845" cy="237181"/>
            </a:xfrm>
            <a:custGeom>
              <a:rect b="b" l="l" r="r" t="t"/>
              <a:pathLst>
                <a:path extrusionOk="0" h="1349" w="478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1" name="Google Shape;1641;p31"/>
          <p:cNvGrpSpPr/>
          <p:nvPr/>
        </p:nvGrpSpPr>
        <p:grpSpPr>
          <a:xfrm>
            <a:off x="7777487" y="-1124500"/>
            <a:ext cx="3316572" cy="2268763"/>
            <a:chOff x="7777487" y="-1124500"/>
            <a:chExt cx="3316572" cy="2268763"/>
          </a:xfrm>
        </p:grpSpPr>
        <p:sp>
          <p:nvSpPr>
            <p:cNvPr id="1642" name="Google Shape;1642;p31"/>
            <p:cNvSpPr/>
            <p:nvPr/>
          </p:nvSpPr>
          <p:spPr>
            <a:xfrm rot="6140957">
              <a:off x="8989532" y="-741717"/>
              <a:ext cx="255165" cy="279241"/>
            </a:xfrm>
            <a:custGeom>
              <a:rect b="b" l="l" r="r" t="t"/>
              <a:pathLst>
                <a:path extrusionOk="0" h="1299" w="1187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31"/>
            <p:cNvSpPr/>
            <p:nvPr/>
          </p:nvSpPr>
          <p:spPr>
            <a:xfrm rot="6140957">
              <a:off x="8371124" y="-938660"/>
              <a:ext cx="230874" cy="239688"/>
            </a:xfrm>
            <a:custGeom>
              <a:rect b="b" l="l" r="r" t="t"/>
              <a:pathLst>
                <a:path extrusionOk="0" h="1115" w="1074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1"/>
            <p:cNvSpPr/>
            <p:nvPr/>
          </p:nvSpPr>
          <p:spPr>
            <a:xfrm rot="6140957">
              <a:off x="8907853" y="-1023224"/>
              <a:ext cx="211957" cy="223780"/>
            </a:xfrm>
            <a:custGeom>
              <a:rect b="b" l="l" r="r" t="t"/>
              <a:pathLst>
                <a:path extrusionOk="0" h="1041" w="986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31"/>
            <p:cNvSpPr/>
            <p:nvPr/>
          </p:nvSpPr>
          <p:spPr>
            <a:xfrm rot="6140957">
              <a:off x="9562462" y="-797758"/>
              <a:ext cx="219911" cy="239688"/>
            </a:xfrm>
            <a:custGeom>
              <a:rect b="b" l="l" r="r" t="t"/>
              <a:pathLst>
                <a:path extrusionOk="0" h="1115" w="1023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31"/>
            <p:cNvSpPr/>
            <p:nvPr/>
          </p:nvSpPr>
          <p:spPr>
            <a:xfrm rot="6140957">
              <a:off x="9674024" y="-442500"/>
              <a:ext cx="224855" cy="201209"/>
            </a:xfrm>
            <a:custGeom>
              <a:rect b="b" l="l" r="r" t="t"/>
              <a:pathLst>
                <a:path extrusionOk="0" h="936" w="1046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31"/>
            <p:cNvSpPr/>
            <p:nvPr/>
          </p:nvSpPr>
          <p:spPr>
            <a:xfrm rot="6140957">
              <a:off x="9412711" y="31698"/>
              <a:ext cx="317720" cy="185516"/>
            </a:xfrm>
            <a:custGeom>
              <a:rect b="b" l="l" r="r" t="t"/>
              <a:pathLst>
                <a:path extrusionOk="0" h="863" w="1478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31"/>
            <p:cNvSpPr/>
            <p:nvPr/>
          </p:nvSpPr>
          <p:spPr>
            <a:xfrm rot="6140957">
              <a:off x="8882675" y="143088"/>
              <a:ext cx="255595" cy="165309"/>
            </a:xfrm>
            <a:custGeom>
              <a:rect b="b" l="l" r="r" t="t"/>
              <a:pathLst>
                <a:path extrusionOk="0" h="769" w="1189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31"/>
            <p:cNvSpPr/>
            <p:nvPr/>
          </p:nvSpPr>
          <p:spPr>
            <a:xfrm rot="6140957">
              <a:off x="8350712" y="468875"/>
              <a:ext cx="292139" cy="128550"/>
            </a:xfrm>
            <a:custGeom>
              <a:rect b="b" l="l" r="r" t="t"/>
              <a:pathLst>
                <a:path extrusionOk="0" h="598" w="1359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31"/>
            <p:cNvSpPr/>
            <p:nvPr/>
          </p:nvSpPr>
          <p:spPr>
            <a:xfrm rot="6140957">
              <a:off x="8017398" y="385854"/>
              <a:ext cx="269568" cy="120596"/>
            </a:xfrm>
            <a:custGeom>
              <a:rect b="b" l="l" r="r" t="t"/>
              <a:pathLst>
                <a:path extrusionOk="0" h="561" w="1254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1"/>
            <p:cNvSpPr/>
            <p:nvPr/>
          </p:nvSpPr>
          <p:spPr>
            <a:xfrm rot="6140957">
              <a:off x="8486873" y="15353"/>
              <a:ext cx="251296" cy="192395"/>
            </a:xfrm>
            <a:custGeom>
              <a:rect b="b" l="l" r="r" t="t"/>
              <a:pathLst>
                <a:path extrusionOk="0" h="895" w="1169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1"/>
            <p:cNvSpPr/>
            <p:nvPr/>
          </p:nvSpPr>
          <p:spPr>
            <a:xfrm rot="6140957">
              <a:off x="8080136" y="-14976"/>
              <a:ext cx="228939" cy="89426"/>
            </a:xfrm>
            <a:custGeom>
              <a:rect b="b" l="l" r="r" t="t"/>
              <a:pathLst>
                <a:path extrusionOk="0" h="416" w="1065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31"/>
            <p:cNvSpPr/>
            <p:nvPr/>
          </p:nvSpPr>
          <p:spPr>
            <a:xfrm rot="6140957">
              <a:off x="9610932" y="-1172808"/>
              <a:ext cx="130485" cy="285045"/>
            </a:xfrm>
            <a:custGeom>
              <a:rect b="b" l="l" r="r" t="t"/>
              <a:pathLst>
                <a:path extrusionOk="0" h="1326" w="607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31"/>
            <p:cNvSpPr/>
            <p:nvPr/>
          </p:nvSpPr>
          <p:spPr>
            <a:xfrm rot="6140957">
              <a:off x="10255831" y="-973885"/>
              <a:ext cx="93295" cy="273007"/>
            </a:xfrm>
            <a:custGeom>
              <a:rect b="b" l="l" r="r" t="t"/>
              <a:pathLst>
                <a:path extrusionOk="0" h="1270" w="434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31"/>
            <p:cNvSpPr/>
            <p:nvPr/>
          </p:nvSpPr>
          <p:spPr>
            <a:xfrm rot="6140957">
              <a:off x="10309054" y="-689543"/>
              <a:ext cx="114147" cy="287840"/>
            </a:xfrm>
            <a:custGeom>
              <a:rect b="b" l="l" r="r" t="t"/>
              <a:pathLst>
                <a:path extrusionOk="0" h="1339" w="531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31"/>
            <p:cNvSpPr/>
            <p:nvPr/>
          </p:nvSpPr>
          <p:spPr>
            <a:xfrm rot="6140957">
              <a:off x="10489416" y="-392675"/>
              <a:ext cx="156496" cy="325674"/>
            </a:xfrm>
            <a:custGeom>
              <a:rect b="b" l="l" r="r" t="t"/>
              <a:pathLst>
                <a:path extrusionOk="0" h="1515" w="728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31"/>
            <p:cNvSpPr/>
            <p:nvPr/>
          </p:nvSpPr>
          <p:spPr>
            <a:xfrm rot="6140957">
              <a:off x="9012021" y="474771"/>
              <a:ext cx="256455" cy="167889"/>
            </a:xfrm>
            <a:custGeom>
              <a:rect b="b" l="l" r="r" t="t"/>
              <a:pathLst>
                <a:path extrusionOk="0" h="781" w="1193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1"/>
            <p:cNvSpPr/>
            <p:nvPr/>
          </p:nvSpPr>
          <p:spPr>
            <a:xfrm rot="6140957">
              <a:off x="8673076" y="752883"/>
              <a:ext cx="274512" cy="103614"/>
            </a:xfrm>
            <a:custGeom>
              <a:rect b="b" l="l" r="r" t="t"/>
              <a:pathLst>
                <a:path extrusionOk="0" h="482" w="1277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1"/>
            <p:cNvSpPr/>
            <p:nvPr/>
          </p:nvSpPr>
          <p:spPr>
            <a:xfrm rot="6140957">
              <a:off x="8217085" y="907177"/>
              <a:ext cx="260754" cy="180787"/>
            </a:xfrm>
            <a:custGeom>
              <a:rect b="b" l="l" r="r" t="t"/>
              <a:pathLst>
                <a:path extrusionOk="0" h="841" w="1213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1"/>
            <p:cNvSpPr/>
            <p:nvPr/>
          </p:nvSpPr>
          <p:spPr>
            <a:xfrm rot="6140957">
              <a:off x="7728616" y="-19974"/>
              <a:ext cx="292354" cy="135214"/>
            </a:xfrm>
            <a:custGeom>
              <a:rect b="b" l="l" r="r" t="t"/>
              <a:pathLst>
                <a:path extrusionOk="0" h="629" w="136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1"/>
            <p:cNvSpPr/>
            <p:nvPr/>
          </p:nvSpPr>
          <p:spPr>
            <a:xfrm rot="6140957">
              <a:off x="7988962" y="-519879"/>
              <a:ext cx="270213" cy="159505"/>
            </a:xfrm>
            <a:custGeom>
              <a:rect b="b" l="l" r="r" t="t"/>
              <a:pathLst>
                <a:path extrusionOk="0" h="742" w="1257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31"/>
            <p:cNvSpPr/>
            <p:nvPr/>
          </p:nvSpPr>
          <p:spPr>
            <a:xfrm rot="6140957">
              <a:off x="9022787" y="-323555"/>
              <a:ext cx="256670" cy="230874"/>
            </a:xfrm>
            <a:custGeom>
              <a:rect b="b" l="l" r="r" t="t"/>
              <a:pathLst>
                <a:path extrusionOk="0" h="1074" w="1194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31"/>
            <p:cNvSpPr/>
            <p:nvPr/>
          </p:nvSpPr>
          <p:spPr>
            <a:xfrm rot="6140957">
              <a:off x="8455187" y="-396663"/>
              <a:ext cx="262474" cy="158215"/>
            </a:xfrm>
            <a:custGeom>
              <a:rect b="b" l="l" r="r" t="t"/>
              <a:pathLst>
                <a:path extrusionOk="0" h="736" w="1221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31"/>
            <p:cNvSpPr/>
            <p:nvPr/>
          </p:nvSpPr>
          <p:spPr>
            <a:xfrm rot="6140957">
              <a:off x="9985940" y="-260004"/>
              <a:ext cx="135644" cy="198629"/>
            </a:xfrm>
            <a:custGeom>
              <a:rect b="b" l="l" r="r" t="t"/>
              <a:pathLst>
                <a:path extrusionOk="0" h="924" w="631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31"/>
            <p:cNvSpPr/>
            <p:nvPr/>
          </p:nvSpPr>
          <p:spPr>
            <a:xfrm rot="6140957">
              <a:off x="10878864" y="-552040"/>
              <a:ext cx="144027" cy="261614"/>
            </a:xfrm>
            <a:custGeom>
              <a:rect b="b" l="l" r="r" t="t"/>
              <a:pathLst>
                <a:path extrusionOk="0" h="1217" w="67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31"/>
            <p:cNvSpPr/>
            <p:nvPr/>
          </p:nvSpPr>
          <p:spPr>
            <a:xfrm rot="6140957">
              <a:off x="7838667" y="653507"/>
              <a:ext cx="223135" cy="170683"/>
            </a:xfrm>
            <a:custGeom>
              <a:rect b="b" l="l" r="r" t="t"/>
              <a:pathLst>
                <a:path extrusionOk="0" h="794" w="1038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7" name="Google Shape;1667;p31"/>
          <p:cNvGrpSpPr/>
          <p:nvPr/>
        </p:nvGrpSpPr>
        <p:grpSpPr>
          <a:xfrm>
            <a:off x="7502051" y="3900977"/>
            <a:ext cx="2620157" cy="2090945"/>
            <a:chOff x="7502051" y="3900977"/>
            <a:chExt cx="2620157" cy="2090945"/>
          </a:xfrm>
        </p:grpSpPr>
        <p:sp>
          <p:nvSpPr>
            <p:cNvPr id="1668" name="Google Shape;1668;p31"/>
            <p:cNvSpPr/>
            <p:nvPr/>
          </p:nvSpPr>
          <p:spPr>
            <a:xfrm rot="-1347295">
              <a:off x="8149512" y="4719273"/>
              <a:ext cx="46840" cy="20578"/>
            </a:xfrm>
            <a:custGeom>
              <a:rect b="b" l="l" r="r" t="t"/>
              <a:pathLst>
                <a:path extrusionOk="0" h="105" w="239">
                  <a:moveTo>
                    <a:pt x="208" y="1"/>
                  </a:moveTo>
                  <a:cubicBezTo>
                    <a:pt x="197" y="1"/>
                    <a:pt x="186" y="3"/>
                    <a:pt x="186" y="7"/>
                  </a:cubicBezTo>
                  <a:cubicBezTo>
                    <a:pt x="0" y="78"/>
                    <a:pt x="88" y="87"/>
                    <a:pt x="62" y="104"/>
                  </a:cubicBezTo>
                  <a:cubicBezTo>
                    <a:pt x="203" y="34"/>
                    <a:pt x="238" y="16"/>
                    <a:pt x="230" y="7"/>
                  </a:cubicBezTo>
                  <a:cubicBezTo>
                    <a:pt x="230" y="3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31"/>
            <p:cNvSpPr/>
            <p:nvPr/>
          </p:nvSpPr>
          <p:spPr>
            <a:xfrm rot="-1347295">
              <a:off x="8786085" y="4384918"/>
              <a:ext cx="105832" cy="7251"/>
            </a:xfrm>
            <a:custGeom>
              <a:rect b="b" l="l" r="r" t="t"/>
              <a:pathLst>
                <a:path extrusionOk="0" h="37" w="540">
                  <a:moveTo>
                    <a:pt x="539" y="1"/>
                  </a:moveTo>
                  <a:lnTo>
                    <a:pt x="71" y="27"/>
                  </a:lnTo>
                  <a:lnTo>
                    <a:pt x="1" y="3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31"/>
            <p:cNvSpPr/>
            <p:nvPr/>
          </p:nvSpPr>
          <p:spPr>
            <a:xfrm rot="-1347295">
              <a:off x="8994534" y="4189807"/>
              <a:ext cx="275358" cy="76434"/>
            </a:xfrm>
            <a:custGeom>
              <a:rect b="b" l="l" r="r" t="t"/>
              <a:pathLst>
                <a:path extrusionOk="0" h="390" w="1405">
                  <a:moveTo>
                    <a:pt x="1342" y="1"/>
                  </a:moveTo>
                  <a:cubicBezTo>
                    <a:pt x="1060" y="116"/>
                    <a:pt x="795" y="204"/>
                    <a:pt x="592" y="248"/>
                  </a:cubicBezTo>
                  <a:cubicBezTo>
                    <a:pt x="751" y="239"/>
                    <a:pt x="1032" y="142"/>
                    <a:pt x="1349" y="28"/>
                  </a:cubicBezTo>
                  <a:lnTo>
                    <a:pt x="1349" y="28"/>
                  </a:lnTo>
                  <a:lnTo>
                    <a:pt x="1400" y="222"/>
                  </a:lnTo>
                  <a:lnTo>
                    <a:pt x="1400" y="222"/>
                  </a:lnTo>
                  <a:cubicBezTo>
                    <a:pt x="1401" y="222"/>
                    <a:pt x="1403" y="222"/>
                    <a:pt x="1404" y="221"/>
                  </a:cubicBezTo>
                  <a:lnTo>
                    <a:pt x="1351" y="27"/>
                  </a:lnTo>
                  <a:cubicBezTo>
                    <a:pt x="1351" y="27"/>
                    <a:pt x="1350" y="28"/>
                    <a:pt x="1349" y="28"/>
                  </a:cubicBezTo>
                  <a:lnTo>
                    <a:pt x="1349" y="28"/>
                  </a:lnTo>
                  <a:lnTo>
                    <a:pt x="1342" y="1"/>
                  </a:lnTo>
                  <a:close/>
                  <a:moveTo>
                    <a:pt x="1400" y="222"/>
                  </a:moveTo>
                  <a:cubicBezTo>
                    <a:pt x="1057" y="284"/>
                    <a:pt x="670" y="327"/>
                    <a:pt x="371" y="336"/>
                  </a:cubicBezTo>
                  <a:lnTo>
                    <a:pt x="265" y="327"/>
                  </a:lnTo>
                  <a:cubicBezTo>
                    <a:pt x="177" y="345"/>
                    <a:pt x="89" y="372"/>
                    <a:pt x="0" y="389"/>
                  </a:cubicBezTo>
                  <a:cubicBezTo>
                    <a:pt x="433" y="363"/>
                    <a:pt x="954" y="310"/>
                    <a:pt x="1404" y="239"/>
                  </a:cubicBezTo>
                  <a:lnTo>
                    <a:pt x="1400" y="2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31"/>
            <p:cNvSpPr/>
            <p:nvPr/>
          </p:nvSpPr>
          <p:spPr>
            <a:xfrm rot="-1347295">
              <a:off x="8800462" y="4399494"/>
              <a:ext cx="90937" cy="18815"/>
            </a:xfrm>
            <a:custGeom>
              <a:rect b="b" l="l" r="r" t="t"/>
              <a:pathLst>
                <a:path extrusionOk="0" h="96" w="464">
                  <a:moveTo>
                    <a:pt x="464" y="0"/>
                  </a:moveTo>
                  <a:lnTo>
                    <a:pt x="464" y="0"/>
                  </a:lnTo>
                  <a:cubicBezTo>
                    <a:pt x="420" y="9"/>
                    <a:pt x="411" y="9"/>
                    <a:pt x="385" y="9"/>
                  </a:cubicBezTo>
                  <a:cubicBezTo>
                    <a:pt x="314" y="27"/>
                    <a:pt x="217" y="44"/>
                    <a:pt x="49" y="71"/>
                  </a:cubicBezTo>
                  <a:cubicBezTo>
                    <a:pt x="101" y="71"/>
                    <a:pt x="28" y="89"/>
                    <a:pt x="6" y="94"/>
                  </a:cubicBezTo>
                  <a:lnTo>
                    <a:pt x="6" y="94"/>
                  </a:lnTo>
                  <a:cubicBezTo>
                    <a:pt x="30" y="89"/>
                    <a:pt x="140" y="65"/>
                    <a:pt x="464" y="0"/>
                  </a:cubicBezTo>
                  <a:close/>
                  <a:moveTo>
                    <a:pt x="6" y="94"/>
                  </a:moveTo>
                  <a:lnTo>
                    <a:pt x="6" y="94"/>
                  </a:lnTo>
                  <a:cubicBezTo>
                    <a:pt x="2" y="95"/>
                    <a:pt x="1" y="95"/>
                    <a:pt x="1" y="95"/>
                  </a:cubicBezTo>
                  <a:cubicBezTo>
                    <a:pt x="1" y="95"/>
                    <a:pt x="3" y="95"/>
                    <a:pt x="6" y="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31"/>
            <p:cNvSpPr/>
            <p:nvPr/>
          </p:nvSpPr>
          <p:spPr>
            <a:xfrm rot="-1347295">
              <a:off x="8854307" y="4384505"/>
              <a:ext cx="38805" cy="5684"/>
            </a:xfrm>
            <a:custGeom>
              <a:rect b="b" l="l" r="r" t="t"/>
              <a:pathLst>
                <a:path extrusionOk="0" h="29" w="198">
                  <a:moveTo>
                    <a:pt x="191" y="1"/>
                  </a:moveTo>
                  <a:cubicBezTo>
                    <a:pt x="175" y="1"/>
                    <a:pt x="0" y="28"/>
                    <a:pt x="25" y="28"/>
                  </a:cubicBezTo>
                  <a:cubicBezTo>
                    <a:pt x="31" y="28"/>
                    <a:pt x="47" y="27"/>
                    <a:pt x="79" y="23"/>
                  </a:cubicBezTo>
                  <a:cubicBezTo>
                    <a:pt x="172" y="6"/>
                    <a:pt x="198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31"/>
            <p:cNvSpPr/>
            <p:nvPr/>
          </p:nvSpPr>
          <p:spPr>
            <a:xfrm rot="-1347295">
              <a:off x="8539749" y="4537351"/>
              <a:ext cx="144441" cy="19402"/>
            </a:xfrm>
            <a:custGeom>
              <a:rect b="b" l="l" r="r" t="t"/>
              <a:pathLst>
                <a:path extrusionOk="0" h="99" w="737">
                  <a:moveTo>
                    <a:pt x="737" y="0"/>
                  </a:moveTo>
                  <a:cubicBezTo>
                    <a:pt x="661" y="0"/>
                    <a:pt x="394" y="38"/>
                    <a:pt x="353" y="38"/>
                  </a:cubicBezTo>
                  <a:cubicBezTo>
                    <a:pt x="341" y="38"/>
                    <a:pt x="348" y="35"/>
                    <a:pt x="384" y="27"/>
                  </a:cubicBezTo>
                  <a:lnTo>
                    <a:pt x="384" y="27"/>
                  </a:lnTo>
                  <a:cubicBezTo>
                    <a:pt x="60" y="81"/>
                    <a:pt x="1" y="98"/>
                    <a:pt x="82" y="98"/>
                  </a:cubicBezTo>
                  <a:cubicBezTo>
                    <a:pt x="121" y="98"/>
                    <a:pt x="190" y="94"/>
                    <a:pt x="278" y="89"/>
                  </a:cubicBezTo>
                  <a:lnTo>
                    <a:pt x="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31"/>
            <p:cNvSpPr/>
            <p:nvPr/>
          </p:nvSpPr>
          <p:spPr>
            <a:xfrm rot="-1347295">
              <a:off x="8524582" y="4595164"/>
              <a:ext cx="46840" cy="8819"/>
            </a:xfrm>
            <a:custGeom>
              <a:rect b="b" l="l" r="r" t="t"/>
              <a:pathLst>
                <a:path extrusionOk="0" h="45" w="239">
                  <a:moveTo>
                    <a:pt x="239" y="1"/>
                  </a:moveTo>
                  <a:lnTo>
                    <a:pt x="231" y="2"/>
                  </a:lnTo>
                  <a:lnTo>
                    <a:pt x="231" y="2"/>
                  </a:lnTo>
                  <a:cubicBezTo>
                    <a:pt x="233" y="2"/>
                    <a:pt x="236" y="1"/>
                    <a:pt x="239" y="1"/>
                  </a:cubicBezTo>
                  <a:close/>
                  <a:moveTo>
                    <a:pt x="231" y="2"/>
                  </a:moveTo>
                  <a:lnTo>
                    <a:pt x="231" y="2"/>
                  </a:lnTo>
                  <a:cubicBezTo>
                    <a:pt x="187" y="10"/>
                    <a:pt x="125" y="11"/>
                    <a:pt x="0" y="45"/>
                  </a:cubicBezTo>
                  <a:lnTo>
                    <a:pt x="231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31"/>
            <p:cNvSpPr/>
            <p:nvPr/>
          </p:nvSpPr>
          <p:spPr>
            <a:xfrm rot="-1347295">
              <a:off x="8560826" y="4550804"/>
              <a:ext cx="100540" cy="18031"/>
            </a:xfrm>
            <a:custGeom>
              <a:rect b="b" l="l" r="r" t="t"/>
              <a:pathLst>
                <a:path extrusionOk="0" h="92" w="513">
                  <a:moveTo>
                    <a:pt x="513" y="0"/>
                  </a:moveTo>
                  <a:lnTo>
                    <a:pt x="1" y="89"/>
                  </a:lnTo>
                  <a:cubicBezTo>
                    <a:pt x="29" y="89"/>
                    <a:pt x="47" y="91"/>
                    <a:pt x="69" y="91"/>
                  </a:cubicBezTo>
                  <a:cubicBezTo>
                    <a:pt x="102" y="91"/>
                    <a:pt x="144" y="85"/>
                    <a:pt x="239" y="53"/>
                  </a:cubicBezTo>
                  <a:lnTo>
                    <a:pt x="239" y="53"/>
                  </a:lnTo>
                  <a:cubicBezTo>
                    <a:pt x="229" y="57"/>
                    <a:pt x="227" y="59"/>
                    <a:pt x="230" y="59"/>
                  </a:cubicBezTo>
                  <a:cubicBezTo>
                    <a:pt x="242" y="59"/>
                    <a:pt x="339" y="35"/>
                    <a:pt x="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31"/>
            <p:cNvSpPr/>
            <p:nvPr/>
          </p:nvSpPr>
          <p:spPr>
            <a:xfrm rot="-1347295">
              <a:off x="8693562" y="4455934"/>
              <a:ext cx="150712" cy="24302"/>
            </a:xfrm>
            <a:custGeom>
              <a:rect b="b" l="l" r="r" t="t"/>
              <a:pathLst>
                <a:path extrusionOk="0" h="124" w="769">
                  <a:moveTo>
                    <a:pt x="733" y="0"/>
                  </a:moveTo>
                  <a:cubicBezTo>
                    <a:pt x="698" y="0"/>
                    <a:pt x="442" y="35"/>
                    <a:pt x="0" y="106"/>
                  </a:cubicBezTo>
                  <a:cubicBezTo>
                    <a:pt x="150" y="91"/>
                    <a:pt x="322" y="68"/>
                    <a:pt x="361" y="68"/>
                  </a:cubicBezTo>
                  <a:cubicBezTo>
                    <a:pt x="390" y="68"/>
                    <a:pt x="341" y="81"/>
                    <a:pt x="141" y="124"/>
                  </a:cubicBezTo>
                  <a:cubicBezTo>
                    <a:pt x="583" y="53"/>
                    <a:pt x="768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31"/>
            <p:cNvSpPr/>
            <p:nvPr/>
          </p:nvSpPr>
          <p:spPr>
            <a:xfrm rot="-1347295">
              <a:off x="9080222" y="4218795"/>
              <a:ext cx="128174" cy="36453"/>
            </a:xfrm>
            <a:custGeom>
              <a:rect b="b" l="l" r="r" t="t"/>
              <a:pathLst>
                <a:path extrusionOk="0" h="186" w="654">
                  <a:moveTo>
                    <a:pt x="654" y="1"/>
                  </a:moveTo>
                  <a:lnTo>
                    <a:pt x="654" y="1"/>
                  </a:lnTo>
                  <a:cubicBezTo>
                    <a:pt x="512" y="54"/>
                    <a:pt x="0" y="177"/>
                    <a:pt x="27" y="186"/>
                  </a:cubicBezTo>
                  <a:cubicBezTo>
                    <a:pt x="142" y="159"/>
                    <a:pt x="256" y="133"/>
                    <a:pt x="371" y="106"/>
                  </a:cubicBezTo>
                  <a:lnTo>
                    <a:pt x="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31"/>
            <p:cNvSpPr/>
            <p:nvPr/>
          </p:nvSpPr>
          <p:spPr>
            <a:xfrm rot="-1347295">
              <a:off x="8098247" y="4831360"/>
              <a:ext cx="110927" cy="15875"/>
            </a:xfrm>
            <a:custGeom>
              <a:rect b="b" l="l" r="r" t="t"/>
              <a:pathLst>
                <a:path extrusionOk="0" h="81" w="566">
                  <a:moveTo>
                    <a:pt x="565" y="1"/>
                  </a:moveTo>
                  <a:cubicBezTo>
                    <a:pt x="413" y="24"/>
                    <a:pt x="143" y="66"/>
                    <a:pt x="54" y="66"/>
                  </a:cubicBezTo>
                  <a:cubicBezTo>
                    <a:pt x="40" y="66"/>
                    <a:pt x="30" y="65"/>
                    <a:pt x="27" y="63"/>
                  </a:cubicBezTo>
                  <a:lnTo>
                    <a:pt x="27" y="63"/>
                  </a:lnTo>
                  <a:cubicBezTo>
                    <a:pt x="0" y="80"/>
                    <a:pt x="186" y="72"/>
                    <a:pt x="221" y="80"/>
                  </a:cubicBezTo>
                  <a:lnTo>
                    <a:pt x="5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31"/>
            <p:cNvSpPr/>
            <p:nvPr/>
          </p:nvSpPr>
          <p:spPr>
            <a:xfrm rot="-1347295">
              <a:off x="8054480" y="4867747"/>
              <a:ext cx="105832" cy="22734"/>
            </a:xfrm>
            <a:custGeom>
              <a:rect b="b" l="l" r="r" t="t"/>
              <a:pathLst>
                <a:path extrusionOk="0" h="116" w="540">
                  <a:moveTo>
                    <a:pt x="504" y="0"/>
                  </a:moveTo>
                  <a:lnTo>
                    <a:pt x="1" y="115"/>
                  </a:lnTo>
                  <a:cubicBezTo>
                    <a:pt x="460" y="27"/>
                    <a:pt x="539" y="9"/>
                    <a:pt x="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31"/>
            <p:cNvSpPr/>
            <p:nvPr/>
          </p:nvSpPr>
          <p:spPr>
            <a:xfrm rot="-1347295">
              <a:off x="8477967" y="4575525"/>
              <a:ext cx="195788" cy="38217"/>
            </a:xfrm>
            <a:custGeom>
              <a:rect b="b" l="l" r="r" t="t"/>
              <a:pathLst>
                <a:path extrusionOk="0" h="195" w="999">
                  <a:moveTo>
                    <a:pt x="998" y="0"/>
                  </a:moveTo>
                  <a:lnTo>
                    <a:pt x="1" y="195"/>
                  </a:lnTo>
                  <a:lnTo>
                    <a:pt x="1" y="195"/>
                  </a:lnTo>
                  <a:lnTo>
                    <a:pt x="168" y="168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31"/>
            <p:cNvSpPr/>
            <p:nvPr/>
          </p:nvSpPr>
          <p:spPr>
            <a:xfrm rot="-1347295">
              <a:off x="8050455" y="5024575"/>
              <a:ext cx="104068" cy="7055"/>
            </a:xfrm>
            <a:custGeom>
              <a:rect b="b" l="l" r="r" t="t"/>
              <a:pathLst>
                <a:path extrusionOk="0" h="36" w="531">
                  <a:moveTo>
                    <a:pt x="530" y="0"/>
                  </a:moveTo>
                  <a:lnTo>
                    <a:pt x="301" y="9"/>
                  </a:lnTo>
                  <a:lnTo>
                    <a:pt x="1" y="3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31"/>
            <p:cNvSpPr/>
            <p:nvPr/>
          </p:nvSpPr>
          <p:spPr>
            <a:xfrm rot="-1347295">
              <a:off x="8300230" y="4896939"/>
              <a:ext cx="240669" cy="12347"/>
            </a:xfrm>
            <a:custGeom>
              <a:rect b="b" l="l" r="r" t="t"/>
              <a:pathLst>
                <a:path extrusionOk="0" h="63" w="1228">
                  <a:moveTo>
                    <a:pt x="221" y="1"/>
                  </a:moveTo>
                  <a:cubicBezTo>
                    <a:pt x="1" y="27"/>
                    <a:pt x="522" y="45"/>
                    <a:pt x="292" y="63"/>
                  </a:cubicBezTo>
                  <a:cubicBezTo>
                    <a:pt x="645" y="63"/>
                    <a:pt x="954" y="45"/>
                    <a:pt x="1228" y="27"/>
                  </a:cubicBezTo>
                  <a:lnTo>
                    <a:pt x="1228" y="27"/>
                  </a:lnTo>
                  <a:cubicBezTo>
                    <a:pt x="1155" y="30"/>
                    <a:pt x="1081" y="31"/>
                    <a:pt x="1005" y="31"/>
                  </a:cubicBezTo>
                  <a:cubicBezTo>
                    <a:pt x="776" y="31"/>
                    <a:pt x="526" y="2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31"/>
            <p:cNvSpPr/>
            <p:nvPr/>
          </p:nvSpPr>
          <p:spPr>
            <a:xfrm rot="-1347295">
              <a:off x="8526861" y="4834057"/>
              <a:ext cx="90349" cy="5488"/>
            </a:xfrm>
            <a:custGeom>
              <a:rect b="b" l="l" r="r" t="t"/>
              <a:pathLst>
                <a:path extrusionOk="0" h="28" w="461">
                  <a:moveTo>
                    <a:pt x="460" y="1"/>
                  </a:moveTo>
                  <a:cubicBezTo>
                    <a:pt x="327" y="1"/>
                    <a:pt x="185" y="17"/>
                    <a:pt x="29" y="26"/>
                  </a:cubicBezTo>
                  <a:lnTo>
                    <a:pt x="29" y="26"/>
                  </a:lnTo>
                  <a:cubicBezTo>
                    <a:pt x="178" y="18"/>
                    <a:pt x="319" y="9"/>
                    <a:pt x="460" y="1"/>
                  </a:cubicBezTo>
                  <a:close/>
                  <a:moveTo>
                    <a:pt x="29" y="26"/>
                  </a:moveTo>
                  <a:cubicBezTo>
                    <a:pt x="20" y="26"/>
                    <a:pt x="10" y="27"/>
                    <a:pt x="1" y="27"/>
                  </a:cubicBezTo>
                  <a:cubicBezTo>
                    <a:pt x="10" y="27"/>
                    <a:pt x="20" y="26"/>
                    <a:pt x="2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31"/>
            <p:cNvSpPr/>
            <p:nvPr/>
          </p:nvSpPr>
          <p:spPr>
            <a:xfrm rot="-1347295">
              <a:off x="7959934" y="5051659"/>
              <a:ext cx="81530" cy="8819"/>
            </a:xfrm>
            <a:custGeom>
              <a:rect b="b" l="l" r="r" t="t"/>
              <a:pathLst>
                <a:path extrusionOk="0" h="45" w="416">
                  <a:moveTo>
                    <a:pt x="1" y="1"/>
                  </a:moveTo>
                  <a:cubicBezTo>
                    <a:pt x="45" y="9"/>
                    <a:pt x="124" y="27"/>
                    <a:pt x="416" y="4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1"/>
            <p:cNvSpPr/>
            <p:nvPr/>
          </p:nvSpPr>
          <p:spPr>
            <a:xfrm rot="-1347295">
              <a:off x="7995126" y="5035376"/>
              <a:ext cx="88585" cy="1960"/>
            </a:xfrm>
            <a:custGeom>
              <a:rect b="b" l="l" r="r" t="t"/>
              <a:pathLst>
                <a:path extrusionOk="0" h="10" w="452">
                  <a:moveTo>
                    <a:pt x="1" y="1"/>
                  </a:moveTo>
                  <a:cubicBezTo>
                    <a:pt x="26" y="1"/>
                    <a:pt x="49" y="2"/>
                    <a:pt x="72" y="3"/>
                  </a:cubicBezTo>
                  <a:lnTo>
                    <a:pt x="72" y="3"/>
                  </a:lnTo>
                  <a:cubicBezTo>
                    <a:pt x="52" y="2"/>
                    <a:pt x="31" y="1"/>
                    <a:pt x="10" y="1"/>
                  </a:cubicBezTo>
                  <a:close/>
                  <a:moveTo>
                    <a:pt x="72" y="3"/>
                  </a:moveTo>
                  <a:cubicBezTo>
                    <a:pt x="259" y="9"/>
                    <a:pt x="387" y="9"/>
                    <a:pt x="451" y="9"/>
                  </a:cubicBezTo>
                  <a:cubicBezTo>
                    <a:pt x="395" y="9"/>
                    <a:pt x="282" y="9"/>
                    <a:pt x="72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1"/>
            <p:cNvSpPr/>
            <p:nvPr/>
          </p:nvSpPr>
          <p:spPr>
            <a:xfrm rot="-1347295">
              <a:off x="7568502" y="5066946"/>
              <a:ext cx="387853" cy="79766"/>
            </a:xfrm>
            <a:custGeom>
              <a:rect b="b" l="l" r="r" t="t"/>
              <a:pathLst>
                <a:path extrusionOk="0" h="407" w="1979">
                  <a:moveTo>
                    <a:pt x="1943" y="0"/>
                  </a:moveTo>
                  <a:lnTo>
                    <a:pt x="1944" y="9"/>
                  </a:lnTo>
                  <a:lnTo>
                    <a:pt x="1944" y="9"/>
                  </a:lnTo>
                  <a:cubicBezTo>
                    <a:pt x="1952" y="9"/>
                    <a:pt x="1961" y="0"/>
                    <a:pt x="1969" y="0"/>
                  </a:cubicBezTo>
                  <a:close/>
                  <a:moveTo>
                    <a:pt x="1944" y="9"/>
                  </a:moveTo>
                  <a:lnTo>
                    <a:pt x="1944" y="9"/>
                  </a:lnTo>
                  <a:cubicBezTo>
                    <a:pt x="1943" y="9"/>
                    <a:pt x="1943" y="9"/>
                    <a:pt x="1943" y="9"/>
                  </a:cubicBezTo>
                  <a:lnTo>
                    <a:pt x="0" y="398"/>
                  </a:lnTo>
                  <a:lnTo>
                    <a:pt x="1978" y="407"/>
                  </a:lnTo>
                  <a:lnTo>
                    <a:pt x="1978" y="407"/>
                  </a:lnTo>
                  <a:lnTo>
                    <a:pt x="1944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1"/>
            <p:cNvSpPr/>
            <p:nvPr/>
          </p:nvSpPr>
          <p:spPr>
            <a:xfrm rot="-1347295">
              <a:off x="8173617" y="4793498"/>
              <a:ext cx="128762" cy="29986"/>
            </a:xfrm>
            <a:custGeom>
              <a:rect b="b" l="l" r="r" t="t"/>
              <a:pathLst>
                <a:path extrusionOk="0" h="153" w="657">
                  <a:moveTo>
                    <a:pt x="657" y="0"/>
                  </a:moveTo>
                  <a:cubicBezTo>
                    <a:pt x="424" y="55"/>
                    <a:pt x="1" y="152"/>
                    <a:pt x="105" y="152"/>
                  </a:cubicBezTo>
                  <a:cubicBezTo>
                    <a:pt x="135" y="152"/>
                    <a:pt x="210" y="144"/>
                    <a:pt x="347" y="124"/>
                  </a:cubicBezTo>
                  <a:cubicBezTo>
                    <a:pt x="559" y="62"/>
                    <a:pt x="206" y="115"/>
                    <a:pt x="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1"/>
            <p:cNvSpPr/>
            <p:nvPr/>
          </p:nvSpPr>
          <p:spPr>
            <a:xfrm rot="-1347295">
              <a:off x="7961736" y="4930728"/>
              <a:ext cx="114455" cy="26066"/>
            </a:xfrm>
            <a:custGeom>
              <a:rect b="b" l="l" r="r" t="t"/>
              <a:pathLst>
                <a:path extrusionOk="0" h="133" w="584">
                  <a:moveTo>
                    <a:pt x="583" y="0"/>
                  </a:moveTo>
                  <a:lnTo>
                    <a:pt x="0" y="132"/>
                  </a:lnTo>
                  <a:lnTo>
                    <a:pt x="548" y="35"/>
                  </a:lnTo>
                  <a:cubicBezTo>
                    <a:pt x="530" y="27"/>
                    <a:pt x="433" y="35"/>
                    <a:pt x="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1"/>
            <p:cNvSpPr/>
            <p:nvPr/>
          </p:nvSpPr>
          <p:spPr>
            <a:xfrm rot="-1347295">
              <a:off x="7923024" y="4986963"/>
              <a:ext cx="52132" cy="10583"/>
            </a:xfrm>
            <a:custGeom>
              <a:rect b="b" l="l" r="r" t="t"/>
              <a:pathLst>
                <a:path extrusionOk="0" h="54" w="266">
                  <a:moveTo>
                    <a:pt x="265" y="0"/>
                  </a:moveTo>
                  <a:lnTo>
                    <a:pt x="62" y="36"/>
                  </a:lnTo>
                  <a:lnTo>
                    <a:pt x="1" y="53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1"/>
            <p:cNvSpPr/>
            <p:nvPr/>
          </p:nvSpPr>
          <p:spPr>
            <a:xfrm rot="-1347295">
              <a:off x="8368238" y="4857700"/>
              <a:ext cx="221658" cy="7055"/>
            </a:xfrm>
            <a:custGeom>
              <a:rect b="b" l="l" r="r" t="t"/>
              <a:pathLst>
                <a:path extrusionOk="0" h="36" w="1131">
                  <a:moveTo>
                    <a:pt x="177" y="0"/>
                  </a:moveTo>
                  <a:cubicBezTo>
                    <a:pt x="133" y="9"/>
                    <a:pt x="1" y="27"/>
                    <a:pt x="336" y="36"/>
                  </a:cubicBezTo>
                  <a:cubicBezTo>
                    <a:pt x="575" y="18"/>
                    <a:pt x="840" y="18"/>
                    <a:pt x="1131" y="18"/>
                  </a:cubicBezTo>
                  <a:cubicBezTo>
                    <a:pt x="822" y="9"/>
                    <a:pt x="495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1"/>
            <p:cNvSpPr/>
            <p:nvPr/>
          </p:nvSpPr>
          <p:spPr>
            <a:xfrm rot="-1347295">
              <a:off x="8223377" y="4961386"/>
              <a:ext cx="10583" cy="1568"/>
            </a:xfrm>
            <a:custGeom>
              <a:rect b="b" l="l" r="r" t="t"/>
              <a:pathLst>
                <a:path extrusionOk="0" h="8" w="54">
                  <a:moveTo>
                    <a:pt x="18" y="1"/>
                  </a:moveTo>
                  <a:cubicBezTo>
                    <a:pt x="8" y="1"/>
                    <a:pt x="1" y="3"/>
                    <a:pt x="1" y="7"/>
                  </a:cubicBezTo>
                  <a:lnTo>
                    <a:pt x="54" y="7"/>
                  </a:lnTo>
                  <a:cubicBezTo>
                    <a:pt x="41" y="3"/>
                    <a:pt x="27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1"/>
            <p:cNvSpPr/>
            <p:nvPr/>
          </p:nvSpPr>
          <p:spPr>
            <a:xfrm rot="-1347295">
              <a:off x="9095001" y="4600421"/>
              <a:ext cx="12151" cy="1960"/>
            </a:xfrm>
            <a:custGeom>
              <a:rect b="b" l="l" r="r" t="t"/>
              <a:pathLst>
                <a:path extrusionOk="0" h="10" w="62">
                  <a:moveTo>
                    <a:pt x="18" y="0"/>
                  </a:moveTo>
                  <a:cubicBezTo>
                    <a:pt x="9" y="9"/>
                    <a:pt x="9" y="9"/>
                    <a:pt x="0" y="9"/>
                  </a:cubicBezTo>
                  <a:lnTo>
                    <a:pt x="62" y="9"/>
                  </a:lnTo>
                  <a:cubicBezTo>
                    <a:pt x="44" y="9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1"/>
            <p:cNvSpPr/>
            <p:nvPr/>
          </p:nvSpPr>
          <p:spPr>
            <a:xfrm rot="-1347295">
              <a:off x="8300169" y="4904727"/>
              <a:ext cx="116023" cy="2744"/>
            </a:xfrm>
            <a:custGeom>
              <a:rect b="b" l="l" r="r" t="t"/>
              <a:pathLst>
                <a:path extrusionOk="0" h="14" w="592">
                  <a:moveTo>
                    <a:pt x="330" y="1"/>
                  </a:moveTo>
                  <a:cubicBezTo>
                    <a:pt x="196" y="1"/>
                    <a:pt x="94" y="7"/>
                    <a:pt x="0" y="13"/>
                  </a:cubicBezTo>
                  <a:lnTo>
                    <a:pt x="565" y="13"/>
                  </a:lnTo>
                  <a:cubicBezTo>
                    <a:pt x="592" y="4"/>
                    <a:pt x="592" y="4"/>
                    <a:pt x="512" y="4"/>
                  </a:cubicBezTo>
                  <a:cubicBezTo>
                    <a:pt x="445" y="2"/>
                    <a:pt x="385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1"/>
            <p:cNvSpPr/>
            <p:nvPr/>
          </p:nvSpPr>
          <p:spPr>
            <a:xfrm rot="-1347295">
              <a:off x="8681235" y="4764965"/>
              <a:ext cx="79766" cy="4116"/>
            </a:xfrm>
            <a:custGeom>
              <a:rect b="b" l="l" r="r" t="t"/>
              <a:pathLst>
                <a:path extrusionOk="0" h="21" w="407">
                  <a:moveTo>
                    <a:pt x="0" y="1"/>
                  </a:moveTo>
                  <a:cubicBezTo>
                    <a:pt x="93" y="8"/>
                    <a:pt x="273" y="21"/>
                    <a:pt x="361" y="21"/>
                  </a:cubicBezTo>
                  <a:cubicBezTo>
                    <a:pt x="382" y="21"/>
                    <a:pt x="398" y="20"/>
                    <a:pt x="406" y="18"/>
                  </a:cubicBezTo>
                  <a:cubicBezTo>
                    <a:pt x="283" y="18"/>
                    <a:pt x="142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1"/>
            <p:cNvSpPr/>
            <p:nvPr/>
          </p:nvSpPr>
          <p:spPr>
            <a:xfrm rot="-1347295">
              <a:off x="8242168" y="4956355"/>
              <a:ext cx="12739" cy="1568"/>
            </a:xfrm>
            <a:custGeom>
              <a:rect b="b" l="l" r="r" t="t"/>
              <a:pathLst>
                <a:path extrusionOk="0" h="8" w="65">
                  <a:moveTo>
                    <a:pt x="0" y="1"/>
                  </a:moveTo>
                  <a:cubicBezTo>
                    <a:pt x="40" y="5"/>
                    <a:pt x="57" y="8"/>
                    <a:pt x="61" y="8"/>
                  </a:cubicBezTo>
                  <a:cubicBezTo>
                    <a:pt x="64" y="8"/>
                    <a:pt x="53" y="5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1"/>
            <p:cNvSpPr/>
            <p:nvPr/>
          </p:nvSpPr>
          <p:spPr>
            <a:xfrm rot="-1347295">
              <a:off x="8230638" y="4944069"/>
              <a:ext cx="78198" cy="3528"/>
            </a:xfrm>
            <a:custGeom>
              <a:rect b="b" l="l" r="r" t="t"/>
              <a:pathLst>
                <a:path extrusionOk="0" h="18" w="399">
                  <a:moveTo>
                    <a:pt x="398" y="0"/>
                  </a:moveTo>
                  <a:cubicBezTo>
                    <a:pt x="257" y="0"/>
                    <a:pt x="125" y="9"/>
                    <a:pt x="1" y="9"/>
                  </a:cubicBezTo>
                  <a:cubicBezTo>
                    <a:pt x="36" y="9"/>
                    <a:pt x="63" y="18"/>
                    <a:pt x="80" y="18"/>
                  </a:cubicBezTo>
                  <a:cubicBezTo>
                    <a:pt x="204" y="18"/>
                    <a:pt x="301" y="9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1"/>
            <p:cNvSpPr/>
            <p:nvPr/>
          </p:nvSpPr>
          <p:spPr>
            <a:xfrm rot="-1347295">
              <a:off x="8924081" y="4526054"/>
              <a:ext cx="486433" cy="45272"/>
            </a:xfrm>
            <a:custGeom>
              <a:rect b="b" l="l" r="r" t="t"/>
              <a:pathLst>
                <a:path extrusionOk="0" h="231" w="2482">
                  <a:moveTo>
                    <a:pt x="1731" y="1"/>
                  </a:moveTo>
                  <a:lnTo>
                    <a:pt x="1731" y="1"/>
                  </a:lnTo>
                  <a:cubicBezTo>
                    <a:pt x="1704" y="27"/>
                    <a:pt x="1340" y="54"/>
                    <a:pt x="931" y="54"/>
                  </a:cubicBezTo>
                  <a:cubicBezTo>
                    <a:pt x="798" y="54"/>
                    <a:pt x="662" y="51"/>
                    <a:pt x="530" y="45"/>
                  </a:cubicBezTo>
                  <a:lnTo>
                    <a:pt x="530" y="45"/>
                  </a:lnTo>
                  <a:cubicBezTo>
                    <a:pt x="1" y="71"/>
                    <a:pt x="345" y="177"/>
                    <a:pt x="813" y="230"/>
                  </a:cubicBezTo>
                  <a:cubicBezTo>
                    <a:pt x="831" y="221"/>
                    <a:pt x="831" y="204"/>
                    <a:pt x="1369" y="177"/>
                  </a:cubicBezTo>
                  <a:cubicBezTo>
                    <a:pt x="1184" y="168"/>
                    <a:pt x="159" y="151"/>
                    <a:pt x="619" y="116"/>
                  </a:cubicBezTo>
                  <a:cubicBezTo>
                    <a:pt x="810" y="109"/>
                    <a:pt x="941" y="106"/>
                    <a:pt x="1038" y="106"/>
                  </a:cubicBezTo>
                  <a:cubicBezTo>
                    <a:pt x="1307" y="106"/>
                    <a:pt x="1303" y="127"/>
                    <a:pt x="1563" y="133"/>
                  </a:cubicBezTo>
                  <a:cubicBezTo>
                    <a:pt x="1263" y="98"/>
                    <a:pt x="2482" y="63"/>
                    <a:pt x="2323" y="1"/>
                  </a:cubicBezTo>
                  <a:lnTo>
                    <a:pt x="2323" y="1"/>
                  </a:lnTo>
                  <a:lnTo>
                    <a:pt x="1696" y="36"/>
                  </a:lnTo>
                  <a:cubicBezTo>
                    <a:pt x="1678" y="27"/>
                    <a:pt x="1908" y="10"/>
                    <a:pt x="1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1"/>
            <p:cNvSpPr/>
            <p:nvPr/>
          </p:nvSpPr>
          <p:spPr>
            <a:xfrm rot="-1347295">
              <a:off x="8862620" y="4650336"/>
              <a:ext cx="245961" cy="8819"/>
            </a:xfrm>
            <a:custGeom>
              <a:rect b="b" l="l" r="r" t="t"/>
              <a:pathLst>
                <a:path extrusionOk="0" h="45" w="1255">
                  <a:moveTo>
                    <a:pt x="0" y="0"/>
                  </a:moveTo>
                  <a:cubicBezTo>
                    <a:pt x="256" y="9"/>
                    <a:pt x="433" y="18"/>
                    <a:pt x="777" y="44"/>
                  </a:cubicBezTo>
                  <a:cubicBezTo>
                    <a:pt x="1148" y="27"/>
                    <a:pt x="1228" y="9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1"/>
            <p:cNvSpPr/>
            <p:nvPr/>
          </p:nvSpPr>
          <p:spPr>
            <a:xfrm rot="-1347295">
              <a:off x="8529918" y="4748070"/>
              <a:ext cx="349832" cy="22734"/>
            </a:xfrm>
            <a:custGeom>
              <a:rect b="b" l="l" r="r" t="t"/>
              <a:pathLst>
                <a:path extrusionOk="0" h="116" w="1785">
                  <a:moveTo>
                    <a:pt x="1166" y="1"/>
                  </a:moveTo>
                  <a:cubicBezTo>
                    <a:pt x="504" y="10"/>
                    <a:pt x="707" y="36"/>
                    <a:pt x="310" y="45"/>
                  </a:cubicBezTo>
                  <a:cubicBezTo>
                    <a:pt x="1369" y="45"/>
                    <a:pt x="1" y="63"/>
                    <a:pt x="769" y="89"/>
                  </a:cubicBezTo>
                  <a:cubicBezTo>
                    <a:pt x="566" y="98"/>
                    <a:pt x="372" y="98"/>
                    <a:pt x="195" y="98"/>
                  </a:cubicBezTo>
                  <a:cubicBezTo>
                    <a:pt x="376" y="106"/>
                    <a:pt x="550" y="107"/>
                    <a:pt x="716" y="114"/>
                  </a:cubicBezTo>
                  <a:lnTo>
                    <a:pt x="716" y="114"/>
                  </a:lnTo>
                  <a:lnTo>
                    <a:pt x="716" y="107"/>
                  </a:lnTo>
                  <a:lnTo>
                    <a:pt x="725" y="107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34" y="107"/>
                    <a:pt x="734" y="107"/>
                    <a:pt x="734" y="107"/>
                  </a:cubicBezTo>
                  <a:cubicBezTo>
                    <a:pt x="761" y="107"/>
                    <a:pt x="800" y="106"/>
                    <a:pt x="836" y="105"/>
                  </a:cubicBezTo>
                  <a:lnTo>
                    <a:pt x="836" y="105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43" y="98"/>
                    <a:pt x="760" y="98"/>
                    <a:pt x="778" y="89"/>
                  </a:cubicBezTo>
                  <a:lnTo>
                    <a:pt x="778" y="89"/>
                  </a:lnTo>
                  <a:cubicBezTo>
                    <a:pt x="1001" y="96"/>
                    <a:pt x="929" y="102"/>
                    <a:pt x="836" y="105"/>
                  </a:cubicBezTo>
                  <a:lnTo>
                    <a:pt x="836" y="105"/>
                  </a:lnTo>
                  <a:lnTo>
                    <a:pt x="1784" y="89"/>
                  </a:lnTo>
                  <a:lnTo>
                    <a:pt x="778" y="89"/>
                  </a:lnTo>
                  <a:cubicBezTo>
                    <a:pt x="954" y="54"/>
                    <a:pt x="1493" y="45"/>
                    <a:pt x="1166" y="1"/>
                  </a:cubicBezTo>
                  <a:close/>
                  <a:moveTo>
                    <a:pt x="716" y="114"/>
                  </a:moveTo>
                  <a:lnTo>
                    <a:pt x="716" y="116"/>
                  </a:lnTo>
                  <a:lnTo>
                    <a:pt x="751" y="116"/>
                  </a:lnTo>
                  <a:cubicBezTo>
                    <a:pt x="740" y="115"/>
                    <a:pt x="728" y="114"/>
                    <a:pt x="716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1"/>
            <p:cNvSpPr/>
            <p:nvPr/>
          </p:nvSpPr>
          <p:spPr>
            <a:xfrm rot="-1347295">
              <a:off x="8140286" y="4892211"/>
              <a:ext cx="20382" cy="3724"/>
            </a:xfrm>
            <a:custGeom>
              <a:rect b="b" l="l" r="r" t="t"/>
              <a:pathLst>
                <a:path extrusionOk="0" h="19" w="104">
                  <a:moveTo>
                    <a:pt x="68" y="0"/>
                  </a:moveTo>
                  <a:cubicBezTo>
                    <a:pt x="24" y="11"/>
                    <a:pt x="1" y="19"/>
                    <a:pt x="18" y="19"/>
                  </a:cubicBezTo>
                  <a:cubicBezTo>
                    <a:pt x="29" y="19"/>
                    <a:pt x="56" y="16"/>
                    <a:pt x="103" y="9"/>
                  </a:cubicBezTo>
                  <a:cubicBezTo>
                    <a:pt x="68" y="9"/>
                    <a:pt x="68" y="9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1"/>
            <p:cNvSpPr/>
            <p:nvPr/>
          </p:nvSpPr>
          <p:spPr>
            <a:xfrm rot="-1347295">
              <a:off x="7973499" y="4898597"/>
              <a:ext cx="250272" cy="29986"/>
            </a:xfrm>
            <a:custGeom>
              <a:rect b="b" l="l" r="r" t="t"/>
              <a:pathLst>
                <a:path extrusionOk="0" h="153" w="1277">
                  <a:moveTo>
                    <a:pt x="10" y="147"/>
                  </a:moveTo>
                  <a:cubicBezTo>
                    <a:pt x="0" y="149"/>
                    <a:pt x="2" y="151"/>
                    <a:pt x="12" y="151"/>
                  </a:cubicBezTo>
                  <a:cubicBezTo>
                    <a:pt x="19" y="151"/>
                    <a:pt x="30" y="150"/>
                    <a:pt x="44" y="149"/>
                  </a:cubicBezTo>
                  <a:lnTo>
                    <a:pt x="44" y="149"/>
                  </a:lnTo>
                  <a:cubicBezTo>
                    <a:pt x="33" y="149"/>
                    <a:pt x="21" y="148"/>
                    <a:pt x="10" y="147"/>
                  </a:cubicBezTo>
                  <a:close/>
                  <a:moveTo>
                    <a:pt x="1201" y="1"/>
                  </a:moveTo>
                  <a:cubicBezTo>
                    <a:pt x="1174" y="1"/>
                    <a:pt x="1107" y="7"/>
                    <a:pt x="981" y="24"/>
                  </a:cubicBezTo>
                  <a:lnTo>
                    <a:pt x="910" y="50"/>
                  </a:lnTo>
                  <a:cubicBezTo>
                    <a:pt x="579" y="98"/>
                    <a:pt x="172" y="141"/>
                    <a:pt x="44" y="149"/>
                  </a:cubicBezTo>
                  <a:lnTo>
                    <a:pt x="44" y="149"/>
                  </a:lnTo>
                  <a:cubicBezTo>
                    <a:pt x="86" y="152"/>
                    <a:pt x="128" y="153"/>
                    <a:pt x="176" y="153"/>
                  </a:cubicBezTo>
                  <a:cubicBezTo>
                    <a:pt x="262" y="153"/>
                    <a:pt x="369" y="149"/>
                    <a:pt x="539" y="138"/>
                  </a:cubicBezTo>
                  <a:cubicBezTo>
                    <a:pt x="610" y="121"/>
                    <a:pt x="672" y="94"/>
                    <a:pt x="919" y="50"/>
                  </a:cubicBezTo>
                  <a:cubicBezTo>
                    <a:pt x="969" y="44"/>
                    <a:pt x="997" y="42"/>
                    <a:pt x="1010" y="42"/>
                  </a:cubicBezTo>
                  <a:cubicBezTo>
                    <a:pt x="1055" y="42"/>
                    <a:pt x="930" y="70"/>
                    <a:pt x="937" y="76"/>
                  </a:cubicBezTo>
                  <a:cubicBezTo>
                    <a:pt x="1047" y="51"/>
                    <a:pt x="1277" y="1"/>
                    <a:pt x="1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1"/>
            <p:cNvSpPr/>
            <p:nvPr/>
          </p:nvSpPr>
          <p:spPr>
            <a:xfrm rot="-1347295">
              <a:off x="8231824" y="4895787"/>
              <a:ext cx="174034" cy="8819"/>
            </a:xfrm>
            <a:custGeom>
              <a:rect b="b" l="l" r="r" t="t"/>
              <a:pathLst>
                <a:path extrusionOk="0" h="45" w="888">
                  <a:moveTo>
                    <a:pt x="437" y="1"/>
                  </a:moveTo>
                  <a:lnTo>
                    <a:pt x="464" y="19"/>
                  </a:lnTo>
                  <a:cubicBezTo>
                    <a:pt x="347" y="14"/>
                    <a:pt x="263" y="13"/>
                    <a:pt x="202" y="13"/>
                  </a:cubicBezTo>
                  <a:cubicBezTo>
                    <a:pt x="0" y="13"/>
                    <a:pt x="52" y="31"/>
                    <a:pt x="4" y="45"/>
                  </a:cubicBezTo>
                  <a:lnTo>
                    <a:pt x="887" y="3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1"/>
            <p:cNvSpPr/>
            <p:nvPr/>
          </p:nvSpPr>
          <p:spPr>
            <a:xfrm rot="-1347295">
              <a:off x="9101941" y="4581550"/>
              <a:ext cx="100540" cy="10583"/>
            </a:xfrm>
            <a:custGeom>
              <a:rect b="b" l="l" r="r" t="t"/>
              <a:pathLst>
                <a:path extrusionOk="0" h="54" w="513">
                  <a:moveTo>
                    <a:pt x="512" y="0"/>
                  </a:moveTo>
                  <a:lnTo>
                    <a:pt x="115" y="18"/>
                  </a:lnTo>
                  <a:lnTo>
                    <a:pt x="0" y="53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1"/>
            <p:cNvSpPr/>
            <p:nvPr/>
          </p:nvSpPr>
          <p:spPr>
            <a:xfrm rot="-1347295">
              <a:off x="9324680" y="4497499"/>
              <a:ext cx="60755" cy="5292"/>
            </a:xfrm>
            <a:custGeom>
              <a:rect b="b" l="l" r="r" t="t"/>
              <a:pathLst>
                <a:path extrusionOk="0" h="27" w="310">
                  <a:moveTo>
                    <a:pt x="45" y="0"/>
                  </a:moveTo>
                  <a:lnTo>
                    <a:pt x="1" y="27"/>
                  </a:lnTo>
                  <a:lnTo>
                    <a:pt x="31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1"/>
            <p:cNvSpPr/>
            <p:nvPr/>
          </p:nvSpPr>
          <p:spPr>
            <a:xfrm rot="-1347295">
              <a:off x="9688328" y="4852251"/>
              <a:ext cx="46840" cy="15679"/>
            </a:xfrm>
            <a:custGeom>
              <a:rect b="b" l="l" r="r" t="t"/>
              <a:pathLst>
                <a:path extrusionOk="0" h="80" w="239">
                  <a:moveTo>
                    <a:pt x="239" y="1"/>
                  </a:moveTo>
                  <a:cubicBezTo>
                    <a:pt x="124" y="36"/>
                    <a:pt x="53" y="62"/>
                    <a:pt x="0" y="80"/>
                  </a:cubicBezTo>
                  <a:cubicBezTo>
                    <a:pt x="80" y="53"/>
                    <a:pt x="159" y="27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1"/>
            <p:cNvSpPr/>
            <p:nvPr/>
          </p:nvSpPr>
          <p:spPr>
            <a:xfrm rot="-1347295">
              <a:off x="9391803" y="5094670"/>
              <a:ext cx="16855" cy="5488"/>
            </a:xfrm>
            <a:custGeom>
              <a:rect b="b" l="l" r="r" t="t"/>
              <a:pathLst>
                <a:path extrusionOk="0" h="28" w="86">
                  <a:moveTo>
                    <a:pt x="83" y="1"/>
                  </a:moveTo>
                  <a:cubicBezTo>
                    <a:pt x="82" y="1"/>
                    <a:pt x="70" y="4"/>
                    <a:pt x="45" y="10"/>
                  </a:cubicBezTo>
                  <a:lnTo>
                    <a:pt x="1" y="28"/>
                  </a:lnTo>
                  <a:cubicBezTo>
                    <a:pt x="52" y="11"/>
                    <a:pt x="85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1"/>
            <p:cNvSpPr/>
            <p:nvPr/>
          </p:nvSpPr>
          <p:spPr>
            <a:xfrm rot="-1347295">
              <a:off x="8231925" y="5479992"/>
              <a:ext cx="132290" cy="26262"/>
            </a:xfrm>
            <a:custGeom>
              <a:rect b="b" l="l" r="r" t="t"/>
              <a:pathLst>
                <a:path extrusionOk="0" h="134" w="675">
                  <a:moveTo>
                    <a:pt x="675" y="1"/>
                  </a:moveTo>
                  <a:lnTo>
                    <a:pt x="675" y="1"/>
                  </a:lnTo>
                  <a:cubicBezTo>
                    <a:pt x="604" y="9"/>
                    <a:pt x="533" y="18"/>
                    <a:pt x="463" y="27"/>
                  </a:cubicBezTo>
                  <a:cubicBezTo>
                    <a:pt x="174" y="77"/>
                    <a:pt x="1" y="134"/>
                    <a:pt x="95" y="134"/>
                  </a:cubicBezTo>
                  <a:cubicBezTo>
                    <a:pt x="101" y="134"/>
                    <a:pt x="109" y="134"/>
                    <a:pt x="118" y="133"/>
                  </a:cubicBezTo>
                  <a:lnTo>
                    <a:pt x="304" y="115"/>
                  </a:lnTo>
                  <a:cubicBezTo>
                    <a:pt x="348" y="80"/>
                    <a:pt x="410" y="54"/>
                    <a:pt x="489" y="27"/>
                  </a:cubicBezTo>
                  <a:cubicBezTo>
                    <a:pt x="551" y="18"/>
                    <a:pt x="613" y="9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1"/>
            <p:cNvSpPr/>
            <p:nvPr/>
          </p:nvSpPr>
          <p:spPr>
            <a:xfrm rot="-1347295">
              <a:off x="8556969" y="5628556"/>
              <a:ext cx="72710" cy="5488"/>
            </a:xfrm>
            <a:custGeom>
              <a:rect b="b" l="l" r="r" t="t"/>
              <a:pathLst>
                <a:path extrusionOk="0" h="28" w="371">
                  <a:moveTo>
                    <a:pt x="0" y="1"/>
                  </a:moveTo>
                  <a:cubicBezTo>
                    <a:pt x="115" y="10"/>
                    <a:pt x="238" y="19"/>
                    <a:pt x="371" y="27"/>
                  </a:cubicBezTo>
                  <a:cubicBezTo>
                    <a:pt x="336" y="19"/>
                    <a:pt x="300" y="10"/>
                    <a:pt x="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1"/>
            <p:cNvSpPr/>
            <p:nvPr/>
          </p:nvSpPr>
          <p:spPr>
            <a:xfrm rot="-1347295">
              <a:off x="8669383" y="5558767"/>
              <a:ext cx="97012" cy="14111"/>
            </a:xfrm>
            <a:custGeom>
              <a:rect b="b" l="l" r="r" t="t"/>
              <a:pathLst>
                <a:path extrusionOk="0" h="72" w="495">
                  <a:moveTo>
                    <a:pt x="0" y="1"/>
                  </a:moveTo>
                  <a:lnTo>
                    <a:pt x="0" y="1"/>
                  </a:lnTo>
                  <a:cubicBezTo>
                    <a:pt x="159" y="27"/>
                    <a:pt x="327" y="54"/>
                    <a:pt x="495" y="71"/>
                  </a:cubicBezTo>
                  <a:cubicBezTo>
                    <a:pt x="380" y="54"/>
                    <a:pt x="221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1"/>
            <p:cNvSpPr/>
            <p:nvPr/>
          </p:nvSpPr>
          <p:spPr>
            <a:xfrm rot="-1347295">
              <a:off x="8149347" y="5635321"/>
              <a:ext cx="95444" cy="8819"/>
            </a:xfrm>
            <a:custGeom>
              <a:rect b="b" l="l" r="r" t="t"/>
              <a:pathLst>
                <a:path extrusionOk="0" h="45" w="487">
                  <a:moveTo>
                    <a:pt x="310" y="0"/>
                  </a:moveTo>
                  <a:lnTo>
                    <a:pt x="0" y="44"/>
                  </a:lnTo>
                  <a:cubicBezTo>
                    <a:pt x="486" y="36"/>
                    <a:pt x="274" y="18"/>
                    <a:pt x="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1"/>
            <p:cNvSpPr/>
            <p:nvPr/>
          </p:nvSpPr>
          <p:spPr>
            <a:xfrm rot="-1347295">
              <a:off x="7780308" y="5392097"/>
              <a:ext cx="123078" cy="90349"/>
            </a:xfrm>
            <a:custGeom>
              <a:rect b="b" l="l" r="r" t="t"/>
              <a:pathLst>
                <a:path extrusionOk="0" h="461" w="628">
                  <a:moveTo>
                    <a:pt x="221" y="1"/>
                  </a:moveTo>
                  <a:lnTo>
                    <a:pt x="221" y="1"/>
                  </a:lnTo>
                  <a:cubicBezTo>
                    <a:pt x="142" y="10"/>
                    <a:pt x="62" y="19"/>
                    <a:pt x="1" y="27"/>
                  </a:cubicBezTo>
                  <a:lnTo>
                    <a:pt x="2" y="45"/>
                  </a:lnTo>
                  <a:lnTo>
                    <a:pt x="2" y="45"/>
                  </a:lnTo>
                  <a:cubicBezTo>
                    <a:pt x="107" y="36"/>
                    <a:pt x="177" y="19"/>
                    <a:pt x="221" y="1"/>
                  </a:cubicBezTo>
                  <a:close/>
                  <a:moveTo>
                    <a:pt x="2" y="45"/>
                  </a:moveTo>
                  <a:cubicBezTo>
                    <a:pt x="1" y="45"/>
                    <a:pt x="1" y="45"/>
                    <a:pt x="1" y="45"/>
                  </a:cubicBezTo>
                  <a:lnTo>
                    <a:pt x="14" y="231"/>
                  </a:lnTo>
                  <a:lnTo>
                    <a:pt x="2" y="45"/>
                  </a:lnTo>
                  <a:close/>
                  <a:moveTo>
                    <a:pt x="14" y="231"/>
                  </a:moveTo>
                  <a:lnTo>
                    <a:pt x="27" y="434"/>
                  </a:lnTo>
                  <a:cubicBezTo>
                    <a:pt x="265" y="442"/>
                    <a:pt x="451" y="451"/>
                    <a:pt x="627" y="460"/>
                  </a:cubicBezTo>
                  <a:cubicBezTo>
                    <a:pt x="389" y="442"/>
                    <a:pt x="177" y="425"/>
                    <a:pt x="27" y="416"/>
                  </a:cubicBezTo>
                  <a:lnTo>
                    <a:pt x="14" y="2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1"/>
            <p:cNvSpPr/>
            <p:nvPr/>
          </p:nvSpPr>
          <p:spPr>
            <a:xfrm rot="-1347295">
              <a:off x="9614403" y="5004163"/>
              <a:ext cx="48604" cy="15679"/>
            </a:xfrm>
            <a:custGeom>
              <a:rect b="b" l="l" r="r" t="t"/>
              <a:pathLst>
                <a:path extrusionOk="0" h="80" w="248">
                  <a:moveTo>
                    <a:pt x="248" y="0"/>
                  </a:moveTo>
                  <a:lnTo>
                    <a:pt x="248" y="0"/>
                  </a:lnTo>
                  <a:cubicBezTo>
                    <a:pt x="89" y="45"/>
                    <a:pt x="1" y="80"/>
                    <a:pt x="36" y="80"/>
                  </a:cubicBezTo>
                  <a:cubicBezTo>
                    <a:pt x="186" y="27"/>
                    <a:pt x="248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1"/>
            <p:cNvSpPr/>
            <p:nvPr/>
          </p:nvSpPr>
          <p:spPr>
            <a:xfrm rot="-1347295">
              <a:off x="7909402" y="5419861"/>
              <a:ext cx="185401" cy="3724"/>
            </a:xfrm>
            <a:custGeom>
              <a:rect b="b" l="l" r="r" t="t"/>
              <a:pathLst>
                <a:path extrusionOk="0" h="19" w="946">
                  <a:moveTo>
                    <a:pt x="0" y="0"/>
                  </a:moveTo>
                  <a:cubicBezTo>
                    <a:pt x="181" y="11"/>
                    <a:pt x="377" y="19"/>
                    <a:pt x="577" y="19"/>
                  </a:cubicBezTo>
                  <a:cubicBezTo>
                    <a:pt x="700" y="19"/>
                    <a:pt x="824" y="16"/>
                    <a:pt x="945" y="9"/>
                  </a:cubicBezTo>
                  <a:cubicBezTo>
                    <a:pt x="883" y="0"/>
                    <a:pt x="830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1"/>
            <p:cNvSpPr/>
            <p:nvPr/>
          </p:nvSpPr>
          <p:spPr>
            <a:xfrm rot="-1347295">
              <a:off x="7909826" y="5133637"/>
              <a:ext cx="16071" cy="4312"/>
            </a:xfrm>
            <a:custGeom>
              <a:rect b="b" l="l" r="r" t="t"/>
              <a:pathLst>
                <a:path extrusionOk="0" h="22" w="82">
                  <a:moveTo>
                    <a:pt x="78" y="1"/>
                  </a:moveTo>
                  <a:cubicBezTo>
                    <a:pt x="68" y="1"/>
                    <a:pt x="39" y="9"/>
                    <a:pt x="0" y="22"/>
                  </a:cubicBezTo>
                  <a:cubicBezTo>
                    <a:pt x="27" y="13"/>
                    <a:pt x="62" y="4"/>
                    <a:pt x="79" y="4"/>
                  </a:cubicBezTo>
                  <a:cubicBezTo>
                    <a:pt x="82" y="2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1"/>
            <p:cNvSpPr/>
            <p:nvPr/>
          </p:nvSpPr>
          <p:spPr>
            <a:xfrm rot="-1347295">
              <a:off x="8516722" y="4382328"/>
              <a:ext cx="86821" cy="8819"/>
            </a:xfrm>
            <a:custGeom>
              <a:rect b="b" l="l" r="r" t="t"/>
              <a:pathLst>
                <a:path extrusionOk="0" h="45" w="443">
                  <a:moveTo>
                    <a:pt x="442" y="0"/>
                  </a:moveTo>
                  <a:cubicBezTo>
                    <a:pt x="363" y="0"/>
                    <a:pt x="231" y="18"/>
                    <a:pt x="1" y="45"/>
                  </a:cubicBezTo>
                  <a:cubicBezTo>
                    <a:pt x="107" y="36"/>
                    <a:pt x="284" y="18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1"/>
            <p:cNvSpPr/>
            <p:nvPr/>
          </p:nvSpPr>
          <p:spPr>
            <a:xfrm rot="-1347295">
              <a:off x="8992767" y="4645256"/>
              <a:ext cx="22734" cy="4508"/>
            </a:xfrm>
            <a:custGeom>
              <a:rect b="b" l="l" r="r" t="t"/>
              <a:pathLst>
                <a:path extrusionOk="0" h="23" w="116">
                  <a:moveTo>
                    <a:pt x="114" y="1"/>
                  </a:moveTo>
                  <a:cubicBezTo>
                    <a:pt x="112" y="1"/>
                    <a:pt x="23" y="17"/>
                    <a:pt x="0" y="22"/>
                  </a:cubicBezTo>
                  <a:cubicBezTo>
                    <a:pt x="88" y="6"/>
                    <a:pt x="116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1"/>
            <p:cNvSpPr/>
            <p:nvPr/>
          </p:nvSpPr>
          <p:spPr>
            <a:xfrm rot="-1347295">
              <a:off x="9190572" y="4558017"/>
              <a:ext cx="17639" cy="5292"/>
            </a:xfrm>
            <a:custGeom>
              <a:rect b="b" l="l" r="r" t="t"/>
              <a:pathLst>
                <a:path extrusionOk="0" h="27" w="90">
                  <a:moveTo>
                    <a:pt x="89" y="0"/>
                  </a:moveTo>
                  <a:cubicBezTo>
                    <a:pt x="45" y="9"/>
                    <a:pt x="1" y="18"/>
                    <a:pt x="1" y="27"/>
                  </a:cubicBezTo>
                  <a:cubicBezTo>
                    <a:pt x="19" y="18"/>
                    <a:pt x="54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1"/>
            <p:cNvSpPr/>
            <p:nvPr/>
          </p:nvSpPr>
          <p:spPr>
            <a:xfrm rot="-1347295">
              <a:off x="8505945" y="5164820"/>
              <a:ext cx="10583" cy="1568"/>
            </a:xfrm>
            <a:custGeom>
              <a:rect b="b" l="l" r="r" t="t"/>
              <a:pathLst>
                <a:path extrusionOk="0" h="8" w="54">
                  <a:moveTo>
                    <a:pt x="2" y="0"/>
                  </a:moveTo>
                  <a:cubicBezTo>
                    <a:pt x="1" y="0"/>
                    <a:pt x="14" y="3"/>
                    <a:pt x="36" y="7"/>
                  </a:cubicBezTo>
                  <a:lnTo>
                    <a:pt x="54" y="7"/>
                  </a:lnTo>
                  <a:cubicBezTo>
                    <a:pt x="19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1"/>
            <p:cNvSpPr/>
            <p:nvPr/>
          </p:nvSpPr>
          <p:spPr>
            <a:xfrm rot="-1347295">
              <a:off x="9000102" y="4629879"/>
              <a:ext cx="60755" cy="8819"/>
            </a:xfrm>
            <a:custGeom>
              <a:rect b="b" l="l" r="r" t="t"/>
              <a:pathLst>
                <a:path extrusionOk="0" h="45" w="310">
                  <a:moveTo>
                    <a:pt x="309" y="0"/>
                  </a:moveTo>
                  <a:lnTo>
                    <a:pt x="309" y="0"/>
                  </a:lnTo>
                  <a:cubicBezTo>
                    <a:pt x="226" y="9"/>
                    <a:pt x="126" y="25"/>
                    <a:pt x="18" y="42"/>
                  </a:cubicBezTo>
                  <a:lnTo>
                    <a:pt x="18" y="42"/>
                  </a:lnTo>
                  <a:cubicBezTo>
                    <a:pt x="74" y="34"/>
                    <a:pt x="167" y="24"/>
                    <a:pt x="309" y="0"/>
                  </a:cubicBezTo>
                  <a:close/>
                  <a:moveTo>
                    <a:pt x="18" y="42"/>
                  </a:moveTo>
                  <a:cubicBezTo>
                    <a:pt x="12" y="43"/>
                    <a:pt x="6" y="44"/>
                    <a:pt x="0" y="44"/>
                  </a:cubicBezTo>
                  <a:cubicBezTo>
                    <a:pt x="6" y="44"/>
                    <a:pt x="12" y="43"/>
                    <a:pt x="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1"/>
            <p:cNvSpPr/>
            <p:nvPr/>
          </p:nvSpPr>
          <p:spPr>
            <a:xfrm rot="-1347295">
              <a:off x="9045012" y="4604867"/>
              <a:ext cx="43509" cy="7643"/>
            </a:xfrm>
            <a:custGeom>
              <a:rect b="b" l="l" r="r" t="t"/>
              <a:pathLst>
                <a:path extrusionOk="0" h="39" w="222">
                  <a:moveTo>
                    <a:pt x="209" y="1"/>
                  </a:moveTo>
                  <a:cubicBezTo>
                    <a:pt x="190" y="1"/>
                    <a:pt x="130" y="11"/>
                    <a:pt x="0" y="38"/>
                  </a:cubicBezTo>
                  <a:cubicBezTo>
                    <a:pt x="80" y="30"/>
                    <a:pt x="141" y="21"/>
                    <a:pt x="203" y="12"/>
                  </a:cubicBezTo>
                  <a:cubicBezTo>
                    <a:pt x="217" y="5"/>
                    <a:pt x="22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1"/>
            <p:cNvSpPr/>
            <p:nvPr/>
          </p:nvSpPr>
          <p:spPr>
            <a:xfrm rot="-1347295">
              <a:off x="8933017" y="4663840"/>
              <a:ext cx="76434" cy="12347"/>
            </a:xfrm>
            <a:custGeom>
              <a:rect b="b" l="l" r="r" t="t"/>
              <a:pathLst>
                <a:path extrusionOk="0" h="63" w="390">
                  <a:moveTo>
                    <a:pt x="389" y="0"/>
                  </a:moveTo>
                  <a:cubicBezTo>
                    <a:pt x="360" y="0"/>
                    <a:pt x="342" y="4"/>
                    <a:pt x="336" y="4"/>
                  </a:cubicBezTo>
                  <a:cubicBezTo>
                    <a:pt x="333" y="4"/>
                    <a:pt x="333" y="3"/>
                    <a:pt x="336" y="0"/>
                  </a:cubicBezTo>
                  <a:lnTo>
                    <a:pt x="336" y="0"/>
                  </a:lnTo>
                  <a:cubicBezTo>
                    <a:pt x="305" y="8"/>
                    <a:pt x="267" y="16"/>
                    <a:pt x="221" y="25"/>
                  </a:cubicBezTo>
                  <a:lnTo>
                    <a:pt x="221" y="25"/>
                  </a:lnTo>
                  <a:cubicBezTo>
                    <a:pt x="278" y="16"/>
                    <a:pt x="334" y="8"/>
                    <a:pt x="389" y="0"/>
                  </a:cubicBezTo>
                  <a:close/>
                  <a:moveTo>
                    <a:pt x="221" y="25"/>
                  </a:moveTo>
                  <a:lnTo>
                    <a:pt x="221" y="25"/>
                  </a:lnTo>
                  <a:cubicBezTo>
                    <a:pt x="151" y="36"/>
                    <a:pt x="79" y="48"/>
                    <a:pt x="1" y="62"/>
                  </a:cubicBezTo>
                  <a:cubicBezTo>
                    <a:pt x="93" y="48"/>
                    <a:pt x="164" y="36"/>
                    <a:pt x="221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1"/>
            <p:cNvSpPr/>
            <p:nvPr/>
          </p:nvSpPr>
          <p:spPr>
            <a:xfrm rot="-1347295">
              <a:off x="8260849" y="5141014"/>
              <a:ext cx="34297" cy="18031"/>
            </a:xfrm>
            <a:custGeom>
              <a:rect b="b" l="l" r="r" t="t"/>
              <a:pathLst>
                <a:path extrusionOk="0" h="92" w="175">
                  <a:moveTo>
                    <a:pt x="173" y="1"/>
                  </a:moveTo>
                  <a:cubicBezTo>
                    <a:pt x="171" y="1"/>
                    <a:pt x="105" y="36"/>
                    <a:pt x="15" y="84"/>
                  </a:cubicBezTo>
                  <a:lnTo>
                    <a:pt x="15" y="84"/>
                  </a:lnTo>
                  <a:cubicBezTo>
                    <a:pt x="24" y="81"/>
                    <a:pt x="34" y="79"/>
                    <a:pt x="45" y="74"/>
                  </a:cubicBezTo>
                  <a:cubicBezTo>
                    <a:pt x="138" y="22"/>
                    <a:pt x="174" y="1"/>
                    <a:pt x="173" y="1"/>
                  </a:cubicBezTo>
                  <a:close/>
                  <a:moveTo>
                    <a:pt x="15" y="84"/>
                  </a:moveTo>
                  <a:cubicBezTo>
                    <a:pt x="9" y="86"/>
                    <a:pt x="4" y="88"/>
                    <a:pt x="1" y="91"/>
                  </a:cubicBezTo>
                  <a:cubicBezTo>
                    <a:pt x="5" y="89"/>
                    <a:pt x="10" y="86"/>
                    <a:pt x="15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1"/>
            <p:cNvSpPr/>
            <p:nvPr/>
          </p:nvSpPr>
          <p:spPr>
            <a:xfrm rot="-1347295">
              <a:off x="8999464" y="5227030"/>
              <a:ext cx="7055" cy="196"/>
            </a:xfrm>
            <a:custGeom>
              <a:rect b="b" l="l" r="r" t="t"/>
              <a:pathLst>
                <a:path extrusionOk="0" h="1" w="36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1"/>
            <p:cNvSpPr/>
            <p:nvPr/>
          </p:nvSpPr>
          <p:spPr>
            <a:xfrm rot="-1347295">
              <a:off x="9002490" y="5187136"/>
              <a:ext cx="171486" cy="26066"/>
            </a:xfrm>
            <a:custGeom>
              <a:rect b="b" l="l" r="r" t="t"/>
              <a:pathLst>
                <a:path extrusionOk="0" h="133" w="875">
                  <a:moveTo>
                    <a:pt x="875" y="1"/>
                  </a:moveTo>
                  <a:lnTo>
                    <a:pt x="875" y="1"/>
                  </a:lnTo>
                  <a:cubicBezTo>
                    <a:pt x="650" y="27"/>
                    <a:pt x="484" y="34"/>
                    <a:pt x="328" y="34"/>
                  </a:cubicBezTo>
                  <a:cubicBezTo>
                    <a:pt x="220" y="34"/>
                    <a:pt x="116" y="31"/>
                    <a:pt x="1" y="27"/>
                  </a:cubicBezTo>
                  <a:lnTo>
                    <a:pt x="1" y="27"/>
                  </a:lnTo>
                  <a:lnTo>
                    <a:pt x="292" y="133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1"/>
            <p:cNvSpPr/>
            <p:nvPr/>
          </p:nvSpPr>
          <p:spPr>
            <a:xfrm rot="-1347295">
              <a:off x="7666404" y="4288726"/>
              <a:ext cx="2291450" cy="1315448"/>
            </a:xfrm>
            <a:custGeom>
              <a:rect b="b" l="l" r="r" t="t"/>
              <a:pathLst>
                <a:path extrusionOk="0" h="6712" w="11692">
                  <a:moveTo>
                    <a:pt x="5389" y="1387"/>
                  </a:moveTo>
                  <a:cubicBezTo>
                    <a:pt x="5418" y="1387"/>
                    <a:pt x="5407" y="1397"/>
                    <a:pt x="5334" y="1422"/>
                  </a:cubicBezTo>
                  <a:cubicBezTo>
                    <a:pt x="5224" y="1426"/>
                    <a:pt x="5046" y="1445"/>
                    <a:pt x="4827" y="1477"/>
                  </a:cubicBezTo>
                  <a:lnTo>
                    <a:pt x="4827" y="1477"/>
                  </a:lnTo>
                  <a:cubicBezTo>
                    <a:pt x="5047" y="1438"/>
                    <a:pt x="5323" y="1387"/>
                    <a:pt x="5389" y="1387"/>
                  </a:cubicBezTo>
                  <a:close/>
                  <a:moveTo>
                    <a:pt x="7202" y="1556"/>
                  </a:moveTo>
                  <a:cubicBezTo>
                    <a:pt x="7191" y="1556"/>
                    <a:pt x="7175" y="1559"/>
                    <a:pt x="7153" y="1563"/>
                  </a:cubicBezTo>
                  <a:cubicBezTo>
                    <a:pt x="7168" y="1561"/>
                    <a:pt x="7185" y="1559"/>
                    <a:pt x="7202" y="1556"/>
                  </a:cubicBezTo>
                  <a:close/>
                  <a:moveTo>
                    <a:pt x="9884" y="1815"/>
                  </a:moveTo>
                  <a:lnTo>
                    <a:pt x="9884" y="1815"/>
                  </a:lnTo>
                  <a:cubicBezTo>
                    <a:pt x="9885" y="1815"/>
                    <a:pt x="9886" y="1816"/>
                    <a:pt x="9887" y="1816"/>
                  </a:cubicBezTo>
                  <a:lnTo>
                    <a:pt x="9887" y="1816"/>
                  </a:lnTo>
                  <a:cubicBezTo>
                    <a:pt x="9879" y="1817"/>
                    <a:pt x="9871" y="1818"/>
                    <a:pt x="9863" y="1819"/>
                  </a:cubicBezTo>
                  <a:cubicBezTo>
                    <a:pt x="9871" y="1818"/>
                    <a:pt x="9878" y="1817"/>
                    <a:pt x="9884" y="1815"/>
                  </a:cubicBezTo>
                  <a:close/>
                  <a:moveTo>
                    <a:pt x="9125" y="2169"/>
                  </a:moveTo>
                  <a:lnTo>
                    <a:pt x="9177" y="2179"/>
                  </a:lnTo>
                  <a:lnTo>
                    <a:pt x="9177" y="2179"/>
                  </a:lnTo>
                  <a:cubicBezTo>
                    <a:pt x="9175" y="2179"/>
                    <a:pt x="9173" y="2179"/>
                    <a:pt x="9171" y="2179"/>
                  </a:cubicBezTo>
                  <a:cubicBezTo>
                    <a:pt x="9143" y="2179"/>
                    <a:pt x="9089" y="2184"/>
                    <a:pt x="9021" y="2192"/>
                  </a:cubicBezTo>
                  <a:lnTo>
                    <a:pt x="9021" y="2192"/>
                  </a:lnTo>
                  <a:cubicBezTo>
                    <a:pt x="9056" y="2184"/>
                    <a:pt x="9090" y="2177"/>
                    <a:pt x="9125" y="2169"/>
                  </a:cubicBezTo>
                  <a:close/>
                  <a:moveTo>
                    <a:pt x="10532" y="2091"/>
                  </a:moveTo>
                  <a:lnTo>
                    <a:pt x="10542" y="2234"/>
                  </a:lnTo>
                  <a:lnTo>
                    <a:pt x="10542" y="2234"/>
                  </a:lnTo>
                  <a:cubicBezTo>
                    <a:pt x="10542" y="2234"/>
                    <a:pt x="10543" y="2234"/>
                    <a:pt x="10543" y="2234"/>
                  </a:cubicBezTo>
                  <a:lnTo>
                    <a:pt x="10532" y="2091"/>
                  </a:lnTo>
                  <a:close/>
                  <a:moveTo>
                    <a:pt x="8586" y="2258"/>
                  </a:moveTo>
                  <a:cubicBezTo>
                    <a:pt x="8545" y="2265"/>
                    <a:pt x="8508" y="2272"/>
                    <a:pt x="8477" y="2278"/>
                  </a:cubicBezTo>
                  <a:cubicBezTo>
                    <a:pt x="8508" y="2271"/>
                    <a:pt x="8545" y="2264"/>
                    <a:pt x="8586" y="2258"/>
                  </a:cubicBezTo>
                  <a:close/>
                  <a:moveTo>
                    <a:pt x="10542" y="2234"/>
                  </a:moveTo>
                  <a:cubicBezTo>
                    <a:pt x="10268" y="2252"/>
                    <a:pt x="9986" y="2261"/>
                    <a:pt x="9713" y="2261"/>
                  </a:cubicBezTo>
                  <a:cubicBezTo>
                    <a:pt x="9828" y="2277"/>
                    <a:pt x="9878" y="2280"/>
                    <a:pt x="9921" y="2280"/>
                  </a:cubicBezTo>
                  <a:cubicBezTo>
                    <a:pt x="9946" y="2280"/>
                    <a:pt x="9968" y="2279"/>
                    <a:pt x="9998" y="2279"/>
                  </a:cubicBezTo>
                  <a:cubicBezTo>
                    <a:pt x="10057" y="2279"/>
                    <a:pt x="10147" y="2283"/>
                    <a:pt x="10349" y="2305"/>
                  </a:cubicBezTo>
                  <a:cubicBezTo>
                    <a:pt x="10225" y="2278"/>
                    <a:pt x="10340" y="2270"/>
                    <a:pt x="10543" y="2261"/>
                  </a:cubicBezTo>
                  <a:lnTo>
                    <a:pt x="10542" y="2234"/>
                  </a:lnTo>
                  <a:close/>
                  <a:moveTo>
                    <a:pt x="4354" y="2782"/>
                  </a:moveTo>
                  <a:cubicBezTo>
                    <a:pt x="4255" y="2810"/>
                    <a:pt x="4157" y="2839"/>
                    <a:pt x="4059" y="2872"/>
                  </a:cubicBezTo>
                  <a:lnTo>
                    <a:pt x="4059" y="2872"/>
                  </a:lnTo>
                  <a:cubicBezTo>
                    <a:pt x="4035" y="2876"/>
                    <a:pt x="4012" y="2880"/>
                    <a:pt x="3989" y="2884"/>
                  </a:cubicBezTo>
                  <a:lnTo>
                    <a:pt x="3989" y="2884"/>
                  </a:lnTo>
                  <a:cubicBezTo>
                    <a:pt x="4111" y="2847"/>
                    <a:pt x="4232" y="2813"/>
                    <a:pt x="4354" y="2782"/>
                  </a:cubicBezTo>
                  <a:close/>
                  <a:moveTo>
                    <a:pt x="1316" y="2967"/>
                  </a:moveTo>
                  <a:cubicBezTo>
                    <a:pt x="1296" y="2969"/>
                    <a:pt x="1268" y="2973"/>
                    <a:pt x="1232" y="2978"/>
                  </a:cubicBezTo>
                  <a:lnTo>
                    <a:pt x="1232" y="2978"/>
                  </a:lnTo>
                  <a:lnTo>
                    <a:pt x="1316" y="2967"/>
                  </a:lnTo>
                  <a:close/>
                  <a:moveTo>
                    <a:pt x="4758" y="2959"/>
                  </a:moveTo>
                  <a:lnTo>
                    <a:pt x="4758" y="2959"/>
                  </a:lnTo>
                  <a:cubicBezTo>
                    <a:pt x="4757" y="2963"/>
                    <a:pt x="4762" y="2966"/>
                    <a:pt x="4777" y="2967"/>
                  </a:cubicBezTo>
                  <a:cubicBezTo>
                    <a:pt x="4681" y="2986"/>
                    <a:pt x="4591" y="3003"/>
                    <a:pt x="4506" y="3018"/>
                  </a:cubicBezTo>
                  <a:lnTo>
                    <a:pt x="4506" y="3018"/>
                  </a:lnTo>
                  <a:cubicBezTo>
                    <a:pt x="4576" y="3000"/>
                    <a:pt x="4658" y="2981"/>
                    <a:pt x="4758" y="2959"/>
                  </a:cubicBezTo>
                  <a:close/>
                  <a:moveTo>
                    <a:pt x="3992" y="3161"/>
                  </a:moveTo>
                  <a:cubicBezTo>
                    <a:pt x="4018" y="3161"/>
                    <a:pt x="3939" y="3197"/>
                    <a:pt x="3841" y="3232"/>
                  </a:cubicBezTo>
                  <a:cubicBezTo>
                    <a:pt x="3748" y="3268"/>
                    <a:pt x="3630" y="3314"/>
                    <a:pt x="3556" y="3345"/>
                  </a:cubicBezTo>
                  <a:lnTo>
                    <a:pt x="3556" y="3345"/>
                  </a:lnTo>
                  <a:cubicBezTo>
                    <a:pt x="3521" y="3344"/>
                    <a:pt x="3486" y="3343"/>
                    <a:pt x="3450" y="3342"/>
                  </a:cubicBezTo>
                  <a:lnTo>
                    <a:pt x="3450" y="3342"/>
                  </a:lnTo>
                  <a:cubicBezTo>
                    <a:pt x="3538" y="3300"/>
                    <a:pt x="3597" y="3270"/>
                    <a:pt x="3603" y="3267"/>
                  </a:cubicBezTo>
                  <a:cubicBezTo>
                    <a:pt x="3736" y="3223"/>
                    <a:pt x="3824" y="3197"/>
                    <a:pt x="3894" y="3179"/>
                  </a:cubicBezTo>
                  <a:cubicBezTo>
                    <a:pt x="3956" y="3161"/>
                    <a:pt x="3983" y="3161"/>
                    <a:pt x="3992" y="3161"/>
                  </a:cubicBezTo>
                  <a:close/>
                  <a:moveTo>
                    <a:pt x="2971" y="3567"/>
                  </a:moveTo>
                  <a:cubicBezTo>
                    <a:pt x="3018" y="3570"/>
                    <a:pt x="3067" y="3573"/>
                    <a:pt x="3117" y="3576"/>
                  </a:cubicBezTo>
                  <a:cubicBezTo>
                    <a:pt x="3083" y="3581"/>
                    <a:pt x="3014" y="3584"/>
                    <a:pt x="2930" y="3586"/>
                  </a:cubicBezTo>
                  <a:lnTo>
                    <a:pt x="2930" y="3586"/>
                  </a:lnTo>
                  <a:cubicBezTo>
                    <a:pt x="2944" y="3580"/>
                    <a:pt x="2957" y="3574"/>
                    <a:pt x="2971" y="3567"/>
                  </a:cubicBezTo>
                  <a:close/>
                  <a:moveTo>
                    <a:pt x="2862" y="3560"/>
                  </a:moveTo>
                  <a:cubicBezTo>
                    <a:pt x="2893" y="3562"/>
                    <a:pt x="2925" y="3565"/>
                    <a:pt x="2957" y="3567"/>
                  </a:cubicBezTo>
                  <a:lnTo>
                    <a:pt x="2957" y="3567"/>
                  </a:lnTo>
                  <a:cubicBezTo>
                    <a:pt x="2945" y="3573"/>
                    <a:pt x="2932" y="3579"/>
                    <a:pt x="2918" y="3586"/>
                  </a:cubicBezTo>
                  <a:lnTo>
                    <a:pt x="2918" y="3586"/>
                  </a:lnTo>
                  <a:cubicBezTo>
                    <a:pt x="2880" y="3587"/>
                    <a:pt x="2840" y="3589"/>
                    <a:pt x="2800" y="3590"/>
                  </a:cubicBezTo>
                  <a:lnTo>
                    <a:pt x="2800" y="3590"/>
                  </a:lnTo>
                  <a:lnTo>
                    <a:pt x="2862" y="3560"/>
                  </a:lnTo>
                  <a:close/>
                  <a:moveTo>
                    <a:pt x="2770" y="3554"/>
                  </a:moveTo>
                  <a:cubicBezTo>
                    <a:pt x="2770" y="3554"/>
                    <a:pt x="2770" y="3554"/>
                    <a:pt x="2771" y="3554"/>
                  </a:cubicBezTo>
                  <a:lnTo>
                    <a:pt x="2771" y="3554"/>
                  </a:lnTo>
                  <a:lnTo>
                    <a:pt x="2779" y="3591"/>
                  </a:lnTo>
                  <a:lnTo>
                    <a:pt x="2779" y="3591"/>
                  </a:lnTo>
                  <a:cubicBezTo>
                    <a:pt x="2778" y="3591"/>
                    <a:pt x="2778" y="3591"/>
                    <a:pt x="2778" y="3591"/>
                  </a:cubicBezTo>
                  <a:lnTo>
                    <a:pt x="2778" y="3591"/>
                  </a:lnTo>
                  <a:lnTo>
                    <a:pt x="2770" y="3554"/>
                  </a:lnTo>
                  <a:close/>
                  <a:moveTo>
                    <a:pt x="2311" y="3590"/>
                  </a:moveTo>
                  <a:lnTo>
                    <a:pt x="2287" y="3603"/>
                  </a:lnTo>
                  <a:lnTo>
                    <a:pt x="2474" y="3599"/>
                  </a:lnTo>
                  <a:lnTo>
                    <a:pt x="2474" y="3599"/>
                  </a:lnTo>
                  <a:lnTo>
                    <a:pt x="2311" y="3590"/>
                  </a:lnTo>
                  <a:close/>
                  <a:moveTo>
                    <a:pt x="3552" y="3059"/>
                  </a:moveTo>
                  <a:cubicBezTo>
                    <a:pt x="3444" y="3103"/>
                    <a:pt x="3332" y="3151"/>
                    <a:pt x="3214" y="3203"/>
                  </a:cubicBezTo>
                  <a:lnTo>
                    <a:pt x="3214" y="3203"/>
                  </a:lnTo>
                  <a:cubicBezTo>
                    <a:pt x="3208" y="3204"/>
                    <a:pt x="3203" y="3205"/>
                    <a:pt x="3197" y="3206"/>
                  </a:cubicBezTo>
                  <a:lnTo>
                    <a:pt x="3212" y="3204"/>
                  </a:lnTo>
                  <a:lnTo>
                    <a:pt x="3212" y="3204"/>
                  </a:lnTo>
                  <a:cubicBezTo>
                    <a:pt x="3162" y="3226"/>
                    <a:pt x="3110" y="3249"/>
                    <a:pt x="3057" y="3273"/>
                  </a:cubicBezTo>
                  <a:lnTo>
                    <a:pt x="3057" y="3273"/>
                  </a:lnTo>
                  <a:cubicBezTo>
                    <a:pt x="2975" y="3286"/>
                    <a:pt x="2899" y="3296"/>
                    <a:pt x="2835" y="3303"/>
                  </a:cubicBezTo>
                  <a:cubicBezTo>
                    <a:pt x="2884" y="3299"/>
                    <a:pt x="2955" y="3291"/>
                    <a:pt x="3044" y="3279"/>
                  </a:cubicBezTo>
                  <a:lnTo>
                    <a:pt x="3044" y="3279"/>
                  </a:lnTo>
                  <a:cubicBezTo>
                    <a:pt x="2974" y="3310"/>
                    <a:pt x="2901" y="3343"/>
                    <a:pt x="2826" y="3378"/>
                  </a:cubicBezTo>
                  <a:lnTo>
                    <a:pt x="2826" y="3378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41" y="3418"/>
                  </a:lnTo>
                  <a:lnTo>
                    <a:pt x="2741" y="3418"/>
                  </a:lnTo>
                  <a:cubicBezTo>
                    <a:pt x="2741" y="3418"/>
                    <a:pt x="2740" y="3418"/>
                    <a:pt x="2740" y="3418"/>
                  </a:cubicBezTo>
                  <a:lnTo>
                    <a:pt x="2740" y="3418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26" y="3374"/>
                  </a:lnTo>
                  <a:lnTo>
                    <a:pt x="2726" y="3374"/>
                  </a:lnTo>
                  <a:cubicBezTo>
                    <a:pt x="2727" y="3373"/>
                    <a:pt x="2728" y="3372"/>
                    <a:pt x="2730" y="3372"/>
                  </a:cubicBezTo>
                  <a:lnTo>
                    <a:pt x="2730" y="3372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31" y="3371"/>
                    <a:pt x="2730" y="3372"/>
                    <a:pt x="2730" y="3372"/>
                  </a:cubicBezTo>
                  <a:lnTo>
                    <a:pt x="2730" y="3372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07" y="3371"/>
                    <a:pt x="2687" y="3381"/>
                    <a:pt x="2667" y="3391"/>
                  </a:cubicBezTo>
                  <a:lnTo>
                    <a:pt x="2217" y="3585"/>
                  </a:lnTo>
                  <a:lnTo>
                    <a:pt x="2311" y="3590"/>
                  </a:lnTo>
                  <a:lnTo>
                    <a:pt x="2311" y="3590"/>
                  </a:lnTo>
                  <a:lnTo>
                    <a:pt x="2667" y="3400"/>
                  </a:lnTo>
                  <a:cubicBezTo>
                    <a:pt x="2686" y="3392"/>
                    <a:pt x="2703" y="3384"/>
                    <a:pt x="2721" y="3376"/>
                  </a:cubicBezTo>
                  <a:lnTo>
                    <a:pt x="2721" y="3376"/>
                  </a:lnTo>
                  <a:lnTo>
                    <a:pt x="2731" y="3422"/>
                  </a:lnTo>
                  <a:lnTo>
                    <a:pt x="2731" y="3422"/>
                  </a:lnTo>
                  <a:cubicBezTo>
                    <a:pt x="2716" y="3429"/>
                    <a:pt x="2700" y="3437"/>
                    <a:pt x="2685" y="3444"/>
                  </a:cubicBezTo>
                  <a:lnTo>
                    <a:pt x="2464" y="3541"/>
                  </a:lnTo>
                  <a:lnTo>
                    <a:pt x="2711" y="3550"/>
                  </a:lnTo>
                  <a:cubicBezTo>
                    <a:pt x="2728" y="3551"/>
                    <a:pt x="2745" y="3552"/>
                    <a:pt x="2762" y="3554"/>
                  </a:cubicBezTo>
                  <a:lnTo>
                    <a:pt x="2762" y="3554"/>
                  </a:lnTo>
                  <a:lnTo>
                    <a:pt x="2770" y="3591"/>
                  </a:lnTo>
                  <a:lnTo>
                    <a:pt x="2770" y="3591"/>
                  </a:lnTo>
                  <a:cubicBezTo>
                    <a:pt x="2751" y="3592"/>
                    <a:pt x="2731" y="3593"/>
                    <a:pt x="2711" y="3594"/>
                  </a:cubicBezTo>
                  <a:lnTo>
                    <a:pt x="2474" y="3599"/>
                  </a:lnTo>
                  <a:lnTo>
                    <a:pt x="2474" y="3599"/>
                  </a:lnTo>
                  <a:lnTo>
                    <a:pt x="2711" y="3612"/>
                  </a:lnTo>
                  <a:cubicBezTo>
                    <a:pt x="2735" y="3613"/>
                    <a:pt x="2759" y="3613"/>
                    <a:pt x="2783" y="3614"/>
                  </a:cubicBezTo>
                  <a:lnTo>
                    <a:pt x="2783" y="3614"/>
                  </a:lnTo>
                  <a:lnTo>
                    <a:pt x="2780" y="3600"/>
                  </a:lnTo>
                  <a:lnTo>
                    <a:pt x="2780" y="3599"/>
                  </a:lnTo>
                  <a:lnTo>
                    <a:pt x="2780" y="3599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783" y="3614"/>
                    <a:pt x="2783" y="3614"/>
                    <a:pt x="2783" y="3614"/>
                  </a:cubicBezTo>
                  <a:lnTo>
                    <a:pt x="2783" y="3614"/>
                  </a:lnTo>
                  <a:lnTo>
                    <a:pt x="2791" y="3647"/>
                  </a:lnTo>
                  <a:lnTo>
                    <a:pt x="2791" y="3647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809" y="3614"/>
                    <a:pt x="2834" y="3614"/>
                    <a:pt x="2860" y="3614"/>
                  </a:cubicBezTo>
                  <a:lnTo>
                    <a:pt x="2860" y="3614"/>
                  </a:lnTo>
                  <a:cubicBezTo>
                    <a:pt x="2838" y="3625"/>
                    <a:pt x="2815" y="3636"/>
                    <a:pt x="2791" y="3647"/>
                  </a:cubicBezTo>
                  <a:lnTo>
                    <a:pt x="2791" y="3647"/>
                  </a:lnTo>
                  <a:cubicBezTo>
                    <a:pt x="2815" y="3637"/>
                    <a:pt x="2840" y="3626"/>
                    <a:pt x="2866" y="3615"/>
                  </a:cubicBezTo>
                  <a:lnTo>
                    <a:pt x="2866" y="3615"/>
                  </a:lnTo>
                  <a:cubicBezTo>
                    <a:pt x="2871" y="3615"/>
                    <a:pt x="2877" y="3615"/>
                    <a:pt x="2882" y="3615"/>
                  </a:cubicBezTo>
                  <a:cubicBezTo>
                    <a:pt x="2939" y="3615"/>
                    <a:pt x="2995" y="3614"/>
                    <a:pt x="3052" y="3614"/>
                  </a:cubicBezTo>
                  <a:cubicBezTo>
                    <a:pt x="3166" y="3614"/>
                    <a:pt x="3281" y="3616"/>
                    <a:pt x="3400" y="3629"/>
                  </a:cubicBezTo>
                  <a:cubicBezTo>
                    <a:pt x="3372" y="3646"/>
                    <a:pt x="3248" y="3652"/>
                    <a:pt x="3069" y="3652"/>
                  </a:cubicBezTo>
                  <a:cubicBezTo>
                    <a:pt x="2966" y="3652"/>
                    <a:pt x="2844" y="3650"/>
                    <a:pt x="2711" y="3647"/>
                  </a:cubicBezTo>
                  <a:lnTo>
                    <a:pt x="2093" y="3629"/>
                  </a:lnTo>
                  <a:lnTo>
                    <a:pt x="2649" y="3356"/>
                  </a:lnTo>
                  <a:cubicBezTo>
                    <a:pt x="2673" y="3344"/>
                    <a:pt x="2696" y="3333"/>
                    <a:pt x="2720" y="3321"/>
                  </a:cubicBezTo>
                  <a:lnTo>
                    <a:pt x="2720" y="3321"/>
                  </a:lnTo>
                  <a:lnTo>
                    <a:pt x="2722" y="3329"/>
                  </a:lnTo>
                  <a:lnTo>
                    <a:pt x="2807" y="3329"/>
                  </a:lnTo>
                  <a:cubicBezTo>
                    <a:pt x="2779" y="3338"/>
                    <a:pt x="2754" y="3349"/>
                    <a:pt x="2729" y="3361"/>
                  </a:cubicBezTo>
                  <a:lnTo>
                    <a:pt x="2729" y="3361"/>
                  </a:lnTo>
                  <a:lnTo>
                    <a:pt x="2722" y="3329"/>
                  </a:lnTo>
                  <a:lnTo>
                    <a:pt x="2720" y="3329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28" y="3361"/>
                    <a:pt x="2728" y="3361"/>
                    <a:pt x="2729" y="3361"/>
                  </a:cubicBezTo>
                  <a:lnTo>
                    <a:pt x="2729" y="3361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67" y="3354"/>
                    <a:pt x="2801" y="3337"/>
                    <a:pt x="2835" y="3320"/>
                  </a:cubicBezTo>
                  <a:lnTo>
                    <a:pt x="2835" y="3320"/>
                  </a:lnTo>
                  <a:cubicBezTo>
                    <a:pt x="2825" y="3323"/>
                    <a:pt x="2816" y="3326"/>
                    <a:pt x="2807" y="3329"/>
                  </a:cubicBezTo>
                  <a:lnTo>
                    <a:pt x="2807" y="3329"/>
                  </a:lnTo>
                  <a:cubicBezTo>
                    <a:pt x="2781" y="3329"/>
                    <a:pt x="2755" y="3329"/>
                    <a:pt x="2721" y="3321"/>
                  </a:cubicBezTo>
                  <a:lnTo>
                    <a:pt x="2721" y="3321"/>
                  </a:lnTo>
                  <a:cubicBezTo>
                    <a:pt x="2813" y="3276"/>
                    <a:pt x="2911" y="3233"/>
                    <a:pt x="3011" y="3191"/>
                  </a:cubicBezTo>
                  <a:lnTo>
                    <a:pt x="3011" y="3191"/>
                  </a:lnTo>
                  <a:cubicBezTo>
                    <a:pt x="3221" y="3142"/>
                    <a:pt x="3376" y="3100"/>
                    <a:pt x="3552" y="3059"/>
                  </a:cubicBezTo>
                  <a:close/>
                  <a:moveTo>
                    <a:pt x="8177" y="3647"/>
                  </a:moveTo>
                  <a:lnTo>
                    <a:pt x="8177" y="3647"/>
                  </a:lnTo>
                  <a:cubicBezTo>
                    <a:pt x="8133" y="3653"/>
                    <a:pt x="8075" y="3659"/>
                    <a:pt x="8012" y="3664"/>
                  </a:cubicBezTo>
                  <a:lnTo>
                    <a:pt x="8012" y="3664"/>
                  </a:lnTo>
                  <a:cubicBezTo>
                    <a:pt x="8065" y="3659"/>
                    <a:pt x="8120" y="3653"/>
                    <a:pt x="8177" y="3647"/>
                  </a:cubicBezTo>
                  <a:close/>
                  <a:moveTo>
                    <a:pt x="7891" y="3639"/>
                  </a:moveTo>
                  <a:cubicBezTo>
                    <a:pt x="7850" y="3653"/>
                    <a:pt x="7809" y="3666"/>
                    <a:pt x="7768" y="3678"/>
                  </a:cubicBezTo>
                  <a:lnTo>
                    <a:pt x="7768" y="3678"/>
                  </a:lnTo>
                  <a:cubicBezTo>
                    <a:pt x="7737" y="3680"/>
                    <a:pt x="7708" y="3680"/>
                    <a:pt x="7681" y="3681"/>
                  </a:cubicBezTo>
                  <a:lnTo>
                    <a:pt x="7681" y="3681"/>
                  </a:lnTo>
                  <a:cubicBezTo>
                    <a:pt x="7710" y="3671"/>
                    <a:pt x="7715" y="3661"/>
                    <a:pt x="7677" y="3654"/>
                  </a:cubicBezTo>
                  <a:lnTo>
                    <a:pt x="7677" y="3654"/>
                  </a:lnTo>
                  <a:cubicBezTo>
                    <a:pt x="7745" y="3650"/>
                    <a:pt x="7818" y="3645"/>
                    <a:pt x="7891" y="3639"/>
                  </a:cubicBezTo>
                  <a:close/>
                  <a:moveTo>
                    <a:pt x="6266" y="3677"/>
                  </a:moveTo>
                  <a:cubicBezTo>
                    <a:pt x="6373" y="3677"/>
                    <a:pt x="6459" y="3679"/>
                    <a:pt x="6535" y="3683"/>
                  </a:cubicBezTo>
                  <a:lnTo>
                    <a:pt x="6535" y="3683"/>
                  </a:lnTo>
                  <a:cubicBezTo>
                    <a:pt x="6252" y="3690"/>
                    <a:pt x="5957" y="3679"/>
                    <a:pt x="6561" y="3709"/>
                  </a:cubicBezTo>
                  <a:cubicBezTo>
                    <a:pt x="6416" y="3714"/>
                    <a:pt x="6306" y="3715"/>
                    <a:pt x="6211" y="3715"/>
                  </a:cubicBezTo>
                  <a:cubicBezTo>
                    <a:pt x="6001" y="3715"/>
                    <a:pt x="5866" y="3707"/>
                    <a:pt x="5584" y="3707"/>
                  </a:cubicBezTo>
                  <a:lnTo>
                    <a:pt x="5584" y="3707"/>
                  </a:lnTo>
                  <a:cubicBezTo>
                    <a:pt x="5555" y="3704"/>
                    <a:pt x="5515" y="3702"/>
                    <a:pt x="5457" y="3700"/>
                  </a:cubicBezTo>
                  <a:cubicBezTo>
                    <a:pt x="5831" y="3684"/>
                    <a:pt x="6080" y="3677"/>
                    <a:pt x="6266" y="3677"/>
                  </a:cubicBezTo>
                  <a:close/>
                  <a:moveTo>
                    <a:pt x="36" y="3700"/>
                  </a:moveTo>
                  <a:cubicBezTo>
                    <a:pt x="36" y="3700"/>
                    <a:pt x="36" y="3700"/>
                    <a:pt x="37" y="3700"/>
                  </a:cubicBezTo>
                  <a:lnTo>
                    <a:pt x="37" y="3700"/>
                  </a:lnTo>
                  <a:lnTo>
                    <a:pt x="38" y="3718"/>
                  </a:lnTo>
                  <a:lnTo>
                    <a:pt x="38" y="3718"/>
                  </a:lnTo>
                  <a:cubicBezTo>
                    <a:pt x="38" y="3718"/>
                    <a:pt x="38" y="3718"/>
                    <a:pt x="38" y="3718"/>
                  </a:cubicBezTo>
                  <a:lnTo>
                    <a:pt x="38" y="3718"/>
                  </a:lnTo>
                  <a:lnTo>
                    <a:pt x="36" y="3700"/>
                  </a:lnTo>
                  <a:close/>
                  <a:moveTo>
                    <a:pt x="41" y="3750"/>
                  </a:moveTo>
                  <a:lnTo>
                    <a:pt x="41" y="3750"/>
                  </a:lnTo>
                  <a:cubicBezTo>
                    <a:pt x="41" y="3750"/>
                    <a:pt x="41" y="3750"/>
                    <a:pt x="41" y="3750"/>
                  </a:cubicBezTo>
                  <a:lnTo>
                    <a:pt x="41" y="3750"/>
                  </a:lnTo>
                  <a:lnTo>
                    <a:pt x="45" y="3788"/>
                  </a:lnTo>
                  <a:lnTo>
                    <a:pt x="41" y="3750"/>
                  </a:lnTo>
                  <a:close/>
                  <a:moveTo>
                    <a:pt x="7734" y="3689"/>
                  </a:moveTo>
                  <a:cubicBezTo>
                    <a:pt x="7606" y="3727"/>
                    <a:pt x="7479" y="3762"/>
                    <a:pt x="7328" y="3802"/>
                  </a:cubicBezTo>
                  <a:lnTo>
                    <a:pt x="7328" y="3802"/>
                  </a:lnTo>
                  <a:cubicBezTo>
                    <a:pt x="7125" y="3778"/>
                    <a:pt x="7461" y="3734"/>
                    <a:pt x="7624" y="3697"/>
                  </a:cubicBezTo>
                  <a:lnTo>
                    <a:pt x="7624" y="3697"/>
                  </a:lnTo>
                  <a:cubicBezTo>
                    <a:pt x="7659" y="3694"/>
                    <a:pt x="7696" y="3692"/>
                    <a:pt x="7734" y="3689"/>
                  </a:cubicBezTo>
                  <a:close/>
                  <a:moveTo>
                    <a:pt x="625" y="3727"/>
                  </a:moveTo>
                  <a:lnTo>
                    <a:pt x="625" y="3727"/>
                  </a:lnTo>
                  <a:cubicBezTo>
                    <a:pt x="478" y="3750"/>
                    <a:pt x="303" y="3783"/>
                    <a:pt x="126" y="3817"/>
                  </a:cubicBezTo>
                  <a:lnTo>
                    <a:pt x="126" y="3817"/>
                  </a:lnTo>
                  <a:cubicBezTo>
                    <a:pt x="101" y="3819"/>
                    <a:pt x="75" y="3821"/>
                    <a:pt x="48" y="3823"/>
                  </a:cubicBezTo>
                  <a:lnTo>
                    <a:pt x="48" y="3823"/>
                  </a:lnTo>
                  <a:lnTo>
                    <a:pt x="45" y="3788"/>
                  </a:lnTo>
                  <a:lnTo>
                    <a:pt x="48" y="3823"/>
                  </a:lnTo>
                  <a:lnTo>
                    <a:pt x="48" y="3823"/>
                  </a:lnTo>
                  <a:cubicBezTo>
                    <a:pt x="46" y="3823"/>
                    <a:pt x="45" y="3823"/>
                    <a:pt x="44" y="3823"/>
                  </a:cubicBezTo>
                  <a:lnTo>
                    <a:pt x="44" y="3823"/>
                  </a:lnTo>
                  <a:lnTo>
                    <a:pt x="40" y="3788"/>
                  </a:lnTo>
                  <a:lnTo>
                    <a:pt x="42" y="3823"/>
                  </a:lnTo>
                  <a:lnTo>
                    <a:pt x="42" y="3823"/>
                  </a:lnTo>
                  <a:cubicBezTo>
                    <a:pt x="40" y="3823"/>
                    <a:pt x="38" y="3824"/>
                    <a:pt x="36" y="3824"/>
                  </a:cubicBezTo>
                  <a:lnTo>
                    <a:pt x="27" y="3753"/>
                  </a:lnTo>
                  <a:cubicBezTo>
                    <a:pt x="30" y="3752"/>
                    <a:pt x="33" y="3752"/>
                    <a:pt x="36" y="3751"/>
                  </a:cubicBezTo>
                  <a:lnTo>
                    <a:pt x="36" y="3751"/>
                  </a:lnTo>
                  <a:lnTo>
                    <a:pt x="40" y="3788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7" y="3751"/>
                    <a:pt x="37" y="3751"/>
                    <a:pt x="36" y="3751"/>
                  </a:cubicBezTo>
                  <a:lnTo>
                    <a:pt x="36" y="3751"/>
                  </a:lnTo>
                  <a:lnTo>
                    <a:pt x="36" y="3744"/>
                  </a:lnTo>
                  <a:cubicBezTo>
                    <a:pt x="36" y="3744"/>
                    <a:pt x="37" y="3744"/>
                    <a:pt x="37" y="3744"/>
                  </a:cubicBezTo>
                  <a:lnTo>
                    <a:pt x="37" y="3744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9" y="3750"/>
                    <a:pt x="40" y="3750"/>
                    <a:pt x="41" y="3750"/>
                  </a:cubicBezTo>
                  <a:lnTo>
                    <a:pt x="41" y="3750"/>
                  </a:lnTo>
                  <a:lnTo>
                    <a:pt x="40" y="3744"/>
                  </a:lnTo>
                  <a:lnTo>
                    <a:pt x="40" y="3744"/>
                  </a:lnTo>
                  <a:cubicBezTo>
                    <a:pt x="40" y="3744"/>
                    <a:pt x="40" y="3744"/>
                    <a:pt x="41" y="3744"/>
                  </a:cubicBezTo>
                  <a:lnTo>
                    <a:pt x="41" y="3744"/>
                  </a:lnTo>
                  <a:lnTo>
                    <a:pt x="41" y="3750"/>
                  </a:lnTo>
                  <a:lnTo>
                    <a:pt x="41" y="3750"/>
                  </a:lnTo>
                  <a:cubicBezTo>
                    <a:pt x="50" y="3747"/>
                    <a:pt x="59" y="3745"/>
                    <a:pt x="69" y="3743"/>
                  </a:cubicBezTo>
                  <a:lnTo>
                    <a:pt x="69" y="3743"/>
                  </a:lnTo>
                  <a:cubicBezTo>
                    <a:pt x="270" y="3735"/>
                    <a:pt x="468" y="3727"/>
                    <a:pt x="625" y="3727"/>
                  </a:cubicBezTo>
                  <a:close/>
                  <a:moveTo>
                    <a:pt x="2861" y="3224"/>
                  </a:moveTo>
                  <a:lnTo>
                    <a:pt x="2861" y="3224"/>
                  </a:lnTo>
                  <a:cubicBezTo>
                    <a:pt x="2793" y="3267"/>
                    <a:pt x="2721" y="3307"/>
                    <a:pt x="2641" y="3347"/>
                  </a:cubicBezTo>
                  <a:lnTo>
                    <a:pt x="1996" y="3665"/>
                  </a:lnTo>
                  <a:lnTo>
                    <a:pt x="2711" y="3656"/>
                  </a:lnTo>
                  <a:cubicBezTo>
                    <a:pt x="3041" y="3656"/>
                    <a:pt x="3432" y="3697"/>
                    <a:pt x="3869" y="3697"/>
                  </a:cubicBezTo>
                  <a:cubicBezTo>
                    <a:pt x="4006" y="3697"/>
                    <a:pt x="4147" y="3693"/>
                    <a:pt x="4292" y="3682"/>
                  </a:cubicBezTo>
                  <a:lnTo>
                    <a:pt x="4292" y="3682"/>
                  </a:lnTo>
                  <a:lnTo>
                    <a:pt x="4239" y="3718"/>
                  </a:lnTo>
                  <a:cubicBezTo>
                    <a:pt x="4345" y="3718"/>
                    <a:pt x="4530" y="3706"/>
                    <a:pt x="4717" y="3706"/>
                  </a:cubicBezTo>
                  <a:cubicBezTo>
                    <a:pt x="4764" y="3706"/>
                    <a:pt x="4811" y="3707"/>
                    <a:pt x="4857" y="3709"/>
                  </a:cubicBezTo>
                  <a:lnTo>
                    <a:pt x="4442" y="3753"/>
                  </a:lnTo>
                  <a:cubicBezTo>
                    <a:pt x="4564" y="3746"/>
                    <a:pt x="4685" y="3744"/>
                    <a:pt x="4804" y="3744"/>
                  </a:cubicBezTo>
                  <a:cubicBezTo>
                    <a:pt x="4956" y="3744"/>
                    <a:pt x="5106" y="3748"/>
                    <a:pt x="5255" y="3753"/>
                  </a:cubicBezTo>
                  <a:lnTo>
                    <a:pt x="5255" y="3753"/>
                  </a:lnTo>
                  <a:cubicBezTo>
                    <a:pt x="5051" y="3792"/>
                    <a:pt x="4550" y="3838"/>
                    <a:pt x="4159" y="3850"/>
                  </a:cubicBezTo>
                  <a:cubicBezTo>
                    <a:pt x="4195" y="3841"/>
                    <a:pt x="4071" y="3824"/>
                    <a:pt x="4009" y="3815"/>
                  </a:cubicBezTo>
                  <a:cubicBezTo>
                    <a:pt x="2861" y="3806"/>
                    <a:pt x="2252" y="3780"/>
                    <a:pt x="1184" y="3771"/>
                  </a:cubicBezTo>
                  <a:cubicBezTo>
                    <a:pt x="1122" y="3759"/>
                    <a:pt x="889" y="3745"/>
                    <a:pt x="784" y="3731"/>
                  </a:cubicBezTo>
                  <a:lnTo>
                    <a:pt x="784" y="3731"/>
                  </a:lnTo>
                  <a:cubicBezTo>
                    <a:pt x="854" y="3717"/>
                    <a:pt x="921" y="3703"/>
                    <a:pt x="981" y="3691"/>
                  </a:cubicBezTo>
                  <a:cubicBezTo>
                    <a:pt x="971" y="3690"/>
                    <a:pt x="959" y="3689"/>
                    <a:pt x="944" y="3689"/>
                  </a:cubicBezTo>
                  <a:cubicBezTo>
                    <a:pt x="892" y="3689"/>
                    <a:pt x="806" y="3699"/>
                    <a:pt x="701" y="3715"/>
                  </a:cubicBezTo>
                  <a:lnTo>
                    <a:pt x="701" y="3715"/>
                  </a:lnTo>
                  <a:cubicBezTo>
                    <a:pt x="605" y="3721"/>
                    <a:pt x="498" y="3729"/>
                    <a:pt x="332" y="3729"/>
                  </a:cubicBezTo>
                  <a:cubicBezTo>
                    <a:pt x="281" y="3729"/>
                    <a:pt x="224" y="3728"/>
                    <a:pt x="159" y="3727"/>
                  </a:cubicBezTo>
                  <a:cubicBezTo>
                    <a:pt x="152" y="3727"/>
                    <a:pt x="145" y="3726"/>
                    <a:pt x="138" y="3726"/>
                  </a:cubicBezTo>
                  <a:lnTo>
                    <a:pt x="138" y="3726"/>
                  </a:lnTo>
                  <a:cubicBezTo>
                    <a:pt x="172" y="3718"/>
                    <a:pt x="208" y="3709"/>
                    <a:pt x="244" y="3701"/>
                  </a:cubicBezTo>
                  <a:lnTo>
                    <a:pt x="244" y="3701"/>
                  </a:lnTo>
                  <a:cubicBezTo>
                    <a:pt x="443" y="3701"/>
                    <a:pt x="648" y="3696"/>
                    <a:pt x="416" y="3665"/>
                  </a:cubicBezTo>
                  <a:lnTo>
                    <a:pt x="416" y="3665"/>
                  </a:lnTo>
                  <a:cubicBezTo>
                    <a:pt x="408" y="3673"/>
                    <a:pt x="373" y="3679"/>
                    <a:pt x="319" y="3683"/>
                  </a:cubicBezTo>
                  <a:lnTo>
                    <a:pt x="319" y="3683"/>
                  </a:lnTo>
                  <a:cubicBezTo>
                    <a:pt x="603" y="3616"/>
                    <a:pt x="945" y="3539"/>
                    <a:pt x="1325" y="3462"/>
                  </a:cubicBezTo>
                  <a:cubicBezTo>
                    <a:pt x="1656" y="3402"/>
                    <a:pt x="1792" y="3384"/>
                    <a:pt x="1841" y="3384"/>
                  </a:cubicBezTo>
                  <a:cubicBezTo>
                    <a:pt x="1907" y="3384"/>
                    <a:pt x="1820" y="3415"/>
                    <a:pt x="1834" y="3415"/>
                  </a:cubicBezTo>
                  <a:cubicBezTo>
                    <a:pt x="1837" y="3415"/>
                    <a:pt x="1846" y="3413"/>
                    <a:pt x="1864" y="3409"/>
                  </a:cubicBezTo>
                  <a:cubicBezTo>
                    <a:pt x="2316" y="3336"/>
                    <a:pt x="2624" y="3276"/>
                    <a:pt x="2861" y="3224"/>
                  </a:cubicBezTo>
                  <a:close/>
                  <a:moveTo>
                    <a:pt x="8934" y="3609"/>
                  </a:moveTo>
                  <a:cubicBezTo>
                    <a:pt x="9115" y="3669"/>
                    <a:pt x="9168" y="3766"/>
                    <a:pt x="9090" y="3828"/>
                  </a:cubicBezTo>
                  <a:lnTo>
                    <a:pt x="9090" y="3828"/>
                  </a:lnTo>
                  <a:cubicBezTo>
                    <a:pt x="9020" y="3843"/>
                    <a:pt x="8948" y="3858"/>
                    <a:pt x="8876" y="3872"/>
                  </a:cubicBezTo>
                  <a:lnTo>
                    <a:pt x="8876" y="3872"/>
                  </a:lnTo>
                  <a:cubicBezTo>
                    <a:pt x="8688" y="3865"/>
                    <a:pt x="8269" y="3854"/>
                    <a:pt x="7911" y="3839"/>
                  </a:cubicBezTo>
                  <a:lnTo>
                    <a:pt x="7911" y="3839"/>
                  </a:lnTo>
                  <a:cubicBezTo>
                    <a:pt x="8218" y="3746"/>
                    <a:pt x="8572" y="3654"/>
                    <a:pt x="8620" y="3654"/>
                  </a:cubicBezTo>
                  <a:cubicBezTo>
                    <a:pt x="8643" y="3654"/>
                    <a:pt x="8590" y="3677"/>
                    <a:pt x="8415" y="3735"/>
                  </a:cubicBezTo>
                  <a:lnTo>
                    <a:pt x="8327" y="3762"/>
                  </a:lnTo>
                  <a:cubicBezTo>
                    <a:pt x="8307" y="3777"/>
                    <a:pt x="8307" y="3783"/>
                    <a:pt x="8325" y="3783"/>
                  </a:cubicBezTo>
                  <a:cubicBezTo>
                    <a:pt x="8385" y="3783"/>
                    <a:pt x="8648" y="3704"/>
                    <a:pt x="8934" y="3609"/>
                  </a:cubicBezTo>
                  <a:close/>
                  <a:moveTo>
                    <a:pt x="8406" y="3956"/>
                  </a:moveTo>
                  <a:cubicBezTo>
                    <a:pt x="8402" y="3957"/>
                    <a:pt x="8397" y="3957"/>
                    <a:pt x="8392" y="3958"/>
                  </a:cubicBezTo>
                  <a:lnTo>
                    <a:pt x="8392" y="3958"/>
                  </a:lnTo>
                  <a:cubicBezTo>
                    <a:pt x="8397" y="3957"/>
                    <a:pt x="8402" y="3957"/>
                    <a:pt x="8406" y="3956"/>
                  </a:cubicBezTo>
                  <a:close/>
                  <a:moveTo>
                    <a:pt x="8057" y="3998"/>
                  </a:moveTo>
                  <a:cubicBezTo>
                    <a:pt x="7954" y="4012"/>
                    <a:pt x="7850" y="4027"/>
                    <a:pt x="7745" y="4043"/>
                  </a:cubicBezTo>
                  <a:lnTo>
                    <a:pt x="7745" y="4043"/>
                  </a:lnTo>
                  <a:lnTo>
                    <a:pt x="7780" y="4000"/>
                  </a:lnTo>
                  <a:cubicBezTo>
                    <a:pt x="7873" y="4000"/>
                    <a:pt x="7965" y="4000"/>
                    <a:pt x="8057" y="3998"/>
                  </a:cubicBezTo>
                  <a:close/>
                  <a:moveTo>
                    <a:pt x="8208" y="3996"/>
                  </a:moveTo>
                  <a:cubicBezTo>
                    <a:pt x="8115" y="4012"/>
                    <a:pt x="8023" y="4028"/>
                    <a:pt x="7930" y="4044"/>
                  </a:cubicBezTo>
                  <a:cubicBezTo>
                    <a:pt x="7960" y="4031"/>
                    <a:pt x="8037" y="4014"/>
                    <a:pt x="8127" y="3997"/>
                  </a:cubicBezTo>
                  <a:lnTo>
                    <a:pt x="8127" y="3997"/>
                  </a:lnTo>
                  <a:cubicBezTo>
                    <a:pt x="8154" y="3997"/>
                    <a:pt x="8181" y="3996"/>
                    <a:pt x="8208" y="3996"/>
                  </a:cubicBezTo>
                  <a:close/>
                  <a:moveTo>
                    <a:pt x="7736" y="4044"/>
                  </a:moveTo>
                  <a:cubicBezTo>
                    <a:pt x="7662" y="4056"/>
                    <a:pt x="7588" y="4068"/>
                    <a:pt x="7514" y="4080"/>
                  </a:cubicBezTo>
                  <a:lnTo>
                    <a:pt x="7514" y="4080"/>
                  </a:lnTo>
                  <a:cubicBezTo>
                    <a:pt x="7549" y="4068"/>
                    <a:pt x="7585" y="4057"/>
                    <a:pt x="7620" y="4045"/>
                  </a:cubicBezTo>
                  <a:lnTo>
                    <a:pt x="7620" y="4045"/>
                  </a:lnTo>
                  <a:cubicBezTo>
                    <a:pt x="7660" y="4045"/>
                    <a:pt x="7699" y="4044"/>
                    <a:pt x="7736" y="4044"/>
                  </a:cubicBezTo>
                  <a:close/>
                  <a:moveTo>
                    <a:pt x="6614" y="4065"/>
                  </a:moveTo>
                  <a:lnTo>
                    <a:pt x="6614" y="4065"/>
                  </a:lnTo>
                  <a:cubicBezTo>
                    <a:pt x="6534" y="4089"/>
                    <a:pt x="6443" y="4115"/>
                    <a:pt x="6340" y="4142"/>
                  </a:cubicBezTo>
                  <a:cubicBezTo>
                    <a:pt x="6252" y="4159"/>
                    <a:pt x="6213" y="4165"/>
                    <a:pt x="6198" y="4165"/>
                  </a:cubicBezTo>
                  <a:cubicBezTo>
                    <a:pt x="6173" y="4165"/>
                    <a:pt x="6207" y="4151"/>
                    <a:pt x="6191" y="4151"/>
                  </a:cubicBezTo>
                  <a:cubicBezTo>
                    <a:pt x="6173" y="4151"/>
                    <a:pt x="6083" y="4170"/>
                    <a:pt x="5740" y="4256"/>
                  </a:cubicBezTo>
                  <a:cubicBezTo>
                    <a:pt x="5900" y="4192"/>
                    <a:pt x="6075" y="4128"/>
                    <a:pt x="6377" y="4071"/>
                  </a:cubicBezTo>
                  <a:lnTo>
                    <a:pt x="6377" y="4071"/>
                  </a:lnTo>
                  <a:cubicBezTo>
                    <a:pt x="6456" y="4069"/>
                    <a:pt x="6535" y="4067"/>
                    <a:pt x="6614" y="4065"/>
                  </a:cubicBezTo>
                  <a:close/>
                  <a:moveTo>
                    <a:pt x="7771" y="4133"/>
                  </a:moveTo>
                  <a:cubicBezTo>
                    <a:pt x="7532" y="4203"/>
                    <a:pt x="7082" y="4336"/>
                    <a:pt x="6596" y="4468"/>
                  </a:cubicBezTo>
                  <a:cubicBezTo>
                    <a:pt x="6498" y="4496"/>
                    <a:pt x="6399" y="4523"/>
                    <a:pt x="6301" y="4550"/>
                  </a:cubicBezTo>
                  <a:lnTo>
                    <a:pt x="6301" y="4550"/>
                  </a:lnTo>
                  <a:cubicBezTo>
                    <a:pt x="6168" y="4559"/>
                    <a:pt x="6049" y="4568"/>
                    <a:pt x="5940" y="4578"/>
                  </a:cubicBezTo>
                  <a:lnTo>
                    <a:pt x="5940" y="4578"/>
                  </a:lnTo>
                  <a:cubicBezTo>
                    <a:pt x="6361" y="4483"/>
                    <a:pt x="6721" y="4384"/>
                    <a:pt x="6960" y="4292"/>
                  </a:cubicBezTo>
                  <a:lnTo>
                    <a:pt x="6994" y="4292"/>
                  </a:lnTo>
                  <a:lnTo>
                    <a:pt x="7771" y="4133"/>
                  </a:lnTo>
                  <a:close/>
                  <a:moveTo>
                    <a:pt x="10137" y="4742"/>
                  </a:moveTo>
                  <a:lnTo>
                    <a:pt x="10137" y="4742"/>
                  </a:lnTo>
                  <a:cubicBezTo>
                    <a:pt x="10127" y="4746"/>
                    <a:pt x="10117" y="4749"/>
                    <a:pt x="10107" y="4753"/>
                  </a:cubicBezTo>
                  <a:lnTo>
                    <a:pt x="10107" y="4753"/>
                  </a:lnTo>
                  <a:cubicBezTo>
                    <a:pt x="10116" y="4749"/>
                    <a:pt x="10126" y="4746"/>
                    <a:pt x="10137" y="4742"/>
                  </a:cubicBezTo>
                  <a:close/>
                  <a:moveTo>
                    <a:pt x="5683" y="4828"/>
                  </a:moveTo>
                  <a:cubicBezTo>
                    <a:pt x="5677" y="4829"/>
                    <a:pt x="5672" y="4830"/>
                    <a:pt x="5669" y="4830"/>
                  </a:cubicBezTo>
                  <a:lnTo>
                    <a:pt x="5683" y="4828"/>
                  </a:lnTo>
                  <a:close/>
                  <a:moveTo>
                    <a:pt x="3002" y="4829"/>
                  </a:moveTo>
                  <a:cubicBezTo>
                    <a:pt x="2901" y="4843"/>
                    <a:pt x="2798" y="4859"/>
                    <a:pt x="2694" y="4874"/>
                  </a:cubicBezTo>
                  <a:cubicBezTo>
                    <a:pt x="2798" y="4857"/>
                    <a:pt x="2902" y="4842"/>
                    <a:pt x="3002" y="4829"/>
                  </a:cubicBezTo>
                  <a:close/>
                  <a:moveTo>
                    <a:pt x="9440" y="4954"/>
                  </a:moveTo>
                  <a:cubicBezTo>
                    <a:pt x="9380" y="4968"/>
                    <a:pt x="9333" y="4981"/>
                    <a:pt x="9300" y="4991"/>
                  </a:cubicBezTo>
                  <a:lnTo>
                    <a:pt x="9300" y="4991"/>
                  </a:lnTo>
                  <a:cubicBezTo>
                    <a:pt x="9347" y="4979"/>
                    <a:pt x="9393" y="4967"/>
                    <a:pt x="9440" y="4954"/>
                  </a:cubicBezTo>
                  <a:close/>
                  <a:moveTo>
                    <a:pt x="4203" y="5007"/>
                  </a:moveTo>
                  <a:lnTo>
                    <a:pt x="4185" y="5009"/>
                  </a:lnTo>
                  <a:lnTo>
                    <a:pt x="4185" y="5009"/>
                  </a:lnTo>
                  <a:cubicBezTo>
                    <a:pt x="4194" y="5008"/>
                    <a:pt x="4200" y="5007"/>
                    <a:pt x="4203" y="5007"/>
                  </a:cubicBezTo>
                  <a:close/>
                  <a:moveTo>
                    <a:pt x="4892" y="5060"/>
                  </a:moveTo>
                  <a:lnTo>
                    <a:pt x="4892" y="5060"/>
                  </a:lnTo>
                  <a:cubicBezTo>
                    <a:pt x="4894" y="5060"/>
                    <a:pt x="4894" y="5061"/>
                    <a:pt x="4895" y="5061"/>
                  </a:cubicBezTo>
                  <a:lnTo>
                    <a:pt x="4895" y="5061"/>
                  </a:lnTo>
                  <a:cubicBezTo>
                    <a:pt x="4894" y="5061"/>
                    <a:pt x="4893" y="5060"/>
                    <a:pt x="4892" y="5060"/>
                  </a:cubicBezTo>
                  <a:close/>
                  <a:moveTo>
                    <a:pt x="4724" y="5060"/>
                  </a:moveTo>
                  <a:cubicBezTo>
                    <a:pt x="4699" y="5062"/>
                    <a:pt x="4672" y="5063"/>
                    <a:pt x="4646" y="5065"/>
                  </a:cubicBezTo>
                  <a:lnTo>
                    <a:pt x="4646" y="5065"/>
                  </a:lnTo>
                  <a:cubicBezTo>
                    <a:pt x="4678" y="5062"/>
                    <a:pt x="4705" y="5060"/>
                    <a:pt x="4724" y="5060"/>
                  </a:cubicBezTo>
                  <a:close/>
                  <a:moveTo>
                    <a:pt x="4631" y="5110"/>
                  </a:moveTo>
                  <a:cubicBezTo>
                    <a:pt x="4526" y="5124"/>
                    <a:pt x="4398" y="5138"/>
                    <a:pt x="4263" y="5148"/>
                  </a:cubicBezTo>
                  <a:lnTo>
                    <a:pt x="4263" y="5148"/>
                  </a:lnTo>
                  <a:cubicBezTo>
                    <a:pt x="4333" y="5137"/>
                    <a:pt x="4405" y="5125"/>
                    <a:pt x="4477" y="5113"/>
                  </a:cubicBezTo>
                  <a:lnTo>
                    <a:pt x="4631" y="5110"/>
                  </a:lnTo>
                  <a:close/>
                  <a:moveTo>
                    <a:pt x="9802" y="4830"/>
                  </a:moveTo>
                  <a:lnTo>
                    <a:pt x="9868" y="4835"/>
                  </a:lnTo>
                  <a:lnTo>
                    <a:pt x="9868" y="4835"/>
                  </a:lnTo>
                  <a:cubicBezTo>
                    <a:pt x="9709" y="4887"/>
                    <a:pt x="9550" y="4935"/>
                    <a:pt x="9387" y="4980"/>
                  </a:cubicBezTo>
                  <a:cubicBezTo>
                    <a:pt x="9304" y="5004"/>
                    <a:pt x="9259" y="5013"/>
                    <a:pt x="9248" y="5013"/>
                  </a:cubicBezTo>
                  <a:cubicBezTo>
                    <a:pt x="9237" y="5013"/>
                    <a:pt x="9256" y="5005"/>
                    <a:pt x="9300" y="4991"/>
                  </a:cubicBezTo>
                  <a:lnTo>
                    <a:pt x="9300" y="4991"/>
                  </a:lnTo>
                  <a:cubicBezTo>
                    <a:pt x="9155" y="5029"/>
                    <a:pt x="9010" y="5065"/>
                    <a:pt x="8865" y="5100"/>
                  </a:cubicBezTo>
                  <a:lnTo>
                    <a:pt x="8865" y="5100"/>
                  </a:lnTo>
                  <a:cubicBezTo>
                    <a:pt x="8429" y="5106"/>
                    <a:pt x="8039" y="5115"/>
                    <a:pt x="7786" y="5130"/>
                  </a:cubicBezTo>
                  <a:lnTo>
                    <a:pt x="7542" y="5130"/>
                  </a:lnTo>
                  <a:cubicBezTo>
                    <a:pt x="7590" y="5104"/>
                    <a:pt x="7663" y="5071"/>
                    <a:pt x="7700" y="5060"/>
                  </a:cubicBezTo>
                  <a:lnTo>
                    <a:pt x="7700" y="5060"/>
                  </a:lnTo>
                  <a:lnTo>
                    <a:pt x="7127" y="5130"/>
                  </a:lnTo>
                  <a:lnTo>
                    <a:pt x="6914" y="5130"/>
                  </a:lnTo>
                  <a:cubicBezTo>
                    <a:pt x="6847" y="5130"/>
                    <a:pt x="6779" y="5130"/>
                    <a:pt x="6711" y="5130"/>
                  </a:cubicBezTo>
                  <a:cubicBezTo>
                    <a:pt x="6379" y="5130"/>
                    <a:pt x="6042" y="5137"/>
                    <a:pt x="5711" y="5149"/>
                  </a:cubicBezTo>
                  <a:lnTo>
                    <a:pt x="5711" y="5149"/>
                  </a:lnTo>
                  <a:cubicBezTo>
                    <a:pt x="5714" y="5131"/>
                    <a:pt x="5732" y="5118"/>
                    <a:pt x="5766" y="5104"/>
                  </a:cubicBezTo>
                  <a:cubicBezTo>
                    <a:pt x="5828" y="5078"/>
                    <a:pt x="5961" y="5069"/>
                    <a:pt x="6181" y="5060"/>
                  </a:cubicBezTo>
                  <a:cubicBezTo>
                    <a:pt x="6120" y="5060"/>
                    <a:pt x="6049" y="5051"/>
                    <a:pt x="5978" y="5051"/>
                  </a:cubicBezTo>
                  <a:lnTo>
                    <a:pt x="5749" y="5051"/>
                  </a:lnTo>
                  <a:cubicBezTo>
                    <a:pt x="5723" y="5048"/>
                    <a:pt x="5697" y="5047"/>
                    <a:pt x="5669" y="5047"/>
                  </a:cubicBezTo>
                  <a:cubicBezTo>
                    <a:pt x="5603" y="5047"/>
                    <a:pt x="5526" y="5054"/>
                    <a:pt x="5413" y="5060"/>
                  </a:cubicBezTo>
                  <a:cubicBezTo>
                    <a:pt x="5449" y="5060"/>
                    <a:pt x="5466" y="5086"/>
                    <a:pt x="5475" y="5104"/>
                  </a:cubicBezTo>
                  <a:cubicBezTo>
                    <a:pt x="5484" y="5130"/>
                    <a:pt x="5466" y="5148"/>
                    <a:pt x="5369" y="5148"/>
                  </a:cubicBezTo>
                  <a:cubicBezTo>
                    <a:pt x="5263" y="5130"/>
                    <a:pt x="5219" y="5122"/>
                    <a:pt x="5175" y="5113"/>
                  </a:cubicBezTo>
                  <a:cubicBezTo>
                    <a:pt x="5139" y="5113"/>
                    <a:pt x="5113" y="5104"/>
                    <a:pt x="5086" y="5104"/>
                  </a:cubicBezTo>
                  <a:cubicBezTo>
                    <a:pt x="5078" y="5101"/>
                    <a:pt x="5070" y="5099"/>
                    <a:pt x="5061" y="5098"/>
                  </a:cubicBezTo>
                  <a:lnTo>
                    <a:pt x="5061" y="5098"/>
                  </a:lnTo>
                  <a:cubicBezTo>
                    <a:pt x="5685" y="5011"/>
                    <a:pt x="4310" y="5109"/>
                    <a:pt x="5510" y="4954"/>
                  </a:cubicBezTo>
                  <a:cubicBezTo>
                    <a:pt x="5771" y="4925"/>
                    <a:pt x="5904" y="4915"/>
                    <a:pt x="5971" y="4915"/>
                  </a:cubicBezTo>
                  <a:cubicBezTo>
                    <a:pt x="6120" y="4915"/>
                    <a:pt x="5950" y="4963"/>
                    <a:pt x="6115" y="4963"/>
                  </a:cubicBezTo>
                  <a:cubicBezTo>
                    <a:pt x="6124" y="4963"/>
                    <a:pt x="6134" y="4963"/>
                    <a:pt x="6146" y="4963"/>
                  </a:cubicBezTo>
                  <a:cubicBezTo>
                    <a:pt x="6515" y="4910"/>
                    <a:pt x="7115" y="4832"/>
                    <a:pt x="7783" y="4832"/>
                  </a:cubicBezTo>
                  <a:cubicBezTo>
                    <a:pt x="7898" y="4832"/>
                    <a:pt x="8015" y="4834"/>
                    <a:pt x="8133" y="4839"/>
                  </a:cubicBezTo>
                  <a:cubicBezTo>
                    <a:pt x="7877" y="4857"/>
                    <a:pt x="7665" y="4848"/>
                    <a:pt x="7418" y="4866"/>
                  </a:cubicBezTo>
                  <a:lnTo>
                    <a:pt x="8036" y="4874"/>
                  </a:lnTo>
                  <a:cubicBezTo>
                    <a:pt x="7294" y="4945"/>
                    <a:pt x="6764" y="4954"/>
                    <a:pt x="7338" y="4980"/>
                  </a:cubicBezTo>
                  <a:cubicBezTo>
                    <a:pt x="7373" y="4919"/>
                    <a:pt x="7974" y="4892"/>
                    <a:pt x="8565" y="4892"/>
                  </a:cubicBezTo>
                  <a:cubicBezTo>
                    <a:pt x="9166" y="4883"/>
                    <a:pt x="9757" y="4892"/>
                    <a:pt x="9802" y="4830"/>
                  </a:cubicBezTo>
                  <a:close/>
                  <a:moveTo>
                    <a:pt x="3356" y="5307"/>
                  </a:moveTo>
                  <a:cubicBezTo>
                    <a:pt x="3312" y="5316"/>
                    <a:pt x="3397" y="5316"/>
                    <a:pt x="3206" y="5316"/>
                  </a:cubicBezTo>
                  <a:lnTo>
                    <a:pt x="3206" y="5316"/>
                  </a:lnTo>
                  <a:cubicBezTo>
                    <a:pt x="3276" y="5316"/>
                    <a:pt x="3312" y="5307"/>
                    <a:pt x="3356" y="5307"/>
                  </a:cubicBezTo>
                  <a:close/>
                  <a:moveTo>
                    <a:pt x="6892" y="5368"/>
                  </a:moveTo>
                  <a:lnTo>
                    <a:pt x="6892" y="5368"/>
                  </a:lnTo>
                  <a:cubicBezTo>
                    <a:pt x="6865" y="5368"/>
                    <a:pt x="6839" y="5368"/>
                    <a:pt x="6813" y="5369"/>
                  </a:cubicBezTo>
                  <a:lnTo>
                    <a:pt x="6813" y="5369"/>
                  </a:lnTo>
                  <a:cubicBezTo>
                    <a:pt x="6843" y="5369"/>
                    <a:pt x="6877" y="5369"/>
                    <a:pt x="6914" y="5369"/>
                  </a:cubicBezTo>
                  <a:cubicBezTo>
                    <a:pt x="6907" y="5368"/>
                    <a:pt x="6900" y="5368"/>
                    <a:pt x="6892" y="5368"/>
                  </a:cubicBezTo>
                  <a:close/>
                  <a:moveTo>
                    <a:pt x="6813" y="5369"/>
                  </a:moveTo>
                  <a:lnTo>
                    <a:pt x="6813" y="5369"/>
                  </a:lnTo>
                  <a:cubicBezTo>
                    <a:pt x="6715" y="5369"/>
                    <a:pt x="6652" y="5371"/>
                    <a:pt x="6605" y="5378"/>
                  </a:cubicBezTo>
                  <a:cubicBezTo>
                    <a:pt x="6663" y="5374"/>
                    <a:pt x="6734" y="5371"/>
                    <a:pt x="6813" y="5369"/>
                  </a:cubicBezTo>
                  <a:close/>
                  <a:moveTo>
                    <a:pt x="7621" y="5404"/>
                  </a:moveTo>
                  <a:cubicBezTo>
                    <a:pt x="7642" y="5404"/>
                    <a:pt x="7663" y="5404"/>
                    <a:pt x="7685" y="5404"/>
                  </a:cubicBezTo>
                  <a:lnTo>
                    <a:pt x="7685" y="5404"/>
                  </a:lnTo>
                  <a:cubicBezTo>
                    <a:pt x="7638" y="5417"/>
                    <a:pt x="7595" y="5429"/>
                    <a:pt x="7559" y="5440"/>
                  </a:cubicBezTo>
                  <a:cubicBezTo>
                    <a:pt x="7504" y="5446"/>
                    <a:pt x="7474" y="5449"/>
                    <a:pt x="7462" y="5449"/>
                  </a:cubicBezTo>
                  <a:cubicBezTo>
                    <a:pt x="7420" y="5449"/>
                    <a:pt x="7567" y="5419"/>
                    <a:pt x="7621" y="5404"/>
                  </a:cubicBezTo>
                  <a:close/>
                  <a:moveTo>
                    <a:pt x="7591" y="5380"/>
                  </a:moveTo>
                  <a:cubicBezTo>
                    <a:pt x="7665" y="5384"/>
                    <a:pt x="7714" y="5389"/>
                    <a:pt x="7723" y="5394"/>
                  </a:cubicBezTo>
                  <a:lnTo>
                    <a:pt x="7723" y="5394"/>
                  </a:lnTo>
                  <a:cubicBezTo>
                    <a:pt x="7710" y="5398"/>
                    <a:pt x="7698" y="5401"/>
                    <a:pt x="7686" y="5404"/>
                  </a:cubicBezTo>
                  <a:lnTo>
                    <a:pt x="7621" y="5404"/>
                  </a:lnTo>
                  <a:cubicBezTo>
                    <a:pt x="7639" y="5399"/>
                    <a:pt x="7646" y="5395"/>
                    <a:pt x="7629" y="5395"/>
                  </a:cubicBezTo>
                  <a:cubicBezTo>
                    <a:pt x="7618" y="5398"/>
                    <a:pt x="7606" y="5401"/>
                    <a:pt x="7594" y="5404"/>
                  </a:cubicBezTo>
                  <a:lnTo>
                    <a:pt x="7532" y="5404"/>
                  </a:lnTo>
                  <a:cubicBezTo>
                    <a:pt x="7552" y="5404"/>
                    <a:pt x="7573" y="5404"/>
                    <a:pt x="7594" y="5404"/>
                  </a:cubicBezTo>
                  <a:lnTo>
                    <a:pt x="7594" y="5404"/>
                  </a:lnTo>
                  <a:cubicBezTo>
                    <a:pt x="7393" y="5454"/>
                    <a:pt x="7185" y="5504"/>
                    <a:pt x="6985" y="5545"/>
                  </a:cubicBezTo>
                  <a:cubicBezTo>
                    <a:pt x="6967" y="5547"/>
                    <a:pt x="6953" y="5547"/>
                    <a:pt x="6941" y="5547"/>
                  </a:cubicBezTo>
                  <a:cubicBezTo>
                    <a:pt x="6795" y="5547"/>
                    <a:pt x="7199" y="5453"/>
                    <a:pt x="7591" y="5380"/>
                  </a:cubicBezTo>
                  <a:close/>
                  <a:moveTo>
                    <a:pt x="6156" y="5609"/>
                  </a:moveTo>
                  <a:cubicBezTo>
                    <a:pt x="6121" y="5612"/>
                    <a:pt x="6079" y="5618"/>
                    <a:pt x="6035" y="5626"/>
                  </a:cubicBezTo>
                  <a:lnTo>
                    <a:pt x="6035" y="5626"/>
                  </a:lnTo>
                  <a:cubicBezTo>
                    <a:pt x="6077" y="5620"/>
                    <a:pt x="6117" y="5615"/>
                    <a:pt x="6156" y="5609"/>
                  </a:cubicBezTo>
                  <a:close/>
                  <a:moveTo>
                    <a:pt x="4248" y="5413"/>
                  </a:moveTo>
                  <a:lnTo>
                    <a:pt x="4248" y="5413"/>
                  </a:lnTo>
                  <a:cubicBezTo>
                    <a:pt x="3894" y="5493"/>
                    <a:pt x="4177" y="5493"/>
                    <a:pt x="4159" y="5545"/>
                  </a:cubicBezTo>
                  <a:cubicBezTo>
                    <a:pt x="4140" y="5545"/>
                    <a:pt x="4120" y="5544"/>
                    <a:pt x="4099" y="5544"/>
                  </a:cubicBezTo>
                  <a:cubicBezTo>
                    <a:pt x="3696" y="5544"/>
                    <a:pt x="3023" y="5699"/>
                    <a:pt x="2325" y="5816"/>
                  </a:cubicBezTo>
                  <a:lnTo>
                    <a:pt x="2325" y="5816"/>
                  </a:lnTo>
                  <a:cubicBezTo>
                    <a:pt x="2288" y="5808"/>
                    <a:pt x="2252" y="5801"/>
                    <a:pt x="2215" y="5793"/>
                  </a:cubicBezTo>
                  <a:lnTo>
                    <a:pt x="2215" y="5793"/>
                  </a:lnTo>
                  <a:cubicBezTo>
                    <a:pt x="2764" y="5652"/>
                    <a:pt x="3386" y="5518"/>
                    <a:pt x="4248" y="5413"/>
                  </a:cubicBezTo>
                  <a:close/>
                  <a:moveTo>
                    <a:pt x="2538" y="5815"/>
                  </a:moveTo>
                  <a:lnTo>
                    <a:pt x="2538" y="5815"/>
                  </a:lnTo>
                  <a:cubicBezTo>
                    <a:pt x="2531" y="5816"/>
                    <a:pt x="2524" y="5818"/>
                    <a:pt x="2517" y="5819"/>
                  </a:cubicBezTo>
                  <a:cubicBezTo>
                    <a:pt x="2524" y="5818"/>
                    <a:pt x="2531" y="5816"/>
                    <a:pt x="2538" y="5815"/>
                  </a:cubicBezTo>
                  <a:close/>
                  <a:moveTo>
                    <a:pt x="2332" y="5899"/>
                  </a:moveTo>
                  <a:lnTo>
                    <a:pt x="2332" y="5899"/>
                  </a:lnTo>
                  <a:cubicBezTo>
                    <a:pt x="2464" y="5908"/>
                    <a:pt x="2667" y="5943"/>
                    <a:pt x="2897" y="5996"/>
                  </a:cubicBezTo>
                  <a:cubicBezTo>
                    <a:pt x="2729" y="5969"/>
                    <a:pt x="2543" y="5943"/>
                    <a:pt x="2332" y="5899"/>
                  </a:cubicBezTo>
                  <a:close/>
                  <a:moveTo>
                    <a:pt x="6669" y="5361"/>
                  </a:moveTo>
                  <a:cubicBezTo>
                    <a:pt x="6738" y="5361"/>
                    <a:pt x="6812" y="5363"/>
                    <a:pt x="6892" y="5368"/>
                  </a:cubicBezTo>
                  <a:lnTo>
                    <a:pt x="6892" y="5368"/>
                  </a:lnTo>
                  <a:cubicBezTo>
                    <a:pt x="6938" y="5367"/>
                    <a:pt x="6986" y="5367"/>
                    <a:pt x="7033" y="5367"/>
                  </a:cubicBezTo>
                  <a:cubicBezTo>
                    <a:pt x="7165" y="5367"/>
                    <a:pt x="7300" y="5369"/>
                    <a:pt x="7415" y="5372"/>
                  </a:cubicBezTo>
                  <a:lnTo>
                    <a:pt x="7415" y="5372"/>
                  </a:lnTo>
                  <a:cubicBezTo>
                    <a:pt x="7093" y="5405"/>
                    <a:pt x="6953" y="5497"/>
                    <a:pt x="6156" y="5609"/>
                  </a:cubicBezTo>
                  <a:lnTo>
                    <a:pt x="6156" y="5609"/>
                  </a:lnTo>
                  <a:cubicBezTo>
                    <a:pt x="6174" y="5608"/>
                    <a:pt x="6191" y="5607"/>
                    <a:pt x="6205" y="5607"/>
                  </a:cubicBezTo>
                  <a:cubicBezTo>
                    <a:pt x="6213" y="5607"/>
                    <a:pt x="6219" y="5607"/>
                    <a:pt x="6226" y="5607"/>
                  </a:cubicBezTo>
                  <a:cubicBezTo>
                    <a:pt x="6040" y="5687"/>
                    <a:pt x="5881" y="5687"/>
                    <a:pt x="5572" y="5722"/>
                  </a:cubicBezTo>
                  <a:cubicBezTo>
                    <a:pt x="5689" y="5699"/>
                    <a:pt x="5881" y="5652"/>
                    <a:pt x="6035" y="5626"/>
                  </a:cubicBezTo>
                  <a:lnTo>
                    <a:pt x="6035" y="5626"/>
                  </a:lnTo>
                  <a:cubicBezTo>
                    <a:pt x="5970" y="5634"/>
                    <a:pt x="5901" y="5643"/>
                    <a:pt x="5828" y="5651"/>
                  </a:cubicBezTo>
                  <a:lnTo>
                    <a:pt x="6446" y="5528"/>
                  </a:lnTo>
                  <a:lnTo>
                    <a:pt x="6446" y="5528"/>
                  </a:lnTo>
                  <a:cubicBezTo>
                    <a:pt x="6040" y="5537"/>
                    <a:pt x="5554" y="5634"/>
                    <a:pt x="4848" y="5713"/>
                  </a:cubicBezTo>
                  <a:cubicBezTo>
                    <a:pt x="4956" y="5708"/>
                    <a:pt x="5509" y="5655"/>
                    <a:pt x="5705" y="5655"/>
                  </a:cubicBezTo>
                  <a:cubicBezTo>
                    <a:pt x="5814" y="5655"/>
                    <a:pt x="5811" y="5671"/>
                    <a:pt x="5554" y="5722"/>
                  </a:cubicBezTo>
                  <a:cubicBezTo>
                    <a:pt x="5351" y="5749"/>
                    <a:pt x="5086" y="5784"/>
                    <a:pt x="4707" y="5872"/>
                  </a:cubicBezTo>
                  <a:cubicBezTo>
                    <a:pt x="4703" y="5865"/>
                    <a:pt x="4687" y="5863"/>
                    <a:pt x="4660" y="5863"/>
                  </a:cubicBezTo>
                  <a:cubicBezTo>
                    <a:pt x="4616" y="5863"/>
                    <a:pt x="4544" y="5870"/>
                    <a:pt x="4451" y="5881"/>
                  </a:cubicBezTo>
                  <a:cubicBezTo>
                    <a:pt x="4292" y="5908"/>
                    <a:pt x="4071" y="5952"/>
                    <a:pt x="3833" y="6031"/>
                  </a:cubicBezTo>
                  <a:lnTo>
                    <a:pt x="3850" y="5978"/>
                  </a:lnTo>
                  <a:lnTo>
                    <a:pt x="3850" y="5978"/>
                  </a:lnTo>
                  <a:cubicBezTo>
                    <a:pt x="3764" y="6006"/>
                    <a:pt x="3694" y="6032"/>
                    <a:pt x="3636" y="6057"/>
                  </a:cubicBezTo>
                  <a:lnTo>
                    <a:pt x="3636" y="6057"/>
                  </a:lnTo>
                  <a:cubicBezTo>
                    <a:pt x="3587" y="6055"/>
                    <a:pt x="3522" y="6053"/>
                    <a:pt x="3444" y="6049"/>
                  </a:cubicBezTo>
                  <a:cubicBezTo>
                    <a:pt x="3373" y="6022"/>
                    <a:pt x="3303" y="5987"/>
                    <a:pt x="3232" y="5960"/>
                  </a:cubicBezTo>
                  <a:lnTo>
                    <a:pt x="3170" y="5978"/>
                  </a:lnTo>
                  <a:cubicBezTo>
                    <a:pt x="2890" y="5930"/>
                    <a:pt x="2609" y="5874"/>
                    <a:pt x="2325" y="5816"/>
                  </a:cubicBezTo>
                  <a:lnTo>
                    <a:pt x="2325" y="5816"/>
                  </a:lnTo>
                  <a:cubicBezTo>
                    <a:pt x="2462" y="5795"/>
                    <a:pt x="2536" y="5787"/>
                    <a:pt x="2571" y="5787"/>
                  </a:cubicBezTo>
                  <a:cubicBezTo>
                    <a:pt x="2623" y="5787"/>
                    <a:pt x="2588" y="5804"/>
                    <a:pt x="2538" y="5815"/>
                  </a:cubicBezTo>
                  <a:lnTo>
                    <a:pt x="2538" y="5815"/>
                  </a:lnTo>
                  <a:cubicBezTo>
                    <a:pt x="2964" y="5728"/>
                    <a:pt x="3398" y="5650"/>
                    <a:pt x="3833" y="5581"/>
                  </a:cubicBezTo>
                  <a:lnTo>
                    <a:pt x="3833" y="5581"/>
                  </a:lnTo>
                  <a:cubicBezTo>
                    <a:pt x="3824" y="5595"/>
                    <a:pt x="3850" y="5600"/>
                    <a:pt x="3900" y="5600"/>
                  </a:cubicBezTo>
                  <a:cubicBezTo>
                    <a:pt x="4008" y="5600"/>
                    <a:pt x="4232" y="5575"/>
                    <a:pt x="4468" y="5563"/>
                  </a:cubicBezTo>
                  <a:cubicBezTo>
                    <a:pt x="4336" y="5537"/>
                    <a:pt x="4583" y="5493"/>
                    <a:pt x="4936" y="5457"/>
                  </a:cubicBezTo>
                  <a:cubicBezTo>
                    <a:pt x="5281" y="5422"/>
                    <a:pt x="5731" y="5404"/>
                    <a:pt x="6005" y="5378"/>
                  </a:cubicBezTo>
                  <a:lnTo>
                    <a:pt x="6005" y="5378"/>
                  </a:lnTo>
                  <a:cubicBezTo>
                    <a:pt x="6005" y="5378"/>
                    <a:pt x="6006" y="5379"/>
                    <a:pt x="6006" y="5379"/>
                  </a:cubicBezTo>
                  <a:lnTo>
                    <a:pt x="6006" y="5379"/>
                  </a:lnTo>
                  <a:cubicBezTo>
                    <a:pt x="5970" y="5384"/>
                    <a:pt x="5925" y="5389"/>
                    <a:pt x="5872" y="5395"/>
                  </a:cubicBezTo>
                  <a:cubicBezTo>
                    <a:pt x="5921" y="5393"/>
                    <a:pt x="5967" y="5390"/>
                    <a:pt x="6010" y="5388"/>
                  </a:cubicBezTo>
                  <a:lnTo>
                    <a:pt x="6010" y="5388"/>
                  </a:lnTo>
                  <a:cubicBezTo>
                    <a:pt x="6010" y="5417"/>
                    <a:pt x="5850" y="5434"/>
                    <a:pt x="5245" y="5466"/>
                  </a:cubicBezTo>
                  <a:cubicBezTo>
                    <a:pt x="5285" y="5467"/>
                    <a:pt x="5323" y="5467"/>
                    <a:pt x="5359" y="5467"/>
                  </a:cubicBezTo>
                  <a:cubicBezTo>
                    <a:pt x="5926" y="5467"/>
                    <a:pt x="6165" y="5361"/>
                    <a:pt x="6669" y="5361"/>
                  </a:cubicBezTo>
                  <a:close/>
                  <a:moveTo>
                    <a:pt x="3206" y="6066"/>
                  </a:moveTo>
                  <a:cubicBezTo>
                    <a:pt x="3305" y="6088"/>
                    <a:pt x="3398" y="6109"/>
                    <a:pt x="3491" y="6130"/>
                  </a:cubicBezTo>
                  <a:lnTo>
                    <a:pt x="3491" y="6130"/>
                  </a:lnTo>
                  <a:cubicBezTo>
                    <a:pt x="3459" y="6149"/>
                    <a:pt x="3432" y="6166"/>
                    <a:pt x="3409" y="6181"/>
                  </a:cubicBezTo>
                  <a:lnTo>
                    <a:pt x="3375" y="6204"/>
                  </a:lnTo>
                  <a:lnTo>
                    <a:pt x="3375" y="6204"/>
                  </a:lnTo>
                  <a:cubicBezTo>
                    <a:pt x="3301" y="6197"/>
                    <a:pt x="3227" y="6189"/>
                    <a:pt x="3153" y="6181"/>
                  </a:cubicBezTo>
                  <a:cubicBezTo>
                    <a:pt x="3038" y="6155"/>
                    <a:pt x="3135" y="6146"/>
                    <a:pt x="3294" y="6146"/>
                  </a:cubicBezTo>
                  <a:cubicBezTo>
                    <a:pt x="3232" y="6146"/>
                    <a:pt x="3170" y="6137"/>
                    <a:pt x="3117" y="6137"/>
                  </a:cubicBezTo>
                  <a:cubicBezTo>
                    <a:pt x="2773" y="6066"/>
                    <a:pt x="2958" y="6066"/>
                    <a:pt x="3206" y="6066"/>
                  </a:cubicBezTo>
                  <a:close/>
                  <a:moveTo>
                    <a:pt x="8892" y="0"/>
                  </a:moveTo>
                  <a:cubicBezTo>
                    <a:pt x="7974" y="53"/>
                    <a:pt x="7064" y="98"/>
                    <a:pt x="6155" y="150"/>
                  </a:cubicBezTo>
                  <a:cubicBezTo>
                    <a:pt x="6236" y="147"/>
                    <a:pt x="6292" y="146"/>
                    <a:pt x="6328" y="146"/>
                  </a:cubicBezTo>
                  <a:cubicBezTo>
                    <a:pt x="6488" y="146"/>
                    <a:pt x="6243" y="175"/>
                    <a:pt x="5969" y="203"/>
                  </a:cubicBezTo>
                  <a:cubicBezTo>
                    <a:pt x="6001" y="201"/>
                    <a:pt x="6023" y="200"/>
                    <a:pt x="6039" y="200"/>
                  </a:cubicBezTo>
                  <a:cubicBezTo>
                    <a:pt x="6133" y="200"/>
                    <a:pt x="5976" y="240"/>
                    <a:pt x="6014" y="248"/>
                  </a:cubicBezTo>
                  <a:cubicBezTo>
                    <a:pt x="5554" y="274"/>
                    <a:pt x="5095" y="309"/>
                    <a:pt x="4636" y="345"/>
                  </a:cubicBezTo>
                  <a:cubicBezTo>
                    <a:pt x="4398" y="424"/>
                    <a:pt x="3179" y="539"/>
                    <a:pt x="3038" y="618"/>
                  </a:cubicBezTo>
                  <a:lnTo>
                    <a:pt x="3471" y="548"/>
                  </a:lnTo>
                  <a:lnTo>
                    <a:pt x="3471" y="548"/>
                  </a:lnTo>
                  <a:cubicBezTo>
                    <a:pt x="2906" y="680"/>
                    <a:pt x="4292" y="574"/>
                    <a:pt x="4221" y="663"/>
                  </a:cubicBezTo>
                  <a:cubicBezTo>
                    <a:pt x="4848" y="513"/>
                    <a:pt x="5916" y="565"/>
                    <a:pt x="6967" y="380"/>
                  </a:cubicBezTo>
                  <a:cubicBezTo>
                    <a:pt x="6985" y="379"/>
                    <a:pt x="6999" y="379"/>
                    <a:pt x="7009" y="379"/>
                  </a:cubicBezTo>
                  <a:cubicBezTo>
                    <a:pt x="7135" y="379"/>
                    <a:pt x="6782" y="424"/>
                    <a:pt x="6897" y="424"/>
                  </a:cubicBezTo>
                  <a:cubicBezTo>
                    <a:pt x="7029" y="398"/>
                    <a:pt x="7170" y="380"/>
                    <a:pt x="7365" y="362"/>
                  </a:cubicBezTo>
                  <a:cubicBezTo>
                    <a:pt x="7400" y="354"/>
                    <a:pt x="7444" y="354"/>
                    <a:pt x="7488" y="345"/>
                  </a:cubicBezTo>
                  <a:cubicBezTo>
                    <a:pt x="7524" y="345"/>
                    <a:pt x="7559" y="345"/>
                    <a:pt x="7603" y="336"/>
                  </a:cubicBezTo>
                  <a:cubicBezTo>
                    <a:pt x="7682" y="336"/>
                    <a:pt x="7762" y="336"/>
                    <a:pt x="7850" y="327"/>
                  </a:cubicBezTo>
                  <a:lnTo>
                    <a:pt x="7850" y="327"/>
                  </a:lnTo>
                  <a:lnTo>
                    <a:pt x="7788" y="345"/>
                  </a:lnTo>
                  <a:cubicBezTo>
                    <a:pt x="7894" y="336"/>
                    <a:pt x="7991" y="327"/>
                    <a:pt x="8071" y="327"/>
                  </a:cubicBezTo>
                  <a:lnTo>
                    <a:pt x="8106" y="318"/>
                  </a:lnTo>
                  <a:cubicBezTo>
                    <a:pt x="8115" y="318"/>
                    <a:pt x="8142" y="318"/>
                    <a:pt x="8124" y="327"/>
                  </a:cubicBezTo>
                  <a:cubicBezTo>
                    <a:pt x="8106" y="345"/>
                    <a:pt x="8089" y="362"/>
                    <a:pt x="8071" y="380"/>
                  </a:cubicBezTo>
                  <a:cubicBezTo>
                    <a:pt x="8036" y="415"/>
                    <a:pt x="7991" y="442"/>
                    <a:pt x="7956" y="468"/>
                  </a:cubicBezTo>
                  <a:cubicBezTo>
                    <a:pt x="7886" y="530"/>
                    <a:pt x="7815" y="574"/>
                    <a:pt x="7735" y="618"/>
                  </a:cubicBezTo>
                  <a:cubicBezTo>
                    <a:pt x="7700" y="645"/>
                    <a:pt x="7665" y="663"/>
                    <a:pt x="7629" y="680"/>
                  </a:cubicBezTo>
                  <a:cubicBezTo>
                    <a:pt x="7612" y="689"/>
                    <a:pt x="7594" y="698"/>
                    <a:pt x="7576" y="707"/>
                  </a:cubicBezTo>
                  <a:lnTo>
                    <a:pt x="7488" y="751"/>
                  </a:lnTo>
                  <a:cubicBezTo>
                    <a:pt x="7356" y="813"/>
                    <a:pt x="7232" y="866"/>
                    <a:pt x="7100" y="910"/>
                  </a:cubicBezTo>
                  <a:cubicBezTo>
                    <a:pt x="6570" y="1104"/>
                    <a:pt x="5987" y="1237"/>
                    <a:pt x="5148" y="1378"/>
                  </a:cubicBezTo>
                  <a:lnTo>
                    <a:pt x="5298" y="1387"/>
                  </a:lnTo>
                  <a:cubicBezTo>
                    <a:pt x="4892" y="1457"/>
                    <a:pt x="4804" y="1457"/>
                    <a:pt x="4618" y="1484"/>
                  </a:cubicBezTo>
                  <a:cubicBezTo>
                    <a:pt x="4539" y="1509"/>
                    <a:pt x="4523" y="1519"/>
                    <a:pt x="4548" y="1519"/>
                  </a:cubicBezTo>
                  <a:cubicBezTo>
                    <a:pt x="4555" y="1519"/>
                    <a:pt x="4566" y="1518"/>
                    <a:pt x="4580" y="1516"/>
                  </a:cubicBezTo>
                  <a:lnTo>
                    <a:pt x="4580" y="1516"/>
                  </a:lnTo>
                  <a:cubicBezTo>
                    <a:pt x="4300" y="1564"/>
                    <a:pt x="3981" y="1628"/>
                    <a:pt x="3665" y="1705"/>
                  </a:cubicBezTo>
                  <a:cubicBezTo>
                    <a:pt x="3321" y="1784"/>
                    <a:pt x="2985" y="1890"/>
                    <a:pt x="2711" y="1987"/>
                  </a:cubicBezTo>
                  <a:cubicBezTo>
                    <a:pt x="2446" y="2084"/>
                    <a:pt x="2243" y="2155"/>
                    <a:pt x="2146" y="2164"/>
                  </a:cubicBezTo>
                  <a:cubicBezTo>
                    <a:pt x="1925" y="2256"/>
                    <a:pt x="1903" y="2273"/>
                    <a:pt x="1926" y="2273"/>
                  </a:cubicBezTo>
                  <a:cubicBezTo>
                    <a:pt x="1940" y="2273"/>
                    <a:pt x="1970" y="2267"/>
                    <a:pt x="1984" y="2267"/>
                  </a:cubicBezTo>
                  <a:cubicBezTo>
                    <a:pt x="2006" y="2267"/>
                    <a:pt x="1982" y="2284"/>
                    <a:pt x="1758" y="2376"/>
                  </a:cubicBezTo>
                  <a:lnTo>
                    <a:pt x="1599" y="2411"/>
                  </a:lnTo>
                  <a:lnTo>
                    <a:pt x="1457" y="2499"/>
                  </a:lnTo>
                  <a:cubicBezTo>
                    <a:pt x="1166" y="2601"/>
                    <a:pt x="979" y="2630"/>
                    <a:pt x="900" y="2630"/>
                  </a:cubicBezTo>
                  <a:cubicBezTo>
                    <a:pt x="875" y="2630"/>
                    <a:pt x="861" y="2627"/>
                    <a:pt x="857" y="2623"/>
                  </a:cubicBezTo>
                  <a:cubicBezTo>
                    <a:pt x="954" y="2605"/>
                    <a:pt x="1122" y="2552"/>
                    <a:pt x="1219" y="2517"/>
                  </a:cubicBezTo>
                  <a:lnTo>
                    <a:pt x="1219" y="2517"/>
                  </a:lnTo>
                  <a:cubicBezTo>
                    <a:pt x="998" y="2579"/>
                    <a:pt x="707" y="2649"/>
                    <a:pt x="433" y="2685"/>
                  </a:cubicBezTo>
                  <a:lnTo>
                    <a:pt x="440" y="2737"/>
                  </a:lnTo>
                  <a:lnTo>
                    <a:pt x="440" y="2737"/>
                  </a:lnTo>
                  <a:lnTo>
                    <a:pt x="433" y="2738"/>
                  </a:lnTo>
                  <a:lnTo>
                    <a:pt x="468" y="3055"/>
                  </a:lnTo>
                  <a:cubicBezTo>
                    <a:pt x="472" y="3055"/>
                    <a:pt x="476" y="3055"/>
                    <a:pt x="480" y="3055"/>
                  </a:cubicBezTo>
                  <a:lnTo>
                    <a:pt x="480" y="3055"/>
                  </a:lnTo>
                  <a:lnTo>
                    <a:pt x="486" y="3108"/>
                  </a:lnTo>
                  <a:cubicBezTo>
                    <a:pt x="794" y="3058"/>
                    <a:pt x="1079" y="3002"/>
                    <a:pt x="1232" y="2978"/>
                  </a:cubicBezTo>
                  <a:lnTo>
                    <a:pt x="1232" y="2978"/>
                  </a:lnTo>
                  <a:lnTo>
                    <a:pt x="716" y="3047"/>
                  </a:lnTo>
                  <a:cubicBezTo>
                    <a:pt x="1563" y="2905"/>
                    <a:pt x="2499" y="2755"/>
                    <a:pt x="3435" y="2614"/>
                  </a:cubicBezTo>
                  <a:cubicBezTo>
                    <a:pt x="3903" y="2535"/>
                    <a:pt x="4371" y="2464"/>
                    <a:pt x="4822" y="2384"/>
                  </a:cubicBezTo>
                  <a:cubicBezTo>
                    <a:pt x="5263" y="2314"/>
                    <a:pt x="5705" y="2234"/>
                    <a:pt x="6111" y="2146"/>
                  </a:cubicBezTo>
                  <a:lnTo>
                    <a:pt x="6111" y="2146"/>
                  </a:lnTo>
                  <a:lnTo>
                    <a:pt x="5987" y="2155"/>
                  </a:lnTo>
                  <a:cubicBezTo>
                    <a:pt x="6605" y="2014"/>
                    <a:pt x="6852" y="1952"/>
                    <a:pt x="7117" y="1890"/>
                  </a:cubicBezTo>
                  <a:cubicBezTo>
                    <a:pt x="7250" y="1855"/>
                    <a:pt x="7382" y="1819"/>
                    <a:pt x="7568" y="1766"/>
                  </a:cubicBezTo>
                  <a:cubicBezTo>
                    <a:pt x="7753" y="1722"/>
                    <a:pt x="7974" y="1660"/>
                    <a:pt x="8309" y="1643"/>
                  </a:cubicBezTo>
                  <a:lnTo>
                    <a:pt x="8256" y="1643"/>
                  </a:lnTo>
                  <a:cubicBezTo>
                    <a:pt x="8362" y="1629"/>
                    <a:pt x="8485" y="1622"/>
                    <a:pt x="8618" y="1622"/>
                  </a:cubicBezTo>
                  <a:cubicBezTo>
                    <a:pt x="8818" y="1622"/>
                    <a:pt x="9040" y="1637"/>
                    <a:pt x="9263" y="1669"/>
                  </a:cubicBezTo>
                  <a:cubicBezTo>
                    <a:pt x="9239" y="1668"/>
                    <a:pt x="9222" y="1667"/>
                    <a:pt x="9209" y="1667"/>
                  </a:cubicBezTo>
                  <a:cubicBezTo>
                    <a:pt x="9129" y="1667"/>
                    <a:pt x="9265" y="1690"/>
                    <a:pt x="9395" y="1713"/>
                  </a:cubicBezTo>
                  <a:cubicBezTo>
                    <a:pt x="9509" y="1740"/>
                    <a:pt x="9612" y="1767"/>
                    <a:pt x="9557" y="1767"/>
                  </a:cubicBezTo>
                  <a:cubicBezTo>
                    <a:pt x="9539" y="1767"/>
                    <a:pt x="9504" y="1764"/>
                    <a:pt x="9448" y="1758"/>
                  </a:cubicBezTo>
                  <a:lnTo>
                    <a:pt x="9448" y="1758"/>
                  </a:lnTo>
                  <a:cubicBezTo>
                    <a:pt x="9494" y="1764"/>
                    <a:pt x="9538" y="1769"/>
                    <a:pt x="9579" y="1775"/>
                  </a:cubicBezTo>
                  <a:lnTo>
                    <a:pt x="9579" y="1775"/>
                  </a:lnTo>
                  <a:cubicBezTo>
                    <a:pt x="9401" y="1804"/>
                    <a:pt x="9237" y="1838"/>
                    <a:pt x="9086" y="1872"/>
                  </a:cubicBezTo>
                  <a:cubicBezTo>
                    <a:pt x="8813" y="1934"/>
                    <a:pt x="8574" y="1996"/>
                    <a:pt x="8362" y="2049"/>
                  </a:cubicBezTo>
                  <a:cubicBezTo>
                    <a:pt x="7939" y="2155"/>
                    <a:pt x="7603" y="2217"/>
                    <a:pt x="7267" y="2217"/>
                  </a:cubicBezTo>
                  <a:cubicBezTo>
                    <a:pt x="7118" y="2261"/>
                    <a:pt x="7102" y="2278"/>
                    <a:pt x="7161" y="2278"/>
                  </a:cubicBezTo>
                  <a:cubicBezTo>
                    <a:pt x="7233" y="2278"/>
                    <a:pt x="7411" y="2254"/>
                    <a:pt x="7603" y="2225"/>
                  </a:cubicBezTo>
                  <a:cubicBezTo>
                    <a:pt x="7882" y="2183"/>
                    <a:pt x="8179" y="2116"/>
                    <a:pt x="8187" y="2116"/>
                  </a:cubicBezTo>
                  <a:lnTo>
                    <a:pt x="8187" y="2116"/>
                  </a:lnTo>
                  <a:cubicBezTo>
                    <a:pt x="8189" y="2116"/>
                    <a:pt x="8175" y="2120"/>
                    <a:pt x="8142" y="2128"/>
                  </a:cubicBezTo>
                  <a:cubicBezTo>
                    <a:pt x="8163" y="2126"/>
                    <a:pt x="8179" y="2125"/>
                    <a:pt x="8190" y="2125"/>
                  </a:cubicBezTo>
                  <a:cubicBezTo>
                    <a:pt x="8263" y="2125"/>
                    <a:pt x="8137" y="2171"/>
                    <a:pt x="7939" y="2217"/>
                  </a:cubicBezTo>
                  <a:cubicBezTo>
                    <a:pt x="7709" y="2270"/>
                    <a:pt x="7391" y="2323"/>
                    <a:pt x="7161" y="2358"/>
                  </a:cubicBezTo>
                  <a:cubicBezTo>
                    <a:pt x="6932" y="2393"/>
                    <a:pt x="6729" y="2393"/>
                    <a:pt x="6446" y="2411"/>
                  </a:cubicBezTo>
                  <a:cubicBezTo>
                    <a:pt x="6169" y="2428"/>
                    <a:pt x="5820" y="2452"/>
                    <a:pt x="5285" y="2546"/>
                  </a:cubicBezTo>
                  <a:lnTo>
                    <a:pt x="5285" y="2546"/>
                  </a:lnTo>
                  <a:cubicBezTo>
                    <a:pt x="5332" y="2536"/>
                    <a:pt x="5361" y="2526"/>
                    <a:pt x="5440" y="2508"/>
                  </a:cubicBezTo>
                  <a:lnTo>
                    <a:pt x="5440" y="2508"/>
                  </a:lnTo>
                  <a:cubicBezTo>
                    <a:pt x="5007" y="2570"/>
                    <a:pt x="4601" y="2702"/>
                    <a:pt x="4062" y="2808"/>
                  </a:cubicBezTo>
                  <a:cubicBezTo>
                    <a:pt x="3965" y="2857"/>
                    <a:pt x="3854" y="2893"/>
                    <a:pt x="3749" y="2928"/>
                  </a:cubicBezTo>
                  <a:lnTo>
                    <a:pt x="3749" y="2928"/>
                  </a:lnTo>
                  <a:cubicBezTo>
                    <a:pt x="3704" y="2936"/>
                    <a:pt x="3659" y="2945"/>
                    <a:pt x="3613" y="2954"/>
                  </a:cubicBezTo>
                  <a:lnTo>
                    <a:pt x="3613" y="2954"/>
                  </a:lnTo>
                  <a:cubicBezTo>
                    <a:pt x="3694" y="2924"/>
                    <a:pt x="3771" y="2896"/>
                    <a:pt x="3841" y="2870"/>
                  </a:cubicBezTo>
                  <a:lnTo>
                    <a:pt x="3841" y="2870"/>
                  </a:lnTo>
                  <a:cubicBezTo>
                    <a:pt x="3762" y="2879"/>
                    <a:pt x="3647" y="2914"/>
                    <a:pt x="3532" y="2958"/>
                  </a:cubicBezTo>
                  <a:cubicBezTo>
                    <a:pt x="3505" y="2968"/>
                    <a:pt x="3478" y="2978"/>
                    <a:pt x="3452" y="2988"/>
                  </a:cubicBezTo>
                  <a:lnTo>
                    <a:pt x="3452" y="2988"/>
                  </a:lnTo>
                  <a:cubicBezTo>
                    <a:pt x="3312" y="3019"/>
                    <a:pt x="3204" y="3045"/>
                    <a:pt x="3198" y="3045"/>
                  </a:cubicBezTo>
                  <a:cubicBezTo>
                    <a:pt x="3195" y="3045"/>
                    <a:pt x="3221" y="3038"/>
                    <a:pt x="3285" y="3020"/>
                  </a:cubicBezTo>
                  <a:lnTo>
                    <a:pt x="3285" y="3020"/>
                  </a:lnTo>
                  <a:lnTo>
                    <a:pt x="2173" y="3232"/>
                  </a:lnTo>
                  <a:lnTo>
                    <a:pt x="2164" y="3223"/>
                  </a:lnTo>
                  <a:cubicBezTo>
                    <a:pt x="1466" y="3338"/>
                    <a:pt x="751" y="3479"/>
                    <a:pt x="1" y="3612"/>
                  </a:cubicBezTo>
                  <a:lnTo>
                    <a:pt x="27" y="3965"/>
                  </a:lnTo>
                  <a:cubicBezTo>
                    <a:pt x="468" y="3974"/>
                    <a:pt x="928" y="3983"/>
                    <a:pt x="1396" y="4009"/>
                  </a:cubicBezTo>
                  <a:cubicBezTo>
                    <a:pt x="1649" y="4009"/>
                    <a:pt x="1906" y="4005"/>
                    <a:pt x="2235" y="4005"/>
                  </a:cubicBezTo>
                  <a:cubicBezTo>
                    <a:pt x="2399" y="4005"/>
                    <a:pt x="2582" y="4006"/>
                    <a:pt x="2791" y="4009"/>
                  </a:cubicBezTo>
                  <a:lnTo>
                    <a:pt x="2906" y="4044"/>
                  </a:lnTo>
                  <a:cubicBezTo>
                    <a:pt x="2951" y="4044"/>
                    <a:pt x="3002" y="4043"/>
                    <a:pt x="3055" y="4043"/>
                  </a:cubicBezTo>
                  <a:cubicBezTo>
                    <a:pt x="3400" y="4043"/>
                    <a:pt x="3880" y="4058"/>
                    <a:pt x="4214" y="4058"/>
                  </a:cubicBezTo>
                  <a:cubicBezTo>
                    <a:pt x="4376" y="4058"/>
                    <a:pt x="4503" y="4055"/>
                    <a:pt x="4566" y="4044"/>
                  </a:cubicBezTo>
                  <a:cubicBezTo>
                    <a:pt x="4739" y="4074"/>
                    <a:pt x="5056" y="4084"/>
                    <a:pt x="5433" y="4084"/>
                  </a:cubicBezTo>
                  <a:cubicBezTo>
                    <a:pt x="5666" y="4084"/>
                    <a:pt x="5923" y="4080"/>
                    <a:pt x="6183" y="4075"/>
                  </a:cubicBezTo>
                  <a:lnTo>
                    <a:pt x="6183" y="4075"/>
                  </a:lnTo>
                  <a:cubicBezTo>
                    <a:pt x="5854" y="4154"/>
                    <a:pt x="5520" y="4243"/>
                    <a:pt x="5325" y="4283"/>
                  </a:cubicBezTo>
                  <a:cubicBezTo>
                    <a:pt x="5440" y="4265"/>
                    <a:pt x="5581" y="4239"/>
                    <a:pt x="5652" y="4221"/>
                  </a:cubicBezTo>
                  <a:lnTo>
                    <a:pt x="5652" y="4221"/>
                  </a:lnTo>
                  <a:cubicBezTo>
                    <a:pt x="5263" y="4336"/>
                    <a:pt x="4866" y="4433"/>
                    <a:pt x="4468" y="4530"/>
                  </a:cubicBezTo>
                  <a:cubicBezTo>
                    <a:pt x="4430" y="4536"/>
                    <a:pt x="4405" y="4538"/>
                    <a:pt x="4392" y="4538"/>
                  </a:cubicBezTo>
                  <a:cubicBezTo>
                    <a:pt x="4343" y="4538"/>
                    <a:pt x="4456" y="4503"/>
                    <a:pt x="4574" y="4468"/>
                  </a:cubicBezTo>
                  <a:lnTo>
                    <a:pt x="4574" y="4468"/>
                  </a:lnTo>
                  <a:cubicBezTo>
                    <a:pt x="4336" y="4530"/>
                    <a:pt x="4168" y="4574"/>
                    <a:pt x="3815" y="4645"/>
                  </a:cubicBezTo>
                  <a:cubicBezTo>
                    <a:pt x="3903" y="4592"/>
                    <a:pt x="3868" y="4565"/>
                    <a:pt x="4371" y="4459"/>
                  </a:cubicBezTo>
                  <a:lnTo>
                    <a:pt x="4371" y="4459"/>
                  </a:lnTo>
                  <a:cubicBezTo>
                    <a:pt x="3992" y="4539"/>
                    <a:pt x="3621" y="4618"/>
                    <a:pt x="3241" y="4689"/>
                  </a:cubicBezTo>
                  <a:cubicBezTo>
                    <a:pt x="3181" y="4689"/>
                    <a:pt x="2878" y="4719"/>
                    <a:pt x="2790" y="4719"/>
                  </a:cubicBezTo>
                  <a:cubicBezTo>
                    <a:pt x="2761" y="4719"/>
                    <a:pt x="2755" y="4715"/>
                    <a:pt x="2791" y="4707"/>
                  </a:cubicBezTo>
                  <a:lnTo>
                    <a:pt x="2791" y="4707"/>
                  </a:lnTo>
                  <a:cubicBezTo>
                    <a:pt x="2314" y="4760"/>
                    <a:pt x="1669" y="4883"/>
                    <a:pt x="1016" y="4954"/>
                  </a:cubicBezTo>
                  <a:lnTo>
                    <a:pt x="1034" y="5404"/>
                  </a:lnTo>
                  <a:cubicBezTo>
                    <a:pt x="1254" y="5404"/>
                    <a:pt x="1475" y="5395"/>
                    <a:pt x="1687" y="5395"/>
                  </a:cubicBezTo>
                  <a:cubicBezTo>
                    <a:pt x="1731" y="5387"/>
                    <a:pt x="1819" y="5378"/>
                    <a:pt x="2005" y="5360"/>
                  </a:cubicBezTo>
                  <a:cubicBezTo>
                    <a:pt x="2251" y="5349"/>
                    <a:pt x="2488" y="5337"/>
                    <a:pt x="2725" y="5321"/>
                  </a:cubicBezTo>
                  <a:lnTo>
                    <a:pt x="2725" y="5321"/>
                  </a:lnTo>
                  <a:cubicBezTo>
                    <a:pt x="2790" y="5324"/>
                    <a:pt x="2856" y="5325"/>
                    <a:pt x="2924" y="5325"/>
                  </a:cubicBezTo>
                  <a:cubicBezTo>
                    <a:pt x="3016" y="5325"/>
                    <a:pt x="3109" y="5322"/>
                    <a:pt x="3202" y="5316"/>
                  </a:cubicBezTo>
                  <a:lnTo>
                    <a:pt x="3202" y="5316"/>
                  </a:lnTo>
                  <a:cubicBezTo>
                    <a:pt x="3309" y="5321"/>
                    <a:pt x="3421" y="5323"/>
                    <a:pt x="3537" y="5324"/>
                  </a:cubicBezTo>
                  <a:lnTo>
                    <a:pt x="3537" y="5324"/>
                  </a:lnTo>
                  <a:cubicBezTo>
                    <a:pt x="3418" y="5338"/>
                    <a:pt x="3329" y="5356"/>
                    <a:pt x="3312" y="5378"/>
                  </a:cubicBezTo>
                  <a:cubicBezTo>
                    <a:pt x="3290" y="5376"/>
                    <a:pt x="3264" y="5376"/>
                    <a:pt x="3237" y="5376"/>
                  </a:cubicBezTo>
                  <a:cubicBezTo>
                    <a:pt x="3208" y="5376"/>
                    <a:pt x="3178" y="5376"/>
                    <a:pt x="3153" y="5376"/>
                  </a:cubicBezTo>
                  <a:cubicBezTo>
                    <a:pt x="3077" y="5376"/>
                    <a:pt x="3048" y="5371"/>
                    <a:pt x="3232" y="5334"/>
                  </a:cubicBezTo>
                  <a:lnTo>
                    <a:pt x="3232" y="5334"/>
                  </a:lnTo>
                  <a:cubicBezTo>
                    <a:pt x="2438" y="5466"/>
                    <a:pt x="1961" y="5519"/>
                    <a:pt x="1457" y="5643"/>
                  </a:cubicBezTo>
                  <a:lnTo>
                    <a:pt x="530" y="5881"/>
                  </a:lnTo>
                  <a:lnTo>
                    <a:pt x="1457" y="6013"/>
                  </a:lnTo>
                  <a:cubicBezTo>
                    <a:pt x="1555" y="6031"/>
                    <a:pt x="1661" y="6040"/>
                    <a:pt x="1775" y="6049"/>
                  </a:cubicBezTo>
                  <a:cubicBezTo>
                    <a:pt x="1812" y="6066"/>
                    <a:pt x="1790" y="6070"/>
                    <a:pt x="1754" y="6070"/>
                  </a:cubicBezTo>
                  <a:cubicBezTo>
                    <a:pt x="1721" y="6070"/>
                    <a:pt x="1675" y="6066"/>
                    <a:pt x="1651" y="6066"/>
                  </a:cubicBezTo>
                  <a:cubicBezTo>
                    <a:pt x="1633" y="6066"/>
                    <a:pt x="1628" y="6068"/>
                    <a:pt x="1652" y="6075"/>
                  </a:cubicBezTo>
                  <a:cubicBezTo>
                    <a:pt x="1731" y="6084"/>
                    <a:pt x="1961" y="6119"/>
                    <a:pt x="2058" y="6146"/>
                  </a:cubicBezTo>
                  <a:cubicBezTo>
                    <a:pt x="2087" y="6157"/>
                    <a:pt x="2086" y="6161"/>
                    <a:pt x="2066" y="6161"/>
                  </a:cubicBezTo>
                  <a:cubicBezTo>
                    <a:pt x="2019" y="6161"/>
                    <a:pt x="1871" y="6138"/>
                    <a:pt x="1766" y="6119"/>
                  </a:cubicBezTo>
                  <a:lnTo>
                    <a:pt x="1766" y="6119"/>
                  </a:lnTo>
                  <a:cubicBezTo>
                    <a:pt x="2252" y="6217"/>
                    <a:pt x="2526" y="6234"/>
                    <a:pt x="2685" y="6234"/>
                  </a:cubicBezTo>
                  <a:cubicBezTo>
                    <a:pt x="2844" y="6234"/>
                    <a:pt x="2888" y="6208"/>
                    <a:pt x="2932" y="6181"/>
                  </a:cubicBezTo>
                  <a:cubicBezTo>
                    <a:pt x="3072" y="6211"/>
                    <a:pt x="3192" y="6235"/>
                    <a:pt x="3301" y="6253"/>
                  </a:cubicBezTo>
                  <a:lnTo>
                    <a:pt x="3301" y="6253"/>
                  </a:lnTo>
                  <a:lnTo>
                    <a:pt x="2614" y="6711"/>
                  </a:lnTo>
                  <a:lnTo>
                    <a:pt x="3515" y="6605"/>
                  </a:lnTo>
                  <a:cubicBezTo>
                    <a:pt x="3630" y="6596"/>
                    <a:pt x="3691" y="6579"/>
                    <a:pt x="3859" y="6570"/>
                  </a:cubicBezTo>
                  <a:cubicBezTo>
                    <a:pt x="4433" y="6570"/>
                    <a:pt x="4548" y="6605"/>
                    <a:pt x="4689" y="6640"/>
                  </a:cubicBezTo>
                  <a:cubicBezTo>
                    <a:pt x="4743" y="6641"/>
                    <a:pt x="4788" y="6641"/>
                    <a:pt x="4826" y="6641"/>
                  </a:cubicBezTo>
                  <a:cubicBezTo>
                    <a:pt x="5435" y="6641"/>
                    <a:pt x="4117" y="6578"/>
                    <a:pt x="5139" y="6561"/>
                  </a:cubicBezTo>
                  <a:lnTo>
                    <a:pt x="5139" y="6561"/>
                  </a:lnTo>
                  <a:cubicBezTo>
                    <a:pt x="5308" y="6565"/>
                    <a:pt x="5465" y="6567"/>
                    <a:pt x="5618" y="6567"/>
                  </a:cubicBezTo>
                  <a:cubicBezTo>
                    <a:pt x="6162" y="6567"/>
                    <a:pt x="6648" y="6544"/>
                    <a:pt x="7365" y="6517"/>
                  </a:cubicBezTo>
                  <a:lnTo>
                    <a:pt x="7365" y="6517"/>
                  </a:lnTo>
                  <a:cubicBezTo>
                    <a:pt x="7894" y="6534"/>
                    <a:pt x="7267" y="6552"/>
                    <a:pt x="7462" y="6570"/>
                  </a:cubicBezTo>
                  <a:lnTo>
                    <a:pt x="7939" y="6526"/>
                  </a:lnTo>
                  <a:cubicBezTo>
                    <a:pt x="8053" y="6526"/>
                    <a:pt x="8018" y="6534"/>
                    <a:pt x="7991" y="6543"/>
                  </a:cubicBezTo>
                  <a:cubicBezTo>
                    <a:pt x="8398" y="6526"/>
                    <a:pt x="8027" y="6490"/>
                    <a:pt x="8654" y="6473"/>
                  </a:cubicBezTo>
                  <a:cubicBezTo>
                    <a:pt x="8689" y="6464"/>
                    <a:pt x="8742" y="6455"/>
                    <a:pt x="8830" y="6455"/>
                  </a:cubicBezTo>
                  <a:lnTo>
                    <a:pt x="8830" y="6437"/>
                  </a:lnTo>
                  <a:lnTo>
                    <a:pt x="8830" y="6437"/>
                  </a:lnTo>
                  <a:cubicBezTo>
                    <a:pt x="8830" y="6437"/>
                    <a:pt x="8830" y="6437"/>
                    <a:pt x="8830" y="6437"/>
                  </a:cubicBezTo>
                  <a:lnTo>
                    <a:pt x="8827" y="6374"/>
                  </a:lnTo>
                  <a:lnTo>
                    <a:pt x="8821" y="6252"/>
                  </a:lnTo>
                  <a:cubicBezTo>
                    <a:pt x="8764" y="6255"/>
                    <a:pt x="8694" y="6256"/>
                    <a:pt x="8616" y="6256"/>
                  </a:cubicBezTo>
                  <a:cubicBezTo>
                    <a:pt x="8340" y="6256"/>
                    <a:pt x="7954" y="6243"/>
                    <a:pt x="7571" y="6243"/>
                  </a:cubicBezTo>
                  <a:cubicBezTo>
                    <a:pt x="7350" y="6243"/>
                    <a:pt x="7129" y="6247"/>
                    <a:pt x="6932" y="6261"/>
                  </a:cubicBezTo>
                  <a:cubicBezTo>
                    <a:pt x="6738" y="6243"/>
                    <a:pt x="7020" y="6234"/>
                    <a:pt x="6967" y="6208"/>
                  </a:cubicBezTo>
                  <a:lnTo>
                    <a:pt x="6967" y="6208"/>
                  </a:lnTo>
                  <a:cubicBezTo>
                    <a:pt x="6437" y="6225"/>
                    <a:pt x="6208" y="6225"/>
                    <a:pt x="6005" y="6225"/>
                  </a:cubicBezTo>
                  <a:cubicBezTo>
                    <a:pt x="5793" y="6225"/>
                    <a:pt x="5616" y="6225"/>
                    <a:pt x="5175" y="6234"/>
                  </a:cubicBezTo>
                  <a:cubicBezTo>
                    <a:pt x="5145" y="6230"/>
                    <a:pt x="5116" y="6226"/>
                    <a:pt x="5086" y="6222"/>
                  </a:cubicBezTo>
                  <a:lnTo>
                    <a:pt x="5086" y="6222"/>
                  </a:lnTo>
                  <a:cubicBezTo>
                    <a:pt x="5515" y="6158"/>
                    <a:pt x="6696" y="5881"/>
                    <a:pt x="7418" y="5793"/>
                  </a:cubicBezTo>
                  <a:lnTo>
                    <a:pt x="7418" y="5793"/>
                  </a:lnTo>
                  <a:cubicBezTo>
                    <a:pt x="7364" y="5795"/>
                    <a:pt x="7311" y="5798"/>
                    <a:pt x="7273" y="5798"/>
                  </a:cubicBezTo>
                  <a:cubicBezTo>
                    <a:pt x="7186" y="5798"/>
                    <a:pt x="7181" y="5784"/>
                    <a:pt x="7453" y="5722"/>
                  </a:cubicBezTo>
                  <a:cubicBezTo>
                    <a:pt x="8053" y="5607"/>
                    <a:pt x="9104" y="5466"/>
                    <a:pt x="9616" y="5254"/>
                  </a:cubicBezTo>
                  <a:cubicBezTo>
                    <a:pt x="9696" y="5236"/>
                    <a:pt x="9731" y="5236"/>
                    <a:pt x="9731" y="5236"/>
                  </a:cubicBezTo>
                  <a:cubicBezTo>
                    <a:pt x="10027" y="5149"/>
                    <a:pt x="10554" y="4981"/>
                    <a:pt x="10952" y="4826"/>
                  </a:cubicBezTo>
                  <a:lnTo>
                    <a:pt x="10952" y="4826"/>
                  </a:lnTo>
                  <a:cubicBezTo>
                    <a:pt x="10979" y="4824"/>
                    <a:pt x="11007" y="4823"/>
                    <a:pt x="11038" y="4821"/>
                  </a:cubicBezTo>
                  <a:lnTo>
                    <a:pt x="11033" y="4794"/>
                  </a:lnTo>
                  <a:lnTo>
                    <a:pt x="11033" y="4794"/>
                  </a:lnTo>
                  <a:cubicBezTo>
                    <a:pt x="11047" y="4788"/>
                    <a:pt x="11060" y="4783"/>
                    <a:pt x="11073" y="4777"/>
                  </a:cubicBezTo>
                  <a:lnTo>
                    <a:pt x="11691" y="4521"/>
                  </a:lnTo>
                  <a:lnTo>
                    <a:pt x="11029" y="4539"/>
                  </a:lnTo>
                  <a:cubicBezTo>
                    <a:pt x="11016" y="4539"/>
                    <a:pt x="11004" y="4539"/>
                    <a:pt x="10992" y="4539"/>
                  </a:cubicBezTo>
                  <a:lnTo>
                    <a:pt x="10992" y="4539"/>
                  </a:lnTo>
                  <a:lnTo>
                    <a:pt x="10985" y="4495"/>
                  </a:lnTo>
                  <a:cubicBezTo>
                    <a:pt x="10950" y="4510"/>
                    <a:pt x="10913" y="4525"/>
                    <a:pt x="10873" y="4541"/>
                  </a:cubicBezTo>
                  <a:lnTo>
                    <a:pt x="10873" y="4541"/>
                  </a:lnTo>
                  <a:cubicBezTo>
                    <a:pt x="10775" y="4545"/>
                    <a:pt x="10694" y="4551"/>
                    <a:pt x="10640" y="4557"/>
                  </a:cubicBezTo>
                  <a:cubicBezTo>
                    <a:pt x="10493" y="4509"/>
                    <a:pt x="10122" y="4494"/>
                    <a:pt x="9693" y="4494"/>
                  </a:cubicBezTo>
                  <a:cubicBezTo>
                    <a:pt x="9478" y="4494"/>
                    <a:pt x="9248" y="4498"/>
                    <a:pt x="9025" y="4504"/>
                  </a:cubicBezTo>
                  <a:cubicBezTo>
                    <a:pt x="8639" y="4514"/>
                    <a:pt x="8270" y="4530"/>
                    <a:pt x="8027" y="4530"/>
                  </a:cubicBezTo>
                  <a:cubicBezTo>
                    <a:pt x="7847" y="4530"/>
                    <a:pt x="7735" y="4521"/>
                    <a:pt x="7735" y="4495"/>
                  </a:cubicBezTo>
                  <a:cubicBezTo>
                    <a:pt x="7639" y="4498"/>
                    <a:pt x="7541" y="4502"/>
                    <a:pt x="7444" y="4506"/>
                  </a:cubicBezTo>
                  <a:lnTo>
                    <a:pt x="7444" y="4506"/>
                  </a:lnTo>
                  <a:cubicBezTo>
                    <a:pt x="7752" y="4440"/>
                    <a:pt x="8091" y="4373"/>
                    <a:pt x="8053" y="4353"/>
                  </a:cubicBezTo>
                  <a:lnTo>
                    <a:pt x="8053" y="4353"/>
                  </a:lnTo>
                  <a:lnTo>
                    <a:pt x="7255" y="4513"/>
                  </a:lnTo>
                  <a:lnTo>
                    <a:pt x="7255" y="4513"/>
                  </a:lnTo>
                  <a:cubicBezTo>
                    <a:pt x="7108" y="4519"/>
                    <a:pt x="6960" y="4526"/>
                    <a:pt x="6813" y="4533"/>
                  </a:cubicBezTo>
                  <a:lnTo>
                    <a:pt x="6813" y="4533"/>
                  </a:lnTo>
                  <a:cubicBezTo>
                    <a:pt x="6868" y="4518"/>
                    <a:pt x="6929" y="4503"/>
                    <a:pt x="6994" y="4486"/>
                  </a:cubicBezTo>
                  <a:cubicBezTo>
                    <a:pt x="7365" y="4398"/>
                    <a:pt x="7886" y="4292"/>
                    <a:pt x="8415" y="4195"/>
                  </a:cubicBezTo>
                  <a:cubicBezTo>
                    <a:pt x="8435" y="4193"/>
                    <a:pt x="8451" y="4192"/>
                    <a:pt x="8464" y="4192"/>
                  </a:cubicBezTo>
                  <a:cubicBezTo>
                    <a:pt x="8625" y="4192"/>
                    <a:pt x="8232" y="4336"/>
                    <a:pt x="8256" y="4345"/>
                  </a:cubicBezTo>
                  <a:cubicBezTo>
                    <a:pt x="8327" y="4327"/>
                    <a:pt x="8574" y="4274"/>
                    <a:pt x="8830" y="4212"/>
                  </a:cubicBezTo>
                  <a:cubicBezTo>
                    <a:pt x="9078" y="4159"/>
                    <a:pt x="9316" y="4097"/>
                    <a:pt x="9369" y="4089"/>
                  </a:cubicBezTo>
                  <a:lnTo>
                    <a:pt x="9369" y="4089"/>
                  </a:lnTo>
                  <a:cubicBezTo>
                    <a:pt x="9219" y="4142"/>
                    <a:pt x="9069" y="4177"/>
                    <a:pt x="8919" y="4221"/>
                  </a:cubicBezTo>
                  <a:cubicBezTo>
                    <a:pt x="9350" y="4145"/>
                    <a:pt x="9652" y="4020"/>
                    <a:pt x="10041" y="3885"/>
                  </a:cubicBezTo>
                  <a:lnTo>
                    <a:pt x="10041" y="3885"/>
                  </a:lnTo>
                  <a:cubicBezTo>
                    <a:pt x="10044" y="3885"/>
                    <a:pt x="10046" y="3885"/>
                    <a:pt x="10049" y="3885"/>
                  </a:cubicBezTo>
                  <a:lnTo>
                    <a:pt x="10048" y="3883"/>
                  </a:lnTo>
                  <a:lnTo>
                    <a:pt x="10048" y="3883"/>
                  </a:lnTo>
                  <a:cubicBezTo>
                    <a:pt x="10063" y="3878"/>
                    <a:pt x="10078" y="3873"/>
                    <a:pt x="10093" y="3868"/>
                  </a:cubicBezTo>
                  <a:lnTo>
                    <a:pt x="10994" y="3559"/>
                  </a:lnTo>
                  <a:lnTo>
                    <a:pt x="10040" y="3594"/>
                  </a:lnTo>
                  <a:cubicBezTo>
                    <a:pt x="10026" y="3595"/>
                    <a:pt x="10011" y="3596"/>
                    <a:pt x="9996" y="3596"/>
                  </a:cubicBezTo>
                  <a:lnTo>
                    <a:pt x="9996" y="3596"/>
                  </a:lnTo>
                  <a:lnTo>
                    <a:pt x="9996" y="3594"/>
                  </a:lnTo>
                  <a:cubicBezTo>
                    <a:pt x="9993" y="3595"/>
                    <a:pt x="9990" y="3596"/>
                    <a:pt x="9988" y="3597"/>
                  </a:cubicBezTo>
                  <a:lnTo>
                    <a:pt x="9988" y="3597"/>
                  </a:lnTo>
                  <a:cubicBezTo>
                    <a:pt x="9928" y="3599"/>
                    <a:pt x="9866" y="3601"/>
                    <a:pt x="9802" y="3601"/>
                  </a:cubicBezTo>
                  <a:cubicBezTo>
                    <a:pt x="9718" y="3601"/>
                    <a:pt x="9629" y="3599"/>
                    <a:pt x="9537" y="3594"/>
                  </a:cubicBezTo>
                  <a:cubicBezTo>
                    <a:pt x="9410" y="3594"/>
                    <a:pt x="9217" y="3580"/>
                    <a:pt x="9052" y="3570"/>
                  </a:cubicBezTo>
                  <a:lnTo>
                    <a:pt x="9052" y="3570"/>
                  </a:lnTo>
                  <a:cubicBezTo>
                    <a:pt x="9404" y="3452"/>
                    <a:pt x="9756" y="3326"/>
                    <a:pt x="9805" y="3326"/>
                  </a:cubicBezTo>
                  <a:cubicBezTo>
                    <a:pt x="9809" y="3326"/>
                    <a:pt x="9811" y="3327"/>
                    <a:pt x="9810" y="3329"/>
                  </a:cubicBezTo>
                  <a:cubicBezTo>
                    <a:pt x="9880" y="3306"/>
                    <a:pt x="9949" y="3276"/>
                    <a:pt x="10024" y="3251"/>
                  </a:cubicBezTo>
                  <a:lnTo>
                    <a:pt x="10024" y="3251"/>
                  </a:lnTo>
                  <a:cubicBezTo>
                    <a:pt x="10027" y="3251"/>
                    <a:pt x="10029" y="3250"/>
                    <a:pt x="10031" y="3250"/>
                  </a:cubicBezTo>
                  <a:lnTo>
                    <a:pt x="10031" y="3249"/>
                  </a:lnTo>
                  <a:lnTo>
                    <a:pt x="10031" y="3249"/>
                  </a:lnTo>
                  <a:cubicBezTo>
                    <a:pt x="10040" y="3246"/>
                    <a:pt x="10049" y="3244"/>
                    <a:pt x="10058" y="3241"/>
                  </a:cubicBezTo>
                  <a:lnTo>
                    <a:pt x="9978" y="2985"/>
                  </a:lnTo>
                  <a:cubicBezTo>
                    <a:pt x="9970" y="2987"/>
                    <a:pt x="9962" y="2988"/>
                    <a:pt x="9953" y="2990"/>
                  </a:cubicBezTo>
                  <a:lnTo>
                    <a:pt x="9953" y="2990"/>
                  </a:lnTo>
                  <a:lnTo>
                    <a:pt x="9952" y="2985"/>
                  </a:lnTo>
                  <a:lnTo>
                    <a:pt x="9934" y="2950"/>
                  </a:lnTo>
                  <a:cubicBezTo>
                    <a:pt x="9818" y="2990"/>
                    <a:pt x="9720" y="3025"/>
                    <a:pt x="9638" y="3055"/>
                  </a:cubicBezTo>
                  <a:lnTo>
                    <a:pt x="9638" y="3055"/>
                  </a:lnTo>
                  <a:cubicBezTo>
                    <a:pt x="8585" y="3261"/>
                    <a:pt x="7526" y="3349"/>
                    <a:pt x="6482" y="3373"/>
                  </a:cubicBezTo>
                  <a:cubicBezTo>
                    <a:pt x="6181" y="3383"/>
                    <a:pt x="5881" y="3386"/>
                    <a:pt x="5583" y="3386"/>
                  </a:cubicBezTo>
                  <a:cubicBezTo>
                    <a:pt x="4911" y="3386"/>
                    <a:pt x="4243" y="3367"/>
                    <a:pt x="3584" y="3346"/>
                  </a:cubicBezTo>
                  <a:lnTo>
                    <a:pt x="3584" y="3346"/>
                  </a:lnTo>
                  <a:cubicBezTo>
                    <a:pt x="3715" y="3299"/>
                    <a:pt x="3841" y="3253"/>
                    <a:pt x="3974" y="3214"/>
                  </a:cubicBezTo>
                  <a:lnTo>
                    <a:pt x="3974" y="3214"/>
                  </a:lnTo>
                  <a:lnTo>
                    <a:pt x="3868" y="3241"/>
                  </a:lnTo>
                  <a:cubicBezTo>
                    <a:pt x="4045" y="3170"/>
                    <a:pt x="4142" y="3135"/>
                    <a:pt x="4274" y="3091"/>
                  </a:cubicBezTo>
                  <a:cubicBezTo>
                    <a:pt x="4284" y="3087"/>
                    <a:pt x="4294" y="3083"/>
                    <a:pt x="4305" y="3080"/>
                  </a:cubicBezTo>
                  <a:lnTo>
                    <a:pt x="4305" y="3080"/>
                  </a:lnTo>
                  <a:cubicBezTo>
                    <a:pt x="5158" y="2938"/>
                    <a:pt x="6184" y="2765"/>
                    <a:pt x="6888" y="2667"/>
                  </a:cubicBezTo>
                  <a:cubicBezTo>
                    <a:pt x="7087" y="2619"/>
                    <a:pt x="7423" y="2550"/>
                    <a:pt x="7350" y="2550"/>
                  </a:cubicBezTo>
                  <a:cubicBezTo>
                    <a:pt x="7342" y="2550"/>
                    <a:pt x="7330" y="2550"/>
                    <a:pt x="7312" y="2552"/>
                  </a:cubicBezTo>
                  <a:lnTo>
                    <a:pt x="6905" y="2623"/>
                  </a:lnTo>
                  <a:cubicBezTo>
                    <a:pt x="6882" y="2624"/>
                    <a:pt x="6865" y="2625"/>
                    <a:pt x="6853" y="2625"/>
                  </a:cubicBezTo>
                  <a:cubicBezTo>
                    <a:pt x="6731" y="2625"/>
                    <a:pt x="7099" y="2550"/>
                    <a:pt x="7233" y="2517"/>
                  </a:cubicBezTo>
                  <a:lnTo>
                    <a:pt x="7233" y="2517"/>
                  </a:lnTo>
                  <a:cubicBezTo>
                    <a:pt x="7681" y="2461"/>
                    <a:pt x="8282" y="2361"/>
                    <a:pt x="8866" y="2225"/>
                  </a:cubicBezTo>
                  <a:cubicBezTo>
                    <a:pt x="8888" y="2221"/>
                    <a:pt x="8911" y="2216"/>
                    <a:pt x="8933" y="2211"/>
                  </a:cubicBezTo>
                  <a:lnTo>
                    <a:pt x="8933" y="2211"/>
                  </a:lnTo>
                  <a:cubicBezTo>
                    <a:pt x="9015" y="2201"/>
                    <a:pt x="9102" y="2191"/>
                    <a:pt x="9190" y="2181"/>
                  </a:cubicBezTo>
                  <a:lnTo>
                    <a:pt x="9190" y="2181"/>
                  </a:lnTo>
                  <a:lnTo>
                    <a:pt x="9192" y="2181"/>
                  </a:lnTo>
                  <a:cubicBezTo>
                    <a:pt x="9192" y="2181"/>
                    <a:pt x="9192" y="2181"/>
                    <a:pt x="9191" y="2181"/>
                  </a:cubicBezTo>
                  <a:lnTo>
                    <a:pt x="9191" y="2181"/>
                  </a:lnTo>
                  <a:cubicBezTo>
                    <a:pt x="9500" y="2144"/>
                    <a:pt x="9818" y="2104"/>
                    <a:pt x="9996" y="2049"/>
                  </a:cubicBezTo>
                  <a:lnTo>
                    <a:pt x="9996" y="2049"/>
                  </a:lnTo>
                  <a:cubicBezTo>
                    <a:pt x="9832" y="2057"/>
                    <a:pt x="9675" y="2071"/>
                    <a:pt x="9512" y="2087"/>
                  </a:cubicBezTo>
                  <a:lnTo>
                    <a:pt x="9512" y="2087"/>
                  </a:lnTo>
                  <a:cubicBezTo>
                    <a:pt x="9724" y="2043"/>
                    <a:pt x="9923" y="2005"/>
                    <a:pt x="10102" y="1978"/>
                  </a:cubicBezTo>
                  <a:cubicBezTo>
                    <a:pt x="10260" y="1958"/>
                    <a:pt x="10403" y="1948"/>
                    <a:pt x="10520" y="1943"/>
                  </a:cubicBezTo>
                  <a:lnTo>
                    <a:pt x="10520" y="1943"/>
                  </a:lnTo>
                  <a:lnTo>
                    <a:pt x="10532" y="2091"/>
                  </a:lnTo>
                  <a:lnTo>
                    <a:pt x="10522" y="1943"/>
                  </a:lnTo>
                  <a:lnTo>
                    <a:pt x="10522" y="1943"/>
                  </a:lnTo>
                  <a:cubicBezTo>
                    <a:pt x="10564" y="1941"/>
                    <a:pt x="10604" y="1941"/>
                    <a:pt x="10639" y="1941"/>
                  </a:cubicBezTo>
                  <a:cubicBezTo>
                    <a:pt x="10724" y="1941"/>
                    <a:pt x="10788" y="1945"/>
                    <a:pt x="10826" y="1952"/>
                  </a:cubicBezTo>
                  <a:cubicBezTo>
                    <a:pt x="10852" y="1949"/>
                    <a:pt x="10879" y="1948"/>
                    <a:pt x="10905" y="1948"/>
                  </a:cubicBezTo>
                  <a:cubicBezTo>
                    <a:pt x="10958" y="1948"/>
                    <a:pt x="11011" y="1952"/>
                    <a:pt x="11064" y="1952"/>
                  </a:cubicBezTo>
                  <a:lnTo>
                    <a:pt x="11091" y="1696"/>
                  </a:lnTo>
                  <a:cubicBezTo>
                    <a:pt x="10543" y="1678"/>
                    <a:pt x="9996" y="1546"/>
                    <a:pt x="9316" y="1448"/>
                  </a:cubicBezTo>
                  <a:lnTo>
                    <a:pt x="9316" y="1448"/>
                  </a:lnTo>
                  <a:cubicBezTo>
                    <a:pt x="9413" y="1466"/>
                    <a:pt x="9493" y="1493"/>
                    <a:pt x="9457" y="1501"/>
                  </a:cubicBezTo>
                  <a:cubicBezTo>
                    <a:pt x="9448" y="1506"/>
                    <a:pt x="9431" y="1508"/>
                    <a:pt x="9404" y="1508"/>
                  </a:cubicBezTo>
                  <a:cubicBezTo>
                    <a:pt x="9332" y="1508"/>
                    <a:pt x="9191" y="1492"/>
                    <a:pt x="8945" y="1466"/>
                  </a:cubicBezTo>
                  <a:cubicBezTo>
                    <a:pt x="9069" y="1433"/>
                    <a:pt x="8807" y="1377"/>
                    <a:pt x="8426" y="1377"/>
                  </a:cubicBezTo>
                  <a:cubicBezTo>
                    <a:pt x="8400" y="1377"/>
                    <a:pt x="8372" y="1377"/>
                    <a:pt x="8345" y="1378"/>
                  </a:cubicBezTo>
                  <a:cubicBezTo>
                    <a:pt x="8142" y="1387"/>
                    <a:pt x="7903" y="1404"/>
                    <a:pt x="7691" y="1457"/>
                  </a:cubicBezTo>
                  <a:cubicBezTo>
                    <a:pt x="7497" y="1488"/>
                    <a:pt x="7329" y="1533"/>
                    <a:pt x="7202" y="1556"/>
                  </a:cubicBezTo>
                  <a:lnTo>
                    <a:pt x="7202" y="1556"/>
                  </a:lnTo>
                  <a:cubicBezTo>
                    <a:pt x="7204" y="1555"/>
                    <a:pt x="7206" y="1555"/>
                    <a:pt x="7208" y="1555"/>
                  </a:cubicBezTo>
                  <a:cubicBezTo>
                    <a:pt x="7274" y="1555"/>
                    <a:pt x="6888" y="1681"/>
                    <a:pt x="6517" y="1766"/>
                  </a:cubicBezTo>
                  <a:cubicBezTo>
                    <a:pt x="6146" y="1857"/>
                    <a:pt x="5801" y="1922"/>
                    <a:pt x="5949" y="1922"/>
                  </a:cubicBezTo>
                  <a:cubicBezTo>
                    <a:pt x="5974" y="1922"/>
                    <a:pt x="6012" y="1920"/>
                    <a:pt x="6067" y="1916"/>
                  </a:cubicBezTo>
                  <a:lnTo>
                    <a:pt x="6067" y="1916"/>
                  </a:lnTo>
                  <a:cubicBezTo>
                    <a:pt x="5915" y="1941"/>
                    <a:pt x="5844" y="1949"/>
                    <a:pt x="5812" y="1949"/>
                  </a:cubicBezTo>
                  <a:cubicBezTo>
                    <a:pt x="5746" y="1949"/>
                    <a:pt x="5840" y="1915"/>
                    <a:pt x="5745" y="1915"/>
                  </a:cubicBezTo>
                  <a:cubicBezTo>
                    <a:pt x="5717" y="1915"/>
                    <a:pt x="5674" y="1918"/>
                    <a:pt x="5607" y="1925"/>
                  </a:cubicBezTo>
                  <a:cubicBezTo>
                    <a:pt x="4652" y="2112"/>
                    <a:pt x="3541" y="2257"/>
                    <a:pt x="2378" y="2428"/>
                  </a:cubicBezTo>
                  <a:lnTo>
                    <a:pt x="2378" y="2428"/>
                  </a:lnTo>
                  <a:cubicBezTo>
                    <a:pt x="2719" y="2293"/>
                    <a:pt x="3058" y="2161"/>
                    <a:pt x="3409" y="2067"/>
                  </a:cubicBezTo>
                  <a:cubicBezTo>
                    <a:pt x="4009" y="1899"/>
                    <a:pt x="4627" y="1793"/>
                    <a:pt x="5245" y="1678"/>
                  </a:cubicBezTo>
                  <a:cubicBezTo>
                    <a:pt x="5872" y="1563"/>
                    <a:pt x="6499" y="1440"/>
                    <a:pt x="7109" y="1210"/>
                  </a:cubicBezTo>
                  <a:cubicBezTo>
                    <a:pt x="7259" y="1148"/>
                    <a:pt x="7409" y="1086"/>
                    <a:pt x="7559" y="1016"/>
                  </a:cubicBezTo>
                  <a:cubicBezTo>
                    <a:pt x="7682" y="963"/>
                    <a:pt x="7912" y="839"/>
                    <a:pt x="8080" y="724"/>
                  </a:cubicBezTo>
                  <a:cubicBezTo>
                    <a:pt x="8265" y="610"/>
                    <a:pt x="8406" y="486"/>
                    <a:pt x="8557" y="362"/>
                  </a:cubicBezTo>
                  <a:cubicBezTo>
                    <a:pt x="8627" y="292"/>
                    <a:pt x="8698" y="230"/>
                    <a:pt x="8777" y="159"/>
                  </a:cubicBezTo>
                  <a:lnTo>
                    <a:pt x="8892" y="53"/>
                  </a:lnTo>
                  <a:cubicBezTo>
                    <a:pt x="8892" y="53"/>
                    <a:pt x="8901" y="45"/>
                    <a:pt x="8901" y="45"/>
                  </a:cubicBezTo>
                  <a:lnTo>
                    <a:pt x="8901" y="36"/>
                  </a:lnTo>
                  <a:lnTo>
                    <a:pt x="8892" y="27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1"/>
            <p:cNvSpPr/>
            <p:nvPr/>
          </p:nvSpPr>
          <p:spPr>
            <a:xfrm rot="-1347295">
              <a:off x="8664872" y="5576871"/>
              <a:ext cx="26066" cy="6076"/>
            </a:xfrm>
            <a:custGeom>
              <a:rect b="b" l="l" r="r" t="t"/>
              <a:pathLst>
                <a:path extrusionOk="0" h="31" w="133">
                  <a:moveTo>
                    <a:pt x="0" y="0"/>
                  </a:moveTo>
                  <a:cubicBezTo>
                    <a:pt x="44" y="9"/>
                    <a:pt x="62" y="18"/>
                    <a:pt x="71" y="27"/>
                  </a:cubicBezTo>
                  <a:cubicBezTo>
                    <a:pt x="88" y="29"/>
                    <a:pt x="102" y="30"/>
                    <a:pt x="109" y="30"/>
                  </a:cubicBezTo>
                  <a:cubicBezTo>
                    <a:pt x="133" y="30"/>
                    <a:pt x="106" y="2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1"/>
            <p:cNvSpPr/>
            <p:nvPr/>
          </p:nvSpPr>
          <p:spPr>
            <a:xfrm rot="-1347295">
              <a:off x="8206481" y="5626690"/>
              <a:ext cx="12347" cy="1960"/>
            </a:xfrm>
            <a:custGeom>
              <a:rect b="b" l="l" r="r" t="t"/>
              <a:pathLst>
                <a:path extrusionOk="0" h="10" w="63">
                  <a:moveTo>
                    <a:pt x="27" y="0"/>
                  </a:moveTo>
                  <a:cubicBezTo>
                    <a:pt x="20" y="0"/>
                    <a:pt x="12" y="7"/>
                    <a:pt x="5" y="9"/>
                  </a:cubicBezTo>
                  <a:lnTo>
                    <a:pt x="5" y="9"/>
                  </a:lnTo>
                  <a:lnTo>
                    <a:pt x="62" y="0"/>
                  </a:lnTo>
                  <a:close/>
                  <a:moveTo>
                    <a:pt x="5" y="9"/>
                  </a:moveTo>
                  <a:lnTo>
                    <a:pt x="1" y="9"/>
                  </a:lnTo>
                  <a:cubicBezTo>
                    <a:pt x="2" y="9"/>
                    <a:pt x="3" y="9"/>
                    <a:pt x="5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1"/>
            <p:cNvSpPr/>
            <p:nvPr/>
          </p:nvSpPr>
          <p:spPr>
            <a:xfrm rot="-1347295">
              <a:off x="9093823" y="4872524"/>
              <a:ext cx="66047" cy="3724"/>
            </a:xfrm>
            <a:custGeom>
              <a:rect b="b" l="l" r="r" t="t"/>
              <a:pathLst>
                <a:path extrusionOk="0" h="19" w="337">
                  <a:moveTo>
                    <a:pt x="1" y="1"/>
                  </a:moveTo>
                  <a:cubicBezTo>
                    <a:pt x="169" y="1"/>
                    <a:pt x="266" y="9"/>
                    <a:pt x="327" y="18"/>
                  </a:cubicBezTo>
                  <a:cubicBezTo>
                    <a:pt x="336" y="9"/>
                    <a:pt x="25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1"/>
            <p:cNvSpPr/>
            <p:nvPr/>
          </p:nvSpPr>
          <p:spPr>
            <a:xfrm rot="-1347295">
              <a:off x="9320396" y="4408689"/>
              <a:ext cx="102304" cy="17443"/>
            </a:xfrm>
            <a:custGeom>
              <a:rect b="b" l="l" r="r" t="t"/>
              <a:pathLst>
                <a:path extrusionOk="0" h="89" w="522">
                  <a:moveTo>
                    <a:pt x="521" y="1"/>
                  </a:moveTo>
                  <a:lnTo>
                    <a:pt x="521" y="1"/>
                  </a:lnTo>
                  <a:cubicBezTo>
                    <a:pt x="504" y="3"/>
                    <a:pt x="489" y="6"/>
                    <a:pt x="477" y="8"/>
                  </a:cubicBezTo>
                  <a:lnTo>
                    <a:pt x="477" y="8"/>
                  </a:lnTo>
                  <a:lnTo>
                    <a:pt x="521" y="1"/>
                  </a:lnTo>
                  <a:close/>
                  <a:moveTo>
                    <a:pt x="477" y="8"/>
                  </a:moveTo>
                  <a:lnTo>
                    <a:pt x="89" y="74"/>
                  </a:lnTo>
                  <a:lnTo>
                    <a:pt x="89" y="74"/>
                  </a:lnTo>
                  <a:cubicBezTo>
                    <a:pt x="273" y="44"/>
                    <a:pt x="362" y="42"/>
                    <a:pt x="477" y="27"/>
                  </a:cubicBezTo>
                  <a:cubicBezTo>
                    <a:pt x="461" y="27"/>
                    <a:pt x="374" y="27"/>
                    <a:pt x="477" y="8"/>
                  </a:cubicBezTo>
                  <a:close/>
                  <a:moveTo>
                    <a:pt x="89" y="74"/>
                  </a:moveTo>
                  <a:cubicBezTo>
                    <a:pt x="61" y="78"/>
                    <a:pt x="32" y="83"/>
                    <a:pt x="0" y="89"/>
                  </a:cubicBezTo>
                  <a:lnTo>
                    <a:pt x="89" y="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1"/>
            <p:cNvSpPr/>
            <p:nvPr/>
          </p:nvSpPr>
          <p:spPr>
            <a:xfrm rot="-1347295">
              <a:off x="8822009" y="4653170"/>
              <a:ext cx="112691" cy="5488"/>
            </a:xfrm>
            <a:custGeom>
              <a:rect b="b" l="l" r="r" t="t"/>
              <a:pathLst>
                <a:path extrusionOk="0" h="28" w="575">
                  <a:moveTo>
                    <a:pt x="239" y="1"/>
                  </a:moveTo>
                  <a:lnTo>
                    <a:pt x="239" y="1"/>
                  </a:lnTo>
                  <a:cubicBezTo>
                    <a:pt x="199" y="5"/>
                    <a:pt x="157" y="5"/>
                    <a:pt x="116" y="5"/>
                  </a:cubicBezTo>
                  <a:cubicBezTo>
                    <a:pt x="75" y="5"/>
                    <a:pt x="36" y="5"/>
                    <a:pt x="0" y="10"/>
                  </a:cubicBezTo>
                  <a:lnTo>
                    <a:pt x="18" y="27"/>
                  </a:lnTo>
                  <a:cubicBezTo>
                    <a:pt x="345" y="27"/>
                    <a:pt x="574" y="10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1"/>
            <p:cNvSpPr/>
            <p:nvPr/>
          </p:nvSpPr>
          <p:spPr>
            <a:xfrm rot="-1347295">
              <a:off x="9469536" y="4354848"/>
              <a:ext cx="98776" cy="50172"/>
            </a:xfrm>
            <a:custGeom>
              <a:rect b="b" l="l" r="r" t="t"/>
              <a:pathLst>
                <a:path extrusionOk="0" h="256" w="504">
                  <a:moveTo>
                    <a:pt x="495" y="0"/>
                  </a:moveTo>
                  <a:cubicBezTo>
                    <a:pt x="415" y="18"/>
                    <a:pt x="336" y="27"/>
                    <a:pt x="247" y="44"/>
                  </a:cubicBezTo>
                  <a:cubicBezTo>
                    <a:pt x="258" y="48"/>
                    <a:pt x="280" y="50"/>
                    <a:pt x="311" y="50"/>
                  </a:cubicBezTo>
                  <a:cubicBezTo>
                    <a:pt x="355" y="50"/>
                    <a:pt x="417" y="46"/>
                    <a:pt x="495" y="35"/>
                  </a:cubicBezTo>
                  <a:lnTo>
                    <a:pt x="499" y="124"/>
                  </a:lnTo>
                  <a:lnTo>
                    <a:pt x="495" y="0"/>
                  </a:lnTo>
                  <a:close/>
                  <a:moveTo>
                    <a:pt x="499" y="124"/>
                  </a:moveTo>
                  <a:lnTo>
                    <a:pt x="502" y="212"/>
                  </a:lnTo>
                  <a:lnTo>
                    <a:pt x="502" y="212"/>
                  </a:lnTo>
                  <a:cubicBezTo>
                    <a:pt x="503" y="212"/>
                    <a:pt x="503" y="212"/>
                    <a:pt x="503" y="212"/>
                  </a:cubicBezTo>
                  <a:lnTo>
                    <a:pt x="499" y="124"/>
                  </a:lnTo>
                  <a:close/>
                  <a:moveTo>
                    <a:pt x="502" y="212"/>
                  </a:moveTo>
                  <a:lnTo>
                    <a:pt x="502" y="212"/>
                  </a:lnTo>
                  <a:cubicBezTo>
                    <a:pt x="370" y="212"/>
                    <a:pt x="194" y="221"/>
                    <a:pt x="0" y="230"/>
                  </a:cubicBezTo>
                  <a:lnTo>
                    <a:pt x="71" y="230"/>
                  </a:lnTo>
                  <a:cubicBezTo>
                    <a:pt x="22" y="249"/>
                    <a:pt x="70" y="255"/>
                    <a:pt x="173" y="255"/>
                  </a:cubicBezTo>
                  <a:cubicBezTo>
                    <a:pt x="255" y="255"/>
                    <a:pt x="373" y="251"/>
                    <a:pt x="503" y="247"/>
                  </a:cubicBezTo>
                  <a:lnTo>
                    <a:pt x="502" y="2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1"/>
            <p:cNvSpPr/>
            <p:nvPr/>
          </p:nvSpPr>
          <p:spPr>
            <a:xfrm rot="-1347295">
              <a:off x="9399515" y="4436309"/>
              <a:ext cx="70358" cy="3528"/>
            </a:xfrm>
            <a:custGeom>
              <a:rect b="b" l="l" r="r" t="t"/>
              <a:pathLst>
                <a:path extrusionOk="0" h="18" w="359">
                  <a:moveTo>
                    <a:pt x="359" y="1"/>
                  </a:moveTo>
                  <a:cubicBezTo>
                    <a:pt x="314" y="3"/>
                    <a:pt x="269" y="5"/>
                    <a:pt x="228" y="7"/>
                  </a:cubicBezTo>
                  <a:lnTo>
                    <a:pt x="228" y="7"/>
                  </a:lnTo>
                  <a:cubicBezTo>
                    <a:pt x="272" y="6"/>
                    <a:pt x="315" y="4"/>
                    <a:pt x="359" y="1"/>
                  </a:cubicBezTo>
                  <a:close/>
                  <a:moveTo>
                    <a:pt x="228" y="7"/>
                  </a:moveTo>
                  <a:cubicBezTo>
                    <a:pt x="157" y="10"/>
                    <a:pt x="86" y="10"/>
                    <a:pt x="14" y="10"/>
                  </a:cubicBezTo>
                  <a:cubicBezTo>
                    <a:pt x="1" y="15"/>
                    <a:pt x="9" y="17"/>
                    <a:pt x="33" y="17"/>
                  </a:cubicBezTo>
                  <a:cubicBezTo>
                    <a:pt x="70" y="17"/>
                    <a:pt x="142" y="12"/>
                    <a:pt x="228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1"/>
            <p:cNvSpPr/>
            <p:nvPr/>
          </p:nvSpPr>
          <p:spPr>
            <a:xfrm rot="-1347295">
              <a:off x="8786591" y="4733844"/>
              <a:ext cx="122490" cy="25870"/>
            </a:xfrm>
            <a:custGeom>
              <a:rect b="b" l="l" r="r" t="t"/>
              <a:pathLst>
                <a:path extrusionOk="0" h="132" w="625">
                  <a:moveTo>
                    <a:pt x="616" y="0"/>
                  </a:moveTo>
                  <a:cubicBezTo>
                    <a:pt x="557" y="0"/>
                    <a:pt x="1" y="131"/>
                    <a:pt x="62" y="131"/>
                  </a:cubicBezTo>
                  <a:cubicBezTo>
                    <a:pt x="84" y="131"/>
                    <a:pt x="180" y="115"/>
                    <a:pt x="399" y="72"/>
                  </a:cubicBezTo>
                  <a:cubicBezTo>
                    <a:pt x="576" y="55"/>
                    <a:pt x="497" y="11"/>
                    <a:pt x="603" y="11"/>
                  </a:cubicBezTo>
                  <a:cubicBezTo>
                    <a:pt x="622" y="3"/>
                    <a:pt x="625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1"/>
            <p:cNvSpPr/>
            <p:nvPr/>
          </p:nvSpPr>
          <p:spPr>
            <a:xfrm rot="-1347295">
              <a:off x="9510382" y="4363987"/>
              <a:ext cx="55660" cy="12347"/>
            </a:xfrm>
            <a:custGeom>
              <a:rect b="b" l="l" r="r" t="t"/>
              <a:pathLst>
                <a:path extrusionOk="0" h="63" w="284">
                  <a:moveTo>
                    <a:pt x="204" y="0"/>
                  </a:moveTo>
                  <a:lnTo>
                    <a:pt x="1" y="62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83" y="53"/>
                  </a:lnTo>
                  <a:lnTo>
                    <a:pt x="283" y="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1"/>
            <p:cNvSpPr/>
            <p:nvPr/>
          </p:nvSpPr>
          <p:spPr>
            <a:xfrm rot="-1347295">
              <a:off x="9067351" y="4594264"/>
              <a:ext cx="147184" cy="26066"/>
            </a:xfrm>
            <a:custGeom>
              <a:rect b="b" l="l" r="r" t="t"/>
              <a:pathLst>
                <a:path extrusionOk="0" h="133" w="751">
                  <a:moveTo>
                    <a:pt x="751" y="0"/>
                  </a:moveTo>
                  <a:cubicBezTo>
                    <a:pt x="389" y="62"/>
                    <a:pt x="0" y="115"/>
                    <a:pt x="9" y="133"/>
                  </a:cubicBezTo>
                  <a:lnTo>
                    <a:pt x="601" y="45"/>
                  </a:lnTo>
                  <a:cubicBezTo>
                    <a:pt x="592" y="36"/>
                    <a:pt x="663" y="18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1"/>
            <p:cNvSpPr/>
            <p:nvPr/>
          </p:nvSpPr>
          <p:spPr>
            <a:xfrm rot="-1347295">
              <a:off x="9197056" y="4533064"/>
              <a:ext cx="91917" cy="17443"/>
            </a:xfrm>
            <a:custGeom>
              <a:rect b="b" l="l" r="r" t="t"/>
              <a:pathLst>
                <a:path extrusionOk="0" h="89" w="469">
                  <a:moveTo>
                    <a:pt x="469" y="0"/>
                  </a:moveTo>
                  <a:cubicBezTo>
                    <a:pt x="372" y="18"/>
                    <a:pt x="151" y="62"/>
                    <a:pt x="1" y="88"/>
                  </a:cubicBezTo>
                  <a:cubicBezTo>
                    <a:pt x="195" y="62"/>
                    <a:pt x="372" y="27"/>
                    <a:pt x="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1"/>
            <p:cNvSpPr/>
            <p:nvPr/>
          </p:nvSpPr>
          <p:spPr>
            <a:xfrm rot="-1347295">
              <a:off x="9329140" y="4456464"/>
              <a:ext cx="116023" cy="15875"/>
            </a:xfrm>
            <a:custGeom>
              <a:rect b="b" l="l" r="r" t="t"/>
              <a:pathLst>
                <a:path extrusionOk="0" h="81" w="592">
                  <a:moveTo>
                    <a:pt x="592" y="1"/>
                  </a:moveTo>
                  <a:lnTo>
                    <a:pt x="415" y="18"/>
                  </a:lnTo>
                  <a:lnTo>
                    <a:pt x="0" y="80"/>
                  </a:lnTo>
                  <a:cubicBezTo>
                    <a:pt x="194" y="54"/>
                    <a:pt x="398" y="27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1"/>
            <p:cNvSpPr/>
            <p:nvPr/>
          </p:nvSpPr>
          <p:spPr>
            <a:xfrm rot="-1347295">
              <a:off x="7901554" y="5325054"/>
              <a:ext cx="147184" cy="26458"/>
            </a:xfrm>
            <a:custGeom>
              <a:rect b="b" l="l" r="r" t="t"/>
              <a:pathLst>
                <a:path extrusionOk="0" h="135" w="751">
                  <a:moveTo>
                    <a:pt x="653" y="1"/>
                  </a:moveTo>
                  <a:lnTo>
                    <a:pt x="18" y="124"/>
                  </a:lnTo>
                  <a:cubicBezTo>
                    <a:pt x="1" y="132"/>
                    <a:pt x="2" y="135"/>
                    <a:pt x="17" y="135"/>
                  </a:cubicBezTo>
                  <a:cubicBezTo>
                    <a:pt x="57" y="135"/>
                    <a:pt x="196" y="112"/>
                    <a:pt x="362" y="80"/>
                  </a:cubicBezTo>
                  <a:cubicBezTo>
                    <a:pt x="512" y="45"/>
                    <a:pt x="750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1"/>
            <p:cNvSpPr/>
            <p:nvPr/>
          </p:nvSpPr>
          <p:spPr>
            <a:xfrm rot="-1347295">
              <a:off x="8304051" y="5131832"/>
              <a:ext cx="57227" cy="14111"/>
            </a:xfrm>
            <a:custGeom>
              <a:rect b="b" l="l" r="r" t="t"/>
              <a:pathLst>
                <a:path extrusionOk="0" h="72" w="292">
                  <a:moveTo>
                    <a:pt x="292" y="1"/>
                  </a:moveTo>
                  <a:lnTo>
                    <a:pt x="292" y="1"/>
                  </a:lnTo>
                  <a:cubicBezTo>
                    <a:pt x="191" y="17"/>
                    <a:pt x="145" y="20"/>
                    <a:pt x="102" y="20"/>
                  </a:cubicBezTo>
                  <a:cubicBezTo>
                    <a:pt x="74" y="20"/>
                    <a:pt x="48" y="19"/>
                    <a:pt x="9" y="19"/>
                  </a:cubicBezTo>
                  <a:lnTo>
                    <a:pt x="0" y="7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1"/>
            <p:cNvSpPr/>
            <p:nvPr/>
          </p:nvSpPr>
          <p:spPr>
            <a:xfrm rot="-1347295">
              <a:off x="7953413" y="5319863"/>
              <a:ext cx="155024" cy="27634"/>
            </a:xfrm>
            <a:custGeom>
              <a:rect b="b" l="l" r="r" t="t"/>
              <a:pathLst>
                <a:path extrusionOk="0" h="141" w="791">
                  <a:moveTo>
                    <a:pt x="733" y="0"/>
                  </a:moveTo>
                  <a:cubicBezTo>
                    <a:pt x="713" y="0"/>
                    <a:pt x="642" y="9"/>
                    <a:pt x="490" y="32"/>
                  </a:cubicBezTo>
                  <a:cubicBezTo>
                    <a:pt x="446" y="50"/>
                    <a:pt x="1" y="140"/>
                    <a:pt x="38" y="140"/>
                  </a:cubicBezTo>
                  <a:cubicBezTo>
                    <a:pt x="53" y="140"/>
                    <a:pt x="148" y="126"/>
                    <a:pt x="384" y="85"/>
                  </a:cubicBezTo>
                  <a:cubicBezTo>
                    <a:pt x="429" y="71"/>
                    <a:pt x="791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1"/>
            <p:cNvSpPr/>
            <p:nvPr/>
          </p:nvSpPr>
          <p:spPr>
            <a:xfrm rot="-1347295">
              <a:off x="9257308" y="4838620"/>
              <a:ext cx="33121" cy="17443"/>
            </a:xfrm>
            <a:custGeom>
              <a:rect b="b" l="l" r="r" t="t"/>
              <a:pathLst>
                <a:path extrusionOk="0" h="89" w="169">
                  <a:moveTo>
                    <a:pt x="1" y="0"/>
                  </a:moveTo>
                  <a:lnTo>
                    <a:pt x="27" y="8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1"/>
            <p:cNvSpPr/>
            <p:nvPr/>
          </p:nvSpPr>
          <p:spPr>
            <a:xfrm rot="-1347295">
              <a:off x="8702410" y="5291329"/>
              <a:ext cx="104656" cy="12543"/>
            </a:xfrm>
            <a:custGeom>
              <a:rect b="b" l="l" r="r" t="t"/>
              <a:pathLst>
                <a:path extrusionOk="0" h="64" w="534">
                  <a:moveTo>
                    <a:pt x="488" y="0"/>
                  </a:moveTo>
                  <a:cubicBezTo>
                    <a:pt x="418" y="0"/>
                    <a:pt x="287" y="17"/>
                    <a:pt x="206" y="24"/>
                  </a:cubicBezTo>
                  <a:cubicBezTo>
                    <a:pt x="193" y="28"/>
                    <a:pt x="182" y="31"/>
                    <a:pt x="173" y="31"/>
                  </a:cubicBezTo>
                  <a:cubicBezTo>
                    <a:pt x="164" y="31"/>
                    <a:pt x="158" y="28"/>
                    <a:pt x="153" y="24"/>
                  </a:cubicBezTo>
                  <a:cubicBezTo>
                    <a:pt x="89" y="48"/>
                    <a:pt x="0" y="63"/>
                    <a:pt x="95" y="63"/>
                  </a:cubicBezTo>
                  <a:cubicBezTo>
                    <a:pt x="143" y="63"/>
                    <a:pt x="236" y="59"/>
                    <a:pt x="401" y="51"/>
                  </a:cubicBezTo>
                  <a:cubicBezTo>
                    <a:pt x="515" y="42"/>
                    <a:pt x="524" y="33"/>
                    <a:pt x="507" y="33"/>
                  </a:cubicBezTo>
                  <a:cubicBezTo>
                    <a:pt x="489" y="33"/>
                    <a:pt x="436" y="33"/>
                    <a:pt x="409" y="24"/>
                  </a:cubicBezTo>
                  <a:cubicBezTo>
                    <a:pt x="365" y="24"/>
                    <a:pt x="374" y="24"/>
                    <a:pt x="533" y="6"/>
                  </a:cubicBezTo>
                  <a:cubicBezTo>
                    <a:pt x="527" y="2"/>
                    <a:pt x="511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1"/>
            <p:cNvSpPr/>
            <p:nvPr/>
          </p:nvSpPr>
          <p:spPr>
            <a:xfrm rot="-1347295">
              <a:off x="8732521" y="5299600"/>
              <a:ext cx="8819" cy="3724"/>
            </a:xfrm>
            <a:custGeom>
              <a:rect b="b" l="l" r="r" t="t"/>
              <a:pathLst>
                <a:path extrusionOk="0" h="19" w="45">
                  <a:moveTo>
                    <a:pt x="45" y="0"/>
                  </a:moveTo>
                  <a:lnTo>
                    <a:pt x="45" y="0"/>
                  </a:lnTo>
                  <a:cubicBezTo>
                    <a:pt x="9" y="9"/>
                    <a:pt x="0" y="18"/>
                    <a:pt x="0" y="18"/>
                  </a:cubicBezTo>
                  <a:cubicBezTo>
                    <a:pt x="18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1"/>
            <p:cNvSpPr/>
            <p:nvPr/>
          </p:nvSpPr>
          <p:spPr>
            <a:xfrm rot="-1347295">
              <a:off x="8116859" y="4590511"/>
              <a:ext cx="97012" cy="10583"/>
            </a:xfrm>
            <a:custGeom>
              <a:rect b="b" l="l" r="r" t="t"/>
              <a:pathLst>
                <a:path extrusionOk="0" h="54" w="495">
                  <a:moveTo>
                    <a:pt x="495" y="0"/>
                  </a:moveTo>
                  <a:lnTo>
                    <a:pt x="0" y="53"/>
                  </a:lnTo>
                  <a:lnTo>
                    <a:pt x="318" y="36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1"/>
            <p:cNvSpPr/>
            <p:nvPr/>
          </p:nvSpPr>
          <p:spPr>
            <a:xfrm rot="-1347295">
              <a:off x="7977804" y="4687453"/>
              <a:ext cx="79766" cy="17443"/>
            </a:xfrm>
            <a:custGeom>
              <a:rect b="b" l="l" r="r" t="t"/>
              <a:pathLst>
                <a:path extrusionOk="0" h="89" w="407">
                  <a:moveTo>
                    <a:pt x="283" y="0"/>
                  </a:moveTo>
                  <a:lnTo>
                    <a:pt x="1" y="88"/>
                  </a:lnTo>
                  <a:cubicBezTo>
                    <a:pt x="107" y="71"/>
                    <a:pt x="327" y="35"/>
                    <a:pt x="407" y="35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 rot="-1347295">
              <a:off x="8688742" y="5498916"/>
              <a:ext cx="84861" cy="12347"/>
            </a:xfrm>
            <a:custGeom>
              <a:rect b="b" l="l" r="r" t="t"/>
              <a:pathLst>
                <a:path extrusionOk="0" h="63" w="433">
                  <a:moveTo>
                    <a:pt x="433" y="1"/>
                  </a:moveTo>
                  <a:cubicBezTo>
                    <a:pt x="301" y="9"/>
                    <a:pt x="168" y="27"/>
                    <a:pt x="36" y="45"/>
                  </a:cubicBezTo>
                  <a:lnTo>
                    <a:pt x="0" y="62"/>
                  </a:lnTo>
                  <a:cubicBezTo>
                    <a:pt x="80" y="62"/>
                    <a:pt x="195" y="36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31"/>
            <p:cNvSpPr/>
            <p:nvPr/>
          </p:nvSpPr>
          <p:spPr>
            <a:xfrm rot="-1347295">
              <a:off x="9758109" y="4790393"/>
              <a:ext cx="41745" cy="7055"/>
            </a:xfrm>
            <a:custGeom>
              <a:rect b="b" l="l" r="r" t="t"/>
              <a:pathLst>
                <a:path extrusionOk="0" h="36" w="213">
                  <a:moveTo>
                    <a:pt x="106" y="1"/>
                  </a:moveTo>
                  <a:lnTo>
                    <a:pt x="0" y="36"/>
                  </a:lnTo>
                  <a:lnTo>
                    <a:pt x="212" y="1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31"/>
            <p:cNvSpPr/>
            <p:nvPr/>
          </p:nvSpPr>
          <p:spPr>
            <a:xfrm rot="-1347295">
              <a:off x="8900921" y="5228824"/>
              <a:ext cx="151692" cy="12347"/>
            </a:xfrm>
            <a:custGeom>
              <a:rect b="b" l="l" r="r" t="t"/>
              <a:pathLst>
                <a:path extrusionOk="0" h="63" w="774">
                  <a:moveTo>
                    <a:pt x="773" y="1"/>
                  </a:moveTo>
                  <a:lnTo>
                    <a:pt x="773" y="1"/>
                  </a:lnTo>
                  <a:cubicBezTo>
                    <a:pt x="691" y="4"/>
                    <a:pt x="605" y="11"/>
                    <a:pt x="518" y="18"/>
                  </a:cubicBezTo>
                  <a:lnTo>
                    <a:pt x="518" y="18"/>
                  </a:lnTo>
                  <a:cubicBezTo>
                    <a:pt x="595" y="15"/>
                    <a:pt x="681" y="9"/>
                    <a:pt x="773" y="1"/>
                  </a:cubicBezTo>
                  <a:close/>
                  <a:moveTo>
                    <a:pt x="518" y="18"/>
                  </a:moveTo>
                  <a:cubicBezTo>
                    <a:pt x="182" y="35"/>
                    <a:pt x="1" y="20"/>
                    <a:pt x="58" y="63"/>
                  </a:cubicBezTo>
                  <a:cubicBezTo>
                    <a:pt x="200" y="51"/>
                    <a:pt x="360" y="33"/>
                    <a:pt x="518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"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32"/>
          <p:cNvSpPr txBox="1"/>
          <p:nvPr>
            <p:ph type="title"/>
          </p:nvPr>
        </p:nvSpPr>
        <p:spPr>
          <a:xfrm>
            <a:off x="720000" y="540000"/>
            <a:ext cx="38520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51" name="Google Shape;1751;p32"/>
          <p:cNvSpPr txBox="1"/>
          <p:nvPr>
            <p:ph idx="1" type="subTitle"/>
          </p:nvPr>
        </p:nvSpPr>
        <p:spPr>
          <a:xfrm>
            <a:off x="2120233" y="1346013"/>
            <a:ext cx="15762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1752" name="Google Shape;1752;p32"/>
          <p:cNvSpPr txBox="1"/>
          <p:nvPr>
            <p:ph idx="2" type="subTitle"/>
          </p:nvPr>
        </p:nvSpPr>
        <p:spPr>
          <a:xfrm>
            <a:off x="2120225" y="1957100"/>
            <a:ext cx="1716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1753" name="Google Shape;1753;p32"/>
          <p:cNvSpPr txBox="1"/>
          <p:nvPr>
            <p:ph idx="3" type="subTitle"/>
          </p:nvPr>
        </p:nvSpPr>
        <p:spPr>
          <a:xfrm>
            <a:off x="5538901" y="1348100"/>
            <a:ext cx="15762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1754" name="Google Shape;1754;p32"/>
          <p:cNvSpPr txBox="1"/>
          <p:nvPr>
            <p:ph idx="4" type="subTitle"/>
          </p:nvPr>
        </p:nvSpPr>
        <p:spPr>
          <a:xfrm>
            <a:off x="5508664" y="1957100"/>
            <a:ext cx="1911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1755" name="Google Shape;1755;p32"/>
          <p:cNvSpPr txBox="1"/>
          <p:nvPr>
            <p:ph idx="5" type="subTitle"/>
          </p:nvPr>
        </p:nvSpPr>
        <p:spPr>
          <a:xfrm>
            <a:off x="5538901" y="3056725"/>
            <a:ext cx="15762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1756" name="Google Shape;1756;p32"/>
          <p:cNvSpPr txBox="1"/>
          <p:nvPr>
            <p:ph idx="6" type="subTitle"/>
          </p:nvPr>
        </p:nvSpPr>
        <p:spPr>
          <a:xfrm>
            <a:off x="5508664" y="3700100"/>
            <a:ext cx="1911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1757" name="Google Shape;1757;p32"/>
          <p:cNvSpPr txBox="1"/>
          <p:nvPr>
            <p:ph idx="7" type="subTitle"/>
          </p:nvPr>
        </p:nvSpPr>
        <p:spPr>
          <a:xfrm>
            <a:off x="2120233" y="3069175"/>
            <a:ext cx="15762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sp>
        <p:nvSpPr>
          <p:cNvPr id="1758" name="Google Shape;1758;p32"/>
          <p:cNvSpPr txBox="1"/>
          <p:nvPr>
            <p:ph idx="8" type="subTitle"/>
          </p:nvPr>
        </p:nvSpPr>
        <p:spPr>
          <a:xfrm>
            <a:off x="2120232" y="3700100"/>
            <a:ext cx="1911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grpSp>
        <p:nvGrpSpPr>
          <p:cNvPr id="1759" name="Google Shape;1759;p32"/>
          <p:cNvGrpSpPr/>
          <p:nvPr/>
        </p:nvGrpSpPr>
        <p:grpSpPr>
          <a:xfrm>
            <a:off x="7347742" y="-1554335"/>
            <a:ext cx="3374951" cy="3373880"/>
            <a:chOff x="7347742" y="-1554335"/>
            <a:chExt cx="3374951" cy="3373880"/>
          </a:xfrm>
        </p:grpSpPr>
        <p:sp>
          <p:nvSpPr>
            <p:cNvPr id="1760" name="Google Shape;1760;p32"/>
            <p:cNvSpPr/>
            <p:nvPr/>
          </p:nvSpPr>
          <p:spPr>
            <a:xfrm rot="1401057">
              <a:off x="7956641" y="-1089615"/>
              <a:ext cx="2190819" cy="2346127"/>
            </a:xfrm>
            <a:custGeom>
              <a:rect b="b" l="l" r="r" t="t"/>
              <a:pathLst>
                <a:path extrusionOk="0" h="22128" w="21829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32"/>
            <p:cNvSpPr/>
            <p:nvPr/>
          </p:nvSpPr>
          <p:spPr>
            <a:xfrm rot="1401057">
              <a:off x="7751126" y="-1150460"/>
              <a:ext cx="2568183" cy="2566130"/>
            </a:xfrm>
            <a:custGeom>
              <a:rect b="b" l="l" r="r" t="t"/>
              <a:pathLst>
                <a:path extrusionOk="0" h="24203" w="25589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7507390" y="3539876"/>
            <a:ext cx="2297130" cy="2334861"/>
            <a:chOff x="7507390" y="3539876"/>
            <a:chExt cx="2297130" cy="2334861"/>
          </a:xfrm>
        </p:grpSpPr>
        <p:sp>
          <p:nvSpPr>
            <p:cNvPr id="1763" name="Google Shape;1763;p32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rect b="b" l="l" r="r" t="t"/>
              <a:pathLst>
                <a:path extrusionOk="0" h="10900" w="11488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2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rect b="b" l="l" r="r" t="t"/>
              <a:pathLst>
                <a:path extrusionOk="0" h="10900" w="11488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2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2"/>
            <p:cNvSpPr/>
            <p:nvPr/>
          </p:nvSpPr>
          <p:spPr>
            <a:xfrm rot="-818696">
              <a:off x="8322432" y="4874624"/>
              <a:ext cx="7059" cy="3174"/>
            </a:xfrm>
            <a:custGeom>
              <a:rect b="b" l="l" r="r" t="t"/>
              <a:pathLst>
                <a:path extrusionOk="0" h="19" w="45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2"/>
            <p:cNvSpPr/>
            <p:nvPr/>
          </p:nvSpPr>
          <p:spPr>
            <a:xfrm rot="-818696">
              <a:off x="8319679" y="4874807"/>
              <a:ext cx="11138" cy="4510"/>
            </a:xfrm>
            <a:custGeom>
              <a:rect b="b" l="l" r="r" t="t"/>
              <a:pathLst>
                <a:path extrusionOk="0" h="27" w="71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2"/>
            <p:cNvSpPr/>
            <p:nvPr/>
          </p:nvSpPr>
          <p:spPr>
            <a:xfrm rot="-818696">
              <a:off x="8297712" y="4893318"/>
              <a:ext cx="1569" cy="1503"/>
            </a:xfrm>
            <a:custGeom>
              <a:rect b="b" l="l" r="r" t="t"/>
              <a:pathLst>
                <a:path extrusionOk="0" h="9" w="1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2"/>
            <p:cNvSpPr/>
            <p:nvPr/>
          </p:nvSpPr>
          <p:spPr>
            <a:xfrm rot="-818696">
              <a:off x="8297781" y="4894819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2"/>
            <p:cNvSpPr/>
            <p:nvPr/>
          </p:nvSpPr>
          <p:spPr>
            <a:xfrm rot="-818696">
              <a:off x="8290944" y="4893982"/>
              <a:ext cx="9726" cy="3007"/>
            </a:xfrm>
            <a:custGeom>
              <a:rect b="b" l="l" r="r" t="t"/>
              <a:pathLst>
                <a:path extrusionOk="0" h="18" w="62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2"/>
            <p:cNvSpPr/>
            <p:nvPr/>
          </p:nvSpPr>
          <p:spPr>
            <a:xfrm rot="-818696">
              <a:off x="8308056" y="4886230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2"/>
            <p:cNvSpPr/>
            <p:nvPr/>
          </p:nvSpPr>
          <p:spPr>
            <a:xfrm rot="-818696">
              <a:off x="8304166" y="4888377"/>
              <a:ext cx="4236" cy="1670"/>
            </a:xfrm>
            <a:custGeom>
              <a:rect b="b" l="l" r="r" t="t"/>
              <a:pathLst>
                <a:path extrusionOk="0" h="10" w="27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2"/>
            <p:cNvSpPr/>
            <p:nvPr/>
          </p:nvSpPr>
          <p:spPr>
            <a:xfrm rot="-818696">
              <a:off x="8306684" y="4884210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2"/>
            <p:cNvSpPr/>
            <p:nvPr/>
          </p:nvSpPr>
          <p:spPr>
            <a:xfrm rot="-818696">
              <a:off x="8338094" y="4866724"/>
              <a:ext cx="4393" cy="1503"/>
            </a:xfrm>
            <a:custGeom>
              <a:rect b="b" l="l" r="r" t="t"/>
              <a:pathLst>
                <a:path extrusionOk="0" h="9" w="28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2"/>
            <p:cNvSpPr/>
            <p:nvPr/>
          </p:nvSpPr>
          <p:spPr>
            <a:xfrm rot="-818696">
              <a:off x="8293383" y="4891502"/>
              <a:ext cx="12707" cy="3007"/>
            </a:xfrm>
            <a:custGeom>
              <a:rect b="b" l="l" r="r" t="t"/>
              <a:pathLst>
                <a:path extrusionOk="0" h="18" w="81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32"/>
            <p:cNvSpPr/>
            <p:nvPr/>
          </p:nvSpPr>
          <p:spPr>
            <a:xfrm rot="-818696">
              <a:off x="8305538" y="4888044"/>
              <a:ext cx="4236" cy="1670"/>
            </a:xfrm>
            <a:custGeom>
              <a:rect b="b" l="l" r="r" t="t"/>
              <a:pathLst>
                <a:path extrusionOk="0" h="10" w="27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32"/>
            <p:cNvSpPr/>
            <p:nvPr/>
          </p:nvSpPr>
          <p:spPr>
            <a:xfrm rot="-818696">
              <a:off x="8314530" y="4879269"/>
              <a:ext cx="9726" cy="3007"/>
            </a:xfrm>
            <a:custGeom>
              <a:rect b="b" l="l" r="r" t="t"/>
              <a:pathLst>
                <a:path extrusionOk="0" h="18" w="62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2"/>
            <p:cNvSpPr/>
            <p:nvPr/>
          </p:nvSpPr>
          <p:spPr>
            <a:xfrm rot="-818696">
              <a:off x="8286911" y="4896129"/>
              <a:ext cx="11295" cy="3174"/>
            </a:xfrm>
            <a:custGeom>
              <a:rect b="b" l="l" r="r" t="t"/>
              <a:pathLst>
                <a:path extrusionOk="0" h="19" w="72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2"/>
            <p:cNvSpPr/>
            <p:nvPr/>
          </p:nvSpPr>
          <p:spPr>
            <a:xfrm rot="-818696">
              <a:off x="8282985" y="4896941"/>
              <a:ext cx="12550" cy="4677"/>
            </a:xfrm>
            <a:custGeom>
              <a:rect b="b" l="l" r="r" t="t"/>
              <a:pathLst>
                <a:path extrusionOk="0" h="28" w="8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2"/>
            <p:cNvSpPr/>
            <p:nvPr/>
          </p:nvSpPr>
          <p:spPr>
            <a:xfrm rot="-818696">
              <a:off x="8292219" y="4894149"/>
              <a:ext cx="5804" cy="3007"/>
            </a:xfrm>
            <a:custGeom>
              <a:rect b="b" l="l" r="r" t="t"/>
              <a:pathLst>
                <a:path extrusionOk="0" h="18" w="37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2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2"/>
            <p:cNvSpPr/>
            <p:nvPr/>
          </p:nvSpPr>
          <p:spPr>
            <a:xfrm rot="-818696">
              <a:off x="8308132" y="4887898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2"/>
            <p:cNvSpPr/>
            <p:nvPr/>
          </p:nvSpPr>
          <p:spPr>
            <a:xfrm rot="-818696">
              <a:off x="8308132" y="4887898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2"/>
            <p:cNvSpPr/>
            <p:nvPr/>
          </p:nvSpPr>
          <p:spPr>
            <a:xfrm rot="-818696">
              <a:off x="8316911" y="4874805"/>
              <a:ext cx="16786" cy="6013"/>
            </a:xfrm>
            <a:custGeom>
              <a:rect b="b" l="l" r="r" t="t"/>
              <a:pathLst>
                <a:path extrusionOk="0" h="36" w="107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2"/>
            <p:cNvSpPr/>
            <p:nvPr/>
          </p:nvSpPr>
          <p:spPr>
            <a:xfrm rot="-818696">
              <a:off x="8311909" y="4881416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2"/>
            <p:cNvSpPr/>
            <p:nvPr/>
          </p:nvSpPr>
          <p:spPr>
            <a:xfrm rot="-818696">
              <a:off x="8317266" y="4880770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2"/>
            <p:cNvSpPr/>
            <p:nvPr/>
          </p:nvSpPr>
          <p:spPr>
            <a:xfrm rot="-818696">
              <a:off x="8305443" y="4886209"/>
              <a:ext cx="7059" cy="3174"/>
            </a:xfrm>
            <a:custGeom>
              <a:rect b="b" l="l" r="r" t="t"/>
              <a:pathLst>
                <a:path extrusionOk="0" h="19" w="45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2"/>
            <p:cNvSpPr/>
            <p:nvPr/>
          </p:nvSpPr>
          <p:spPr>
            <a:xfrm rot="-818696">
              <a:off x="8306894" y="4888046"/>
              <a:ext cx="1412" cy="167"/>
            </a:xfrm>
            <a:custGeom>
              <a:rect b="b" l="l" r="r" t="t"/>
              <a:pathLst>
                <a:path extrusionOk="0" h="1" w="9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32"/>
            <p:cNvSpPr/>
            <p:nvPr/>
          </p:nvSpPr>
          <p:spPr>
            <a:xfrm rot="-818696">
              <a:off x="8309428" y="4885897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32"/>
            <p:cNvSpPr/>
            <p:nvPr/>
          </p:nvSpPr>
          <p:spPr>
            <a:xfrm rot="-818696">
              <a:off x="8310725" y="4885399"/>
              <a:ext cx="2981" cy="167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2"/>
            <p:cNvSpPr/>
            <p:nvPr/>
          </p:nvSpPr>
          <p:spPr>
            <a:xfrm rot="-818696">
              <a:off x="8301475" y="4889022"/>
              <a:ext cx="4393" cy="3174"/>
            </a:xfrm>
            <a:custGeom>
              <a:rect b="b" l="l" r="r" t="t"/>
              <a:pathLst>
                <a:path extrusionOk="0" h="19" w="28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2"/>
            <p:cNvSpPr/>
            <p:nvPr/>
          </p:nvSpPr>
          <p:spPr>
            <a:xfrm rot="-818696">
              <a:off x="8305651" y="4890026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2"/>
            <p:cNvSpPr/>
            <p:nvPr/>
          </p:nvSpPr>
          <p:spPr>
            <a:xfrm rot="-818696">
              <a:off x="8305463" y="4886376"/>
              <a:ext cx="5648" cy="3174"/>
            </a:xfrm>
            <a:custGeom>
              <a:rect b="b" l="l" r="r" t="t"/>
              <a:pathLst>
                <a:path extrusionOk="0" h="19" w="36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2"/>
            <p:cNvSpPr/>
            <p:nvPr/>
          </p:nvSpPr>
          <p:spPr>
            <a:xfrm rot="-818696">
              <a:off x="8309408" y="4862166"/>
              <a:ext cx="50043" cy="17873"/>
            </a:xfrm>
            <a:custGeom>
              <a:rect b="b" l="l" r="r" t="t"/>
              <a:pathLst>
                <a:path extrusionOk="0" h="107" w="319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2"/>
            <p:cNvSpPr/>
            <p:nvPr/>
          </p:nvSpPr>
          <p:spPr>
            <a:xfrm rot="-818696">
              <a:off x="8301342" y="4886873"/>
              <a:ext cx="9883" cy="4677"/>
            </a:xfrm>
            <a:custGeom>
              <a:rect b="b" l="l" r="r" t="t"/>
              <a:pathLst>
                <a:path extrusionOk="0" h="28" w="63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2"/>
            <p:cNvSpPr/>
            <p:nvPr/>
          </p:nvSpPr>
          <p:spPr>
            <a:xfrm rot="-818696">
              <a:off x="8304899" y="4876594"/>
              <a:ext cx="26355" cy="10523"/>
            </a:xfrm>
            <a:custGeom>
              <a:rect b="b" l="l" r="r" t="t"/>
              <a:pathLst>
                <a:path extrusionOk="0" h="63" w="168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2"/>
            <p:cNvSpPr/>
            <p:nvPr/>
          </p:nvSpPr>
          <p:spPr>
            <a:xfrm rot="-818696">
              <a:off x="8347426" y="4863265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2"/>
            <p:cNvSpPr/>
            <p:nvPr/>
          </p:nvSpPr>
          <p:spPr>
            <a:xfrm rot="-818696">
              <a:off x="8325910" y="4866031"/>
              <a:ext cx="22276" cy="7517"/>
            </a:xfrm>
            <a:custGeom>
              <a:rect b="b" l="l" r="r" t="t"/>
              <a:pathLst>
                <a:path extrusionOk="0" h="45" w="142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2"/>
            <p:cNvSpPr/>
            <p:nvPr/>
          </p:nvSpPr>
          <p:spPr>
            <a:xfrm rot="-818696">
              <a:off x="8328916" y="4869514"/>
              <a:ext cx="11138" cy="4677"/>
            </a:xfrm>
            <a:custGeom>
              <a:rect b="b" l="l" r="r" t="t"/>
              <a:pathLst>
                <a:path extrusionOk="0" h="28" w="71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2"/>
            <p:cNvSpPr/>
            <p:nvPr/>
          </p:nvSpPr>
          <p:spPr>
            <a:xfrm rot="-818696">
              <a:off x="8298326" y="4890910"/>
              <a:ext cx="7687" cy="2840"/>
            </a:xfrm>
            <a:custGeom>
              <a:rect b="b" l="l" r="r" t="t"/>
              <a:pathLst>
                <a:path extrusionOk="0" h="17" w="49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2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2"/>
            <p:cNvSpPr/>
            <p:nvPr/>
          </p:nvSpPr>
          <p:spPr>
            <a:xfrm rot="-818696">
              <a:off x="8308112" y="4887731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32"/>
            <p:cNvSpPr/>
            <p:nvPr/>
          </p:nvSpPr>
          <p:spPr>
            <a:xfrm rot="-818696">
              <a:off x="8309408" y="4885730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32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32"/>
            <p:cNvSpPr/>
            <p:nvPr/>
          </p:nvSpPr>
          <p:spPr>
            <a:xfrm rot="-818696">
              <a:off x="8348609" y="4859282"/>
              <a:ext cx="7059" cy="3174"/>
            </a:xfrm>
            <a:custGeom>
              <a:rect b="b" l="l" r="r" t="t"/>
              <a:pathLst>
                <a:path extrusionOk="0" h="19" w="45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32"/>
            <p:cNvSpPr/>
            <p:nvPr/>
          </p:nvSpPr>
          <p:spPr>
            <a:xfrm rot="-818696">
              <a:off x="8380073" y="4839776"/>
              <a:ext cx="5648" cy="3174"/>
            </a:xfrm>
            <a:custGeom>
              <a:rect b="b" l="l" r="r" t="t"/>
              <a:pathLst>
                <a:path extrusionOk="0" h="19" w="36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32"/>
            <p:cNvSpPr/>
            <p:nvPr/>
          </p:nvSpPr>
          <p:spPr>
            <a:xfrm rot="-818696">
              <a:off x="8293554" y="4893501"/>
              <a:ext cx="8471" cy="3007"/>
            </a:xfrm>
            <a:custGeom>
              <a:rect b="b" l="l" r="r" t="t"/>
              <a:pathLst>
                <a:path extrusionOk="0" h="18" w="54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32"/>
            <p:cNvSpPr/>
            <p:nvPr/>
          </p:nvSpPr>
          <p:spPr>
            <a:xfrm rot="-818696">
              <a:off x="8304146" y="4888210"/>
              <a:ext cx="5648" cy="1670"/>
            </a:xfrm>
            <a:custGeom>
              <a:rect b="b" l="l" r="r" t="t"/>
              <a:pathLst>
                <a:path extrusionOk="0" h="10" w="36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32"/>
            <p:cNvSpPr/>
            <p:nvPr/>
          </p:nvSpPr>
          <p:spPr>
            <a:xfrm rot="-818696">
              <a:off x="8386620" y="4836817"/>
              <a:ext cx="5648" cy="1503"/>
            </a:xfrm>
            <a:custGeom>
              <a:rect b="b" l="l" r="r" t="t"/>
              <a:pathLst>
                <a:path extrusionOk="0" h="9" w="36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32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32"/>
            <p:cNvSpPr/>
            <p:nvPr/>
          </p:nvSpPr>
          <p:spPr>
            <a:xfrm rot="-818696">
              <a:off x="8308132" y="4887898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32"/>
            <p:cNvSpPr/>
            <p:nvPr/>
          </p:nvSpPr>
          <p:spPr>
            <a:xfrm rot="-818696">
              <a:off x="8385355" y="4838966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32"/>
            <p:cNvSpPr/>
            <p:nvPr/>
          </p:nvSpPr>
          <p:spPr>
            <a:xfrm rot="-818696">
              <a:off x="8302907" y="4890692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32"/>
            <p:cNvSpPr/>
            <p:nvPr/>
          </p:nvSpPr>
          <p:spPr>
            <a:xfrm rot="-818696">
              <a:off x="8334255" y="4869185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32"/>
            <p:cNvSpPr/>
            <p:nvPr/>
          </p:nvSpPr>
          <p:spPr>
            <a:xfrm rot="-818696">
              <a:off x="8352823" y="4860600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32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32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32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32"/>
            <p:cNvSpPr/>
            <p:nvPr/>
          </p:nvSpPr>
          <p:spPr>
            <a:xfrm rot="-818696">
              <a:off x="8327845" y="4875480"/>
              <a:ext cx="1569" cy="167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32"/>
            <p:cNvSpPr/>
            <p:nvPr/>
          </p:nvSpPr>
          <p:spPr>
            <a:xfrm rot="-818696">
              <a:off x="8386727" y="4838633"/>
              <a:ext cx="1569" cy="167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32"/>
            <p:cNvSpPr/>
            <p:nvPr/>
          </p:nvSpPr>
          <p:spPr>
            <a:xfrm rot="-818696">
              <a:off x="8363672" y="4837913"/>
              <a:ext cx="30591" cy="11860"/>
            </a:xfrm>
            <a:custGeom>
              <a:rect b="b" l="l" r="r" t="t"/>
              <a:pathLst>
                <a:path extrusionOk="0" h="71" w="195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32"/>
            <p:cNvSpPr/>
            <p:nvPr/>
          </p:nvSpPr>
          <p:spPr>
            <a:xfrm rot="-818696">
              <a:off x="8279840" y="4842176"/>
              <a:ext cx="127539" cy="45935"/>
            </a:xfrm>
            <a:custGeom>
              <a:rect b="b" l="l" r="r" t="t"/>
              <a:pathLst>
                <a:path extrusionOk="0" h="275" w="813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32"/>
            <p:cNvSpPr/>
            <p:nvPr/>
          </p:nvSpPr>
          <p:spPr>
            <a:xfrm rot="-818696">
              <a:off x="8377402" y="4842092"/>
              <a:ext cx="4393" cy="1670"/>
            </a:xfrm>
            <a:custGeom>
              <a:rect b="b" l="l" r="r" t="t"/>
              <a:pathLst>
                <a:path extrusionOk="0" h="10" w="28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32"/>
            <p:cNvSpPr/>
            <p:nvPr/>
          </p:nvSpPr>
          <p:spPr>
            <a:xfrm rot="-818696">
              <a:off x="8301570" y="4890857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32"/>
            <p:cNvSpPr/>
            <p:nvPr/>
          </p:nvSpPr>
          <p:spPr>
            <a:xfrm rot="-818696">
              <a:off x="8382781" y="4839279"/>
              <a:ext cx="4236" cy="1670"/>
            </a:xfrm>
            <a:custGeom>
              <a:rect b="b" l="l" r="r" t="t"/>
              <a:pathLst>
                <a:path extrusionOk="0" h="10" w="27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32"/>
            <p:cNvSpPr/>
            <p:nvPr/>
          </p:nvSpPr>
          <p:spPr>
            <a:xfrm rot="-818696">
              <a:off x="8298921" y="4891005"/>
              <a:ext cx="5648" cy="1670"/>
            </a:xfrm>
            <a:custGeom>
              <a:rect b="b" l="l" r="r" t="t"/>
              <a:pathLst>
                <a:path extrusionOk="0" h="10" w="36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32"/>
            <p:cNvSpPr/>
            <p:nvPr/>
          </p:nvSpPr>
          <p:spPr>
            <a:xfrm rot="-818696">
              <a:off x="8347310" y="4861264"/>
              <a:ext cx="5804" cy="1670"/>
            </a:xfrm>
            <a:custGeom>
              <a:rect b="b" l="l" r="r" t="t"/>
              <a:pathLst>
                <a:path extrusionOk="0" h="10" w="37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32"/>
            <p:cNvSpPr/>
            <p:nvPr/>
          </p:nvSpPr>
          <p:spPr>
            <a:xfrm rot="-818696">
              <a:off x="8327752" y="4873664"/>
              <a:ext cx="4236" cy="1670"/>
            </a:xfrm>
            <a:custGeom>
              <a:rect b="b" l="l" r="r" t="t"/>
              <a:pathLst>
                <a:path extrusionOk="0" h="10" w="27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32"/>
            <p:cNvSpPr/>
            <p:nvPr/>
          </p:nvSpPr>
          <p:spPr>
            <a:xfrm rot="-818696">
              <a:off x="8330326" y="4873351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32"/>
            <p:cNvSpPr/>
            <p:nvPr/>
          </p:nvSpPr>
          <p:spPr>
            <a:xfrm rot="-818696">
              <a:off x="8302754" y="4888377"/>
              <a:ext cx="7059" cy="1670"/>
            </a:xfrm>
            <a:custGeom>
              <a:rect b="b" l="l" r="r" t="t"/>
              <a:pathLst>
                <a:path extrusionOk="0" h="10" w="45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32"/>
            <p:cNvSpPr/>
            <p:nvPr/>
          </p:nvSpPr>
          <p:spPr>
            <a:xfrm rot="-818696">
              <a:off x="8341967" y="4862077"/>
              <a:ext cx="9883" cy="3007"/>
            </a:xfrm>
            <a:custGeom>
              <a:rect b="b" l="l" r="r" t="t"/>
              <a:pathLst>
                <a:path extrusionOk="0" h="18" w="63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32"/>
            <p:cNvSpPr/>
            <p:nvPr/>
          </p:nvSpPr>
          <p:spPr>
            <a:xfrm rot="-818696">
              <a:off x="8344866" y="4863745"/>
              <a:ext cx="2824" cy="1503"/>
            </a:xfrm>
            <a:custGeom>
              <a:rect b="b" l="l" r="r" t="t"/>
              <a:pathLst>
                <a:path extrusionOk="0" h="9" w="18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2"/>
            <p:cNvSpPr/>
            <p:nvPr/>
          </p:nvSpPr>
          <p:spPr>
            <a:xfrm rot="-818696">
              <a:off x="8343567" y="4865727"/>
              <a:ext cx="1569" cy="0"/>
            </a:xfrm>
            <a:custGeom>
              <a:rect b="b" l="l" r="r" t="t"/>
              <a:pathLst>
                <a:path extrusionOk="0" h="120000" w="1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32"/>
            <p:cNvSpPr/>
            <p:nvPr/>
          </p:nvSpPr>
          <p:spPr>
            <a:xfrm rot="-818696">
              <a:off x="8351358" y="4859118"/>
              <a:ext cx="2824" cy="1670"/>
            </a:xfrm>
            <a:custGeom>
              <a:rect b="b" l="l" r="r" t="t"/>
              <a:pathLst>
                <a:path extrusionOk="0" h="10" w="18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32"/>
            <p:cNvSpPr/>
            <p:nvPr/>
          </p:nvSpPr>
          <p:spPr>
            <a:xfrm rot="-818696">
              <a:off x="8343378" y="4862077"/>
              <a:ext cx="7059" cy="3007"/>
            </a:xfrm>
            <a:custGeom>
              <a:rect b="b" l="l" r="r" t="t"/>
              <a:pathLst>
                <a:path extrusionOk="0" h="18" w="45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32"/>
            <p:cNvSpPr/>
            <p:nvPr/>
          </p:nvSpPr>
          <p:spPr>
            <a:xfrm rot="-818696">
              <a:off x="8360345" y="4849842"/>
              <a:ext cx="12550" cy="4510"/>
            </a:xfrm>
            <a:custGeom>
              <a:rect b="b" l="l" r="r" t="t"/>
              <a:pathLst>
                <a:path extrusionOk="0" h="27" w="8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32"/>
            <p:cNvSpPr/>
            <p:nvPr/>
          </p:nvSpPr>
          <p:spPr>
            <a:xfrm rot="-818696">
              <a:off x="8369431" y="4845069"/>
              <a:ext cx="8471" cy="3174"/>
            </a:xfrm>
            <a:custGeom>
              <a:rect b="b" l="l" r="r" t="t"/>
              <a:pathLst>
                <a:path extrusionOk="0" h="19" w="54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32"/>
            <p:cNvSpPr/>
            <p:nvPr/>
          </p:nvSpPr>
          <p:spPr>
            <a:xfrm rot="-818696">
              <a:off x="8337713" y="4860425"/>
              <a:ext cx="19609" cy="6013"/>
            </a:xfrm>
            <a:custGeom>
              <a:rect b="b" l="l" r="r" t="t"/>
              <a:pathLst>
                <a:path extrusionOk="0" h="36" w="125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32"/>
            <p:cNvSpPr/>
            <p:nvPr/>
          </p:nvSpPr>
          <p:spPr>
            <a:xfrm rot="-818696">
              <a:off x="8385000" y="4833001"/>
              <a:ext cx="15374" cy="4510"/>
            </a:xfrm>
            <a:custGeom>
              <a:rect b="b" l="l" r="r" t="t"/>
              <a:pathLst>
                <a:path extrusionOk="0" h="27" w="98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32"/>
            <p:cNvSpPr/>
            <p:nvPr/>
          </p:nvSpPr>
          <p:spPr>
            <a:xfrm rot="-818696">
              <a:off x="8382801" y="4839445"/>
              <a:ext cx="2824" cy="1670"/>
            </a:xfrm>
            <a:custGeom>
              <a:rect b="b" l="l" r="r" t="t"/>
              <a:pathLst>
                <a:path extrusionOk="0" h="10" w="18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32"/>
            <p:cNvSpPr/>
            <p:nvPr/>
          </p:nvSpPr>
          <p:spPr>
            <a:xfrm rot="-818696">
              <a:off x="8393110" y="4832172"/>
              <a:ext cx="5804" cy="1670"/>
            </a:xfrm>
            <a:custGeom>
              <a:rect b="b" l="l" r="r" t="t"/>
              <a:pathLst>
                <a:path extrusionOk="0" h="10" w="37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32"/>
            <p:cNvSpPr/>
            <p:nvPr/>
          </p:nvSpPr>
          <p:spPr>
            <a:xfrm rot="-818696">
              <a:off x="8347445" y="4839868"/>
              <a:ext cx="47219" cy="16370"/>
            </a:xfrm>
            <a:custGeom>
              <a:rect b="b" l="l" r="r" t="t"/>
              <a:pathLst>
                <a:path extrusionOk="0" h="98" w="301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32"/>
            <p:cNvSpPr/>
            <p:nvPr/>
          </p:nvSpPr>
          <p:spPr>
            <a:xfrm rot="-818696">
              <a:off x="8289715" y="4895962"/>
              <a:ext cx="7059" cy="3174"/>
            </a:xfrm>
            <a:custGeom>
              <a:rect b="b" l="l" r="r" t="t"/>
              <a:pathLst>
                <a:path extrusionOk="0" h="19" w="45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2"/>
            <p:cNvSpPr/>
            <p:nvPr/>
          </p:nvSpPr>
          <p:spPr>
            <a:xfrm rot="-818696">
              <a:off x="8297466" y="4889187"/>
              <a:ext cx="11138" cy="4510"/>
            </a:xfrm>
            <a:custGeom>
              <a:rect b="b" l="l" r="r" t="t"/>
              <a:pathLst>
                <a:path extrusionOk="0" h="27" w="71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2"/>
            <p:cNvSpPr/>
            <p:nvPr/>
          </p:nvSpPr>
          <p:spPr>
            <a:xfrm rot="-818696">
              <a:off x="8284501" y="4901777"/>
              <a:ext cx="1569" cy="835"/>
            </a:xfrm>
            <a:custGeom>
              <a:rect b="b" l="l" r="r" t="t"/>
              <a:pathLst>
                <a:path extrusionOk="0" h="5" w="1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2"/>
            <p:cNvSpPr/>
            <p:nvPr/>
          </p:nvSpPr>
          <p:spPr>
            <a:xfrm rot="-818696">
              <a:off x="8461906" y="5276774"/>
              <a:ext cx="5648" cy="7517"/>
            </a:xfrm>
            <a:custGeom>
              <a:rect b="b" l="l" r="r" t="t"/>
              <a:pathLst>
                <a:path extrusionOk="0" h="45" w="36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2"/>
            <p:cNvSpPr/>
            <p:nvPr/>
          </p:nvSpPr>
          <p:spPr>
            <a:xfrm rot="-818696">
              <a:off x="8478209" y="5293674"/>
              <a:ext cx="5648" cy="7517"/>
            </a:xfrm>
            <a:custGeom>
              <a:rect b="b" l="l" r="r" t="t"/>
              <a:pathLst>
                <a:path extrusionOk="0" h="45" w="36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2"/>
            <p:cNvSpPr/>
            <p:nvPr/>
          </p:nvSpPr>
          <p:spPr>
            <a:xfrm rot="-818696">
              <a:off x="8476762" y="5292339"/>
              <a:ext cx="7059" cy="9020"/>
            </a:xfrm>
            <a:custGeom>
              <a:rect b="b" l="l" r="r" t="t"/>
              <a:pathLst>
                <a:path extrusionOk="0" h="54" w="45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2"/>
            <p:cNvSpPr/>
            <p:nvPr/>
          </p:nvSpPr>
          <p:spPr>
            <a:xfrm rot="-818696">
              <a:off x="8460155" y="5274597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2"/>
            <p:cNvSpPr/>
            <p:nvPr/>
          </p:nvSpPr>
          <p:spPr>
            <a:xfrm rot="-818696">
              <a:off x="8460119" y="5274766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2"/>
            <p:cNvSpPr/>
            <p:nvPr/>
          </p:nvSpPr>
          <p:spPr>
            <a:xfrm rot="-818696">
              <a:off x="8455941" y="5268905"/>
              <a:ext cx="7059" cy="9020"/>
            </a:xfrm>
            <a:custGeom>
              <a:rect b="b" l="l" r="r" t="t"/>
              <a:pathLst>
                <a:path extrusionOk="0" h="54" w="45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2"/>
            <p:cNvSpPr/>
            <p:nvPr/>
          </p:nvSpPr>
          <p:spPr>
            <a:xfrm rot="-818696">
              <a:off x="8467620" y="5283297"/>
              <a:ext cx="1569" cy="1503"/>
            </a:xfrm>
            <a:custGeom>
              <a:rect b="b" l="l" r="r" t="t"/>
              <a:pathLst>
                <a:path extrusionOk="0" h="9" w="1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2"/>
            <p:cNvSpPr/>
            <p:nvPr/>
          </p:nvSpPr>
          <p:spPr>
            <a:xfrm rot="-818696">
              <a:off x="8464795" y="5279276"/>
              <a:ext cx="2824" cy="4677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2"/>
            <p:cNvSpPr/>
            <p:nvPr/>
          </p:nvSpPr>
          <p:spPr>
            <a:xfrm rot="-818696">
              <a:off x="8466279" y="5281457"/>
              <a:ext cx="7216" cy="7517"/>
            </a:xfrm>
            <a:custGeom>
              <a:rect b="b" l="l" r="r" t="t"/>
              <a:pathLst>
                <a:path extrusionOk="0" h="45" w="46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2"/>
            <p:cNvSpPr/>
            <p:nvPr/>
          </p:nvSpPr>
          <p:spPr>
            <a:xfrm rot="-818696">
              <a:off x="8488680" y="5306375"/>
              <a:ext cx="2824" cy="4677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2"/>
            <p:cNvSpPr/>
            <p:nvPr/>
          </p:nvSpPr>
          <p:spPr>
            <a:xfrm rot="-818696">
              <a:off x="8457579" y="5271587"/>
              <a:ext cx="8314" cy="10356"/>
            </a:xfrm>
            <a:custGeom>
              <a:rect b="b" l="l" r="r" t="t"/>
              <a:pathLst>
                <a:path extrusionOk="0" h="62" w="53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2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2"/>
            <p:cNvSpPr/>
            <p:nvPr/>
          </p:nvSpPr>
          <p:spPr>
            <a:xfrm rot="-818696">
              <a:off x="8472367" y="5287471"/>
              <a:ext cx="7059" cy="9020"/>
            </a:xfrm>
            <a:custGeom>
              <a:rect b="b" l="l" r="r" t="t"/>
              <a:pathLst>
                <a:path extrusionOk="0" h="54" w="45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2"/>
            <p:cNvSpPr/>
            <p:nvPr/>
          </p:nvSpPr>
          <p:spPr>
            <a:xfrm rot="-818696">
              <a:off x="8452987" y="5266739"/>
              <a:ext cx="7059" cy="9020"/>
            </a:xfrm>
            <a:custGeom>
              <a:rect b="b" l="l" r="r" t="t"/>
              <a:pathLst>
                <a:path extrusionOk="0" h="54" w="45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2"/>
            <p:cNvSpPr/>
            <p:nvPr/>
          </p:nvSpPr>
          <p:spPr>
            <a:xfrm rot="-818696">
              <a:off x="8449946" y="5262739"/>
              <a:ext cx="8471" cy="10523"/>
            </a:xfrm>
            <a:custGeom>
              <a:rect b="b" l="l" r="r" t="t"/>
              <a:pathLst>
                <a:path extrusionOk="0" h="63" w="54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2"/>
            <p:cNvSpPr/>
            <p:nvPr/>
          </p:nvSpPr>
          <p:spPr>
            <a:xfrm rot="-818696">
              <a:off x="8457169" y="5270595"/>
              <a:ext cx="2981" cy="4677"/>
            </a:xfrm>
            <a:custGeom>
              <a:rect b="b" l="l" r="r" t="t"/>
              <a:pathLst>
                <a:path extrusionOk="0" h="28" w="19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2"/>
            <p:cNvSpPr/>
            <p:nvPr/>
          </p:nvSpPr>
          <p:spPr>
            <a:xfrm rot="-818696">
              <a:off x="8461900" y="5276607"/>
              <a:ext cx="5648" cy="7684"/>
            </a:xfrm>
            <a:custGeom>
              <a:rect b="b" l="l" r="r" t="t"/>
              <a:pathLst>
                <a:path extrusionOk="0" h="46" w="36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2"/>
            <p:cNvSpPr/>
            <p:nvPr/>
          </p:nvSpPr>
          <p:spPr>
            <a:xfrm rot="-818696">
              <a:off x="8467591" y="5283466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2"/>
            <p:cNvSpPr/>
            <p:nvPr/>
          </p:nvSpPr>
          <p:spPr>
            <a:xfrm rot="-818696">
              <a:off x="8467591" y="5283466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2"/>
            <p:cNvSpPr/>
            <p:nvPr/>
          </p:nvSpPr>
          <p:spPr>
            <a:xfrm rot="-818696">
              <a:off x="8475356" y="5289499"/>
              <a:ext cx="9883" cy="14866"/>
            </a:xfrm>
            <a:custGeom>
              <a:rect b="b" l="l" r="r" t="t"/>
              <a:pathLst>
                <a:path extrusionOk="0" h="89" w="63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2"/>
            <p:cNvSpPr/>
            <p:nvPr/>
          </p:nvSpPr>
          <p:spPr>
            <a:xfrm rot="-818696">
              <a:off x="8470793" y="5286475"/>
              <a:ext cx="5648" cy="6013"/>
            </a:xfrm>
            <a:custGeom>
              <a:rect b="b" l="l" r="r" t="t"/>
              <a:pathLst>
                <a:path extrusionOk="0" h="36" w="36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2"/>
            <p:cNvSpPr/>
            <p:nvPr/>
          </p:nvSpPr>
          <p:spPr>
            <a:xfrm rot="-818696">
              <a:off x="8475036" y="5290496"/>
              <a:ext cx="1569" cy="3007"/>
            </a:xfrm>
            <a:custGeom>
              <a:rect b="b" l="l" r="r" t="t"/>
              <a:pathLst>
                <a:path extrusionOk="0" h="18" w="1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2"/>
            <p:cNvSpPr/>
            <p:nvPr/>
          </p:nvSpPr>
          <p:spPr>
            <a:xfrm rot="-818696">
              <a:off x="8466153" y="5280293"/>
              <a:ext cx="4393" cy="6013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2"/>
            <p:cNvSpPr/>
            <p:nvPr/>
          </p:nvSpPr>
          <p:spPr>
            <a:xfrm rot="-818696">
              <a:off x="8467535" y="5281964"/>
              <a:ext cx="157" cy="1670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2"/>
            <p:cNvSpPr/>
            <p:nvPr/>
          </p:nvSpPr>
          <p:spPr>
            <a:xfrm rot="-818696">
              <a:off x="8469117" y="5284463"/>
              <a:ext cx="157" cy="1670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2"/>
            <p:cNvSpPr/>
            <p:nvPr/>
          </p:nvSpPr>
          <p:spPr>
            <a:xfrm rot="-818696">
              <a:off x="8470580" y="5285463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2"/>
            <p:cNvSpPr/>
            <p:nvPr/>
          </p:nvSpPr>
          <p:spPr>
            <a:xfrm rot="-818696">
              <a:off x="8463257" y="5278112"/>
              <a:ext cx="2824" cy="3174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2"/>
            <p:cNvSpPr/>
            <p:nvPr/>
          </p:nvSpPr>
          <p:spPr>
            <a:xfrm rot="-818696">
              <a:off x="8465997" y="5280800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2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2"/>
            <p:cNvSpPr/>
            <p:nvPr/>
          </p:nvSpPr>
          <p:spPr>
            <a:xfrm rot="-818696">
              <a:off x="8470355" y="5282148"/>
              <a:ext cx="32003" cy="44432"/>
            </a:xfrm>
            <a:custGeom>
              <a:rect b="b" l="l" r="r" t="t"/>
              <a:pathLst>
                <a:path extrusionOk="0" h="266" w="204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2"/>
            <p:cNvSpPr/>
            <p:nvPr/>
          </p:nvSpPr>
          <p:spPr>
            <a:xfrm rot="-818696">
              <a:off x="8463357" y="5276103"/>
              <a:ext cx="7059" cy="10523"/>
            </a:xfrm>
            <a:custGeom>
              <a:rect b="b" l="l" r="r" t="t"/>
              <a:pathLst>
                <a:path extrusionOk="0" h="63" w="45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2"/>
            <p:cNvSpPr/>
            <p:nvPr/>
          </p:nvSpPr>
          <p:spPr>
            <a:xfrm rot="-818696">
              <a:off x="8466686" y="5280308"/>
              <a:ext cx="16786" cy="22216"/>
            </a:xfrm>
            <a:custGeom>
              <a:rect b="b" l="l" r="r" t="t"/>
              <a:pathLst>
                <a:path extrusionOk="0" h="133" w="107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2"/>
            <p:cNvSpPr/>
            <p:nvPr/>
          </p:nvSpPr>
          <p:spPr>
            <a:xfrm rot="-818696">
              <a:off x="8495948" y="5313728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2"/>
            <p:cNvSpPr/>
            <p:nvPr/>
          </p:nvSpPr>
          <p:spPr>
            <a:xfrm rot="-818696">
              <a:off x="8481544" y="5295007"/>
              <a:ext cx="13962" cy="20713"/>
            </a:xfrm>
            <a:custGeom>
              <a:rect b="b" l="l" r="r" t="t"/>
              <a:pathLst>
                <a:path extrusionOk="0" h="124" w="89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2"/>
            <p:cNvSpPr/>
            <p:nvPr/>
          </p:nvSpPr>
          <p:spPr>
            <a:xfrm rot="-818696">
              <a:off x="8482885" y="5299687"/>
              <a:ext cx="8314" cy="9020"/>
            </a:xfrm>
            <a:custGeom>
              <a:rect b="b" l="l" r="r" t="t"/>
              <a:pathLst>
                <a:path extrusionOk="0" h="54" w="53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2"/>
            <p:cNvSpPr/>
            <p:nvPr/>
          </p:nvSpPr>
          <p:spPr>
            <a:xfrm rot="-818696">
              <a:off x="8460404" y="5273938"/>
              <a:ext cx="7059" cy="10523"/>
            </a:xfrm>
            <a:custGeom>
              <a:rect b="b" l="l" r="r" t="t"/>
              <a:pathLst>
                <a:path extrusionOk="0" h="63" w="45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2"/>
            <p:cNvSpPr/>
            <p:nvPr/>
          </p:nvSpPr>
          <p:spPr>
            <a:xfrm rot="-818696">
              <a:off x="8461815" y="5275441"/>
              <a:ext cx="4236" cy="7517"/>
            </a:xfrm>
            <a:custGeom>
              <a:rect b="b" l="l" r="r" t="t"/>
              <a:pathLst>
                <a:path extrusionOk="0" h="45" w="27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2"/>
            <p:cNvSpPr/>
            <p:nvPr/>
          </p:nvSpPr>
          <p:spPr>
            <a:xfrm rot="-818696">
              <a:off x="8462611" y="5288923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2"/>
            <p:cNvSpPr/>
            <p:nvPr/>
          </p:nvSpPr>
          <p:spPr>
            <a:xfrm rot="-818696">
              <a:off x="8464132" y="5289939"/>
              <a:ext cx="2824" cy="3174"/>
            </a:xfrm>
            <a:custGeom>
              <a:rect b="b" l="l" r="r" t="t"/>
              <a:pathLst>
                <a:path extrusionOk="0" h="19" w="18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2"/>
            <p:cNvSpPr/>
            <p:nvPr/>
          </p:nvSpPr>
          <p:spPr>
            <a:xfrm rot="-818696">
              <a:off x="8460404" y="5275441"/>
              <a:ext cx="7059" cy="7517"/>
            </a:xfrm>
            <a:custGeom>
              <a:rect b="b" l="l" r="r" t="t"/>
              <a:pathLst>
                <a:path extrusionOk="0" h="45" w="45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2"/>
            <p:cNvSpPr/>
            <p:nvPr/>
          </p:nvSpPr>
          <p:spPr>
            <a:xfrm rot="-818696">
              <a:off x="8497609" y="5314572"/>
              <a:ext cx="4236" cy="7517"/>
            </a:xfrm>
            <a:custGeom>
              <a:rect b="b" l="l" r="r" t="t"/>
              <a:pathLst>
                <a:path extrusionOk="0" h="45" w="27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2"/>
            <p:cNvSpPr/>
            <p:nvPr/>
          </p:nvSpPr>
          <p:spPr>
            <a:xfrm rot="-818696">
              <a:off x="8519875" y="5339322"/>
              <a:ext cx="2981" cy="6013"/>
            </a:xfrm>
            <a:custGeom>
              <a:rect b="b" l="l" r="r" t="t"/>
              <a:pathLst>
                <a:path extrusionOk="0" h="36" w="19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2"/>
            <p:cNvSpPr/>
            <p:nvPr/>
          </p:nvSpPr>
          <p:spPr>
            <a:xfrm rot="-818696">
              <a:off x="8451019" y="5279218"/>
              <a:ext cx="5804" cy="6180"/>
            </a:xfrm>
            <a:custGeom>
              <a:rect b="b" l="l" r="r" t="t"/>
              <a:pathLst>
                <a:path extrusionOk="0" h="37" w="37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2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2"/>
            <p:cNvSpPr/>
            <p:nvPr/>
          </p:nvSpPr>
          <p:spPr>
            <a:xfrm rot="-818696">
              <a:off x="8528040" y="5340030"/>
              <a:ext cx="4393" cy="3174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2"/>
            <p:cNvSpPr/>
            <p:nvPr/>
          </p:nvSpPr>
          <p:spPr>
            <a:xfrm rot="-818696">
              <a:off x="8466052" y="5280798"/>
              <a:ext cx="157" cy="1670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2"/>
            <p:cNvSpPr/>
            <p:nvPr/>
          </p:nvSpPr>
          <p:spPr>
            <a:xfrm rot="-818696">
              <a:off x="8462556" y="5288925"/>
              <a:ext cx="1569" cy="167"/>
            </a:xfrm>
            <a:custGeom>
              <a:rect b="b" l="l" r="r" t="t"/>
              <a:pathLst>
                <a:path extrusionOk="0" h="1" w="1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2"/>
            <p:cNvSpPr/>
            <p:nvPr/>
          </p:nvSpPr>
          <p:spPr>
            <a:xfrm rot="-818696">
              <a:off x="8526498" y="5339367"/>
              <a:ext cx="1569" cy="167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2"/>
            <p:cNvSpPr/>
            <p:nvPr/>
          </p:nvSpPr>
          <p:spPr>
            <a:xfrm rot="-818696">
              <a:off x="8464666" y="5279597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2"/>
            <p:cNvSpPr/>
            <p:nvPr/>
          </p:nvSpPr>
          <p:spPr>
            <a:xfrm rot="-818696">
              <a:off x="8487000" y="5302525"/>
              <a:ext cx="1569" cy="4510"/>
            </a:xfrm>
            <a:custGeom>
              <a:rect b="b" l="l" r="r" t="t"/>
              <a:pathLst>
                <a:path extrusionOk="0" h="27" w="1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2"/>
            <p:cNvSpPr/>
            <p:nvPr/>
          </p:nvSpPr>
          <p:spPr>
            <a:xfrm rot="-818696">
              <a:off x="8500320" y="5318931"/>
              <a:ext cx="157" cy="167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2"/>
            <p:cNvSpPr/>
            <p:nvPr/>
          </p:nvSpPr>
          <p:spPr>
            <a:xfrm rot="-818696">
              <a:off x="8464740" y="5279278"/>
              <a:ext cx="2824" cy="3174"/>
            </a:xfrm>
            <a:custGeom>
              <a:rect b="b" l="l" r="r" t="t"/>
              <a:pathLst>
                <a:path extrusionOk="0" h="19" w="18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2"/>
            <p:cNvSpPr/>
            <p:nvPr/>
          </p:nvSpPr>
          <p:spPr>
            <a:xfrm rot="-818696">
              <a:off x="8464666" y="5279597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2"/>
            <p:cNvSpPr/>
            <p:nvPr/>
          </p:nvSpPr>
          <p:spPr>
            <a:xfrm rot="-818696">
              <a:off x="8464666" y="5279597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2"/>
            <p:cNvSpPr/>
            <p:nvPr/>
          </p:nvSpPr>
          <p:spPr>
            <a:xfrm rot="-818696">
              <a:off x="8480041" y="5302827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2"/>
            <p:cNvSpPr/>
            <p:nvPr/>
          </p:nvSpPr>
          <p:spPr>
            <a:xfrm rot="-818696">
              <a:off x="8524358" y="5345993"/>
              <a:ext cx="157" cy="167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2"/>
            <p:cNvSpPr/>
            <p:nvPr/>
          </p:nvSpPr>
          <p:spPr>
            <a:xfrm rot="-818696">
              <a:off x="8508694" y="5325113"/>
              <a:ext cx="19453" cy="28229"/>
            </a:xfrm>
            <a:custGeom>
              <a:rect b="b" l="l" r="r" t="t"/>
              <a:pathLst>
                <a:path extrusionOk="0" h="169" w="124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2"/>
            <p:cNvSpPr/>
            <p:nvPr/>
          </p:nvSpPr>
          <p:spPr>
            <a:xfrm rot="-818696">
              <a:off x="8444847" y="5262257"/>
              <a:ext cx="90203" cy="107906"/>
            </a:xfrm>
            <a:custGeom>
              <a:rect b="b" l="l" r="r" t="t"/>
              <a:pathLst>
                <a:path extrusionOk="0" h="646" w="575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2"/>
            <p:cNvSpPr/>
            <p:nvPr/>
          </p:nvSpPr>
          <p:spPr>
            <a:xfrm rot="-818696">
              <a:off x="8516995" y="5336806"/>
              <a:ext cx="4236" cy="4677"/>
            </a:xfrm>
            <a:custGeom>
              <a:rect b="b" l="l" r="r" t="t"/>
              <a:pathLst>
                <a:path extrusionOk="0" h="28" w="27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2"/>
            <p:cNvSpPr/>
            <p:nvPr/>
          </p:nvSpPr>
          <p:spPr>
            <a:xfrm rot="-818696">
              <a:off x="8456846" y="5284407"/>
              <a:ext cx="1412" cy="1670"/>
            </a:xfrm>
            <a:custGeom>
              <a:rect b="b" l="l" r="r" t="t"/>
              <a:pathLst>
                <a:path extrusionOk="0" h="10" w="9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32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32"/>
            <p:cNvSpPr/>
            <p:nvPr/>
          </p:nvSpPr>
          <p:spPr>
            <a:xfrm rot="-818696">
              <a:off x="8461722" y="5275593"/>
              <a:ext cx="2981" cy="4510"/>
            </a:xfrm>
            <a:custGeom>
              <a:rect b="b" l="l" r="r" t="t"/>
              <a:pathLst>
                <a:path extrusionOk="0" h="27" w="19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2"/>
            <p:cNvSpPr/>
            <p:nvPr/>
          </p:nvSpPr>
          <p:spPr>
            <a:xfrm rot="-818696">
              <a:off x="8496021" y="5313409"/>
              <a:ext cx="4236" cy="4677"/>
            </a:xfrm>
            <a:custGeom>
              <a:rect b="b" l="l" r="r" t="t"/>
              <a:pathLst>
                <a:path extrusionOk="0" h="28" w="27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32"/>
            <p:cNvSpPr/>
            <p:nvPr/>
          </p:nvSpPr>
          <p:spPr>
            <a:xfrm rot="-818696">
              <a:off x="8482636" y="5298844"/>
              <a:ext cx="2824" cy="3174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32"/>
            <p:cNvSpPr/>
            <p:nvPr/>
          </p:nvSpPr>
          <p:spPr>
            <a:xfrm rot="-818696">
              <a:off x="8483949" y="5300364"/>
              <a:ext cx="157" cy="1670"/>
            </a:xfrm>
            <a:custGeom>
              <a:rect b="b" l="l" r="r" t="t"/>
              <a:pathLst>
                <a:path extrusionOk="0" h="10" w="1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2"/>
            <p:cNvSpPr/>
            <p:nvPr/>
          </p:nvSpPr>
          <p:spPr>
            <a:xfrm rot="-818696">
              <a:off x="8464720" y="5277608"/>
              <a:ext cx="4236" cy="6180"/>
            </a:xfrm>
            <a:custGeom>
              <a:rect b="b" l="l" r="r" t="t"/>
              <a:pathLst>
                <a:path extrusionOk="0" h="37" w="27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2"/>
            <p:cNvSpPr/>
            <p:nvPr/>
          </p:nvSpPr>
          <p:spPr>
            <a:xfrm rot="-818696">
              <a:off x="8493095" y="5309553"/>
              <a:ext cx="5804" cy="9020"/>
            </a:xfrm>
            <a:custGeom>
              <a:rect b="b" l="l" r="r" t="t"/>
              <a:pathLst>
                <a:path extrusionOk="0" h="54" w="37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2"/>
            <p:cNvSpPr/>
            <p:nvPr/>
          </p:nvSpPr>
          <p:spPr>
            <a:xfrm rot="-818696">
              <a:off x="8494416" y="5311227"/>
              <a:ext cx="1569" cy="3007"/>
            </a:xfrm>
            <a:custGeom>
              <a:rect b="b" l="l" r="r" t="t"/>
              <a:pathLst>
                <a:path extrusionOk="0" h="18" w="1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2"/>
            <p:cNvSpPr/>
            <p:nvPr/>
          </p:nvSpPr>
          <p:spPr>
            <a:xfrm rot="-818696">
              <a:off x="8492884" y="5310063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2"/>
            <p:cNvSpPr/>
            <p:nvPr/>
          </p:nvSpPr>
          <p:spPr>
            <a:xfrm rot="-818696">
              <a:off x="8499076" y="5317576"/>
              <a:ext cx="1412" cy="3007"/>
            </a:xfrm>
            <a:custGeom>
              <a:rect b="b" l="l" r="r" t="t"/>
              <a:pathLst>
                <a:path extrusionOk="0" h="18" w="9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2"/>
            <p:cNvSpPr/>
            <p:nvPr/>
          </p:nvSpPr>
          <p:spPr>
            <a:xfrm rot="-818696">
              <a:off x="8493115" y="5311223"/>
              <a:ext cx="4393" cy="6013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2"/>
            <p:cNvSpPr/>
            <p:nvPr/>
          </p:nvSpPr>
          <p:spPr>
            <a:xfrm rot="-818696">
              <a:off x="8506634" y="5324100"/>
              <a:ext cx="7059" cy="10523"/>
            </a:xfrm>
            <a:custGeom>
              <a:rect b="b" l="l" r="r" t="t"/>
              <a:pathLst>
                <a:path extrusionOk="0" h="63" w="45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2"/>
            <p:cNvSpPr/>
            <p:nvPr/>
          </p:nvSpPr>
          <p:spPr>
            <a:xfrm rot="-818696">
              <a:off x="8512532" y="5331805"/>
              <a:ext cx="5648" cy="7517"/>
            </a:xfrm>
            <a:custGeom>
              <a:rect b="b" l="l" r="r" t="t"/>
              <a:pathLst>
                <a:path extrusionOk="0" h="45" w="36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2"/>
            <p:cNvSpPr/>
            <p:nvPr/>
          </p:nvSpPr>
          <p:spPr>
            <a:xfrm rot="-818696">
              <a:off x="8490422" y="5305044"/>
              <a:ext cx="11138" cy="17873"/>
            </a:xfrm>
            <a:custGeom>
              <a:rect b="b" l="l" r="r" t="t"/>
              <a:pathLst>
                <a:path extrusionOk="0" h="107" w="71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32"/>
            <p:cNvSpPr/>
            <p:nvPr/>
          </p:nvSpPr>
          <p:spPr>
            <a:xfrm rot="-818696">
              <a:off x="8524622" y="5343495"/>
              <a:ext cx="8471" cy="13530"/>
            </a:xfrm>
            <a:custGeom>
              <a:rect b="b" l="l" r="r" t="t"/>
              <a:pathLst>
                <a:path extrusionOk="0" h="81" w="54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32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rect b="b" l="l" r="r" t="t"/>
              <a:pathLst>
                <a:path extrusionOk="0" h="19" w="19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2"/>
            <p:cNvSpPr/>
            <p:nvPr/>
          </p:nvSpPr>
          <p:spPr>
            <a:xfrm rot="-818696">
              <a:off x="8533967" y="5343210"/>
              <a:ext cx="4236" cy="6013"/>
            </a:xfrm>
            <a:custGeom>
              <a:rect b="b" l="l" r="r" t="t"/>
              <a:pathLst>
                <a:path extrusionOk="0" h="36" w="27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32"/>
            <p:cNvSpPr/>
            <p:nvPr/>
          </p:nvSpPr>
          <p:spPr>
            <a:xfrm rot="-818696">
              <a:off x="8523949" y="5336003"/>
              <a:ext cx="9883" cy="10523"/>
            </a:xfrm>
            <a:custGeom>
              <a:rect b="b" l="l" r="r" t="t"/>
              <a:pathLst>
                <a:path extrusionOk="0" h="63" w="63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32"/>
            <p:cNvSpPr/>
            <p:nvPr/>
          </p:nvSpPr>
          <p:spPr>
            <a:xfrm rot="-818696">
              <a:off x="8448159" y="5277036"/>
              <a:ext cx="5648" cy="4510"/>
            </a:xfrm>
            <a:custGeom>
              <a:rect b="b" l="l" r="r" t="t"/>
              <a:pathLst>
                <a:path extrusionOk="0" h="27" w="36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32"/>
            <p:cNvSpPr/>
            <p:nvPr/>
          </p:nvSpPr>
          <p:spPr>
            <a:xfrm rot="-818696">
              <a:off x="8455424" y="5280899"/>
              <a:ext cx="8471" cy="9020"/>
            </a:xfrm>
            <a:custGeom>
              <a:rect b="b" l="l" r="r" t="t"/>
              <a:pathLst>
                <a:path extrusionOk="0" h="54" w="54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32"/>
            <p:cNvSpPr/>
            <p:nvPr/>
          </p:nvSpPr>
          <p:spPr>
            <a:xfrm rot="-818696">
              <a:off x="8443663" y="5274022"/>
              <a:ext cx="1569" cy="1670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2"/>
            <p:cNvSpPr/>
            <p:nvPr/>
          </p:nvSpPr>
          <p:spPr>
            <a:xfrm rot="-818696">
              <a:off x="7954580" y="5846788"/>
              <a:ext cx="23688" cy="10523"/>
            </a:xfrm>
            <a:custGeom>
              <a:rect b="b" l="l" r="r" t="t"/>
              <a:pathLst>
                <a:path extrusionOk="0" h="63" w="151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32"/>
            <p:cNvSpPr/>
            <p:nvPr/>
          </p:nvSpPr>
          <p:spPr>
            <a:xfrm rot="-818696">
              <a:off x="8150872" y="5759629"/>
              <a:ext cx="29179" cy="9020"/>
            </a:xfrm>
            <a:custGeom>
              <a:rect b="b" l="l" r="r" t="t"/>
              <a:pathLst>
                <a:path extrusionOk="0" h="54" w="186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32"/>
            <p:cNvSpPr/>
            <p:nvPr/>
          </p:nvSpPr>
          <p:spPr>
            <a:xfrm rot="-818696">
              <a:off x="8215625" y="5731999"/>
              <a:ext cx="124716" cy="12194"/>
            </a:xfrm>
            <a:custGeom>
              <a:rect b="b" l="l" r="r" t="t"/>
              <a:pathLst>
                <a:path extrusionOk="0" h="73" w="795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2"/>
            <p:cNvSpPr/>
            <p:nvPr/>
          </p:nvSpPr>
          <p:spPr>
            <a:xfrm rot="-818696">
              <a:off x="8419727" y="5708047"/>
              <a:ext cx="26826" cy="9020"/>
            </a:xfrm>
            <a:custGeom>
              <a:rect b="b" l="l" r="r" t="t"/>
              <a:pathLst>
                <a:path extrusionOk="0" h="54" w="171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2"/>
            <p:cNvSpPr/>
            <p:nvPr/>
          </p:nvSpPr>
          <p:spPr>
            <a:xfrm rot="-818696">
              <a:off x="8416923" y="5718846"/>
              <a:ext cx="17099" cy="2506"/>
            </a:xfrm>
            <a:custGeom>
              <a:rect b="b" l="l" r="r" t="t"/>
              <a:pathLst>
                <a:path extrusionOk="0" h="15" w="109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2"/>
            <p:cNvSpPr/>
            <p:nvPr/>
          </p:nvSpPr>
          <p:spPr>
            <a:xfrm rot="-818696">
              <a:off x="8488049" y="5667993"/>
              <a:ext cx="48631" cy="13697"/>
            </a:xfrm>
            <a:custGeom>
              <a:rect b="b" l="l" r="r" t="t"/>
              <a:pathLst>
                <a:path extrusionOk="0" h="82" w="31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2"/>
            <p:cNvSpPr/>
            <p:nvPr/>
          </p:nvSpPr>
          <p:spPr>
            <a:xfrm rot="-818696">
              <a:off x="8519229" y="5645237"/>
              <a:ext cx="12707" cy="7517"/>
            </a:xfrm>
            <a:custGeom>
              <a:rect b="b" l="l" r="r" t="t"/>
              <a:pathLst>
                <a:path extrusionOk="0" h="45" w="81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2"/>
            <p:cNvSpPr/>
            <p:nvPr/>
          </p:nvSpPr>
          <p:spPr>
            <a:xfrm rot="-818696">
              <a:off x="8494107" y="5655145"/>
              <a:ext cx="26512" cy="15367"/>
            </a:xfrm>
            <a:custGeom>
              <a:rect b="b" l="l" r="r" t="t"/>
              <a:pathLst>
                <a:path extrusionOk="0" h="92" w="169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2"/>
            <p:cNvSpPr/>
            <p:nvPr/>
          </p:nvSpPr>
          <p:spPr>
            <a:xfrm rot="-818696">
              <a:off x="8429833" y="5679053"/>
              <a:ext cx="48945" cy="16203"/>
            </a:xfrm>
            <a:custGeom>
              <a:rect b="b" l="l" r="r" t="t"/>
              <a:pathLst>
                <a:path extrusionOk="0" h="97" w="312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2"/>
            <p:cNvSpPr/>
            <p:nvPr/>
          </p:nvSpPr>
          <p:spPr>
            <a:xfrm rot="-818696">
              <a:off x="8308397" y="5705340"/>
              <a:ext cx="38278" cy="6013"/>
            </a:xfrm>
            <a:custGeom>
              <a:rect b="b" l="l" r="r" t="t"/>
              <a:pathLst>
                <a:path extrusionOk="0" h="36" w="244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2"/>
            <p:cNvSpPr/>
            <p:nvPr/>
          </p:nvSpPr>
          <p:spPr>
            <a:xfrm rot="-818696">
              <a:off x="8632277" y="5560058"/>
              <a:ext cx="32003" cy="14866"/>
            </a:xfrm>
            <a:custGeom>
              <a:rect b="b" l="l" r="r" t="t"/>
              <a:pathLst>
                <a:path extrusionOk="0" h="89" w="204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2"/>
            <p:cNvSpPr/>
            <p:nvPr/>
          </p:nvSpPr>
          <p:spPr>
            <a:xfrm rot="-818696">
              <a:off x="8644680" y="5536931"/>
              <a:ext cx="26355" cy="22216"/>
            </a:xfrm>
            <a:custGeom>
              <a:rect b="b" l="l" r="r" t="t"/>
              <a:pathLst>
                <a:path extrusionOk="0" h="133" w="168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2"/>
            <p:cNvSpPr/>
            <p:nvPr/>
          </p:nvSpPr>
          <p:spPr>
            <a:xfrm rot="-818696">
              <a:off x="8488455" y="5627157"/>
              <a:ext cx="51455" cy="31236"/>
            </a:xfrm>
            <a:custGeom>
              <a:rect b="b" l="l" r="r" t="t"/>
              <a:pathLst>
                <a:path extrusionOk="0" h="187" w="328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2"/>
            <p:cNvSpPr/>
            <p:nvPr/>
          </p:nvSpPr>
          <p:spPr>
            <a:xfrm rot="-818696">
              <a:off x="8746458" y="5422623"/>
              <a:ext cx="12550" cy="38419"/>
            </a:xfrm>
            <a:custGeom>
              <a:rect b="b" l="l" r="r" t="t"/>
              <a:pathLst>
                <a:path extrusionOk="0" h="230" w="8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2"/>
            <p:cNvSpPr/>
            <p:nvPr/>
          </p:nvSpPr>
          <p:spPr>
            <a:xfrm rot="-818696">
              <a:off x="8777305" y="5263336"/>
              <a:ext cx="19609" cy="80178"/>
            </a:xfrm>
            <a:custGeom>
              <a:rect b="b" l="l" r="r" t="t"/>
              <a:pathLst>
                <a:path extrusionOk="0" h="480" w="125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2"/>
            <p:cNvSpPr/>
            <p:nvPr/>
          </p:nvSpPr>
          <p:spPr>
            <a:xfrm rot="-818696">
              <a:off x="8777224" y="5229934"/>
              <a:ext cx="8471" cy="34076"/>
            </a:xfrm>
            <a:custGeom>
              <a:rect b="b" l="l" r="r" t="t"/>
              <a:pathLst>
                <a:path extrusionOk="0" h="204" w="54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2"/>
            <p:cNvSpPr/>
            <p:nvPr/>
          </p:nvSpPr>
          <p:spPr>
            <a:xfrm rot="-818696">
              <a:off x="8710315" y="5464130"/>
              <a:ext cx="25100" cy="16370"/>
            </a:xfrm>
            <a:custGeom>
              <a:rect b="b" l="l" r="r" t="t"/>
              <a:pathLst>
                <a:path extrusionOk="0" h="98" w="16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2"/>
            <p:cNvSpPr/>
            <p:nvPr/>
          </p:nvSpPr>
          <p:spPr>
            <a:xfrm rot="-818696">
              <a:off x="8718776" y="5443499"/>
              <a:ext cx="18041" cy="25223"/>
            </a:xfrm>
            <a:custGeom>
              <a:rect b="b" l="l" r="r" t="t"/>
              <a:pathLst>
                <a:path extrusionOk="0" h="151" w="115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2"/>
            <p:cNvSpPr/>
            <p:nvPr/>
          </p:nvSpPr>
          <p:spPr>
            <a:xfrm rot="-818696">
              <a:off x="8709983" y="5483415"/>
              <a:ext cx="1569" cy="3174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2"/>
            <p:cNvSpPr/>
            <p:nvPr/>
          </p:nvSpPr>
          <p:spPr>
            <a:xfrm rot="-818696">
              <a:off x="8599246" y="5551875"/>
              <a:ext cx="33571" cy="27895"/>
            </a:xfrm>
            <a:custGeom>
              <a:rect b="b" l="l" r="r" t="t"/>
              <a:pathLst>
                <a:path extrusionOk="0" h="167" w="214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2"/>
            <p:cNvSpPr/>
            <p:nvPr/>
          </p:nvSpPr>
          <p:spPr>
            <a:xfrm rot="-818696">
              <a:off x="8664010" y="5498886"/>
              <a:ext cx="29179" cy="29733"/>
            </a:xfrm>
            <a:custGeom>
              <a:rect b="b" l="l" r="r" t="t"/>
              <a:pathLst>
                <a:path extrusionOk="0" h="178" w="186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2"/>
            <p:cNvSpPr/>
            <p:nvPr/>
          </p:nvSpPr>
          <p:spPr>
            <a:xfrm rot="-818696">
              <a:off x="8690852" y="5479677"/>
              <a:ext cx="9883" cy="14866"/>
            </a:xfrm>
            <a:custGeom>
              <a:rect b="b" l="l" r="r" t="t"/>
              <a:pathLst>
                <a:path extrusionOk="0" h="89" w="63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2"/>
            <p:cNvSpPr/>
            <p:nvPr/>
          </p:nvSpPr>
          <p:spPr>
            <a:xfrm rot="-818696">
              <a:off x="8763412" y="5247133"/>
              <a:ext cx="8471" cy="70991"/>
            </a:xfrm>
            <a:custGeom>
              <a:rect b="b" l="l" r="r" t="t"/>
              <a:pathLst>
                <a:path extrusionOk="0" h="425" w="54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2"/>
            <p:cNvSpPr/>
            <p:nvPr/>
          </p:nvSpPr>
          <p:spPr>
            <a:xfrm rot="-818696">
              <a:off x="8755950" y="5382394"/>
              <a:ext cx="1569" cy="4677"/>
            </a:xfrm>
            <a:custGeom>
              <a:rect b="b" l="l" r="r" t="t"/>
              <a:pathLst>
                <a:path extrusionOk="0" h="28" w="1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2"/>
            <p:cNvSpPr/>
            <p:nvPr/>
          </p:nvSpPr>
          <p:spPr>
            <a:xfrm rot="-818696">
              <a:off x="8675033" y="5084432"/>
              <a:ext cx="2824" cy="3174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2"/>
            <p:cNvSpPr/>
            <p:nvPr/>
          </p:nvSpPr>
          <p:spPr>
            <a:xfrm rot="-818696">
              <a:off x="8760329" y="5312770"/>
              <a:ext cx="7059" cy="40757"/>
            </a:xfrm>
            <a:custGeom>
              <a:rect b="b" l="l" r="r" t="t"/>
              <a:pathLst>
                <a:path extrusionOk="0" h="244" w="45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2"/>
            <p:cNvSpPr/>
            <p:nvPr/>
          </p:nvSpPr>
          <p:spPr>
            <a:xfrm rot="-818696">
              <a:off x="8756829" y="5178539"/>
              <a:ext cx="4393" cy="29566"/>
            </a:xfrm>
            <a:custGeom>
              <a:rect b="b" l="l" r="r" t="t"/>
              <a:pathLst>
                <a:path extrusionOk="0" h="177" w="28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2"/>
            <p:cNvSpPr/>
            <p:nvPr/>
          </p:nvSpPr>
          <p:spPr>
            <a:xfrm rot="-818696">
              <a:off x="8761009" y="5375714"/>
              <a:ext cx="3138" cy="4009"/>
            </a:xfrm>
            <a:custGeom>
              <a:rect b="b" l="l" r="r" t="t"/>
              <a:pathLst>
                <a:path extrusionOk="0" h="24" w="2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2"/>
            <p:cNvSpPr/>
            <p:nvPr/>
          </p:nvSpPr>
          <p:spPr>
            <a:xfrm rot="-818696">
              <a:off x="8756098" y="5354897"/>
              <a:ext cx="7059" cy="26726"/>
            </a:xfrm>
            <a:custGeom>
              <a:rect b="b" l="l" r="r" t="t"/>
              <a:pathLst>
                <a:path extrusionOk="0" h="160" w="45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2"/>
            <p:cNvSpPr/>
            <p:nvPr/>
          </p:nvSpPr>
          <p:spPr>
            <a:xfrm rot="-818696">
              <a:off x="8579221" y="5076279"/>
              <a:ext cx="105420" cy="74666"/>
            </a:xfrm>
            <a:custGeom>
              <a:rect b="b" l="l" r="r" t="t"/>
              <a:pathLst>
                <a:path extrusionOk="0" h="447" w="672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2"/>
            <p:cNvSpPr/>
            <p:nvPr/>
          </p:nvSpPr>
          <p:spPr>
            <a:xfrm rot="-818696">
              <a:off x="8679665" y="5079972"/>
              <a:ext cx="47219" cy="72494"/>
            </a:xfrm>
            <a:custGeom>
              <a:rect b="b" l="l" r="r" t="t"/>
              <a:pathLst>
                <a:path extrusionOk="0" h="434" w="301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2"/>
            <p:cNvSpPr/>
            <p:nvPr/>
          </p:nvSpPr>
          <p:spPr>
            <a:xfrm rot="-818696">
              <a:off x="8728216" y="5143544"/>
              <a:ext cx="33414" cy="106403"/>
            </a:xfrm>
            <a:custGeom>
              <a:rect b="b" l="l" r="r" t="t"/>
              <a:pathLst>
                <a:path extrusionOk="0" h="637" w="213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2"/>
            <p:cNvSpPr/>
            <p:nvPr/>
          </p:nvSpPr>
          <p:spPr>
            <a:xfrm rot="-818696">
              <a:off x="8623303" y="5516225"/>
              <a:ext cx="5177" cy="2840"/>
            </a:xfrm>
            <a:custGeom>
              <a:rect b="b" l="l" r="r" t="t"/>
              <a:pathLst>
                <a:path extrusionOk="0" h="17" w="33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2"/>
            <p:cNvSpPr/>
            <p:nvPr/>
          </p:nvSpPr>
          <p:spPr>
            <a:xfrm rot="-818696">
              <a:off x="8609291" y="5502015"/>
              <a:ext cx="73574" cy="27394"/>
            </a:xfrm>
            <a:custGeom>
              <a:rect b="b" l="l" r="r" t="t"/>
              <a:pathLst>
                <a:path extrusionOk="0" h="164" w="469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2"/>
            <p:cNvSpPr/>
            <p:nvPr/>
          </p:nvSpPr>
          <p:spPr>
            <a:xfrm rot="-818696">
              <a:off x="8727049" y="5317430"/>
              <a:ext cx="18041" cy="56292"/>
            </a:xfrm>
            <a:custGeom>
              <a:rect b="b" l="l" r="r" t="t"/>
              <a:pathLst>
                <a:path extrusionOk="0" h="337" w="115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2"/>
            <p:cNvSpPr/>
            <p:nvPr/>
          </p:nvSpPr>
          <p:spPr>
            <a:xfrm rot="-818696">
              <a:off x="8649038" y="5063056"/>
              <a:ext cx="34669" cy="14866"/>
            </a:xfrm>
            <a:custGeom>
              <a:rect b="b" l="l" r="r" t="t"/>
              <a:pathLst>
                <a:path extrusionOk="0" h="89" w="221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2"/>
            <p:cNvSpPr/>
            <p:nvPr/>
          </p:nvSpPr>
          <p:spPr>
            <a:xfrm rot="-818696">
              <a:off x="8608458" y="5034849"/>
              <a:ext cx="15531" cy="11860"/>
            </a:xfrm>
            <a:custGeom>
              <a:rect b="b" l="l" r="r" t="t"/>
              <a:pathLst>
                <a:path extrusionOk="0" h="71" w="99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2"/>
            <p:cNvSpPr/>
            <p:nvPr/>
          </p:nvSpPr>
          <p:spPr>
            <a:xfrm rot="-818696">
              <a:off x="8770841" y="3893394"/>
              <a:ext cx="2824" cy="12027"/>
            </a:xfrm>
            <a:custGeom>
              <a:rect b="b" l="l" r="r" t="t"/>
              <a:pathLst>
                <a:path extrusionOk="0" h="72" w="18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32"/>
            <p:cNvSpPr/>
            <p:nvPr/>
          </p:nvSpPr>
          <p:spPr>
            <a:xfrm rot="-818696">
              <a:off x="8818810" y="3817465"/>
              <a:ext cx="2510" cy="4844"/>
            </a:xfrm>
            <a:custGeom>
              <a:rect b="b" l="l" r="r" t="t"/>
              <a:pathLst>
                <a:path extrusionOk="0" h="29" w="16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32"/>
            <p:cNvSpPr/>
            <p:nvPr/>
          </p:nvSpPr>
          <p:spPr>
            <a:xfrm rot="-818696">
              <a:off x="9289249" y="4233486"/>
              <a:ext cx="18198" cy="49944"/>
            </a:xfrm>
            <a:custGeom>
              <a:rect b="b" l="l" r="r" t="t"/>
              <a:pathLst>
                <a:path extrusionOk="0" h="299" w="116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32"/>
            <p:cNvSpPr/>
            <p:nvPr/>
          </p:nvSpPr>
          <p:spPr>
            <a:xfrm rot="-818696">
              <a:off x="9469148" y="3808738"/>
              <a:ext cx="8471" cy="22216"/>
            </a:xfrm>
            <a:custGeom>
              <a:rect b="b" l="l" r="r" t="t"/>
              <a:pathLst>
                <a:path extrusionOk="0" h="133" w="54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32"/>
            <p:cNvSpPr/>
            <p:nvPr/>
          </p:nvSpPr>
          <p:spPr>
            <a:xfrm rot="-818696">
              <a:off x="9433922" y="3774078"/>
              <a:ext cx="5804" cy="28229"/>
            </a:xfrm>
            <a:custGeom>
              <a:rect b="b" l="l" r="r" t="t"/>
              <a:pathLst>
                <a:path extrusionOk="0" h="169" w="37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32"/>
            <p:cNvSpPr/>
            <p:nvPr/>
          </p:nvSpPr>
          <p:spPr>
            <a:xfrm rot="-818696">
              <a:off x="9010780" y="4300360"/>
              <a:ext cx="19453" cy="19376"/>
            </a:xfrm>
            <a:custGeom>
              <a:rect b="b" l="l" r="r" t="t"/>
              <a:pathLst>
                <a:path extrusionOk="0" h="116" w="124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32"/>
            <p:cNvSpPr/>
            <p:nvPr/>
          </p:nvSpPr>
          <p:spPr>
            <a:xfrm rot="-818696">
              <a:off x="8683790" y="4852768"/>
              <a:ext cx="45964" cy="8853"/>
            </a:xfrm>
            <a:custGeom>
              <a:rect b="b" l="l" r="r" t="t"/>
              <a:pathLst>
                <a:path extrusionOk="0" h="53" w="293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32"/>
            <p:cNvSpPr/>
            <p:nvPr/>
          </p:nvSpPr>
          <p:spPr>
            <a:xfrm rot="-818696">
              <a:off x="8710461" y="3816016"/>
              <a:ext cx="9726" cy="16370"/>
            </a:xfrm>
            <a:custGeom>
              <a:rect b="b" l="l" r="r" t="t"/>
              <a:pathLst>
                <a:path extrusionOk="0" h="98" w="62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32"/>
            <p:cNvSpPr/>
            <p:nvPr/>
          </p:nvSpPr>
          <p:spPr>
            <a:xfrm rot="-818696">
              <a:off x="8728728" y="4850001"/>
              <a:ext cx="51298" cy="5011"/>
            </a:xfrm>
            <a:custGeom>
              <a:rect b="b" l="l" r="r" t="t"/>
              <a:pathLst>
                <a:path extrusionOk="0" h="30" w="327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32"/>
            <p:cNvSpPr/>
            <p:nvPr/>
          </p:nvSpPr>
          <p:spPr>
            <a:xfrm rot="-818696">
              <a:off x="8304899" y="5492864"/>
              <a:ext cx="5804" cy="167"/>
            </a:xfrm>
            <a:custGeom>
              <a:rect b="b" l="l" r="r" t="t"/>
              <a:pathLst>
                <a:path extrusionOk="0" h="1" w="37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32"/>
            <p:cNvSpPr/>
            <p:nvPr/>
          </p:nvSpPr>
          <p:spPr>
            <a:xfrm rot="-818696">
              <a:off x="7813368" y="5719491"/>
              <a:ext cx="12550" cy="37082"/>
            </a:xfrm>
            <a:custGeom>
              <a:rect b="b" l="l" r="r" t="t"/>
              <a:pathLst>
                <a:path extrusionOk="0" h="222" w="8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32"/>
            <p:cNvSpPr/>
            <p:nvPr/>
          </p:nvSpPr>
          <p:spPr>
            <a:xfrm rot="-818696">
              <a:off x="8481422" y="4932385"/>
              <a:ext cx="2510" cy="2506"/>
            </a:xfrm>
            <a:custGeom>
              <a:rect b="b" l="l" r="r" t="t"/>
              <a:pathLst>
                <a:path extrusionOk="0" h="15" w="16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32"/>
            <p:cNvSpPr/>
            <p:nvPr/>
          </p:nvSpPr>
          <p:spPr>
            <a:xfrm rot="-818696">
              <a:off x="8459571" y="4971049"/>
              <a:ext cx="7059" cy="2171"/>
            </a:xfrm>
            <a:custGeom>
              <a:rect b="b" l="l" r="r" t="t"/>
              <a:pathLst>
                <a:path extrusionOk="0" h="13" w="45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32"/>
            <p:cNvSpPr/>
            <p:nvPr/>
          </p:nvSpPr>
          <p:spPr>
            <a:xfrm rot="-818696">
              <a:off x="8903734" y="4759694"/>
              <a:ext cx="3608" cy="1336"/>
            </a:xfrm>
            <a:custGeom>
              <a:rect b="b" l="l" r="r" t="t"/>
              <a:pathLst>
                <a:path extrusionOk="0" h="8" w="23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32"/>
            <p:cNvSpPr/>
            <p:nvPr/>
          </p:nvSpPr>
          <p:spPr>
            <a:xfrm rot="-818696">
              <a:off x="8480248" y="4934326"/>
              <a:ext cx="1569" cy="4510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32"/>
            <p:cNvSpPr/>
            <p:nvPr/>
          </p:nvSpPr>
          <p:spPr>
            <a:xfrm rot="-818696">
              <a:off x="8485912" y="4935864"/>
              <a:ext cx="2667" cy="3675"/>
            </a:xfrm>
            <a:custGeom>
              <a:rect b="b" l="l" r="r" t="t"/>
              <a:pathLst>
                <a:path extrusionOk="0" h="22" w="17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32"/>
            <p:cNvSpPr/>
            <p:nvPr/>
          </p:nvSpPr>
          <p:spPr>
            <a:xfrm rot="-818696">
              <a:off x="8478635" y="4928641"/>
              <a:ext cx="2824" cy="6013"/>
            </a:xfrm>
            <a:custGeom>
              <a:rect b="b" l="l" r="r" t="t"/>
              <a:pathLst>
                <a:path extrusionOk="0" h="36" w="18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32"/>
            <p:cNvSpPr/>
            <p:nvPr/>
          </p:nvSpPr>
          <p:spPr>
            <a:xfrm rot="-818696">
              <a:off x="8296249" y="4679944"/>
              <a:ext cx="10668" cy="4009"/>
            </a:xfrm>
            <a:custGeom>
              <a:rect b="b" l="l" r="r" t="t"/>
              <a:pathLst>
                <a:path extrusionOk="0" h="24" w="68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32"/>
            <p:cNvSpPr/>
            <p:nvPr/>
          </p:nvSpPr>
          <p:spPr>
            <a:xfrm rot="-818696">
              <a:off x="8997144" y="4049491"/>
              <a:ext cx="2981" cy="3174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32"/>
            <p:cNvSpPr/>
            <p:nvPr/>
          </p:nvSpPr>
          <p:spPr>
            <a:xfrm rot="-818696">
              <a:off x="8942313" y="3983526"/>
              <a:ext cx="80477" cy="69488"/>
            </a:xfrm>
            <a:custGeom>
              <a:rect b="b" l="l" r="r" t="t"/>
              <a:pathLst>
                <a:path extrusionOk="0" h="416" w="513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32"/>
            <p:cNvSpPr/>
            <p:nvPr/>
          </p:nvSpPr>
          <p:spPr>
            <a:xfrm rot="-818696">
              <a:off x="7704899" y="3737393"/>
              <a:ext cx="1902111" cy="1902056"/>
            </a:xfrm>
            <a:custGeom>
              <a:rect b="b" l="l" r="r" t="t"/>
              <a:pathLst>
                <a:path extrusionOk="0" h="11387" w="12125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32"/>
            <p:cNvSpPr/>
            <p:nvPr/>
          </p:nvSpPr>
          <p:spPr>
            <a:xfrm rot="-818696">
              <a:off x="9439027" y="3796780"/>
              <a:ext cx="5648" cy="7517"/>
            </a:xfrm>
            <a:custGeom>
              <a:rect b="b" l="l" r="r" t="t"/>
              <a:pathLst>
                <a:path extrusionOk="0" h="45" w="36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32"/>
            <p:cNvSpPr/>
            <p:nvPr/>
          </p:nvSpPr>
          <p:spPr>
            <a:xfrm rot="-818696">
              <a:off x="9007837" y="4305991"/>
              <a:ext cx="2981" cy="1670"/>
            </a:xfrm>
            <a:custGeom>
              <a:rect b="b" l="l" r="r" t="t"/>
              <a:pathLst>
                <a:path extrusionOk="0" h="10" w="19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32"/>
            <p:cNvSpPr/>
            <p:nvPr/>
          </p:nvSpPr>
          <p:spPr>
            <a:xfrm rot="-818696">
              <a:off x="9078109" y="4680856"/>
              <a:ext cx="18198" cy="4510"/>
            </a:xfrm>
            <a:custGeom>
              <a:rect b="b" l="l" r="r" t="t"/>
              <a:pathLst>
                <a:path extrusionOk="0" h="27" w="116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32"/>
            <p:cNvSpPr/>
            <p:nvPr/>
          </p:nvSpPr>
          <p:spPr>
            <a:xfrm rot="-818696">
              <a:off x="8518648" y="4963309"/>
              <a:ext cx="19609" cy="22383"/>
            </a:xfrm>
            <a:custGeom>
              <a:rect b="b" l="l" r="r" t="t"/>
              <a:pathLst>
                <a:path extrusionOk="0" h="134" w="125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32"/>
            <p:cNvSpPr/>
            <p:nvPr/>
          </p:nvSpPr>
          <p:spPr>
            <a:xfrm rot="-818696">
              <a:off x="8684755" y="5165515"/>
              <a:ext cx="13648" cy="21548"/>
            </a:xfrm>
            <a:custGeom>
              <a:rect b="b" l="l" r="r" t="t"/>
              <a:pathLst>
                <a:path extrusionOk="0" h="129" w="87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32"/>
            <p:cNvSpPr/>
            <p:nvPr/>
          </p:nvSpPr>
          <p:spPr>
            <a:xfrm rot="-818696">
              <a:off x="8534182" y="5021528"/>
              <a:ext cx="40317" cy="31069"/>
            </a:xfrm>
            <a:custGeom>
              <a:rect b="b" l="l" r="r" t="t"/>
              <a:pathLst>
                <a:path extrusionOk="0" h="186" w="257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32"/>
            <p:cNvSpPr/>
            <p:nvPr/>
          </p:nvSpPr>
          <p:spPr>
            <a:xfrm rot="-818696">
              <a:off x="8569832" y="5049838"/>
              <a:ext cx="18198" cy="12027"/>
            </a:xfrm>
            <a:custGeom>
              <a:rect b="b" l="l" r="r" t="t"/>
              <a:pathLst>
                <a:path extrusionOk="0" h="72" w="116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32"/>
            <p:cNvSpPr/>
            <p:nvPr/>
          </p:nvSpPr>
          <p:spPr>
            <a:xfrm rot="-818696">
              <a:off x="8457997" y="4912524"/>
              <a:ext cx="25257" cy="16370"/>
            </a:xfrm>
            <a:custGeom>
              <a:rect b="b" l="l" r="r" t="t"/>
              <a:pathLst>
                <a:path extrusionOk="0" h="98" w="161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32"/>
            <p:cNvSpPr/>
            <p:nvPr/>
          </p:nvSpPr>
          <p:spPr>
            <a:xfrm rot="-818696">
              <a:off x="8521582" y="5044092"/>
              <a:ext cx="14119" cy="14866"/>
            </a:xfrm>
            <a:custGeom>
              <a:rect b="b" l="l" r="r" t="t"/>
              <a:pathLst>
                <a:path extrusionOk="0" h="89" w="9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32"/>
            <p:cNvSpPr/>
            <p:nvPr/>
          </p:nvSpPr>
          <p:spPr>
            <a:xfrm rot="-818696">
              <a:off x="8431780" y="4951241"/>
              <a:ext cx="22276" cy="31069"/>
            </a:xfrm>
            <a:custGeom>
              <a:rect b="b" l="l" r="r" t="t"/>
              <a:pathLst>
                <a:path extrusionOk="0" h="186" w="142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32"/>
            <p:cNvSpPr/>
            <p:nvPr/>
          </p:nvSpPr>
          <p:spPr>
            <a:xfrm rot="-818696">
              <a:off x="8455207" y="4977671"/>
              <a:ext cx="16786" cy="19209"/>
            </a:xfrm>
            <a:custGeom>
              <a:rect b="b" l="l" r="r" t="t"/>
              <a:pathLst>
                <a:path extrusionOk="0" h="115" w="107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32"/>
            <p:cNvSpPr/>
            <p:nvPr/>
          </p:nvSpPr>
          <p:spPr>
            <a:xfrm rot="-818696">
              <a:off x="8477152" y="5010738"/>
              <a:ext cx="20864" cy="26726"/>
            </a:xfrm>
            <a:custGeom>
              <a:rect b="b" l="l" r="r" t="t"/>
              <a:pathLst>
                <a:path extrusionOk="0" h="160" w="133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32"/>
            <p:cNvSpPr/>
            <p:nvPr/>
          </p:nvSpPr>
          <p:spPr>
            <a:xfrm rot="-818696">
              <a:off x="8614516" y="4822891"/>
              <a:ext cx="43611" cy="7851"/>
            </a:xfrm>
            <a:custGeom>
              <a:rect b="b" l="l" r="r" t="t"/>
              <a:pathLst>
                <a:path extrusionOk="0" h="47" w="278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32"/>
            <p:cNvSpPr/>
            <p:nvPr/>
          </p:nvSpPr>
          <p:spPr>
            <a:xfrm rot="-818696">
              <a:off x="8514626" y="4820931"/>
              <a:ext cx="16786" cy="13363"/>
            </a:xfrm>
            <a:custGeom>
              <a:rect b="b" l="l" r="r" t="t"/>
              <a:pathLst>
                <a:path extrusionOk="0" h="80" w="107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32"/>
            <p:cNvSpPr/>
            <p:nvPr/>
          </p:nvSpPr>
          <p:spPr>
            <a:xfrm rot="-818696">
              <a:off x="8581740" y="4790440"/>
              <a:ext cx="83301" cy="10523"/>
            </a:xfrm>
            <a:custGeom>
              <a:rect b="b" l="l" r="r" t="t"/>
              <a:pathLst>
                <a:path extrusionOk="0" h="63" w="531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32"/>
            <p:cNvSpPr/>
            <p:nvPr/>
          </p:nvSpPr>
          <p:spPr>
            <a:xfrm rot="-818696">
              <a:off x="9124341" y="4703858"/>
              <a:ext cx="8471" cy="23886"/>
            </a:xfrm>
            <a:custGeom>
              <a:rect b="b" l="l" r="r" t="t"/>
              <a:pathLst>
                <a:path extrusionOk="0" h="143" w="54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32"/>
            <p:cNvSpPr/>
            <p:nvPr/>
          </p:nvSpPr>
          <p:spPr>
            <a:xfrm rot="-818696">
              <a:off x="9207424" y="4315703"/>
              <a:ext cx="29493" cy="45434"/>
            </a:xfrm>
            <a:custGeom>
              <a:rect b="b" l="l" r="r" t="t"/>
              <a:pathLst>
                <a:path extrusionOk="0" h="272" w="188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32"/>
            <p:cNvSpPr/>
            <p:nvPr/>
          </p:nvSpPr>
          <p:spPr>
            <a:xfrm rot="-818696">
              <a:off x="9232329" y="4334834"/>
              <a:ext cx="8471" cy="10356"/>
            </a:xfrm>
            <a:custGeom>
              <a:rect b="b" l="l" r="r" t="t"/>
              <a:pathLst>
                <a:path extrusionOk="0" h="62" w="54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32"/>
            <p:cNvSpPr/>
            <p:nvPr/>
          </p:nvSpPr>
          <p:spPr>
            <a:xfrm rot="-818696">
              <a:off x="7849777" y="5855492"/>
              <a:ext cx="38905" cy="14866"/>
            </a:xfrm>
            <a:custGeom>
              <a:rect b="b" l="l" r="r" t="t"/>
              <a:pathLst>
                <a:path extrusionOk="0" h="89" w="248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32"/>
            <p:cNvSpPr/>
            <p:nvPr/>
          </p:nvSpPr>
          <p:spPr>
            <a:xfrm rot="-818696">
              <a:off x="7930644" y="5835841"/>
              <a:ext cx="26512" cy="15033"/>
            </a:xfrm>
            <a:custGeom>
              <a:rect b="b" l="l" r="r" t="t"/>
              <a:pathLst>
                <a:path extrusionOk="0" h="90" w="169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32"/>
            <p:cNvSpPr/>
            <p:nvPr/>
          </p:nvSpPr>
          <p:spPr>
            <a:xfrm rot="-818696">
              <a:off x="8977128" y="3775656"/>
              <a:ext cx="18198" cy="11860"/>
            </a:xfrm>
            <a:custGeom>
              <a:rect b="b" l="l" r="r" t="t"/>
              <a:pathLst>
                <a:path extrusionOk="0" h="71" w="116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32"/>
            <p:cNvSpPr/>
            <p:nvPr/>
          </p:nvSpPr>
          <p:spPr>
            <a:xfrm rot="-818696">
              <a:off x="8764293" y="3920538"/>
              <a:ext cx="13962" cy="4677"/>
            </a:xfrm>
            <a:custGeom>
              <a:rect b="b" l="l" r="r" t="t"/>
              <a:pathLst>
                <a:path extrusionOk="0" h="28" w="89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32"/>
            <p:cNvSpPr/>
            <p:nvPr/>
          </p:nvSpPr>
          <p:spPr>
            <a:xfrm rot="-818696">
              <a:off x="8863432" y="4097669"/>
              <a:ext cx="23688" cy="37249"/>
            </a:xfrm>
            <a:custGeom>
              <a:rect b="b" l="l" r="r" t="t"/>
              <a:pathLst>
                <a:path extrusionOk="0" h="223" w="151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8" name="Google Shape;2008;p32"/>
          <p:cNvSpPr/>
          <p:nvPr/>
        </p:nvSpPr>
        <p:spPr>
          <a:xfrm flipH="1" rot="1613552">
            <a:off x="-308631" y="-1822420"/>
            <a:ext cx="6738707" cy="3605245"/>
          </a:xfrm>
          <a:custGeom>
            <a:rect b="b" l="l" r="r" t="t"/>
            <a:pathLst>
              <a:path extrusionOk="0" h="29704" w="26746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3">
    <p:spTree>
      <p:nvGrpSpPr>
        <p:cNvPr id="2009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33"/>
          <p:cNvSpPr/>
          <p:nvPr/>
        </p:nvSpPr>
        <p:spPr>
          <a:xfrm rot="-68">
            <a:off x="3271442" y="-589413"/>
            <a:ext cx="6738722" cy="3605249"/>
          </a:xfrm>
          <a:custGeom>
            <a:rect b="b" l="l" r="r" t="t"/>
            <a:pathLst>
              <a:path extrusionOk="0" h="29704" w="26746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1" name="Google Shape;2011;p33"/>
          <p:cNvGrpSpPr/>
          <p:nvPr/>
        </p:nvGrpSpPr>
        <p:grpSpPr>
          <a:xfrm>
            <a:off x="-284225" y="4076750"/>
            <a:ext cx="3124350" cy="1436975"/>
            <a:chOff x="-284225" y="4076750"/>
            <a:chExt cx="3124350" cy="1436975"/>
          </a:xfrm>
        </p:grpSpPr>
        <p:sp>
          <p:nvSpPr>
            <p:cNvPr id="2012" name="Google Shape;2012;p33"/>
            <p:cNvSpPr/>
            <p:nvPr/>
          </p:nvSpPr>
          <p:spPr>
            <a:xfrm>
              <a:off x="2832180" y="5421159"/>
              <a:ext cx="7945" cy="7153"/>
            </a:xfrm>
            <a:custGeom>
              <a:rect b="b" l="l" r="r" t="t"/>
              <a:pathLst>
                <a:path extrusionOk="0" h="68" w="45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2807109" y="5313973"/>
              <a:ext cx="9534" cy="13043"/>
            </a:xfrm>
            <a:custGeom>
              <a:rect b="b" l="l" r="r" t="t"/>
              <a:pathLst>
                <a:path extrusionOk="0" h="124" w="54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2786981" y="5238658"/>
              <a:ext cx="25071" cy="56801"/>
            </a:xfrm>
            <a:custGeom>
              <a:rect b="b" l="l" r="r" t="t"/>
              <a:pathLst>
                <a:path extrusionOk="0" h="540" w="142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2802165" y="5189325"/>
              <a:ext cx="5120" cy="12307"/>
            </a:xfrm>
            <a:custGeom>
              <a:rect b="b" l="l" r="r" t="t"/>
              <a:pathLst>
                <a:path extrusionOk="0" h="117" w="29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2807109" y="5197950"/>
              <a:ext cx="2472" cy="4523"/>
            </a:xfrm>
            <a:custGeom>
              <a:rect b="b" l="l" r="r" t="t"/>
              <a:pathLst>
                <a:path extrusionOk="0" h="43" w="14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793161" y="5150616"/>
              <a:ext cx="9534" cy="18513"/>
            </a:xfrm>
            <a:custGeom>
              <a:rect b="b" l="l" r="r" t="t"/>
              <a:pathLst>
                <a:path extrusionOk="0" h="176" w="54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2783803" y="5146724"/>
              <a:ext cx="3355" cy="5680"/>
            </a:xfrm>
            <a:custGeom>
              <a:rect b="b" l="l" r="r" t="t"/>
              <a:pathLst>
                <a:path extrusionOk="0" h="54" w="19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2782214" y="5152299"/>
              <a:ext cx="11123" cy="13148"/>
            </a:xfrm>
            <a:custGeom>
              <a:rect b="b" l="l" r="r" t="t"/>
              <a:pathLst>
                <a:path extrusionOk="0" h="125" w="63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786981" y="5173652"/>
              <a:ext cx="10593" cy="19249"/>
            </a:xfrm>
            <a:custGeom>
              <a:rect b="b" l="l" r="r" t="t"/>
              <a:pathLst>
                <a:path extrusionOk="0" h="183" w="6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2782214" y="5234977"/>
              <a:ext cx="4944" cy="16830"/>
            </a:xfrm>
            <a:custGeom>
              <a:rect b="b" l="l" r="r" t="t"/>
              <a:pathLst>
                <a:path extrusionOk="0" h="160" w="28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2769855" y="5081717"/>
              <a:ext cx="7945" cy="14937"/>
            </a:xfrm>
            <a:custGeom>
              <a:rect b="b" l="l" r="r" t="t"/>
              <a:pathLst>
                <a:path extrusionOk="0" h="142" w="45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61910" y="5075196"/>
              <a:ext cx="8122" cy="13359"/>
            </a:xfrm>
            <a:custGeom>
              <a:rect b="b" l="l" r="r" t="t"/>
              <a:pathLst>
                <a:path extrusionOk="0" h="127" w="46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2769855" y="5141149"/>
              <a:ext cx="15714" cy="25245"/>
            </a:xfrm>
            <a:custGeom>
              <a:rect b="b" l="l" r="r" t="t"/>
              <a:pathLst>
                <a:path extrusionOk="0" h="240" w="89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2757320" y="5025968"/>
              <a:ext cx="12712" cy="13148"/>
            </a:xfrm>
            <a:custGeom>
              <a:rect b="b" l="l" r="r" t="t"/>
              <a:pathLst>
                <a:path extrusionOk="0" h="125" w="72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2743195" y="4972111"/>
              <a:ext cx="15890" cy="27454"/>
            </a:xfrm>
            <a:custGeom>
              <a:rect b="b" l="l" r="r" t="t"/>
              <a:pathLst>
                <a:path extrusionOk="0" h="261" w="9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2735427" y="4961908"/>
              <a:ext cx="7945" cy="11255"/>
            </a:xfrm>
            <a:custGeom>
              <a:rect b="b" l="l" r="r" t="t"/>
              <a:pathLst>
                <a:path extrusionOk="0" h="107" w="45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2754142" y="5041851"/>
              <a:ext cx="6533" cy="11150"/>
            </a:xfrm>
            <a:custGeom>
              <a:rect b="b" l="l" r="r" t="t"/>
              <a:pathLst>
                <a:path extrusionOk="0" h="106" w="37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2751140" y="5036276"/>
              <a:ext cx="3178" cy="11150"/>
            </a:xfrm>
            <a:custGeom>
              <a:rect b="b" l="l" r="r" t="t"/>
              <a:pathLst>
                <a:path extrusionOk="0" h="106" w="18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2755731" y="5052896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751140" y="5096654"/>
              <a:ext cx="15714" cy="13990"/>
            </a:xfrm>
            <a:custGeom>
              <a:rect b="b" l="l" r="r" t="t"/>
              <a:pathLst>
                <a:path extrusionOk="0" h="133" w="89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2751140" y="5061311"/>
              <a:ext cx="9534" cy="14937"/>
            </a:xfrm>
            <a:custGeom>
              <a:rect b="b" l="l" r="r" t="t"/>
              <a:pathLst>
                <a:path extrusionOk="0" h="142" w="54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2746373" y="5054789"/>
              <a:ext cx="4944" cy="6627"/>
            </a:xfrm>
            <a:custGeom>
              <a:rect b="b" l="l" r="r" t="t"/>
              <a:pathLst>
                <a:path extrusionOk="0" h="63" w="28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33"/>
            <p:cNvSpPr/>
            <p:nvPr/>
          </p:nvSpPr>
          <p:spPr>
            <a:xfrm>
              <a:off x="2727658" y="4966536"/>
              <a:ext cx="11300" cy="25455"/>
            </a:xfrm>
            <a:custGeom>
              <a:rect b="b" l="l" r="r" t="t"/>
              <a:pathLst>
                <a:path extrusionOk="0" h="242" w="64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33"/>
            <p:cNvSpPr/>
            <p:nvPr/>
          </p:nvSpPr>
          <p:spPr>
            <a:xfrm>
              <a:off x="2744784" y="5014818"/>
              <a:ext cx="177" cy="1999"/>
            </a:xfrm>
            <a:custGeom>
              <a:rect b="b" l="l" r="r" t="t"/>
              <a:pathLst>
                <a:path extrusionOk="0" h="19" w="1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33"/>
            <p:cNvSpPr/>
            <p:nvPr/>
          </p:nvSpPr>
          <p:spPr>
            <a:xfrm>
              <a:off x="2701175" y="4893220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33"/>
            <p:cNvSpPr/>
            <p:nvPr/>
          </p:nvSpPr>
          <p:spPr>
            <a:xfrm>
              <a:off x="2732425" y="4990730"/>
              <a:ext cx="7945" cy="13990"/>
            </a:xfrm>
            <a:custGeom>
              <a:rect b="b" l="l" r="r" t="t"/>
              <a:pathLst>
                <a:path extrusionOk="0" h="133" w="45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33"/>
            <p:cNvSpPr/>
            <p:nvPr/>
          </p:nvSpPr>
          <p:spPr>
            <a:xfrm>
              <a:off x="2726069" y="4941502"/>
              <a:ext cx="1766" cy="10308"/>
            </a:xfrm>
            <a:custGeom>
              <a:rect b="b" l="l" r="r" t="t"/>
              <a:pathLst>
                <a:path extrusionOk="0" h="98" w="1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33"/>
            <p:cNvSpPr/>
            <p:nvPr/>
          </p:nvSpPr>
          <p:spPr>
            <a:xfrm>
              <a:off x="2744784" y="5011452"/>
              <a:ext cx="1766" cy="1683"/>
            </a:xfrm>
            <a:custGeom>
              <a:rect b="b" l="l" r="r" t="t"/>
              <a:pathLst>
                <a:path extrusionOk="0" h="16" w="1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33"/>
            <p:cNvSpPr/>
            <p:nvPr/>
          </p:nvSpPr>
          <p:spPr>
            <a:xfrm>
              <a:off x="2738605" y="5004614"/>
              <a:ext cx="6356" cy="10308"/>
            </a:xfrm>
            <a:custGeom>
              <a:rect b="b" l="l" r="r" t="t"/>
              <a:pathLst>
                <a:path extrusionOk="0" h="98" w="36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33"/>
            <p:cNvSpPr/>
            <p:nvPr/>
          </p:nvSpPr>
          <p:spPr>
            <a:xfrm>
              <a:off x="2652798" y="4859981"/>
              <a:ext cx="48553" cy="51226"/>
            </a:xfrm>
            <a:custGeom>
              <a:rect b="b" l="l" r="r" t="t"/>
              <a:pathLst>
                <a:path extrusionOk="0" h="487" w="275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33"/>
            <p:cNvSpPr/>
            <p:nvPr/>
          </p:nvSpPr>
          <p:spPr>
            <a:xfrm>
              <a:off x="2702764" y="4894167"/>
              <a:ext cx="11123" cy="32608"/>
            </a:xfrm>
            <a:custGeom>
              <a:rect b="b" l="l" r="r" t="t"/>
              <a:pathLst>
                <a:path extrusionOk="0" h="310" w="63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33"/>
            <p:cNvSpPr/>
            <p:nvPr/>
          </p:nvSpPr>
          <p:spPr>
            <a:xfrm>
              <a:off x="2702764" y="4926670"/>
              <a:ext cx="25071" cy="39971"/>
            </a:xfrm>
            <a:custGeom>
              <a:rect b="b" l="l" r="r" t="t"/>
              <a:pathLst>
                <a:path extrusionOk="0" h="380" w="142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>
              <a:off x="2733132" y="5088344"/>
              <a:ext cx="883" cy="2735"/>
            </a:xfrm>
            <a:custGeom>
              <a:rect b="b" l="l" r="r" t="t"/>
              <a:pathLst>
                <a:path extrusionOk="0" h="26" w="5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3"/>
            <p:cNvSpPr/>
            <p:nvPr/>
          </p:nvSpPr>
          <p:spPr>
            <a:xfrm>
              <a:off x="2733838" y="5063941"/>
              <a:ext cx="11123" cy="32293"/>
            </a:xfrm>
            <a:custGeom>
              <a:rect b="b" l="l" r="r" t="t"/>
              <a:pathLst>
                <a:path extrusionOk="0" h="307" w="63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3"/>
            <p:cNvSpPr/>
            <p:nvPr/>
          </p:nvSpPr>
          <p:spPr>
            <a:xfrm>
              <a:off x="2713710" y="4992623"/>
              <a:ext cx="12536" cy="24193"/>
            </a:xfrm>
            <a:custGeom>
              <a:rect b="b" l="l" r="r" t="t"/>
              <a:pathLst>
                <a:path extrusionOk="0" h="230" w="71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3"/>
            <p:cNvSpPr/>
            <p:nvPr/>
          </p:nvSpPr>
          <p:spPr>
            <a:xfrm>
              <a:off x="2697997" y="4880177"/>
              <a:ext cx="14301" cy="12202"/>
            </a:xfrm>
            <a:custGeom>
              <a:rect b="b" l="l" r="r" t="t"/>
              <a:pathLst>
                <a:path extrusionOk="0" h="116" w="81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3"/>
            <p:cNvSpPr/>
            <p:nvPr/>
          </p:nvSpPr>
          <p:spPr>
            <a:xfrm>
              <a:off x="2693406" y="4854195"/>
              <a:ext cx="6356" cy="7574"/>
            </a:xfrm>
            <a:custGeom>
              <a:rect b="b" l="l" r="r" t="t"/>
              <a:pathLst>
                <a:path extrusionOk="0" h="72" w="36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33"/>
            <p:cNvSpPr/>
            <p:nvPr/>
          </p:nvSpPr>
          <p:spPr>
            <a:xfrm>
              <a:off x="704140" y="4143650"/>
              <a:ext cx="11123" cy="1052"/>
            </a:xfrm>
            <a:custGeom>
              <a:rect b="b" l="l" r="r" t="t"/>
              <a:pathLst>
                <a:path extrusionOk="0" h="10" w="63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33"/>
            <p:cNvSpPr/>
            <p:nvPr/>
          </p:nvSpPr>
          <p:spPr>
            <a:xfrm>
              <a:off x="792948" y="4139968"/>
              <a:ext cx="4944" cy="1893"/>
            </a:xfrm>
            <a:custGeom>
              <a:rect b="b" l="l" r="r" t="t"/>
              <a:pathLst>
                <a:path extrusionOk="0" h="18" w="28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33"/>
            <p:cNvSpPr/>
            <p:nvPr/>
          </p:nvSpPr>
          <p:spPr>
            <a:xfrm>
              <a:off x="2266139" y="4151328"/>
              <a:ext cx="22070" cy="18408"/>
            </a:xfrm>
            <a:custGeom>
              <a:rect b="b" l="l" r="r" t="t"/>
              <a:pathLst>
                <a:path extrusionOk="0" h="175" w="125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33"/>
            <p:cNvSpPr/>
            <p:nvPr/>
          </p:nvSpPr>
          <p:spPr>
            <a:xfrm>
              <a:off x="1461746" y="4102837"/>
              <a:ext cx="15890" cy="3787"/>
            </a:xfrm>
            <a:custGeom>
              <a:rect b="b" l="l" r="r" t="t"/>
              <a:pathLst>
                <a:path extrusionOk="0" h="36" w="9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33"/>
            <p:cNvSpPr/>
            <p:nvPr/>
          </p:nvSpPr>
          <p:spPr>
            <a:xfrm>
              <a:off x="1429083" y="4119562"/>
              <a:ext cx="21893" cy="1893"/>
            </a:xfrm>
            <a:custGeom>
              <a:rect b="b" l="l" r="r" t="t"/>
              <a:pathLst>
                <a:path extrusionOk="0" h="18" w="124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33"/>
            <p:cNvSpPr/>
            <p:nvPr/>
          </p:nvSpPr>
          <p:spPr>
            <a:xfrm>
              <a:off x="297177" y="4204974"/>
              <a:ext cx="15890" cy="6627"/>
            </a:xfrm>
            <a:custGeom>
              <a:rect b="b" l="l" r="r" t="t"/>
              <a:pathLst>
                <a:path extrusionOk="0" h="63" w="9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33"/>
            <p:cNvSpPr/>
            <p:nvPr/>
          </p:nvSpPr>
          <p:spPr>
            <a:xfrm>
              <a:off x="2576526" y="4542102"/>
              <a:ext cx="6356" cy="22405"/>
            </a:xfrm>
            <a:custGeom>
              <a:rect b="b" l="l" r="r" t="t"/>
              <a:pathLst>
                <a:path extrusionOk="0" h="213" w="36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33"/>
            <p:cNvSpPr/>
            <p:nvPr/>
          </p:nvSpPr>
          <p:spPr>
            <a:xfrm>
              <a:off x="733802" y="4101890"/>
              <a:ext cx="11123" cy="2840"/>
            </a:xfrm>
            <a:custGeom>
              <a:rect b="b" l="l" r="r" t="t"/>
              <a:pathLst>
                <a:path extrusionOk="0" h="27" w="63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33"/>
            <p:cNvSpPr/>
            <p:nvPr/>
          </p:nvSpPr>
          <p:spPr>
            <a:xfrm>
              <a:off x="2565579" y="4518014"/>
              <a:ext cx="12536" cy="24193"/>
            </a:xfrm>
            <a:custGeom>
              <a:rect b="b" l="l" r="r" t="t"/>
              <a:pathLst>
                <a:path extrusionOk="0" h="230" w="71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33"/>
            <p:cNvSpPr/>
            <p:nvPr/>
          </p:nvSpPr>
          <p:spPr>
            <a:xfrm>
              <a:off x="-179703" y="5065939"/>
              <a:ext cx="1589" cy="2314"/>
            </a:xfrm>
            <a:custGeom>
              <a:rect b="b" l="l" r="r" t="t"/>
              <a:pathLst>
                <a:path extrusionOk="0" h="22" w="9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33"/>
            <p:cNvSpPr/>
            <p:nvPr/>
          </p:nvSpPr>
          <p:spPr>
            <a:xfrm>
              <a:off x="-273278" y="5331539"/>
              <a:ext cx="177" cy="11255"/>
            </a:xfrm>
            <a:custGeom>
              <a:rect b="b" l="l" r="r" t="t"/>
              <a:pathLst>
                <a:path extrusionOk="0" h="107" w="1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33"/>
            <p:cNvSpPr/>
            <p:nvPr/>
          </p:nvSpPr>
          <p:spPr>
            <a:xfrm>
              <a:off x="2655976" y="4743643"/>
              <a:ext cx="883" cy="3261"/>
            </a:xfrm>
            <a:custGeom>
              <a:rect b="b" l="l" r="r" t="t"/>
              <a:pathLst>
                <a:path extrusionOk="0" h="31" w="5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33"/>
            <p:cNvSpPr/>
            <p:nvPr/>
          </p:nvSpPr>
          <p:spPr>
            <a:xfrm>
              <a:off x="2637261" y="4775199"/>
              <a:ext cx="3355" cy="1999"/>
            </a:xfrm>
            <a:custGeom>
              <a:rect b="b" l="l" r="r" t="t"/>
              <a:pathLst>
                <a:path extrusionOk="0" h="19" w="19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33"/>
            <p:cNvSpPr/>
            <p:nvPr/>
          </p:nvSpPr>
          <p:spPr>
            <a:xfrm>
              <a:off x="2495309" y="4464999"/>
              <a:ext cx="177" cy="1999"/>
            </a:xfrm>
            <a:custGeom>
              <a:rect b="b" l="l" r="r" t="t"/>
              <a:pathLst>
                <a:path extrusionOk="0" h="19" w="1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33"/>
            <p:cNvSpPr/>
            <p:nvPr/>
          </p:nvSpPr>
          <p:spPr>
            <a:xfrm>
              <a:off x="2654387" y="4745536"/>
              <a:ext cx="1766" cy="8415"/>
            </a:xfrm>
            <a:custGeom>
              <a:rect b="b" l="l" r="r" t="t"/>
              <a:pathLst>
                <a:path extrusionOk="0" h="80" w="1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33"/>
            <p:cNvSpPr/>
            <p:nvPr/>
          </p:nvSpPr>
          <p:spPr>
            <a:xfrm>
              <a:off x="2657565" y="4752058"/>
              <a:ext cx="3178" cy="5680"/>
            </a:xfrm>
            <a:custGeom>
              <a:rect b="b" l="l" r="r" t="t"/>
              <a:pathLst>
                <a:path extrusionOk="0" h="54" w="18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3"/>
            <p:cNvSpPr/>
            <p:nvPr/>
          </p:nvSpPr>
          <p:spPr>
            <a:xfrm>
              <a:off x="2651386" y="4735438"/>
              <a:ext cx="3178" cy="10203"/>
            </a:xfrm>
            <a:custGeom>
              <a:rect b="b" l="l" r="r" t="t"/>
              <a:pathLst>
                <a:path extrusionOk="0" h="97" w="18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33"/>
            <p:cNvSpPr/>
            <p:nvPr/>
          </p:nvSpPr>
          <p:spPr>
            <a:xfrm>
              <a:off x="-75358" y="4556092"/>
              <a:ext cx="1766" cy="5259"/>
            </a:xfrm>
            <a:custGeom>
              <a:rect b="b" l="l" r="r" t="t"/>
              <a:pathLst>
                <a:path extrusionOk="0" h="50" w="1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33"/>
            <p:cNvSpPr/>
            <p:nvPr/>
          </p:nvSpPr>
          <p:spPr>
            <a:xfrm>
              <a:off x="2015251" y="4125978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33"/>
            <p:cNvSpPr/>
            <p:nvPr/>
          </p:nvSpPr>
          <p:spPr>
            <a:xfrm>
              <a:off x="1979410" y="4113987"/>
              <a:ext cx="36018" cy="12097"/>
            </a:xfrm>
            <a:custGeom>
              <a:rect b="b" l="l" r="r" t="t"/>
              <a:pathLst>
                <a:path extrusionOk="0" h="115" w="204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33"/>
            <p:cNvSpPr/>
            <p:nvPr/>
          </p:nvSpPr>
          <p:spPr>
            <a:xfrm>
              <a:off x="-278046" y="4076750"/>
              <a:ext cx="2968461" cy="1331043"/>
            </a:xfrm>
            <a:custGeom>
              <a:rect b="b" l="l" r="r" t="t"/>
              <a:pathLst>
                <a:path extrusionOk="0" h="12654" w="16813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33"/>
            <p:cNvSpPr/>
            <p:nvPr/>
          </p:nvSpPr>
          <p:spPr>
            <a:xfrm>
              <a:off x="1446209" y="4117668"/>
              <a:ext cx="6356" cy="1999"/>
            </a:xfrm>
            <a:custGeom>
              <a:rect b="b" l="l" r="r" t="t"/>
              <a:pathLst>
                <a:path extrusionOk="0" h="19" w="36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3"/>
            <p:cNvSpPr/>
            <p:nvPr/>
          </p:nvSpPr>
          <p:spPr>
            <a:xfrm>
              <a:off x="303533" y="4203081"/>
              <a:ext cx="1766" cy="1999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3"/>
            <p:cNvSpPr/>
            <p:nvPr/>
          </p:nvSpPr>
          <p:spPr>
            <a:xfrm>
              <a:off x="2422038" y="4381480"/>
              <a:ext cx="3355" cy="9362"/>
            </a:xfrm>
            <a:custGeom>
              <a:rect b="b" l="l" r="r" t="t"/>
              <a:pathLst>
                <a:path extrusionOk="0" h="89" w="19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3"/>
            <p:cNvSpPr/>
            <p:nvPr/>
          </p:nvSpPr>
          <p:spPr>
            <a:xfrm>
              <a:off x="2674691" y="4793817"/>
              <a:ext cx="6356" cy="13148"/>
            </a:xfrm>
            <a:custGeom>
              <a:rect b="b" l="l" r="r" t="t"/>
              <a:pathLst>
                <a:path extrusionOk="0" h="125" w="36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3"/>
            <p:cNvSpPr/>
            <p:nvPr/>
          </p:nvSpPr>
          <p:spPr>
            <a:xfrm>
              <a:off x="2677163" y="4924356"/>
              <a:ext cx="7062" cy="9782"/>
            </a:xfrm>
            <a:custGeom>
              <a:rect b="b" l="l" r="r" t="t"/>
              <a:pathLst>
                <a:path extrusionOk="0" h="93" w="4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33"/>
            <p:cNvSpPr/>
            <p:nvPr/>
          </p:nvSpPr>
          <p:spPr>
            <a:xfrm>
              <a:off x="2657565" y="4822639"/>
              <a:ext cx="16243" cy="18618"/>
            </a:xfrm>
            <a:custGeom>
              <a:rect b="b" l="l" r="r" t="t"/>
              <a:pathLst>
                <a:path extrusionOk="0" h="177" w="92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33"/>
            <p:cNvSpPr/>
            <p:nvPr/>
          </p:nvSpPr>
          <p:spPr>
            <a:xfrm>
              <a:off x="2666923" y="4843992"/>
              <a:ext cx="7062" cy="8520"/>
            </a:xfrm>
            <a:custGeom>
              <a:rect b="b" l="l" r="r" t="t"/>
              <a:pathLst>
                <a:path extrusionOk="0" h="81" w="4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33"/>
            <p:cNvSpPr/>
            <p:nvPr/>
          </p:nvSpPr>
          <p:spPr>
            <a:xfrm>
              <a:off x="2639733" y="4715137"/>
              <a:ext cx="15007" cy="14095"/>
            </a:xfrm>
            <a:custGeom>
              <a:rect b="b" l="l" r="r" t="t"/>
              <a:pathLst>
                <a:path extrusionOk="0" h="134" w="85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33"/>
            <p:cNvSpPr/>
            <p:nvPr/>
          </p:nvSpPr>
          <p:spPr>
            <a:xfrm>
              <a:off x="2643441" y="4823586"/>
              <a:ext cx="7945" cy="9362"/>
            </a:xfrm>
            <a:custGeom>
              <a:rect b="b" l="l" r="r" t="t"/>
              <a:pathLst>
                <a:path extrusionOk="0" h="89" w="45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33"/>
            <p:cNvSpPr/>
            <p:nvPr/>
          </p:nvSpPr>
          <p:spPr>
            <a:xfrm>
              <a:off x="2624726" y="4757633"/>
              <a:ext cx="7945" cy="19565"/>
            </a:xfrm>
            <a:custGeom>
              <a:rect b="b" l="l" r="r" t="t"/>
              <a:pathLst>
                <a:path extrusionOk="0" h="186" w="45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33"/>
            <p:cNvSpPr/>
            <p:nvPr/>
          </p:nvSpPr>
          <p:spPr>
            <a:xfrm>
              <a:off x="2632494" y="4777093"/>
              <a:ext cx="4944" cy="12202"/>
            </a:xfrm>
            <a:custGeom>
              <a:rect b="b" l="l" r="r" t="t"/>
              <a:pathLst>
                <a:path extrusionOk="0" h="116" w="28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33"/>
            <p:cNvSpPr/>
            <p:nvPr/>
          </p:nvSpPr>
          <p:spPr>
            <a:xfrm>
              <a:off x="2632494" y="4797499"/>
              <a:ext cx="3355" cy="15042"/>
            </a:xfrm>
            <a:custGeom>
              <a:rect b="b" l="l" r="r" t="t"/>
              <a:pathLst>
                <a:path extrusionOk="0" h="143" w="19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33"/>
            <p:cNvSpPr/>
            <p:nvPr/>
          </p:nvSpPr>
          <p:spPr>
            <a:xfrm>
              <a:off x="2555162" y="4581653"/>
              <a:ext cx="12182" cy="16935"/>
            </a:xfrm>
            <a:custGeom>
              <a:rect b="b" l="l" r="r" t="t"/>
              <a:pathLst>
                <a:path extrusionOk="0" h="161" w="69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2559223" y="4641505"/>
              <a:ext cx="9534" cy="8415"/>
            </a:xfrm>
            <a:custGeom>
              <a:rect b="b" l="l" r="r" t="t"/>
              <a:pathLst>
                <a:path extrusionOk="0" h="80" w="54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2534505" y="4591225"/>
              <a:ext cx="12006" cy="17671"/>
            </a:xfrm>
            <a:custGeom>
              <a:rect b="b" l="l" r="r" t="t"/>
              <a:pathLst>
                <a:path extrusionOk="0" h="168" w="68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33"/>
            <p:cNvSpPr/>
            <p:nvPr/>
          </p:nvSpPr>
          <p:spPr>
            <a:xfrm>
              <a:off x="2434574" y="4360968"/>
              <a:ext cx="15714" cy="4733"/>
            </a:xfrm>
            <a:custGeom>
              <a:rect b="b" l="l" r="r" t="t"/>
              <a:pathLst>
                <a:path extrusionOk="0" h="45" w="89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33"/>
            <p:cNvSpPr/>
            <p:nvPr/>
          </p:nvSpPr>
          <p:spPr>
            <a:xfrm>
              <a:off x="2217939" y="4188986"/>
              <a:ext cx="34076" cy="16094"/>
            </a:xfrm>
            <a:custGeom>
              <a:rect b="b" l="l" r="r" t="t"/>
              <a:pathLst>
                <a:path extrusionOk="0" h="153" w="193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2239655" y="4195718"/>
              <a:ext cx="9534" cy="2840"/>
            </a:xfrm>
            <a:custGeom>
              <a:rect b="b" l="l" r="r" t="t"/>
              <a:pathLst>
                <a:path extrusionOk="0" h="27" w="54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-284225" y="5390129"/>
              <a:ext cx="4767" cy="12097"/>
            </a:xfrm>
            <a:custGeom>
              <a:rect b="b" l="l" r="r" t="t"/>
              <a:pathLst>
                <a:path extrusionOk="0" h="115" w="27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-279635" y="5414217"/>
              <a:ext cx="9534" cy="10308"/>
            </a:xfrm>
            <a:custGeom>
              <a:rect b="b" l="l" r="r" t="t"/>
              <a:pathLst>
                <a:path extrusionOk="0" h="98" w="54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959795" y="4144596"/>
              <a:ext cx="18892" cy="2840"/>
            </a:xfrm>
            <a:custGeom>
              <a:rect b="b" l="l" r="r" t="t"/>
              <a:pathLst>
                <a:path extrusionOk="0" h="27" w="107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683836" y="4145543"/>
              <a:ext cx="11123" cy="4733"/>
            </a:xfrm>
            <a:custGeom>
              <a:rect b="b" l="l" r="r" t="t"/>
              <a:pathLst>
                <a:path extrusionOk="0" h="45" w="63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456784" y="4171525"/>
              <a:ext cx="32487" cy="5680"/>
            </a:xfrm>
            <a:custGeom>
              <a:rect b="b" l="l" r="r" t="t"/>
              <a:pathLst>
                <a:path extrusionOk="0" h="54" w="184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481361" y="5495738"/>
              <a:ext cx="14125" cy="17987"/>
            </a:xfrm>
            <a:custGeom>
              <a:rect b="b" l="l" r="r" t="t"/>
              <a:pathLst>
                <a:path extrusionOk="0" h="171" w="8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93897" y="5427260"/>
              <a:ext cx="1589" cy="13043"/>
            </a:xfrm>
            <a:custGeom>
              <a:rect b="b" l="l" r="r" t="t"/>
              <a:pathLst>
                <a:path extrusionOk="0" h="124" w="9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3"/>
            <p:cNvSpPr/>
            <p:nvPr/>
          </p:nvSpPr>
          <p:spPr>
            <a:xfrm>
              <a:off x="2501665" y="5364042"/>
              <a:ext cx="15714" cy="49333"/>
            </a:xfrm>
            <a:custGeom>
              <a:rect b="b" l="l" r="r" t="t"/>
              <a:pathLst>
                <a:path extrusionOk="0" h="469" w="89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3"/>
            <p:cNvSpPr/>
            <p:nvPr/>
          </p:nvSpPr>
          <p:spPr>
            <a:xfrm>
              <a:off x="2542097" y="5323335"/>
              <a:ext cx="3355" cy="11150"/>
            </a:xfrm>
            <a:custGeom>
              <a:rect b="b" l="l" r="r" t="t"/>
              <a:pathLst>
                <a:path extrusionOk="0" h="106" w="19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3"/>
            <p:cNvSpPr/>
            <p:nvPr/>
          </p:nvSpPr>
          <p:spPr>
            <a:xfrm>
              <a:off x="2544922" y="5331118"/>
              <a:ext cx="1942" cy="4207"/>
            </a:xfrm>
            <a:custGeom>
              <a:rect b="b" l="l" r="r" t="t"/>
              <a:pathLst>
                <a:path extrusionOk="0" h="40" w="11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3"/>
            <p:cNvSpPr/>
            <p:nvPr/>
          </p:nvSpPr>
          <p:spPr>
            <a:xfrm>
              <a:off x="2543686" y="5289674"/>
              <a:ext cx="7945" cy="15989"/>
            </a:xfrm>
            <a:custGeom>
              <a:rect b="b" l="l" r="r" t="t"/>
              <a:pathLst>
                <a:path extrusionOk="0" h="152" w="45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3"/>
            <p:cNvSpPr/>
            <p:nvPr/>
          </p:nvSpPr>
          <p:spPr>
            <a:xfrm>
              <a:off x="2535918" y="5285151"/>
              <a:ext cx="3355" cy="5680"/>
            </a:xfrm>
            <a:custGeom>
              <a:rect b="b" l="l" r="r" t="t"/>
              <a:pathLst>
                <a:path extrusionOk="0" h="54" w="19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3"/>
            <p:cNvSpPr/>
            <p:nvPr/>
          </p:nvSpPr>
          <p:spPr>
            <a:xfrm>
              <a:off x="2531327" y="5290726"/>
              <a:ext cx="9534" cy="11255"/>
            </a:xfrm>
            <a:custGeom>
              <a:rect b="b" l="l" r="r" t="t"/>
              <a:pathLst>
                <a:path extrusionOk="0" h="107" w="54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3"/>
            <p:cNvSpPr/>
            <p:nvPr/>
          </p:nvSpPr>
          <p:spPr>
            <a:xfrm>
              <a:off x="2531327" y="5308398"/>
              <a:ext cx="7945" cy="16830"/>
            </a:xfrm>
            <a:custGeom>
              <a:rect b="b" l="l" r="r" t="t"/>
              <a:pathLst>
                <a:path extrusionOk="0" h="160" w="45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3"/>
            <p:cNvSpPr/>
            <p:nvPr/>
          </p:nvSpPr>
          <p:spPr>
            <a:xfrm>
              <a:off x="2503255" y="5359414"/>
              <a:ext cx="7945" cy="14095"/>
            </a:xfrm>
            <a:custGeom>
              <a:rect b="b" l="l" r="r" t="t"/>
              <a:pathLst>
                <a:path extrusionOk="0" h="134" w="45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33"/>
            <p:cNvSpPr/>
            <p:nvPr/>
          </p:nvSpPr>
          <p:spPr>
            <a:xfrm>
              <a:off x="2534329" y="5228455"/>
              <a:ext cx="7945" cy="13148"/>
            </a:xfrm>
            <a:custGeom>
              <a:rect b="b" l="l" r="r" t="t"/>
              <a:pathLst>
                <a:path extrusionOk="0" h="125" w="45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33"/>
            <p:cNvSpPr/>
            <p:nvPr/>
          </p:nvSpPr>
          <p:spPr>
            <a:xfrm>
              <a:off x="2528149" y="5221933"/>
              <a:ext cx="6356" cy="12202"/>
            </a:xfrm>
            <a:custGeom>
              <a:rect b="b" l="l" r="r" t="t"/>
              <a:pathLst>
                <a:path extrusionOk="0" h="116" w="36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2523382" y="5279576"/>
              <a:ext cx="9534" cy="22405"/>
            </a:xfrm>
            <a:custGeom>
              <a:rect b="b" l="l" r="r" t="t"/>
              <a:pathLst>
                <a:path extrusionOk="0" h="213" w="54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2528149" y="5180173"/>
              <a:ext cx="11123" cy="10308"/>
            </a:xfrm>
            <a:custGeom>
              <a:rect b="b" l="l" r="r" t="t"/>
              <a:pathLst>
                <a:path extrusionOk="0" h="98" w="63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517202" y="5133786"/>
              <a:ext cx="15714" cy="23141"/>
            </a:xfrm>
            <a:custGeom>
              <a:rect b="b" l="l" r="r" t="t"/>
              <a:pathLst>
                <a:path extrusionOk="0" h="220" w="89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2507845" y="5123582"/>
              <a:ext cx="9534" cy="10308"/>
            </a:xfrm>
            <a:custGeom>
              <a:rect b="b" l="l" r="r" t="t"/>
              <a:pathLst>
                <a:path extrusionOk="0" h="98" w="54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2524971" y="5193217"/>
              <a:ext cx="4944" cy="9362"/>
            </a:xfrm>
            <a:custGeom>
              <a:rect b="b" l="l" r="r" t="t"/>
              <a:pathLst>
                <a:path extrusionOk="0" h="89" w="28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3"/>
            <p:cNvSpPr/>
            <p:nvPr/>
          </p:nvSpPr>
          <p:spPr>
            <a:xfrm>
              <a:off x="2521970" y="5188589"/>
              <a:ext cx="1589" cy="10308"/>
            </a:xfrm>
            <a:custGeom>
              <a:rect b="b" l="l" r="r" t="t"/>
              <a:pathLst>
                <a:path extrusionOk="0" h="98" w="9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3"/>
            <p:cNvSpPr/>
            <p:nvPr/>
          </p:nvSpPr>
          <p:spPr>
            <a:xfrm>
              <a:off x="2524971" y="5202473"/>
              <a:ext cx="177" cy="1999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33"/>
            <p:cNvSpPr/>
            <p:nvPr/>
          </p:nvSpPr>
          <p:spPr>
            <a:xfrm>
              <a:off x="2512612" y="5240131"/>
              <a:ext cx="14125" cy="12622"/>
            </a:xfrm>
            <a:custGeom>
              <a:rect b="b" l="l" r="r" t="t"/>
              <a:pathLst>
                <a:path extrusionOk="0" h="120" w="8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33"/>
            <p:cNvSpPr/>
            <p:nvPr/>
          </p:nvSpPr>
          <p:spPr>
            <a:xfrm>
              <a:off x="2518792" y="5209942"/>
              <a:ext cx="7945" cy="13043"/>
            </a:xfrm>
            <a:custGeom>
              <a:rect b="b" l="l" r="r" t="t"/>
              <a:pathLst>
                <a:path extrusionOk="0" h="124" w="45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33"/>
            <p:cNvSpPr/>
            <p:nvPr/>
          </p:nvSpPr>
          <p:spPr>
            <a:xfrm>
              <a:off x="2515613" y="5204367"/>
              <a:ext cx="3355" cy="5680"/>
            </a:xfrm>
            <a:custGeom>
              <a:rect b="b" l="l" r="r" t="t"/>
              <a:pathLst>
                <a:path extrusionOk="0" h="54" w="19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33"/>
            <p:cNvSpPr/>
            <p:nvPr/>
          </p:nvSpPr>
          <p:spPr>
            <a:xfrm>
              <a:off x="2500076" y="5128211"/>
              <a:ext cx="12006" cy="22300"/>
            </a:xfrm>
            <a:custGeom>
              <a:rect b="b" l="l" r="r" t="t"/>
              <a:pathLst>
                <a:path extrusionOk="0" h="212" w="68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3"/>
            <p:cNvSpPr/>
            <p:nvPr/>
          </p:nvSpPr>
          <p:spPr>
            <a:xfrm>
              <a:off x="2515613" y="5169970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33"/>
            <p:cNvSpPr/>
            <p:nvPr/>
          </p:nvSpPr>
          <p:spPr>
            <a:xfrm>
              <a:off x="2472004" y="5066886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33"/>
            <p:cNvSpPr/>
            <p:nvPr/>
          </p:nvSpPr>
          <p:spPr>
            <a:xfrm>
              <a:off x="2505020" y="5148933"/>
              <a:ext cx="6180" cy="12833"/>
            </a:xfrm>
            <a:custGeom>
              <a:rect b="b" l="l" r="r" t="t"/>
              <a:pathLst>
                <a:path extrusionOk="0" h="122" w="35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2498487" y="5106857"/>
              <a:ext cx="1766" cy="9362"/>
            </a:xfrm>
            <a:custGeom>
              <a:rect b="b" l="l" r="r" t="t"/>
              <a:pathLst>
                <a:path extrusionOk="0" h="89" w="1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517202" y="5167551"/>
              <a:ext cx="1766" cy="1578"/>
            </a:xfrm>
            <a:custGeom>
              <a:rect b="b" l="l" r="r" t="t"/>
              <a:pathLst>
                <a:path extrusionOk="0" h="15" w="1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512612" y="5161660"/>
              <a:ext cx="4767" cy="8415"/>
            </a:xfrm>
            <a:custGeom>
              <a:rect b="b" l="l" r="r" t="t"/>
              <a:pathLst>
                <a:path extrusionOk="0" h="80" w="27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2420626" y="5041956"/>
              <a:ext cx="51555" cy="41339"/>
            </a:xfrm>
            <a:custGeom>
              <a:rect b="b" l="l" r="r" t="t"/>
              <a:pathLst>
                <a:path extrusionOk="0" h="393" w="292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2473593" y="5067833"/>
              <a:ext cx="11123" cy="27033"/>
            </a:xfrm>
            <a:custGeom>
              <a:rect b="b" l="l" r="r" t="t"/>
              <a:pathLst>
                <a:path extrusionOk="0" h="257" w="63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2475182" y="5094761"/>
              <a:ext cx="25071" cy="33555"/>
            </a:xfrm>
            <a:custGeom>
              <a:rect b="b" l="l" r="r" t="t"/>
              <a:pathLst>
                <a:path extrusionOk="0" h="319" w="142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2496898" y="5232768"/>
              <a:ext cx="1766" cy="2314"/>
            </a:xfrm>
            <a:custGeom>
              <a:rect b="b" l="l" r="r" t="t"/>
              <a:pathLst>
                <a:path extrusionOk="0" h="22" w="1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2498487" y="5212466"/>
              <a:ext cx="14301" cy="27559"/>
            </a:xfrm>
            <a:custGeom>
              <a:rect b="b" l="l" r="r" t="t"/>
              <a:pathLst>
                <a:path extrusionOk="0" h="262" w="81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2487541" y="5151352"/>
              <a:ext cx="11123" cy="20617"/>
            </a:xfrm>
            <a:custGeom>
              <a:rect b="b" l="l" r="r" t="t"/>
              <a:pathLst>
                <a:path extrusionOk="0" h="196" w="63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2467413" y="5055736"/>
              <a:ext cx="15714" cy="9362"/>
            </a:xfrm>
            <a:custGeom>
              <a:rect b="b" l="l" r="r" t="t"/>
              <a:pathLst>
                <a:path extrusionOk="0" h="89" w="89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461057" y="5033436"/>
              <a:ext cx="6533" cy="6627"/>
            </a:xfrm>
            <a:custGeom>
              <a:rect b="b" l="l" r="r" t="t"/>
              <a:pathLst>
                <a:path extrusionOk="0" h="63" w="37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838147" y="4376747"/>
              <a:ext cx="9534" cy="1999"/>
            </a:xfrm>
            <a:custGeom>
              <a:rect b="b" l="l" r="r" t="t"/>
              <a:pathLst>
                <a:path extrusionOk="0" h="19" w="54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913007" y="4374012"/>
              <a:ext cx="4944" cy="1999"/>
            </a:xfrm>
            <a:custGeom>
              <a:rect b="b" l="l" r="r" t="t"/>
              <a:pathLst>
                <a:path extrusionOk="0" h="19" w="28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110416" y="4440491"/>
              <a:ext cx="9358" cy="18092"/>
            </a:xfrm>
            <a:custGeom>
              <a:rect b="b" l="l" r="r" t="t"/>
              <a:pathLst>
                <a:path extrusionOk="0" h="172" w="53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1477459" y="4342455"/>
              <a:ext cx="12536" cy="3787"/>
            </a:xfrm>
            <a:custGeom>
              <a:rect b="b" l="l" r="r" t="t"/>
              <a:pathLst>
                <a:path extrusionOk="0" h="36" w="71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1449387" y="4359180"/>
              <a:ext cx="18892" cy="1893"/>
            </a:xfrm>
            <a:custGeom>
              <a:rect b="b" l="l" r="r" t="t"/>
              <a:pathLst>
                <a:path extrusionOk="0" h="18" w="107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473380" y="4393471"/>
              <a:ext cx="14301" cy="5680"/>
            </a:xfrm>
            <a:custGeom>
              <a:rect b="b" l="l" r="r" t="t"/>
              <a:pathLst>
                <a:path extrusionOk="0" h="54" w="81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2298978" y="4782668"/>
              <a:ext cx="6356" cy="17777"/>
            </a:xfrm>
            <a:custGeom>
              <a:rect b="b" l="l" r="r" t="t"/>
              <a:pathLst>
                <a:path extrusionOk="0" h="169" w="36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863218" y="4335934"/>
              <a:ext cx="9534" cy="2840"/>
            </a:xfrm>
            <a:custGeom>
              <a:rect b="b" l="l" r="r" t="t"/>
              <a:pathLst>
                <a:path extrusionOk="0" h="27" w="54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2286443" y="4764049"/>
              <a:ext cx="12712" cy="18723"/>
            </a:xfrm>
            <a:custGeom>
              <a:rect b="b" l="l" r="r" t="t"/>
              <a:pathLst>
                <a:path extrusionOk="0" h="178" w="72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69595" y="5105911"/>
              <a:ext cx="1766" cy="1893"/>
            </a:xfrm>
            <a:custGeom>
              <a:rect b="b" l="l" r="r" t="t"/>
              <a:pathLst>
                <a:path extrusionOk="0" h="18" w="1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-17624" y="5328804"/>
              <a:ext cx="177" cy="10308"/>
            </a:xfrm>
            <a:custGeom>
              <a:rect b="b" l="l" r="r" t="t"/>
              <a:pathLst>
                <a:path extrusionOk="0" h="98" w="1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406501" y="4943395"/>
              <a:ext cx="2119" cy="2314"/>
            </a:xfrm>
            <a:custGeom>
              <a:rect b="b" l="l" r="r" t="t"/>
              <a:pathLst>
                <a:path extrusionOk="0" h="22" w="12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2394142" y="4971165"/>
              <a:ext cx="4767" cy="1999"/>
            </a:xfrm>
            <a:custGeom>
              <a:rect b="b" l="l" r="r" t="t"/>
              <a:pathLst>
                <a:path extrusionOk="0" h="19" w="27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2217939" y="4722290"/>
              <a:ext cx="177" cy="1999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2406501" y="4944237"/>
              <a:ext cx="1766" cy="7574"/>
            </a:xfrm>
            <a:custGeom>
              <a:rect b="b" l="l" r="r" t="t"/>
              <a:pathLst>
                <a:path extrusionOk="0" h="72" w="1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2411268" y="4949811"/>
              <a:ext cx="3178" cy="4733"/>
            </a:xfrm>
            <a:custGeom>
              <a:rect b="b" l="l" r="r" t="t"/>
              <a:pathLst>
                <a:path extrusionOk="0" h="45" w="18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2401911" y="4936873"/>
              <a:ext cx="4767" cy="7468"/>
            </a:xfrm>
            <a:custGeom>
              <a:rect b="b" l="l" r="r" t="t"/>
              <a:pathLst>
                <a:path extrusionOk="0" h="71" w="27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188065" y="4680530"/>
              <a:ext cx="1766" cy="4418"/>
            </a:xfrm>
            <a:custGeom>
              <a:rect b="b" l="l" r="r" t="t"/>
              <a:pathLst>
                <a:path extrusionOk="0" h="42" w="1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1927856" y="4377693"/>
              <a:ext cx="1766" cy="105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1901372" y="4364755"/>
              <a:ext cx="28249" cy="13043"/>
            </a:xfrm>
            <a:custGeom>
              <a:rect b="b" l="l" r="r" t="t"/>
              <a:pathLst>
                <a:path extrusionOk="0" h="124" w="16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-22391" y="4317315"/>
              <a:ext cx="2477455" cy="1075647"/>
            </a:xfrm>
            <a:custGeom>
              <a:rect b="b" l="l" r="r" t="t"/>
              <a:pathLst>
                <a:path extrusionOk="0" h="10226" w="14032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1463335" y="4356340"/>
              <a:ext cx="6356" cy="2945"/>
            </a:xfrm>
            <a:custGeom>
              <a:rect b="b" l="l" r="r" t="t"/>
              <a:pathLst>
                <a:path extrusionOk="0" h="28" w="36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81149" y="4392630"/>
              <a:ext cx="1766" cy="947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2152436" y="4651708"/>
              <a:ext cx="3355" cy="7574"/>
            </a:xfrm>
            <a:custGeom>
              <a:rect b="b" l="l" r="r" t="t"/>
              <a:pathLst>
                <a:path extrusionOk="0" h="72" w="19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2432985" y="4984208"/>
              <a:ext cx="9534" cy="10308"/>
            </a:xfrm>
            <a:custGeom>
              <a:rect b="b" l="l" r="r" t="t"/>
              <a:pathLst>
                <a:path extrusionOk="0" h="98" w="54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2450464" y="5094656"/>
              <a:ext cx="6180" cy="8520"/>
            </a:xfrm>
            <a:custGeom>
              <a:rect b="b" l="l" r="r" t="t"/>
              <a:pathLst>
                <a:path extrusionOk="0" h="81" w="35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2420626" y="5009243"/>
              <a:ext cx="19598" cy="15989"/>
            </a:xfrm>
            <a:custGeom>
              <a:rect b="b" l="l" r="r" t="t"/>
              <a:pathLst>
                <a:path extrusionOk="0" h="152" w="111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2432985" y="5026914"/>
              <a:ext cx="7945" cy="7574"/>
            </a:xfrm>
            <a:custGeom>
              <a:rect b="b" l="l" r="r" t="t"/>
              <a:pathLst>
                <a:path extrusionOk="0" h="72" w="45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2386021" y="4920464"/>
              <a:ext cx="18009" cy="11045"/>
            </a:xfrm>
            <a:custGeom>
              <a:rect b="b" l="l" r="r" t="t"/>
              <a:pathLst>
                <a:path extrusionOk="0" h="105" w="102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2408090" y="5012083"/>
              <a:ext cx="7945" cy="7574"/>
            </a:xfrm>
            <a:custGeom>
              <a:rect b="b" l="l" r="r" t="t"/>
              <a:pathLst>
                <a:path extrusionOk="0" h="72" w="45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2378429" y="4958227"/>
              <a:ext cx="11123" cy="15883"/>
            </a:xfrm>
            <a:custGeom>
              <a:rect b="b" l="l" r="r" t="t"/>
              <a:pathLst>
                <a:path extrusionOk="0" h="151" w="63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2389375" y="4974005"/>
              <a:ext cx="7945" cy="9362"/>
            </a:xfrm>
            <a:custGeom>
              <a:rect b="b" l="l" r="r" t="t"/>
              <a:pathLst>
                <a:path extrusionOk="0" h="89" w="45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2392553" y="4990730"/>
              <a:ext cx="6356" cy="13043"/>
            </a:xfrm>
            <a:custGeom>
              <a:rect b="b" l="l" r="r" t="t"/>
              <a:pathLst>
                <a:path extrusionOk="0" h="124" w="36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2280616" y="4816959"/>
              <a:ext cx="13771" cy="13990"/>
            </a:xfrm>
            <a:custGeom>
              <a:rect b="b" l="l" r="r" t="t"/>
              <a:pathLst>
                <a:path extrusionOk="0" h="133" w="78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2295800" y="4867239"/>
              <a:ext cx="7945" cy="6522"/>
            </a:xfrm>
            <a:custGeom>
              <a:rect b="b" l="l" r="r" t="t"/>
              <a:pathLst>
                <a:path extrusionOk="0" h="62" w="45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2262784" y="4828214"/>
              <a:ext cx="15184" cy="13569"/>
            </a:xfrm>
            <a:custGeom>
              <a:rect b="b" l="l" r="r" t="t"/>
              <a:pathLst>
                <a:path extrusionOk="0" h="129" w="86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2169562" y="4634037"/>
              <a:ext cx="15714" cy="2945"/>
            </a:xfrm>
            <a:custGeom>
              <a:rect b="b" l="l" r="r" t="t"/>
              <a:pathLst>
                <a:path extrusionOk="0" h="28" w="89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33"/>
            <p:cNvSpPr/>
            <p:nvPr/>
          </p:nvSpPr>
          <p:spPr>
            <a:xfrm>
              <a:off x="2041735" y="4463737"/>
              <a:ext cx="20304" cy="18513"/>
            </a:xfrm>
            <a:custGeom>
              <a:rect b="b" l="l" r="r" t="t"/>
              <a:pathLst>
                <a:path extrusionOk="0" h="176" w="115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33"/>
            <p:cNvSpPr/>
            <p:nvPr/>
          </p:nvSpPr>
          <p:spPr>
            <a:xfrm>
              <a:off x="2058861" y="4472468"/>
              <a:ext cx="6356" cy="4733"/>
            </a:xfrm>
            <a:custGeom>
              <a:rect b="b" l="l" r="r" t="t"/>
              <a:pathLst>
                <a:path extrusionOk="0" h="45" w="36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-28571" y="5378032"/>
              <a:ext cx="4944" cy="11255"/>
            </a:xfrm>
            <a:custGeom>
              <a:rect b="b" l="l" r="r" t="t"/>
              <a:pathLst>
                <a:path extrusionOk="0" h="107" w="28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-23804" y="5398439"/>
              <a:ext cx="9358" cy="9362"/>
            </a:xfrm>
            <a:custGeom>
              <a:rect b="b" l="l" r="r" t="t"/>
              <a:pathLst>
                <a:path extrusionOk="0" h="89" w="53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053370" y="4379587"/>
              <a:ext cx="15714" cy="2840"/>
            </a:xfrm>
            <a:custGeom>
              <a:rect b="b" l="l" r="r" t="t"/>
              <a:pathLst>
                <a:path extrusionOk="0" h="27" w="89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821021" y="4378640"/>
              <a:ext cx="7945" cy="4733"/>
            </a:xfrm>
            <a:custGeom>
              <a:rect b="b" l="l" r="r" t="t"/>
              <a:pathLst>
                <a:path extrusionOk="0" h="45" w="45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620452" y="4390631"/>
              <a:ext cx="27720" cy="2945"/>
            </a:xfrm>
            <a:custGeom>
              <a:rect b="b" l="l" r="r" t="t"/>
              <a:pathLst>
                <a:path extrusionOk="0" h="28" w="157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33"/>
            <p:cNvSpPr/>
            <p:nvPr/>
          </p:nvSpPr>
          <p:spPr>
            <a:xfrm>
              <a:off x="2172740" y="5336904"/>
              <a:ext cx="7945" cy="3471"/>
            </a:xfrm>
            <a:custGeom>
              <a:rect b="b" l="l" r="r" t="t"/>
              <a:pathLst>
                <a:path extrusionOk="0" h="33" w="45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33"/>
            <p:cNvSpPr/>
            <p:nvPr/>
          </p:nvSpPr>
          <p:spPr>
            <a:xfrm>
              <a:off x="2122775" y="5282311"/>
              <a:ext cx="9534" cy="7574"/>
            </a:xfrm>
            <a:custGeom>
              <a:rect b="b" l="l" r="r" t="t"/>
              <a:pathLst>
                <a:path extrusionOk="0" h="72" w="54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33"/>
            <p:cNvSpPr/>
            <p:nvPr/>
          </p:nvSpPr>
          <p:spPr>
            <a:xfrm>
              <a:off x="2105648" y="5235923"/>
              <a:ext cx="22070" cy="34501"/>
            </a:xfrm>
            <a:custGeom>
              <a:rect b="b" l="l" r="r" t="t"/>
              <a:pathLst>
                <a:path extrusionOk="0" h="328" w="125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2133015" y="5206155"/>
              <a:ext cx="4061" cy="7574"/>
            </a:xfrm>
            <a:custGeom>
              <a:rect b="b" l="l" r="r" t="t"/>
              <a:pathLst>
                <a:path extrusionOk="0" h="72" w="23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2136899" y="5210888"/>
              <a:ext cx="1942" cy="2840"/>
            </a:xfrm>
            <a:custGeom>
              <a:rect b="b" l="l" r="r" t="t"/>
              <a:pathLst>
                <a:path extrusionOk="0" h="27" w="11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2133721" y="5182172"/>
              <a:ext cx="7945" cy="11150"/>
            </a:xfrm>
            <a:custGeom>
              <a:rect b="b" l="l" r="r" t="t"/>
              <a:pathLst>
                <a:path extrusionOk="0" h="106" w="45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2125953" y="5178280"/>
              <a:ext cx="3178" cy="4839"/>
            </a:xfrm>
            <a:custGeom>
              <a:rect b="b" l="l" r="r" t="t"/>
              <a:pathLst>
                <a:path extrusionOk="0" h="46" w="18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33"/>
            <p:cNvSpPr/>
            <p:nvPr/>
          </p:nvSpPr>
          <p:spPr>
            <a:xfrm>
              <a:off x="2121185" y="5183014"/>
              <a:ext cx="9534" cy="8415"/>
            </a:xfrm>
            <a:custGeom>
              <a:rect b="b" l="l" r="r" t="t"/>
              <a:pathLst>
                <a:path extrusionOk="0" h="80" w="54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2121185" y="5195952"/>
              <a:ext cx="8828" cy="11886"/>
            </a:xfrm>
            <a:custGeom>
              <a:rect b="b" l="l" r="r" t="t"/>
              <a:pathLst>
                <a:path extrusionOk="0" h="113" w="5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2102470" y="5234030"/>
              <a:ext cx="5650" cy="10308"/>
            </a:xfrm>
            <a:custGeom>
              <a:rect b="b" l="l" r="r" t="t"/>
              <a:pathLst>
                <a:path extrusionOk="0" h="98" w="32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2130543" y="5138414"/>
              <a:ext cx="9534" cy="8415"/>
            </a:xfrm>
            <a:custGeom>
              <a:rect b="b" l="l" r="r" t="t"/>
              <a:pathLst>
                <a:path extrusionOk="0" h="80" w="54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2126129" y="5132839"/>
              <a:ext cx="4590" cy="8625"/>
            </a:xfrm>
            <a:custGeom>
              <a:rect b="b" l="l" r="r" t="t"/>
              <a:pathLst>
                <a:path extrusionOk="0" h="82" w="26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2113417" y="5174599"/>
              <a:ext cx="7945" cy="16830"/>
            </a:xfrm>
            <a:custGeom>
              <a:rect b="b" l="l" r="r" t="t"/>
              <a:pathLst>
                <a:path extrusionOk="0" h="160" w="45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2138312" y="5101282"/>
              <a:ext cx="8122" cy="9362"/>
            </a:xfrm>
            <a:custGeom>
              <a:rect b="b" l="l" r="r" t="t"/>
              <a:pathLst>
                <a:path extrusionOk="0" h="89" w="46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2141490" y="5065939"/>
              <a:ext cx="9534" cy="18618"/>
            </a:xfrm>
            <a:custGeom>
              <a:rect b="b" l="l" r="r" t="t"/>
              <a:pathLst>
                <a:path extrusionOk="0" h="177" w="54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2138312" y="5058576"/>
              <a:ext cx="4944" cy="7468"/>
            </a:xfrm>
            <a:custGeom>
              <a:rect b="b" l="l" r="r" t="t"/>
              <a:pathLst>
                <a:path extrusionOk="0" h="71" w="28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2128954" y="5111486"/>
              <a:ext cx="6533" cy="6627"/>
            </a:xfrm>
            <a:custGeom>
              <a:rect b="b" l="l" r="r" t="t"/>
              <a:pathLst>
                <a:path extrusionOk="0" h="63" w="37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2128954" y="5107699"/>
              <a:ext cx="177" cy="7574"/>
            </a:xfrm>
            <a:custGeom>
              <a:rect b="b" l="l" r="r" t="t"/>
              <a:pathLst>
                <a:path extrusionOk="0" h="72" w="1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2128954" y="5118007"/>
              <a:ext cx="177" cy="947"/>
            </a:xfrm>
            <a:custGeom>
              <a:rect b="b" l="l" r="r" t="t"/>
              <a:pathLst>
                <a:path extrusionOk="0" h="9" w="1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2107237" y="5145356"/>
              <a:ext cx="12536" cy="9888"/>
            </a:xfrm>
            <a:custGeom>
              <a:rect b="b" l="l" r="r" t="t"/>
              <a:pathLst>
                <a:path extrusionOk="0" h="94" w="71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2119596" y="5123582"/>
              <a:ext cx="4944" cy="9362"/>
            </a:xfrm>
            <a:custGeom>
              <a:rect b="b" l="l" r="r" t="t"/>
              <a:pathLst>
                <a:path extrusionOk="0" h="89" w="28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2119596" y="5118849"/>
              <a:ext cx="1766" cy="4839"/>
            </a:xfrm>
            <a:custGeom>
              <a:rect b="b" l="l" r="r" t="t"/>
              <a:pathLst>
                <a:path extrusionOk="0" h="46" w="1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2127542" y="5061311"/>
              <a:ext cx="4767" cy="16935"/>
            </a:xfrm>
            <a:custGeom>
              <a:rect b="b" l="l" r="r" t="t"/>
              <a:pathLst>
                <a:path extrusionOk="0" h="161" w="27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2128954" y="5093814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2124364" y="5013030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2124364" y="5077089"/>
              <a:ext cx="3355" cy="9362"/>
            </a:xfrm>
            <a:custGeom>
              <a:rect b="b" l="l" r="r" t="t"/>
              <a:pathLst>
                <a:path extrusionOk="0" h="89" w="19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2130543" y="5044586"/>
              <a:ext cx="6533" cy="7574"/>
            </a:xfrm>
            <a:custGeom>
              <a:rect b="b" l="l" r="r" t="t"/>
              <a:pathLst>
                <a:path extrusionOk="0" h="72" w="37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2132132" y="5091710"/>
              <a:ext cx="1412" cy="1262"/>
            </a:xfrm>
            <a:custGeom>
              <a:rect b="b" l="l" r="r" t="t"/>
              <a:pathLst>
                <a:path extrusionOk="0" h="12" w="8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2127542" y="5086346"/>
              <a:ext cx="4767" cy="7574"/>
            </a:xfrm>
            <a:custGeom>
              <a:rect b="b" l="l" r="r" t="t"/>
              <a:pathLst>
                <a:path extrusionOk="0" h="72" w="27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2083755" y="4989467"/>
              <a:ext cx="40785" cy="34081"/>
            </a:xfrm>
            <a:custGeom>
              <a:rect b="b" l="l" r="r" t="t"/>
              <a:pathLst>
                <a:path extrusionOk="0" h="324" w="231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2125953" y="5013030"/>
              <a:ext cx="7945" cy="21458"/>
            </a:xfrm>
            <a:custGeom>
              <a:rect b="b" l="l" r="r" t="t"/>
              <a:pathLst>
                <a:path extrusionOk="0" h="204" w="45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2111828" y="5034383"/>
              <a:ext cx="18892" cy="27033"/>
            </a:xfrm>
            <a:custGeom>
              <a:rect b="b" l="l" r="r" t="t"/>
              <a:pathLst>
                <a:path extrusionOk="0" h="257" w="107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2094702" y="5138729"/>
              <a:ext cx="1766" cy="1578"/>
            </a:xfrm>
            <a:custGeom>
              <a:rect b="b" l="l" r="r" t="t"/>
              <a:pathLst>
                <a:path extrusionOk="0" h="15" w="1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2096291" y="5124424"/>
              <a:ext cx="17303" cy="20091"/>
            </a:xfrm>
            <a:custGeom>
              <a:rect b="b" l="l" r="r" t="t"/>
              <a:pathLst>
                <a:path extrusionOk="0" h="191" w="98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2104059" y="5077089"/>
              <a:ext cx="7945" cy="15883"/>
            </a:xfrm>
            <a:custGeom>
              <a:rect b="b" l="l" r="r" t="t"/>
              <a:pathLst>
                <a:path extrusionOk="0" h="151" w="45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2125953" y="5004614"/>
              <a:ext cx="9534" cy="8520"/>
            </a:xfrm>
            <a:custGeom>
              <a:rect b="b" l="l" r="r" t="t"/>
              <a:pathLst>
                <a:path extrusionOk="0" h="81" w="54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2125953" y="4987048"/>
              <a:ext cx="6356" cy="4733"/>
            </a:xfrm>
            <a:custGeom>
              <a:rect b="b" l="l" r="r" t="t"/>
              <a:pathLst>
                <a:path extrusionOk="0" h="45" w="36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802306" y="4521696"/>
              <a:ext cx="6533" cy="1052"/>
            </a:xfrm>
            <a:custGeom>
              <a:rect b="b" l="l" r="r" t="t"/>
              <a:pathLst>
                <a:path extrusionOk="0" h="10" w="37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856862" y="4518014"/>
              <a:ext cx="3355" cy="1893"/>
            </a:xfrm>
            <a:custGeom>
              <a:rect b="b" l="l" r="r" t="t"/>
              <a:pathLst>
                <a:path extrusionOk="0" h="18" w="19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1806385" y="4544837"/>
              <a:ext cx="15714" cy="11360"/>
            </a:xfrm>
            <a:custGeom>
              <a:rect b="b" l="l" r="r" t="t"/>
              <a:pathLst>
                <a:path extrusionOk="0" h="108" w="89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1284129" y="4505918"/>
              <a:ext cx="9534" cy="3787"/>
            </a:xfrm>
            <a:custGeom>
              <a:rect b="b" l="l" r="r" t="t"/>
              <a:pathLst>
                <a:path extrusionOk="0" h="36" w="54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1260647" y="4520749"/>
              <a:ext cx="14301" cy="2840"/>
            </a:xfrm>
            <a:custGeom>
              <a:rect b="b" l="l" r="r" t="t"/>
              <a:pathLst>
                <a:path extrusionOk="0" h="27" w="81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79491" y="4582074"/>
              <a:ext cx="7945" cy="5680"/>
            </a:xfrm>
            <a:custGeom>
              <a:rect b="b" l="l" r="r" t="t"/>
              <a:pathLst>
                <a:path extrusionOk="0" h="54" w="45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2060450" y="4782668"/>
              <a:ext cx="6356" cy="13990"/>
            </a:xfrm>
            <a:custGeom>
              <a:rect b="b" l="l" r="r" t="t"/>
              <a:pathLst>
                <a:path extrusionOk="0" h="133" w="36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816430" y="4479936"/>
              <a:ext cx="7945" cy="2840"/>
            </a:xfrm>
            <a:custGeom>
              <a:rect b="b" l="l" r="r" t="t"/>
              <a:pathLst>
                <a:path extrusionOk="0" h="27" w="45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2055683" y="4766889"/>
              <a:ext cx="8122" cy="15883"/>
            </a:xfrm>
            <a:custGeom>
              <a:rect b="b" l="l" r="r" t="t"/>
              <a:pathLst>
                <a:path extrusionOk="0" h="151" w="46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209958" y="5143147"/>
              <a:ext cx="1766" cy="1262"/>
            </a:xfrm>
            <a:custGeom>
              <a:rect b="b" l="l" r="r" t="t"/>
              <a:pathLst>
                <a:path extrusionOk="0" h="12" w="1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100845" y="5305558"/>
              <a:ext cx="177" cy="7574"/>
            </a:xfrm>
            <a:custGeom>
              <a:rect b="b" l="l" r="r" t="t"/>
              <a:pathLst>
                <a:path extrusionOk="0" h="72" w="1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2113417" y="4913627"/>
              <a:ext cx="1589" cy="1999"/>
            </a:xfrm>
            <a:custGeom>
              <a:rect b="b" l="l" r="r" t="t"/>
              <a:pathLst>
                <a:path extrusionOk="0" h="19" w="9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2090111" y="4934033"/>
              <a:ext cx="3178" cy="1999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1994947" y="4736280"/>
              <a:ext cx="177" cy="947"/>
            </a:xfrm>
            <a:custGeom>
              <a:rect b="b" l="l" r="r" t="t"/>
              <a:pathLst>
                <a:path extrusionOk="0" h="9" w="1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2111828" y="4914573"/>
              <a:ext cx="1766" cy="5680"/>
            </a:xfrm>
            <a:custGeom>
              <a:rect b="b" l="l" r="r" t="t"/>
              <a:pathLst>
                <a:path extrusionOk="0" h="54" w="1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2115006" y="4919202"/>
              <a:ext cx="1766" cy="3787"/>
            </a:xfrm>
            <a:custGeom>
              <a:rect b="b" l="l" r="r" t="t"/>
              <a:pathLst>
                <a:path extrusionOk="0" h="36" w="1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2111828" y="4908367"/>
              <a:ext cx="1766" cy="6311"/>
            </a:xfrm>
            <a:custGeom>
              <a:rect b="b" l="l" r="r" t="t"/>
              <a:pathLst>
                <a:path extrusionOk="0" h="60" w="1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390752" y="4832842"/>
              <a:ext cx="1766" cy="2945"/>
            </a:xfrm>
            <a:custGeom>
              <a:rect b="b" l="l" r="r" t="t"/>
              <a:pathLst>
                <a:path extrusionOk="0" h="28" w="1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1633359" y="4553252"/>
              <a:ext cx="177" cy="1052"/>
            </a:xfrm>
            <a:custGeom>
              <a:rect b="b" l="l" r="r" t="t"/>
              <a:pathLst>
                <a:path extrusionOk="0" h="10" w="1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1609877" y="4542102"/>
              <a:ext cx="23659" cy="11255"/>
            </a:xfrm>
            <a:custGeom>
              <a:rect b="b" l="l" r="r" t="t"/>
              <a:pathLst>
                <a:path extrusionOk="0" h="107" w="134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478147" y="4592067"/>
              <a:ext cx="1649577" cy="762820"/>
            </a:xfrm>
            <a:custGeom>
              <a:rect b="b" l="l" r="r" t="t"/>
              <a:pathLst>
                <a:path extrusionOk="0" h="7252" w="9343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1271594" y="4519802"/>
              <a:ext cx="3355" cy="1999"/>
            </a:xfrm>
            <a:custGeom>
              <a:rect b="b" l="l" r="r" t="t"/>
              <a:pathLst>
                <a:path extrusionOk="0" h="19" w="19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579491" y="4581127"/>
              <a:ext cx="177" cy="1052"/>
            </a:xfrm>
            <a:custGeom>
              <a:rect b="b" l="l" r="r" t="t"/>
              <a:pathLst>
                <a:path extrusionOk="0" h="10" w="1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3"/>
            <p:cNvSpPr/>
            <p:nvPr/>
          </p:nvSpPr>
          <p:spPr>
            <a:xfrm>
              <a:off x="1934212" y="4687052"/>
              <a:ext cx="1766" cy="5575"/>
            </a:xfrm>
            <a:custGeom>
              <a:rect b="b" l="l" r="r" t="t"/>
              <a:pathLst>
                <a:path extrusionOk="0" h="53" w="1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3"/>
            <p:cNvSpPr/>
            <p:nvPr/>
          </p:nvSpPr>
          <p:spPr>
            <a:xfrm>
              <a:off x="2121185" y="4947077"/>
              <a:ext cx="4944" cy="8415"/>
            </a:xfrm>
            <a:custGeom>
              <a:rect b="b" l="l" r="r" t="t"/>
              <a:pathLst>
                <a:path extrusionOk="0" h="80" w="28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33"/>
            <p:cNvSpPr/>
            <p:nvPr/>
          </p:nvSpPr>
          <p:spPr>
            <a:xfrm>
              <a:off x="2091700" y="5031648"/>
              <a:ext cx="4767" cy="6522"/>
            </a:xfrm>
            <a:custGeom>
              <a:rect b="b" l="l" r="r" t="t"/>
              <a:pathLst>
                <a:path extrusionOk="0" h="62" w="27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33"/>
            <p:cNvSpPr/>
            <p:nvPr/>
          </p:nvSpPr>
          <p:spPr>
            <a:xfrm>
              <a:off x="2097880" y="4965590"/>
              <a:ext cx="13418" cy="12202"/>
            </a:xfrm>
            <a:custGeom>
              <a:rect b="b" l="l" r="r" t="t"/>
              <a:pathLst>
                <a:path extrusionOk="0" h="116" w="76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3"/>
            <p:cNvSpPr/>
            <p:nvPr/>
          </p:nvSpPr>
          <p:spPr>
            <a:xfrm>
              <a:off x="2104059" y="4979580"/>
              <a:ext cx="4237" cy="5785"/>
            </a:xfrm>
            <a:custGeom>
              <a:rect b="b" l="l" r="r" t="t"/>
              <a:pathLst>
                <a:path extrusionOk="0" h="55" w="24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33"/>
            <p:cNvSpPr/>
            <p:nvPr/>
          </p:nvSpPr>
          <p:spPr>
            <a:xfrm>
              <a:off x="2103000" y="4894798"/>
              <a:ext cx="12889" cy="8941"/>
            </a:xfrm>
            <a:custGeom>
              <a:rect b="b" l="l" r="r" t="t"/>
              <a:pathLst>
                <a:path extrusionOk="0" h="85" w="73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33"/>
            <p:cNvSpPr/>
            <p:nvPr/>
          </p:nvSpPr>
          <p:spPr>
            <a:xfrm>
              <a:off x="2085344" y="4965590"/>
              <a:ext cx="6533" cy="5680"/>
            </a:xfrm>
            <a:custGeom>
              <a:rect b="b" l="l" r="r" t="t"/>
              <a:pathLst>
                <a:path extrusionOk="0" h="54" w="37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33"/>
            <p:cNvSpPr/>
            <p:nvPr/>
          </p:nvSpPr>
          <p:spPr>
            <a:xfrm>
              <a:off x="2080754" y="4922883"/>
              <a:ext cx="3178" cy="13148"/>
            </a:xfrm>
            <a:custGeom>
              <a:rect b="b" l="l" r="r" t="t"/>
              <a:pathLst>
                <a:path extrusionOk="0" h="125" w="18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3"/>
            <p:cNvSpPr/>
            <p:nvPr/>
          </p:nvSpPr>
          <p:spPr>
            <a:xfrm>
              <a:off x="2083755" y="4935927"/>
              <a:ext cx="3355" cy="7574"/>
            </a:xfrm>
            <a:custGeom>
              <a:rect b="b" l="l" r="r" t="t"/>
              <a:pathLst>
                <a:path extrusionOk="0" h="72" w="19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3"/>
            <p:cNvSpPr/>
            <p:nvPr/>
          </p:nvSpPr>
          <p:spPr>
            <a:xfrm>
              <a:off x="2080754" y="4948970"/>
              <a:ext cx="1766" cy="9362"/>
            </a:xfrm>
            <a:custGeom>
              <a:rect b="b" l="l" r="r" t="t"/>
              <a:pathLst>
                <a:path extrusionOk="0" h="89" w="1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3"/>
            <p:cNvSpPr/>
            <p:nvPr/>
          </p:nvSpPr>
          <p:spPr>
            <a:xfrm>
              <a:off x="2037321" y="4809491"/>
              <a:ext cx="10770" cy="10939"/>
            </a:xfrm>
            <a:custGeom>
              <a:rect b="b" l="l" r="r" t="t"/>
              <a:pathLst>
                <a:path extrusionOk="0" h="104" w="61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33"/>
            <p:cNvSpPr/>
            <p:nvPr/>
          </p:nvSpPr>
          <p:spPr>
            <a:xfrm>
              <a:off x="2035555" y="4848620"/>
              <a:ext cx="9534" cy="5680"/>
            </a:xfrm>
            <a:custGeom>
              <a:rect b="b" l="l" r="r" t="t"/>
              <a:pathLst>
                <a:path extrusionOk="0" h="54" w="54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33"/>
            <p:cNvSpPr/>
            <p:nvPr/>
          </p:nvSpPr>
          <p:spPr>
            <a:xfrm>
              <a:off x="2016134" y="4817800"/>
              <a:ext cx="10593" cy="10624"/>
            </a:xfrm>
            <a:custGeom>
              <a:rect b="b" l="l" r="r" t="t"/>
              <a:pathLst>
                <a:path extrusionOk="0" h="101" w="6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33"/>
            <p:cNvSpPr/>
            <p:nvPr/>
          </p:nvSpPr>
          <p:spPr>
            <a:xfrm>
              <a:off x="1946571" y="4670327"/>
              <a:ext cx="15890" cy="3787"/>
            </a:xfrm>
            <a:custGeom>
              <a:rect b="b" l="l" r="r" t="t"/>
              <a:pathLst>
                <a:path extrusionOk="0" h="36" w="9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3"/>
            <p:cNvSpPr/>
            <p:nvPr/>
          </p:nvSpPr>
          <p:spPr>
            <a:xfrm>
              <a:off x="1770544" y="4586807"/>
              <a:ext cx="26660" cy="8310"/>
            </a:xfrm>
            <a:custGeom>
              <a:rect b="b" l="l" r="r" t="t"/>
              <a:pathLst>
                <a:path extrusionOk="0" h="79" w="151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33"/>
            <p:cNvSpPr/>
            <p:nvPr/>
          </p:nvSpPr>
          <p:spPr>
            <a:xfrm>
              <a:off x="1786081" y="4588595"/>
              <a:ext cx="7945" cy="947"/>
            </a:xfrm>
            <a:custGeom>
              <a:rect b="b" l="l" r="r" t="t"/>
              <a:pathLst>
                <a:path extrusionOk="0" h="9" w="45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33"/>
            <p:cNvSpPr/>
            <p:nvPr/>
          </p:nvSpPr>
          <p:spPr>
            <a:xfrm>
              <a:off x="91488" y="5343636"/>
              <a:ext cx="4767" cy="8520"/>
            </a:xfrm>
            <a:custGeom>
              <a:rect b="b" l="l" r="r" t="t"/>
              <a:pathLst>
                <a:path extrusionOk="0" h="81" w="27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33"/>
            <p:cNvSpPr/>
            <p:nvPr/>
          </p:nvSpPr>
          <p:spPr>
            <a:xfrm>
              <a:off x="96078" y="5359414"/>
              <a:ext cx="9534" cy="7574"/>
            </a:xfrm>
            <a:custGeom>
              <a:rect b="b" l="l" r="r" t="t"/>
              <a:pathLst>
                <a:path extrusionOk="0" h="72" w="54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33"/>
            <p:cNvSpPr/>
            <p:nvPr/>
          </p:nvSpPr>
          <p:spPr>
            <a:xfrm>
              <a:off x="961384" y="4525377"/>
              <a:ext cx="11123" cy="3787"/>
            </a:xfrm>
            <a:custGeom>
              <a:rect b="b" l="l" r="r" t="t"/>
              <a:pathLst>
                <a:path extrusionOk="0" h="36" w="63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33"/>
            <p:cNvSpPr/>
            <p:nvPr/>
          </p:nvSpPr>
          <p:spPr>
            <a:xfrm>
              <a:off x="789947" y="4522642"/>
              <a:ext cx="6356" cy="5680"/>
            </a:xfrm>
            <a:custGeom>
              <a:rect b="b" l="l" r="r" t="t"/>
              <a:pathLst>
                <a:path extrusionOk="0" h="54" w="36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33"/>
            <p:cNvSpPr/>
            <p:nvPr/>
          </p:nvSpPr>
          <p:spPr>
            <a:xfrm>
              <a:off x="658235" y="4550517"/>
              <a:ext cx="19598" cy="4733"/>
            </a:xfrm>
            <a:custGeom>
              <a:rect b="b" l="l" r="r" t="t"/>
              <a:pathLst>
                <a:path extrusionOk="0" h="45" w="111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33"/>
            <p:cNvSpPr/>
            <p:nvPr/>
          </p:nvSpPr>
          <p:spPr>
            <a:xfrm>
              <a:off x="1963167" y="5350683"/>
              <a:ext cx="8651" cy="4207"/>
            </a:xfrm>
            <a:custGeom>
              <a:rect b="b" l="l" r="r" t="t"/>
              <a:pathLst>
                <a:path extrusionOk="0" h="40" w="49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33"/>
            <p:cNvSpPr/>
            <p:nvPr/>
          </p:nvSpPr>
          <p:spPr>
            <a:xfrm>
              <a:off x="1948160" y="5296301"/>
              <a:ext cx="6533" cy="6627"/>
            </a:xfrm>
            <a:custGeom>
              <a:rect b="b" l="l" r="r" t="t"/>
              <a:pathLst>
                <a:path extrusionOk="0" h="63" w="37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33"/>
            <p:cNvSpPr/>
            <p:nvPr/>
          </p:nvSpPr>
          <p:spPr>
            <a:xfrm>
              <a:off x="1940391" y="5256330"/>
              <a:ext cx="15714" cy="29873"/>
            </a:xfrm>
            <a:custGeom>
              <a:rect b="b" l="l" r="r" t="t"/>
              <a:pathLst>
                <a:path extrusionOk="0" h="284" w="89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33"/>
            <p:cNvSpPr/>
            <p:nvPr/>
          </p:nvSpPr>
          <p:spPr>
            <a:xfrm>
              <a:off x="1967758" y="5230874"/>
              <a:ext cx="4061" cy="6101"/>
            </a:xfrm>
            <a:custGeom>
              <a:rect b="b" l="l" r="r" t="t"/>
              <a:pathLst>
                <a:path extrusionOk="0" h="58" w="23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33"/>
            <p:cNvSpPr/>
            <p:nvPr/>
          </p:nvSpPr>
          <p:spPr>
            <a:xfrm>
              <a:off x="1971642" y="5235292"/>
              <a:ext cx="1942" cy="2314"/>
            </a:xfrm>
            <a:custGeom>
              <a:rect b="b" l="l" r="r" t="t"/>
              <a:pathLst>
                <a:path extrusionOk="0" h="22" w="11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33"/>
            <p:cNvSpPr/>
            <p:nvPr/>
          </p:nvSpPr>
          <p:spPr>
            <a:xfrm>
              <a:off x="1966875" y="5210257"/>
              <a:ext cx="7945" cy="9993"/>
            </a:xfrm>
            <a:custGeom>
              <a:rect b="b" l="l" r="r" t="t"/>
              <a:pathLst>
                <a:path extrusionOk="0" h="95" w="45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33"/>
            <p:cNvSpPr/>
            <p:nvPr/>
          </p:nvSpPr>
          <p:spPr>
            <a:xfrm>
              <a:off x="1959106" y="5208048"/>
              <a:ext cx="1766" cy="3787"/>
            </a:xfrm>
            <a:custGeom>
              <a:rect b="b" l="l" r="r" t="t"/>
              <a:pathLst>
                <a:path extrusionOk="0" h="36" w="1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33"/>
            <p:cNvSpPr/>
            <p:nvPr/>
          </p:nvSpPr>
          <p:spPr>
            <a:xfrm>
              <a:off x="1954869" y="5211730"/>
              <a:ext cx="9004" cy="6627"/>
            </a:xfrm>
            <a:custGeom>
              <a:rect b="b" l="l" r="r" t="t"/>
              <a:pathLst>
                <a:path extrusionOk="0" h="63" w="51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33"/>
            <p:cNvSpPr/>
            <p:nvPr/>
          </p:nvSpPr>
          <p:spPr>
            <a:xfrm>
              <a:off x="1955928" y="5221933"/>
              <a:ext cx="8828" cy="10729"/>
            </a:xfrm>
            <a:custGeom>
              <a:rect b="b" l="l" r="r" t="t"/>
              <a:pathLst>
                <a:path extrusionOk="0" h="102" w="5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33"/>
            <p:cNvSpPr/>
            <p:nvPr/>
          </p:nvSpPr>
          <p:spPr>
            <a:xfrm>
              <a:off x="1935801" y="5254541"/>
              <a:ext cx="6356" cy="8415"/>
            </a:xfrm>
            <a:custGeom>
              <a:rect b="b" l="l" r="r" t="t"/>
              <a:pathLst>
                <a:path extrusionOk="0" h="80" w="36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33"/>
            <p:cNvSpPr/>
            <p:nvPr/>
          </p:nvSpPr>
          <p:spPr>
            <a:xfrm>
              <a:off x="1959106" y="5173652"/>
              <a:ext cx="7945" cy="7574"/>
            </a:xfrm>
            <a:custGeom>
              <a:rect b="b" l="l" r="r" t="t"/>
              <a:pathLst>
                <a:path extrusionOk="0" h="72" w="45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33"/>
            <p:cNvSpPr/>
            <p:nvPr/>
          </p:nvSpPr>
          <p:spPr>
            <a:xfrm>
              <a:off x="1952927" y="5169970"/>
              <a:ext cx="6356" cy="6942"/>
            </a:xfrm>
            <a:custGeom>
              <a:rect b="b" l="l" r="r" t="t"/>
              <a:pathLst>
                <a:path extrusionOk="0" h="66" w="36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33"/>
            <p:cNvSpPr/>
            <p:nvPr/>
          </p:nvSpPr>
          <p:spPr>
            <a:xfrm>
              <a:off x="1946571" y="5205313"/>
              <a:ext cx="9534" cy="13043"/>
            </a:xfrm>
            <a:custGeom>
              <a:rect b="b" l="l" r="r" t="t"/>
              <a:pathLst>
                <a:path extrusionOk="0" h="124" w="54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33"/>
            <p:cNvSpPr/>
            <p:nvPr/>
          </p:nvSpPr>
          <p:spPr>
            <a:xfrm>
              <a:off x="1959106" y="5143989"/>
              <a:ext cx="9534" cy="6627"/>
            </a:xfrm>
            <a:custGeom>
              <a:rect b="b" l="l" r="r" t="t"/>
              <a:pathLst>
                <a:path extrusionOk="0" h="63" w="54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33"/>
            <p:cNvSpPr/>
            <p:nvPr/>
          </p:nvSpPr>
          <p:spPr>
            <a:xfrm>
              <a:off x="1957517" y="5115167"/>
              <a:ext cx="9534" cy="14726"/>
            </a:xfrm>
            <a:custGeom>
              <a:rect b="b" l="l" r="r" t="t"/>
              <a:pathLst>
                <a:path extrusionOk="0" h="140" w="54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33"/>
            <p:cNvSpPr/>
            <p:nvPr/>
          </p:nvSpPr>
          <p:spPr>
            <a:xfrm>
              <a:off x="1951338" y="5109592"/>
              <a:ext cx="6356" cy="5680"/>
            </a:xfrm>
            <a:custGeom>
              <a:rect b="b" l="l" r="r" t="t"/>
              <a:pathLst>
                <a:path extrusionOk="0" h="54" w="36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33"/>
            <p:cNvSpPr/>
            <p:nvPr/>
          </p:nvSpPr>
          <p:spPr>
            <a:xfrm>
              <a:off x="1951338" y="5152299"/>
              <a:ext cx="6356" cy="5680"/>
            </a:xfrm>
            <a:custGeom>
              <a:rect b="b" l="l" r="r" t="t"/>
              <a:pathLst>
                <a:path extrusionOk="0" h="54" w="36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33"/>
            <p:cNvSpPr/>
            <p:nvPr/>
          </p:nvSpPr>
          <p:spPr>
            <a:xfrm>
              <a:off x="1951338" y="5149564"/>
              <a:ext cx="177" cy="5680"/>
            </a:xfrm>
            <a:custGeom>
              <a:rect b="b" l="l" r="r" t="t"/>
              <a:pathLst>
                <a:path extrusionOk="0" h="54" w="1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33"/>
            <p:cNvSpPr/>
            <p:nvPr/>
          </p:nvSpPr>
          <p:spPr>
            <a:xfrm>
              <a:off x="1951338" y="5157874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33"/>
            <p:cNvSpPr/>
            <p:nvPr/>
          </p:nvSpPr>
          <p:spPr>
            <a:xfrm>
              <a:off x="1935801" y="5181225"/>
              <a:ext cx="14125" cy="7468"/>
            </a:xfrm>
            <a:custGeom>
              <a:rect b="b" l="l" r="r" t="t"/>
              <a:pathLst>
                <a:path extrusionOk="0" h="71" w="8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33"/>
            <p:cNvSpPr/>
            <p:nvPr/>
          </p:nvSpPr>
          <p:spPr>
            <a:xfrm>
              <a:off x="1945158" y="5162502"/>
              <a:ext cx="6356" cy="8520"/>
            </a:xfrm>
            <a:custGeom>
              <a:rect b="b" l="l" r="r" t="t"/>
              <a:pathLst>
                <a:path extrusionOk="0" h="81" w="36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33"/>
            <p:cNvSpPr/>
            <p:nvPr/>
          </p:nvSpPr>
          <p:spPr>
            <a:xfrm>
              <a:off x="1941980" y="5158820"/>
              <a:ext cx="3355" cy="3787"/>
            </a:xfrm>
            <a:custGeom>
              <a:rect b="b" l="l" r="r" t="t"/>
              <a:pathLst>
                <a:path extrusionOk="0" h="36" w="19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33"/>
            <p:cNvSpPr/>
            <p:nvPr/>
          </p:nvSpPr>
          <p:spPr>
            <a:xfrm>
              <a:off x="1941980" y="5112432"/>
              <a:ext cx="6356" cy="13464"/>
            </a:xfrm>
            <a:custGeom>
              <a:rect b="b" l="l" r="r" t="t"/>
              <a:pathLst>
                <a:path extrusionOk="0" h="128" w="36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33"/>
            <p:cNvSpPr/>
            <p:nvPr/>
          </p:nvSpPr>
          <p:spPr>
            <a:xfrm>
              <a:off x="1948160" y="5138414"/>
              <a:ext cx="1766" cy="105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33"/>
            <p:cNvSpPr/>
            <p:nvPr/>
          </p:nvSpPr>
          <p:spPr>
            <a:xfrm>
              <a:off x="1931034" y="5073408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33"/>
            <p:cNvSpPr/>
            <p:nvPr/>
          </p:nvSpPr>
          <p:spPr>
            <a:xfrm>
              <a:off x="1941980" y="5125370"/>
              <a:ext cx="3355" cy="7574"/>
            </a:xfrm>
            <a:custGeom>
              <a:rect b="b" l="l" r="r" t="t"/>
              <a:pathLst>
                <a:path extrusionOk="0" h="72" w="19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33"/>
            <p:cNvSpPr/>
            <p:nvPr/>
          </p:nvSpPr>
          <p:spPr>
            <a:xfrm>
              <a:off x="1943569" y="5099389"/>
              <a:ext cx="3178" cy="5680"/>
            </a:xfrm>
            <a:custGeom>
              <a:rect b="b" l="l" r="r" t="t"/>
              <a:pathLst>
                <a:path extrusionOk="0" h="54" w="18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33"/>
            <p:cNvSpPr/>
            <p:nvPr/>
          </p:nvSpPr>
          <p:spPr>
            <a:xfrm>
              <a:off x="1949749" y="5136520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33"/>
            <p:cNvSpPr/>
            <p:nvPr/>
          </p:nvSpPr>
          <p:spPr>
            <a:xfrm>
              <a:off x="1945158" y="5132839"/>
              <a:ext cx="4767" cy="5680"/>
            </a:xfrm>
            <a:custGeom>
              <a:rect b="b" l="l" r="r" t="t"/>
              <a:pathLst>
                <a:path extrusionOk="0" h="54" w="27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33"/>
            <p:cNvSpPr/>
            <p:nvPr/>
          </p:nvSpPr>
          <p:spPr>
            <a:xfrm>
              <a:off x="1887424" y="5057945"/>
              <a:ext cx="43786" cy="26612"/>
            </a:xfrm>
            <a:custGeom>
              <a:rect b="b" l="l" r="r" t="t"/>
              <a:pathLst>
                <a:path extrusionOk="0" h="253" w="248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33"/>
            <p:cNvSpPr/>
            <p:nvPr/>
          </p:nvSpPr>
          <p:spPr>
            <a:xfrm>
              <a:off x="1932623" y="5074354"/>
              <a:ext cx="7945" cy="16725"/>
            </a:xfrm>
            <a:custGeom>
              <a:rect b="b" l="l" r="r" t="t"/>
              <a:pathLst>
                <a:path extrusionOk="0" h="159" w="45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33"/>
            <p:cNvSpPr/>
            <p:nvPr/>
          </p:nvSpPr>
          <p:spPr>
            <a:xfrm>
              <a:off x="1921676" y="5090974"/>
              <a:ext cx="22070" cy="21563"/>
            </a:xfrm>
            <a:custGeom>
              <a:rect b="b" l="l" r="r" t="t"/>
              <a:pathLst>
                <a:path extrusionOk="0" h="205" w="125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33"/>
            <p:cNvSpPr/>
            <p:nvPr/>
          </p:nvSpPr>
          <p:spPr>
            <a:xfrm>
              <a:off x="1921676" y="5176807"/>
              <a:ext cx="1766" cy="1578"/>
            </a:xfrm>
            <a:custGeom>
              <a:rect b="b" l="l" r="r" t="t"/>
              <a:pathLst>
                <a:path extrusionOk="0" h="15" w="1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33"/>
            <p:cNvSpPr/>
            <p:nvPr/>
          </p:nvSpPr>
          <p:spPr>
            <a:xfrm>
              <a:off x="1923265" y="5164290"/>
              <a:ext cx="15714" cy="17461"/>
            </a:xfrm>
            <a:custGeom>
              <a:rect b="b" l="l" r="r" t="t"/>
              <a:pathLst>
                <a:path extrusionOk="0" h="166" w="89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33"/>
            <p:cNvSpPr/>
            <p:nvPr/>
          </p:nvSpPr>
          <p:spPr>
            <a:xfrm>
              <a:off x="1921676" y="5126317"/>
              <a:ext cx="9534" cy="13148"/>
            </a:xfrm>
            <a:custGeom>
              <a:rect b="b" l="l" r="r" t="t"/>
              <a:pathLst>
                <a:path extrusionOk="0" h="125" w="54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33"/>
            <p:cNvSpPr/>
            <p:nvPr/>
          </p:nvSpPr>
          <p:spPr>
            <a:xfrm>
              <a:off x="1931034" y="5066886"/>
              <a:ext cx="11123" cy="5680"/>
            </a:xfrm>
            <a:custGeom>
              <a:rect b="b" l="l" r="r" t="t"/>
              <a:pathLst>
                <a:path extrusionOk="0" h="54" w="63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33"/>
            <p:cNvSpPr/>
            <p:nvPr/>
          </p:nvSpPr>
          <p:spPr>
            <a:xfrm>
              <a:off x="1929445" y="5052896"/>
              <a:ext cx="6533" cy="3892"/>
            </a:xfrm>
            <a:custGeom>
              <a:rect b="b" l="l" r="r" t="t"/>
              <a:pathLst>
                <a:path extrusionOk="0" h="37" w="37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33"/>
            <p:cNvSpPr/>
            <p:nvPr/>
          </p:nvSpPr>
          <p:spPr>
            <a:xfrm>
              <a:off x="860040" y="4653602"/>
              <a:ext cx="4767" cy="947"/>
            </a:xfrm>
            <a:custGeom>
              <a:rect b="b" l="l" r="r" t="t"/>
              <a:pathLst>
                <a:path extrusionOk="0" h="9" w="27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33"/>
            <p:cNvSpPr/>
            <p:nvPr/>
          </p:nvSpPr>
          <p:spPr>
            <a:xfrm>
              <a:off x="902060" y="4648027"/>
              <a:ext cx="1766" cy="1893"/>
            </a:xfrm>
            <a:custGeom>
              <a:rect b="b" l="l" r="r" t="t"/>
              <a:pathLst>
                <a:path extrusionOk="0" h="18" w="1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33"/>
            <p:cNvSpPr/>
            <p:nvPr/>
          </p:nvSpPr>
          <p:spPr>
            <a:xfrm>
              <a:off x="1666022" y="4689155"/>
              <a:ext cx="11123" cy="11886"/>
            </a:xfrm>
            <a:custGeom>
              <a:rect b="b" l="l" r="r" t="t"/>
              <a:pathLst>
                <a:path extrusionOk="0" h="113" w="63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33"/>
            <p:cNvSpPr/>
            <p:nvPr/>
          </p:nvSpPr>
          <p:spPr>
            <a:xfrm>
              <a:off x="1243521" y="4639612"/>
              <a:ext cx="9534" cy="2945"/>
            </a:xfrm>
            <a:custGeom>
              <a:rect b="b" l="l" r="r" t="t"/>
              <a:pathLst>
                <a:path extrusionOk="0" h="28" w="54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33"/>
            <p:cNvSpPr/>
            <p:nvPr/>
          </p:nvSpPr>
          <p:spPr>
            <a:xfrm>
              <a:off x="1223217" y="4652655"/>
              <a:ext cx="11123" cy="3787"/>
            </a:xfrm>
            <a:custGeom>
              <a:rect b="b" l="l" r="r" t="t"/>
              <a:pathLst>
                <a:path extrusionOk="0" h="36" w="63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33"/>
            <p:cNvSpPr/>
            <p:nvPr/>
          </p:nvSpPr>
          <p:spPr>
            <a:xfrm>
              <a:off x="730624" y="4727865"/>
              <a:ext cx="7945" cy="6627"/>
            </a:xfrm>
            <a:custGeom>
              <a:rect b="b" l="l" r="r" t="t"/>
              <a:pathLst>
                <a:path extrusionOk="0" h="63" w="45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33"/>
            <p:cNvSpPr/>
            <p:nvPr/>
          </p:nvSpPr>
          <p:spPr>
            <a:xfrm>
              <a:off x="1857763" y="4890380"/>
              <a:ext cx="6356" cy="11255"/>
            </a:xfrm>
            <a:custGeom>
              <a:rect b="b" l="l" r="r" t="t"/>
              <a:pathLst>
                <a:path extrusionOk="0" h="107" w="36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33"/>
            <p:cNvSpPr/>
            <p:nvPr/>
          </p:nvSpPr>
          <p:spPr>
            <a:xfrm>
              <a:off x="863218" y="4611737"/>
              <a:ext cx="6356" cy="2945"/>
            </a:xfrm>
            <a:custGeom>
              <a:rect b="b" l="l" r="r" t="t"/>
              <a:pathLst>
                <a:path extrusionOk="0" h="28" w="36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33"/>
            <p:cNvSpPr/>
            <p:nvPr/>
          </p:nvSpPr>
          <p:spPr>
            <a:xfrm>
              <a:off x="1856174" y="4877442"/>
              <a:ext cx="6533" cy="13043"/>
            </a:xfrm>
            <a:custGeom>
              <a:rect b="b" l="l" r="r" t="t"/>
              <a:pathLst>
                <a:path extrusionOk="0" h="124" w="37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33"/>
            <p:cNvSpPr/>
            <p:nvPr/>
          </p:nvSpPr>
          <p:spPr>
            <a:xfrm>
              <a:off x="409467" y="5182067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33"/>
            <p:cNvSpPr/>
            <p:nvPr/>
          </p:nvSpPr>
          <p:spPr>
            <a:xfrm>
              <a:off x="323837" y="5316708"/>
              <a:ext cx="1589" cy="5680"/>
            </a:xfrm>
            <a:custGeom>
              <a:rect b="b" l="l" r="r" t="t"/>
              <a:pathLst>
                <a:path extrusionOk="0" h="54" w="9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33"/>
            <p:cNvSpPr/>
            <p:nvPr/>
          </p:nvSpPr>
          <p:spPr>
            <a:xfrm>
              <a:off x="1910730" y="4994411"/>
              <a:ext cx="1589" cy="1999"/>
            </a:xfrm>
            <a:custGeom>
              <a:rect b="b" l="l" r="r" t="t"/>
              <a:pathLst>
                <a:path extrusionOk="0" h="19" w="9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33"/>
            <p:cNvSpPr/>
            <p:nvPr/>
          </p:nvSpPr>
          <p:spPr>
            <a:xfrm>
              <a:off x="1889013" y="5012083"/>
              <a:ext cx="3178" cy="1052"/>
            </a:xfrm>
            <a:custGeom>
              <a:rect b="b" l="l" r="r" t="t"/>
              <a:pathLst>
                <a:path extrusionOk="0" h="10" w="18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33"/>
            <p:cNvSpPr/>
            <p:nvPr/>
          </p:nvSpPr>
          <p:spPr>
            <a:xfrm>
              <a:off x="1798616" y="4854195"/>
              <a:ext cx="1589" cy="1052"/>
            </a:xfrm>
            <a:custGeom>
              <a:rect b="b" l="l" r="r" t="t"/>
              <a:pathLst>
                <a:path extrusionOk="0" h="10" w="9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33"/>
            <p:cNvSpPr/>
            <p:nvPr/>
          </p:nvSpPr>
          <p:spPr>
            <a:xfrm>
              <a:off x="1909141" y="4995358"/>
              <a:ext cx="1766" cy="4733"/>
            </a:xfrm>
            <a:custGeom>
              <a:rect b="b" l="l" r="r" t="t"/>
              <a:pathLst>
                <a:path extrusionOk="0" h="45" w="1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33"/>
            <p:cNvSpPr/>
            <p:nvPr/>
          </p:nvSpPr>
          <p:spPr>
            <a:xfrm>
              <a:off x="1912319" y="4999040"/>
              <a:ext cx="3355" cy="2945"/>
            </a:xfrm>
            <a:custGeom>
              <a:rect b="b" l="l" r="r" t="t"/>
              <a:pathLst>
                <a:path extrusionOk="0" h="28" w="19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33"/>
            <p:cNvSpPr/>
            <p:nvPr/>
          </p:nvSpPr>
          <p:spPr>
            <a:xfrm>
              <a:off x="1909141" y="4989783"/>
              <a:ext cx="1766" cy="5680"/>
            </a:xfrm>
            <a:custGeom>
              <a:rect b="b" l="l" r="r" t="t"/>
              <a:pathLst>
                <a:path extrusionOk="0" h="54" w="1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33"/>
            <p:cNvSpPr/>
            <p:nvPr/>
          </p:nvSpPr>
          <p:spPr>
            <a:xfrm>
              <a:off x="551419" y="4935927"/>
              <a:ext cx="1766" cy="3156"/>
            </a:xfrm>
            <a:custGeom>
              <a:rect b="b" l="l" r="r" t="t"/>
              <a:pathLst>
                <a:path extrusionOk="0" h="30" w="1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33"/>
            <p:cNvSpPr/>
            <p:nvPr/>
          </p:nvSpPr>
          <p:spPr>
            <a:xfrm>
              <a:off x="1519480" y="4693468"/>
              <a:ext cx="177" cy="10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33"/>
            <p:cNvSpPr/>
            <p:nvPr/>
          </p:nvSpPr>
          <p:spPr>
            <a:xfrm>
              <a:off x="1500765" y="4681477"/>
              <a:ext cx="18892" cy="12097"/>
            </a:xfrm>
            <a:custGeom>
              <a:rect b="b" l="l" r="r" t="t"/>
              <a:pathLst>
                <a:path extrusionOk="0" h="115" w="107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33"/>
            <p:cNvSpPr/>
            <p:nvPr/>
          </p:nvSpPr>
          <p:spPr>
            <a:xfrm>
              <a:off x="319070" y="4601849"/>
              <a:ext cx="1610558" cy="754931"/>
            </a:xfrm>
            <a:custGeom>
              <a:rect b="b" l="l" r="r" t="t"/>
              <a:pathLst>
                <a:path extrusionOk="0" h="7177" w="9122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33"/>
            <p:cNvSpPr/>
            <p:nvPr/>
          </p:nvSpPr>
          <p:spPr>
            <a:xfrm>
              <a:off x="1232575" y="4651708"/>
              <a:ext cx="1766" cy="2840"/>
            </a:xfrm>
            <a:custGeom>
              <a:rect b="b" l="l" r="r" t="t"/>
              <a:pathLst>
                <a:path extrusionOk="0" h="27" w="1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33"/>
            <p:cNvSpPr/>
            <p:nvPr/>
          </p:nvSpPr>
          <p:spPr>
            <a:xfrm>
              <a:off x="729035" y="4727865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33"/>
            <p:cNvSpPr/>
            <p:nvPr/>
          </p:nvSpPr>
          <p:spPr>
            <a:xfrm>
              <a:off x="1744060" y="4816117"/>
              <a:ext cx="1589" cy="4733"/>
            </a:xfrm>
            <a:custGeom>
              <a:rect b="b" l="l" r="r" t="t"/>
              <a:pathLst>
                <a:path extrusionOk="0" h="45" w="9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33"/>
            <p:cNvSpPr/>
            <p:nvPr/>
          </p:nvSpPr>
          <p:spPr>
            <a:xfrm>
              <a:off x="1921676" y="5020393"/>
              <a:ext cx="4944" cy="7574"/>
            </a:xfrm>
            <a:custGeom>
              <a:rect b="b" l="l" r="r" t="t"/>
              <a:pathLst>
                <a:path extrusionOk="0" h="72" w="28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33"/>
            <p:cNvSpPr/>
            <p:nvPr/>
          </p:nvSpPr>
          <p:spPr>
            <a:xfrm>
              <a:off x="1901372" y="5091079"/>
              <a:ext cx="4944" cy="5575"/>
            </a:xfrm>
            <a:custGeom>
              <a:rect b="b" l="l" r="r" t="t"/>
              <a:pathLst>
                <a:path extrusionOk="0" h="53" w="28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33"/>
            <p:cNvSpPr/>
            <p:nvPr/>
          </p:nvSpPr>
          <p:spPr>
            <a:xfrm>
              <a:off x="1899783" y="5037118"/>
              <a:ext cx="14301" cy="10308"/>
            </a:xfrm>
            <a:custGeom>
              <a:rect b="b" l="l" r="r" t="t"/>
              <a:pathLst>
                <a:path extrusionOk="0" h="98" w="81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33"/>
            <p:cNvSpPr/>
            <p:nvPr/>
          </p:nvSpPr>
          <p:spPr>
            <a:xfrm>
              <a:off x="1906139" y="5048268"/>
              <a:ext cx="4767" cy="4733"/>
            </a:xfrm>
            <a:custGeom>
              <a:rect b="b" l="l" r="r" t="t"/>
              <a:pathLst>
                <a:path extrusionOk="0" h="45" w="27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33"/>
            <p:cNvSpPr/>
            <p:nvPr/>
          </p:nvSpPr>
          <p:spPr>
            <a:xfrm>
              <a:off x="1899254" y="4979685"/>
              <a:ext cx="14478" cy="7468"/>
            </a:xfrm>
            <a:custGeom>
              <a:rect b="b" l="l" r="r" t="t"/>
              <a:pathLst>
                <a:path extrusionOk="0" h="71" w="82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33"/>
            <p:cNvSpPr/>
            <p:nvPr/>
          </p:nvSpPr>
          <p:spPr>
            <a:xfrm>
              <a:off x="1887424" y="5039011"/>
              <a:ext cx="6356" cy="4733"/>
            </a:xfrm>
            <a:custGeom>
              <a:rect b="b" l="l" r="r" t="t"/>
              <a:pathLst>
                <a:path extrusionOk="0" h="45" w="36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33"/>
            <p:cNvSpPr/>
            <p:nvPr/>
          </p:nvSpPr>
          <p:spPr>
            <a:xfrm>
              <a:off x="1878067" y="5004509"/>
              <a:ext cx="4767" cy="9572"/>
            </a:xfrm>
            <a:custGeom>
              <a:rect b="b" l="l" r="r" t="t"/>
              <a:pathLst>
                <a:path extrusionOk="0" h="91" w="27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33"/>
            <p:cNvSpPr/>
            <p:nvPr/>
          </p:nvSpPr>
          <p:spPr>
            <a:xfrm>
              <a:off x="1882657" y="5013976"/>
              <a:ext cx="3355" cy="6522"/>
            </a:xfrm>
            <a:custGeom>
              <a:rect b="b" l="l" r="r" t="t"/>
              <a:pathLst>
                <a:path extrusionOk="0" h="62" w="19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3"/>
            <p:cNvSpPr/>
            <p:nvPr/>
          </p:nvSpPr>
          <p:spPr>
            <a:xfrm>
              <a:off x="1881245" y="5025126"/>
              <a:ext cx="1589" cy="7468"/>
            </a:xfrm>
            <a:custGeom>
              <a:rect b="b" l="l" r="r" t="t"/>
              <a:pathLst>
                <a:path extrusionOk="0" h="71" w="9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3"/>
            <p:cNvSpPr/>
            <p:nvPr/>
          </p:nvSpPr>
          <p:spPr>
            <a:xfrm>
              <a:off x="1834810" y="4913416"/>
              <a:ext cx="10593" cy="8310"/>
            </a:xfrm>
            <a:custGeom>
              <a:rect b="b" l="l" r="r" t="t"/>
              <a:pathLst>
                <a:path extrusionOk="0" h="79" w="6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3"/>
            <p:cNvSpPr/>
            <p:nvPr/>
          </p:nvSpPr>
          <p:spPr>
            <a:xfrm>
              <a:off x="1831279" y="4945183"/>
              <a:ext cx="9534" cy="4733"/>
            </a:xfrm>
            <a:custGeom>
              <a:rect b="b" l="l" r="r" t="t"/>
              <a:pathLst>
                <a:path extrusionOk="0" h="45" w="54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3"/>
            <p:cNvSpPr/>
            <p:nvPr/>
          </p:nvSpPr>
          <p:spPr>
            <a:xfrm>
              <a:off x="1814153" y="4921200"/>
              <a:ext cx="10064" cy="8310"/>
            </a:xfrm>
            <a:custGeom>
              <a:rect b="b" l="l" r="r" t="t"/>
              <a:pathLst>
                <a:path extrusionOk="0" h="79" w="57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3"/>
            <p:cNvSpPr/>
            <p:nvPr/>
          </p:nvSpPr>
          <p:spPr>
            <a:xfrm>
              <a:off x="1758008" y="4800339"/>
              <a:ext cx="15714" cy="4733"/>
            </a:xfrm>
            <a:custGeom>
              <a:rect b="b" l="l" r="r" t="t"/>
              <a:pathLst>
                <a:path extrusionOk="0" h="45" w="89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3"/>
            <p:cNvSpPr/>
            <p:nvPr/>
          </p:nvSpPr>
          <p:spPr>
            <a:xfrm>
              <a:off x="1619234" y="4727549"/>
              <a:ext cx="22070" cy="7889"/>
            </a:xfrm>
            <a:custGeom>
              <a:rect b="b" l="l" r="r" t="t"/>
              <a:pathLst>
                <a:path extrusionOk="0" h="75" w="125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3"/>
            <p:cNvSpPr/>
            <p:nvPr/>
          </p:nvSpPr>
          <p:spPr>
            <a:xfrm>
              <a:off x="1633359" y="4729758"/>
              <a:ext cx="4767" cy="1052"/>
            </a:xfrm>
            <a:custGeom>
              <a:rect b="b" l="l" r="r" t="t"/>
              <a:pathLst>
                <a:path extrusionOk="0" h="10" w="27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3"/>
            <p:cNvSpPr/>
            <p:nvPr/>
          </p:nvSpPr>
          <p:spPr>
            <a:xfrm>
              <a:off x="315892" y="5347317"/>
              <a:ext cx="4944" cy="7574"/>
            </a:xfrm>
            <a:custGeom>
              <a:rect b="b" l="l" r="r" t="t"/>
              <a:pathLst>
                <a:path extrusionOk="0" h="72" w="28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3"/>
            <p:cNvSpPr/>
            <p:nvPr/>
          </p:nvSpPr>
          <p:spPr>
            <a:xfrm>
              <a:off x="320659" y="5360361"/>
              <a:ext cx="9534" cy="5680"/>
            </a:xfrm>
            <a:custGeom>
              <a:rect b="b" l="l" r="r" t="t"/>
              <a:pathLst>
                <a:path extrusionOk="0" h="54" w="54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3"/>
            <p:cNvSpPr/>
            <p:nvPr/>
          </p:nvSpPr>
          <p:spPr>
            <a:xfrm>
              <a:off x="984689" y="4653602"/>
              <a:ext cx="9534" cy="2840"/>
            </a:xfrm>
            <a:custGeom>
              <a:rect b="b" l="l" r="r" t="t"/>
              <a:pathLst>
                <a:path extrusionOk="0" h="27" w="54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3"/>
            <p:cNvSpPr/>
            <p:nvPr/>
          </p:nvSpPr>
          <p:spPr>
            <a:xfrm>
              <a:off x="850682" y="4655390"/>
              <a:ext cx="6356" cy="4733"/>
            </a:xfrm>
            <a:custGeom>
              <a:rect b="b" l="l" r="r" t="t"/>
              <a:pathLst>
                <a:path extrusionOk="0" h="45" w="36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3"/>
            <p:cNvSpPr/>
            <p:nvPr/>
          </p:nvSpPr>
          <p:spPr>
            <a:xfrm>
              <a:off x="772291" y="4686105"/>
              <a:ext cx="14654" cy="5680"/>
            </a:xfrm>
            <a:custGeom>
              <a:rect b="b" l="l" r="r" t="t"/>
              <a:pathLst>
                <a:path extrusionOk="0" h="54" w="83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3"/>
            <p:cNvSpPr/>
            <p:nvPr/>
          </p:nvSpPr>
          <p:spPr>
            <a:xfrm>
              <a:off x="1683148" y="5394231"/>
              <a:ext cx="7945" cy="2419"/>
            </a:xfrm>
            <a:custGeom>
              <a:rect b="b" l="l" r="r" t="t"/>
              <a:pathLst>
                <a:path extrusionOk="0" h="23" w="45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3"/>
            <p:cNvSpPr/>
            <p:nvPr/>
          </p:nvSpPr>
          <p:spPr>
            <a:xfrm>
              <a:off x="1660019" y="5355943"/>
              <a:ext cx="7769" cy="4523"/>
            </a:xfrm>
            <a:custGeom>
              <a:rect b="b" l="l" r="r" t="t"/>
              <a:pathLst>
                <a:path extrusionOk="0" h="43" w="44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3"/>
            <p:cNvSpPr/>
            <p:nvPr/>
          </p:nvSpPr>
          <p:spPr>
            <a:xfrm>
              <a:off x="1644129" y="5328804"/>
              <a:ext cx="22070" cy="19565"/>
            </a:xfrm>
            <a:custGeom>
              <a:rect b="b" l="l" r="r" t="t"/>
              <a:pathLst>
                <a:path extrusionOk="0" h="186" w="125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3"/>
            <p:cNvSpPr/>
            <p:nvPr/>
          </p:nvSpPr>
          <p:spPr>
            <a:xfrm>
              <a:off x="1663197" y="5309239"/>
              <a:ext cx="4590" cy="3892"/>
            </a:xfrm>
            <a:custGeom>
              <a:rect b="b" l="l" r="r" t="t"/>
              <a:pathLst>
                <a:path extrusionOk="0" h="37" w="26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3"/>
            <p:cNvSpPr/>
            <p:nvPr/>
          </p:nvSpPr>
          <p:spPr>
            <a:xfrm>
              <a:off x="1667611" y="5311238"/>
              <a:ext cx="1412" cy="1788"/>
            </a:xfrm>
            <a:custGeom>
              <a:rect b="b" l="l" r="r" t="t"/>
              <a:pathLst>
                <a:path extrusionOk="0" h="17" w="8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3"/>
            <p:cNvSpPr/>
            <p:nvPr/>
          </p:nvSpPr>
          <p:spPr>
            <a:xfrm>
              <a:off x="1656664" y="5295565"/>
              <a:ext cx="9534" cy="6416"/>
            </a:xfrm>
            <a:custGeom>
              <a:rect b="b" l="l" r="r" t="t"/>
              <a:pathLst>
                <a:path extrusionOk="0" h="61" w="54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3"/>
            <p:cNvSpPr/>
            <p:nvPr/>
          </p:nvSpPr>
          <p:spPr>
            <a:xfrm>
              <a:off x="1647307" y="5296301"/>
              <a:ext cx="3355" cy="1999"/>
            </a:xfrm>
            <a:custGeom>
              <a:rect b="b" l="l" r="r" t="t"/>
              <a:pathLst>
                <a:path extrusionOk="0" h="19" w="19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645718" y="5298195"/>
              <a:ext cx="11123" cy="3787"/>
            </a:xfrm>
            <a:custGeom>
              <a:rect b="b" l="l" r="r" t="t"/>
              <a:pathLst>
                <a:path extrusionOk="0" h="36" w="63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650485" y="5304611"/>
              <a:ext cx="9181" cy="7258"/>
            </a:xfrm>
            <a:custGeom>
              <a:rect b="b" l="l" r="r" t="t"/>
              <a:pathLst>
                <a:path extrusionOk="0" h="69" w="52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1641127" y="5329646"/>
              <a:ext cx="4767" cy="5785"/>
            </a:xfrm>
            <a:custGeom>
              <a:rect b="b" l="l" r="r" t="t"/>
              <a:pathLst>
                <a:path extrusionOk="0" h="55" w="27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1639538" y="5273055"/>
              <a:ext cx="7945" cy="5680"/>
            </a:xfrm>
            <a:custGeom>
              <a:rect b="b" l="l" r="r" t="t"/>
              <a:pathLst>
                <a:path extrusionOk="0" h="54" w="45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633359" y="5273055"/>
              <a:ext cx="6356" cy="3366"/>
            </a:xfrm>
            <a:custGeom>
              <a:rect b="b" l="l" r="r" t="t"/>
              <a:pathLst>
                <a:path extrusionOk="0" h="32" w="36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3"/>
            <p:cNvSpPr/>
            <p:nvPr/>
          </p:nvSpPr>
          <p:spPr>
            <a:xfrm>
              <a:off x="1634771" y="5296301"/>
              <a:ext cx="12712" cy="7468"/>
            </a:xfrm>
            <a:custGeom>
              <a:rect b="b" l="l" r="r" t="t"/>
              <a:pathLst>
                <a:path extrusionOk="0" h="71" w="72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3"/>
            <p:cNvSpPr/>
            <p:nvPr/>
          </p:nvSpPr>
          <p:spPr>
            <a:xfrm>
              <a:off x="1633359" y="5255383"/>
              <a:ext cx="10947" cy="1999"/>
            </a:xfrm>
            <a:custGeom>
              <a:rect b="b" l="l" r="r" t="t"/>
              <a:pathLst>
                <a:path extrusionOk="0" h="19" w="62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3"/>
            <p:cNvSpPr/>
            <p:nvPr/>
          </p:nvSpPr>
          <p:spPr>
            <a:xfrm>
              <a:off x="1627003" y="5236870"/>
              <a:ext cx="12712" cy="8520"/>
            </a:xfrm>
            <a:custGeom>
              <a:rect b="b" l="l" r="r" t="t"/>
              <a:pathLst>
                <a:path extrusionOk="0" h="81" w="72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3"/>
            <p:cNvSpPr/>
            <p:nvPr/>
          </p:nvSpPr>
          <p:spPr>
            <a:xfrm>
              <a:off x="1620823" y="5234030"/>
              <a:ext cx="6356" cy="2945"/>
            </a:xfrm>
            <a:custGeom>
              <a:rect b="b" l="l" r="r" t="t"/>
              <a:pathLst>
                <a:path extrusionOk="0" h="28" w="36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3"/>
            <p:cNvSpPr/>
            <p:nvPr/>
          </p:nvSpPr>
          <p:spPr>
            <a:xfrm>
              <a:off x="1628592" y="5260011"/>
              <a:ext cx="6356" cy="5680"/>
            </a:xfrm>
            <a:custGeom>
              <a:rect b="b" l="l" r="r" t="t"/>
              <a:pathLst>
                <a:path extrusionOk="0" h="54" w="36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3"/>
            <p:cNvSpPr/>
            <p:nvPr/>
          </p:nvSpPr>
          <p:spPr>
            <a:xfrm>
              <a:off x="1627003" y="5260011"/>
              <a:ext cx="1766" cy="3892"/>
            </a:xfrm>
            <a:custGeom>
              <a:rect b="b" l="l" r="r" t="t"/>
              <a:pathLst>
                <a:path extrusionOk="0" h="37" w="1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3"/>
            <p:cNvSpPr/>
            <p:nvPr/>
          </p:nvSpPr>
          <p:spPr>
            <a:xfrm>
              <a:off x="1630181" y="5264745"/>
              <a:ext cx="177" cy="947"/>
            </a:xfrm>
            <a:custGeom>
              <a:rect b="b" l="l" r="r" t="t"/>
              <a:pathLst>
                <a:path extrusionOk="0" h="9" w="1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3"/>
            <p:cNvSpPr/>
            <p:nvPr/>
          </p:nvSpPr>
          <p:spPr>
            <a:xfrm>
              <a:off x="1620823" y="5281785"/>
              <a:ext cx="14125" cy="3576"/>
            </a:xfrm>
            <a:custGeom>
              <a:rect b="b" l="l" r="r" t="t"/>
              <a:pathLst>
                <a:path extrusionOk="0" h="34" w="8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3"/>
            <p:cNvSpPr/>
            <p:nvPr/>
          </p:nvSpPr>
          <p:spPr>
            <a:xfrm>
              <a:off x="1624001" y="5269373"/>
              <a:ext cx="7945" cy="4733"/>
            </a:xfrm>
            <a:custGeom>
              <a:rect b="b" l="l" r="r" t="t"/>
              <a:pathLst>
                <a:path extrusionOk="0" h="45" w="45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33"/>
            <p:cNvSpPr/>
            <p:nvPr/>
          </p:nvSpPr>
          <p:spPr>
            <a:xfrm>
              <a:off x="1620823" y="5267480"/>
              <a:ext cx="3355" cy="1999"/>
            </a:xfrm>
            <a:custGeom>
              <a:rect b="b" l="l" r="r" t="t"/>
              <a:pathLst>
                <a:path extrusionOk="0" h="19" w="19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33"/>
            <p:cNvSpPr/>
            <p:nvPr/>
          </p:nvSpPr>
          <p:spPr>
            <a:xfrm>
              <a:off x="1611466" y="5236870"/>
              <a:ext cx="8828" cy="8625"/>
            </a:xfrm>
            <a:custGeom>
              <a:rect b="b" l="l" r="r" t="t"/>
              <a:pathLst>
                <a:path extrusionOk="0" h="82" w="5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3"/>
            <p:cNvSpPr/>
            <p:nvPr/>
          </p:nvSpPr>
          <p:spPr>
            <a:xfrm>
              <a:off x="1622412" y="5252648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3"/>
            <p:cNvSpPr/>
            <p:nvPr/>
          </p:nvSpPr>
          <p:spPr>
            <a:xfrm>
              <a:off x="1595929" y="5212677"/>
              <a:ext cx="1589" cy="1052"/>
            </a:xfrm>
            <a:custGeom>
              <a:rect b="b" l="l" r="r" t="t"/>
              <a:pathLst>
                <a:path extrusionOk="0" h="10" w="9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3"/>
            <p:cNvSpPr/>
            <p:nvPr/>
          </p:nvSpPr>
          <p:spPr>
            <a:xfrm>
              <a:off x="1613055" y="5245180"/>
              <a:ext cx="6356" cy="4733"/>
            </a:xfrm>
            <a:custGeom>
              <a:rect b="b" l="l" r="r" t="t"/>
              <a:pathLst>
                <a:path extrusionOk="0" h="45" w="36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3"/>
            <p:cNvSpPr/>
            <p:nvPr/>
          </p:nvSpPr>
          <p:spPr>
            <a:xfrm>
              <a:off x="1611466" y="5227508"/>
              <a:ext cx="3355" cy="4839"/>
            </a:xfrm>
            <a:custGeom>
              <a:rect b="b" l="l" r="r" t="t"/>
              <a:pathLst>
                <a:path extrusionOk="0" h="46" w="19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33"/>
            <p:cNvSpPr/>
            <p:nvPr/>
          </p:nvSpPr>
          <p:spPr>
            <a:xfrm>
              <a:off x="1624001" y="5251281"/>
              <a:ext cx="1412" cy="526"/>
            </a:xfrm>
            <a:custGeom>
              <a:rect b="b" l="l" r="r" t="t"/>
              <a:pathLst>
                <a:path extrusionOk="0" h="5" w="8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33"/>
            <p:cNvSpPr/>
            <p:nvPr/>
          </p:nvSpPr>
          <p:spPr>
            <a:xfrm>
              <a:off x="1619234" y="5249808"/>
              <a:ext cx="4944" cy="2945"/>
            </a:xfrm>
            <a:custGeom>
              <a:rect b="b" l="l" r="r" t="t"/>
              <a:pathLst>
                <a:path extrusionOk="0" h="28" w="28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33"/>
            <p:cNvSpPr/>
            <p:nvPr/>
          </p:nvSpPr>
          <p:spPr>
            <a:xfrm>
              <a:off x="1553732" y="5208048"/>
              <a:ext cx="42374" cy="16094"/>
            </a:xfrm>
            <a:custGeom>
              <a:rect b="b" l="l" r="r" t="t"/>
              <a:pathLst>
                <a:path extrusionOk="0" h="153" w="24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33"/>
            <p:cNvSpPr/>
            <p:nvPr/>
          </p:nvSpPr>
          <p:spPr>
            <a:xfrm>
              <a:off x="1597341" y="5213623"/>
              <a:ext cx="9534" cy="10308"/>
            </a:xfrm>
            <a:custGeom>
              <a:rect b="b" l="l" r="r" t="t"/>
              <a:pathLst>
                <a:path extrusionOk="0" h="98" w="54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33"/>
            <p:cNvSpPr/>
            <p:nvPr/>
          </p:nvSpPr>
          <p:spPr>
            <a:xfrm>
              <a:off x="1591162" y="5223827"/>
              <a:ext cx="20481" cy="14095"/>
            </a:xfrm>
            <a:custGeom>
              <a:rect b="b" l="l" r="r" t="t"/>
              <a:pathLst>
                <a:path extrusionOk="0" h="134" w="116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33"/>
            <p:cNvSpPr/>
            <p:nvPr/>
          </p:nvSpPr>
          <p:spPr>
            <a:xfrm>
              <a:off x="1605286" y="5282311"/>
              <a:ext cx="1589" cy="1052"/>
            </a:xfrm>
            <a:custGeom>
              <a:rect b="b" l="l" r="r" t="t"/>
              <a:pathLst>
                <a:path extrusionOk="0" h="10" w="9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33"/>
            <p:cNvSpPr/>
            <p:nvPr/>
          </p:nvSpPr>
          <p:spPr>
            <a:xfrm>
              <a:off x="1606699" y="5271161"/>
              <a:ext cx="12712" cy="12938"/>
            </a:xfrm>
            <a:custGeom>
              <a:rect b="b" l="l" r="r" t="t"/>
              <a:pathLst>
                <a:path extrusionOk="0" h="123" w="72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33"/>
            <p:cNvSpPr/>
            <p:nvPr/>
          </p:nvSpPr>
          <p:spPr>
            <a:xfrm>
              <a:off x="1595929" y="5248967"/>
              <a:ext cx="9534" cy="7048"/>
            </a:xfrm>
            <a:custGeom>
              <a:rect b="b" l="l" r="r" t="t"/>
              <a:pathLst>
                <a:path extrusionOk="0" h="67" w="54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33"/>
            <p:cNvSpPr/>
            <p:nvPr/>
          </p:nvSpPr>
          <p:spPr>
            <a:xfrm>
              <a:off x="1595929" y="5208995"/>
              <a:ext cx="10947" cy="2840"/>
            </a:xfrm>
            <a:custGeom>
              <a:rect b="b" l="l" r="r" t="t"/>
              <a:pathLst>
                <a:path extrusionOk="0" h="27" w="62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3"/>
            <p:cNvSpPr/>
            <p:nvPr/>
          </p:nvSpPr>
          <p:spPr>
            <a:xfrm>
              <a:off x="1592751" y="5199738"/>
              <a:ext cx="6356" cy="2840"/>
            </a:xfrm>
            <a:custGeom>
              <a:rect b="b" l="l" r="r" t="t"/>
              <a:pathLst>
                <a:path extrusionOk="0" h="27" w="36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33"/>
            <p:cNvSpPr/>
            <p:nvPr/>
          </p:nvSpPr>
          <p:spPr>
            <a:xfrm>
              <a:off x="998814" y="4909945"/>
              <a:ext cx="1766" cy="2840"/>
            </a:xfrm>
            <a:custGeom>
              <a:rect b="b" l="l" r="r" t="t"/>
              <a:pathLst>
                <a:path extrusionOk="0" h="27" w="1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33"/>
            <p:cNvSpPr/>
            <p:nvPr/>
          </p:nvSpPr>
          <p:spPr>
            <a:xfrm>
              <a:off x="1017529" y="4896902"/>
              <a:ext cx="1766" cy="1999"/>
            </a:xfrm>
            <a:custGeom>
              <a:rect b="b" l="l" r="r" t="t"/>
              <a:pathLst>
                <a:path extrusionOk="0" h="19" w="1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33"/>
            <p:cNvSpPr/>
            <p:nvPr/>
          </p:nvSpPr>
          <p:spPr>
            <a:xfrm>
              <a:off x="1416547" y="4959384"/>
              <a:ext cx="8651" cy="9151"/>
            </a:xfrm>
            <a:custGeom>
              <a:rect b="b" l="l" r="r" t="t"/>
              <a:pathLst>
                <a:path extrusionOk="0" h="87" w="49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33"/>
            <p:cNvSpPr/>
            <p:nvPr/>
          </p:nvSpPr>
          <p:spPr>
            <a:xfrm>
              <a:off x="1192143" y="4858824"/>
              <a:ext cx="6356" cy="1999"/>
            </a:xfrm>
            <a:custGeom>
              <a:rect b="b" l="l" r="r" t="t"/>
              <a:pathLst>
                <a:path extrusionOk="0" h="19" w="36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33"/>
            <p:cNvSpPr/>
            <p:nvPr/>
          </p:nvSpPr>
          <p:spPr>
            <a:xfrm>
              <a:off x="1170250" y="4866292"/>
              <a:ext cx="3355" cy="4733"/>
            </a:xfrm>
            <a:custGeom>
              <a:rect b="b" l="l" r="r" t="t"/>
              <a:pathLst>
                <a:path extrusionOk="0" h="45" w="19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33"/>
            <p:cNvSpPr/>
            <p:nvPr/>
          </p:nvSpPr>
          <p:spPr>
            <a:xfrm>
              <a:off x="895881" y="4976740"/>
              <a:ext cx="6356" cy="4839"/>
            </a:xfrm>
            <a:custGeom>
              <a:rect b="b" l="l" r="r" t="t"/>
              <a:pathLst>
                <a:path extrusionOk="0" h="46" w="36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33"/>
            <p:cNvSpPr/>
            <p:nvPr/>
          </p:nvSpPr>
          <p:spPr>
            <a:xfrm>
              <a:off x="1525659" y="5096549"/>
              <a:ext cx="6533" cy="8520"/>
            </a:xfrm>
            <a:custGeom>
              <a:rect b="b" l="l" r="r" t="t"/>
              <a:pathLst>
                <a:path extrusionOk="0" h="81" w="37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33"/>
            <p:cNvSpPr/>
            <p:nvPr/>
          </p:nvSpPr>
          <p:spPr>
            <a:xfrm>
              <a:off x="958206" y="4876495"/>
              <a:ext cx="3355" cy="2840"/>
            </a:xfrm>
            <a:custGeom>
              <a:rect b="b" l="l" r="r" t="t"/>
              <a:pathLst>
                <a:path extrusionOk="0" h="27" w="19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33"/>
            <p:cNvSpPr/>
            <p:nvPr/>
          </p:nvSpPr>
          <p:spPr>
            <a:xfrm>
              <a:off x="1525659" y="5089186"/>
              <a:ext cx="6533" cy="7468"/>
            </a:xfrm>
            <a:custGeom>
              <a:rect b="b" l="l" r="r" t="t"/>
              <a:pathLst>
                <a:path extrusionOk="0" h="71" w="37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33"/>
            <p:cNvSpPr/>
            <p:nvPr/>
          </p:nvSpPr>
          <p:spPr>
            <a:xfrm>
              <a:off x="687014" y="5256330"/>
              <a:ext cx="177" cy="1052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33"/>
            <p:cNvSpPr/>
            <p:nvPr/>
          </p:nvSpPr>
          <p:spPr>
            <a:xfrm>
              <a:off x="612154" y="5345529"/>
              <a:ext cx="177" cy="4733"/>
            </a:xfrm>
            <a:custGeom>
              <a:rect b="b" l="l" r="r" t="t"/>
              <a:pathLst>
                <a:path extrusionOk="0" h="45" w="1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33"/>
            <p:cNvSpPr/>
            <p:nvPr/>
          </p:nvSpPr>
          <p:spPr>
            <a:xfrm>
              <a:off x="1572447" y="5163449"/>
              <a:ext cx="1589" cy="947"/>
            </a:xfrm>
            <a:custGeom>
              <a:rect b="b" l="l" r="r" t="t"/>
              <a:pathLst>
                <a:path extrusionOk="0" h="9" w="9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33"/>
            <p:cNvSpPr/>
            <p:nvPr/>
          </p:nvSpPr>
          <p:spPr>
            <a:xfrm>
              <a:off x="1550730" y="5177439"/>
              <a:ext cx="4767" cy="947"/>
            </a:xfrm>
            <a:custGeom>
              <a:rect b="b" l="l" r="r" t="t"/>
              <a:pathLst>
                <a:path extrusionOk="0" h="9" w="27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33"/>
            <p:cNvSpPr/>
            <p:nvPr/>
          </p:nvSpPr>
          <p:spPr>
            <a:xfrm>
              <a:off x="1474281" y="5077089"/>
              <a:ext cx="1766" cy="1052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33"/>
            <p:cNvSpPr/>
            <p:nvPr/>
          </p:nvSpPr>
          <p:spPr>
            <a:xfrm>
              <a:off x="1570858" y="5163449"/>
              <a:ext cx="1766" cy="2945"/>
            </a:xfrm>
            <a:custGeom>
              <a:rect b="b" l="l" r="r" t="t"/>
              <a:pathLst>
                <a:path extrusionOk="0" h="28" w="1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33"/>
            <p:cNvSpPr/>
            <p:nvPr/>
          </p:nvSpPr>
          <p:spPr>
            <a:xfrm>
              <a:off x="1574036" y="5165342"/>
              <a:ext cx="1766" cy="1999"/>
            </a:xfrm>
            <a:custGeom>
              <a:rect b="b" l="l" r="r" t="t"/>
              <a:pathLst>
                <a:path extrusionOk="0" h="19" w="1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33"/>
            <p:cNvSpPr/>
            <p:nvPr/>
          </p:nvSpPr>
          <p:spPr>
            <a:xfrm>
              <a:off x="1570858" y="5160714"/>
              <a:ext cx="1766" cy="2840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33"/>
            <p:cNvSpPr/>
            <p:nvPr/>
          </p:nvSpPr>
          <p:spPr>
            <a:xfrm>
              <a:off x="735391" y="5087292"/>
              <a:ext cx="1412" cy="1893"/>
            </a:xfrm>
            <a:custGeom>
              <a:rect b="b" l="l" r="r" t="t"/>
              <a:pathLst>
                <a:path extrusionOk="0" h="18" w="8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33"/>
            <p:cNvSpPr/>
            <p:nvPr/>
          </p:nvSpPr>
          <p:spPr>
            <a:xfrm>
              <a:off x="1310613" y="4948970"/>
              <a:ext cx="177" cy="947"/>
            </a:xfrm>
            <a:custGeom>
              <a:rect b="b" l="l" r="r" t="t"/>
              <a:pathLst>
                <a:path extrusionOk="0" h="9" w="1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33"/>
            <p:cNvSpPr/>
            <p:nvPr/>
          </p:nvSpPr>
          <p:spPr>
            <a:xfrm>
              <a:off x="1298077" y="4940555"/>
              <a:ext cx="23659" cy="9362"/>
            </a:xfrm>
            <a:custGeom>
              <a:rect b="b" l="l" r="r" t="t"/>
              <a:pathLst>
                <a:path extrusionOk="0" h="89" w="134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33"/>
            <p:cNvSpPr/>
            <p:nvPr/>
          </p:nvSpPr>
          <p:spPr>
            <a:xfrm>
              <a:off x="607564" y="4829792"/>
              <a:ext cx="985367" cy="542768"/>
            </a:xfrm>
            <a:custGeom>
              <a:rect b="b" l="l" r="r" t="t"/>
              <a:pathLst>
                <a:path extrusionOk="0" h="5160" w="5581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33"/>
            <p:cNvSpPr/>
            <p:nvPr/>
          </p:nvSpPr>
          <p:spPr>
            <a:xfrm>
              <a:off x="1175017" y="4867239"/>
              <a:ext cx="1589" cy="2840"/>
            </a:xfrm>
            <a:custGeom>
              <a:rect b="b" l="l" r="r" t="t"/>
              <a:pathLst>
                <a:path extrusionOk="0" h="27" w="9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33"/>
            <p:cNvSpPr/>
            <p:nvPr/>
          </p:nvSpPr>
          <p:spPr>
            <a:xfrm>
              <a:off x="895881" y="4975898"/>
              <a:ext cx="177" cy="947"/>
            </a:xfrm>
            <a:custGeom>
              <a:rect b="b" l="l" r="r" t="t"/>
              <a:pathLst>
                <a:path extrusionOk="0" h="9" w="1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33"/>
            <p:cNvSpPr/>
            <p:nvPr/>
          </p:nvSpPr>
          <p:spPr>
            <a:xfrm>
              <a:off x="1430672" y="5053843"/>
              <a:ext cx="1766" cy="2945"/>
            </a:xfrm>
            <a:custGeom>
              <a:rect b="b" l="l" r="r" t="t"/>
              <a:pathLst>
                <a:path extrusionOk="0" h="28" w="1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33"/>
            <p:cNvSpPr/>
            <p:nvPr/>
          </p:nvSpPr>
          <p:spPr>
            <a:xfrm>
              <a:off x="1583393" y="5179227"/>
              <a:ext cx="4944" cy="4733"/>
            </a:xfrm>
            <a:custGeom>
              <a:rect b="b" l="l" r="r" t="t"/>
              <a:pathLst>
                <a:path extrusionOk="0" h="45" w="28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33"/>
            <p:cNvSpPr/>
            <p:nvPr/>
          </p:nvSpPr>
          <p:spPr>
            <a:xfrm>
              <a:off x="1569445" y="5228665"/>
              <a:ext cx="6356" cy="3682"/>
            </a:xfrm>
            <a:custGeom>
              <a:rect b="b" l="l" r="r" t="t"/>
              <a:pathLst>
                <a:path extrusionOk="0" h="35" w="36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33"/>
            <p:cNvSpPr/>
            <p:nvPr/>
          </p:nvSpPr>
          <p:spPr>
            <a:xfrm>
              <a:off x="1563089" y="5192270"/>
              <a:ext cx="14301" cy="6627"/>
            </a:xfrm>
            <a:custGeom>
              <a:rect b="b" l="l" r="r" t="t"/>
              <a:pathLst>
                <a:path extrusionOk="0" h="63" w="81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33"/>
            <p:cNvSpPr/>
            <p:nvPr/>
          </p:nvSpPr>
          <p:spPr>
            <a:xfrm>
              <a:off x="1570858" y="5199738"/>
              <a:ext cx="4944" cy="2840"/>
            </a:xfrm>
            <a:custGeom>
              <a:rect b="b" l="l" r="r" t="t"/>
              <a:pathLst>
                <a:path extrusionOk="0" h="27" w="28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33"/>
            <p:cNvSpPr/>
            <p:nvPr/>
          </p:nvSpPr>
          <p:spPr>
            <a:xfrm>
              <a:off x="1560794" y="5154297"/>
              <a:ext cx="14125" cy="3682"/>
            </a:xfrm>
            <a:custGeom>
              <a:rect b="b" l="l" r="r" t="t"/>
              <a:pathLst>
                <a:path extrusionOk="0" h="35" w="8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33"/>
            <p:cNvSpPr/>
            <p:nvPr/>
          </p:nvSpPr>
          <p:spPr>
            <a:xfrm>
              <a:off x="1550730" y="5195952"/>
              <a:ext cx="7945" cy="2945"/>
            </a:xfrm>
            <a:custGeom>
              <a:rect b="b" l="l" r="r" t="t"/>
              <a:pathLst>
                <a:path extrusionOk="0" h="28" w="45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33"/>
            <p:cNvSpPr/>
            <p:nvPr/>
          </p:nvSpPr>
          <p:spPr>
            <a:xfrm>
              <a:off x="1541373" y="5173547"/>
              <a:ext cx="4767" cy="5785"/>
            </a:xfrm>
            <a:custGeom>
              <a:rect b="b" l="l" r="r" t="t"/>
              <a:pathLst>
                <a:path extrusionOk="0" h="55" w="27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33"/>
            <p:cNvSpPr/>
            <p:nvPr/>
          </p:nvSpPr>
          <p:spPr>
            <a:xfrm>
              <a:off x="1545963" y="5179227"/>
              <a:ext cx="3355" cy="3892"/>
            </a:xfrm>
            <a:custGeom>
              <a:rect b="b" l="l" r="r" t="t"/>
              <a:pathLst>
                <a:path extrusionOk="0" h="37" w="19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33"/>
            <p:cNvSpPr/>
            <p:nvPr/>
          </p:nvSpPr>
          <p:spPr>
            <a:xfrm>
              <a:off x="1544374" y="5187642"/>
              <a:ext cx="1766" cy="4733"/>
            </a:xfrm>
            <a:custGeom>
              <a:rect b="b" l="l" r="r" t="t"/>
              <a:pathLst>
                <a:path extrusionOk="0" h="45" w="1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33"/>
            <p:cNvSpPr/>
            <p:nvPr/>
          </p:nvSpPr>
          <p:spPr>
            <a:xfrm>
              <a:off x="1502354" y="5115167"/>
              <a:ext cx="7945" cy="5575"/>
            </a:xfrm>
            <a:custGeom>
              <a:rect b="b" l="l" r="r" t="t"/>
              <a:pathLst>
                <a:path extrusionOk="0" h="53" w="45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33"/>
            <p:cNvSpPr/>
            <p:nvPr/>
          </p:nvSpPr>
          <p:spPr>
            <a:xfrm>
              <a:off x="1496174" y="5137467"/>
              <a:ext cx="9534" cy="2840"/>
            </a:xfrm>
            <a:custGeom>
              <a:rect b="b" l="l" r="r" t="t"/>
              <a:pathLst>
                <a:path extrusionOk="0" h="27" w="54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33"/>
            <p:cNvSpPr/>
            <p:nvPr/>
          </p:nvSpPr>
          <p:spPr>
            <a:xfrm>
              <a:off x="1481873" y="5122530"/>
              <a:ext cx="8651" cy="5470"/>
            </a:xfrm>
            <a:custGeom>
              <a:rect b="b" l="l" r="r" t="t"/>
              <a:pathLst>
                <a:path extrusionOk="0" h="52" w="49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33"/>
            <p:cNvSpPr/>
            <p:nvPr/>
          </p:nvSpPr>
          <p:spPr>
            <a:xfrm>
              <a:off x="1447798" y="5039958"/>
              <a:ext cx="15714" cy="4733"/>
            </a:xfrm>
            <a:custGeom>
              <a:rect b="b" l="l" r="r" t="t"/>
              <a:pathLst>
                <a:path extrusionOk="0" h="45" w="89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33"/>
            <p:cNvSpPr/>
            <p:nvPr/>
          </p:nvSpPr>
          <p:spPr>
            <a:xfrm>
              <a:off x="1354223" y="4988100"/>
              <a:ext cx="15714" cy="7363"/>
            </a:xfrm>
            <a:custGeom>
              <a:rect b="b" l="l" r="r" t="t"/>
              <a:pathLst>
                <a:path extrusionOk="0" h="70" w="89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33"/>
            <p:cNvSpPr/>
            <p:nvPr/>
          </p:nvSpPr>
          <p:spPr>
            <a:xfrm>
              <a:off x="1368347" y="4990730"/>
              <a:ext cx="3178" cy="1052"/>
            </a:xfrm>
            <a:custGeom>
              <a:rect b="b" l="l" r="r" t="t"/>
              <a:pathLst>
                <a:path extrusionOk="0" h="10" w="18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33"/>
            <p:cNvSpPr/>
            <p:nvPr/>
          </p:nvSpPr>
          <p:spPr>
            <a:xfrm>
              <a:off x="599619" y="5365936"/>
              <a:ext cx="6533" cy="3787"/>
            </a:xfrm>
            <a:custGeom>
              <a:rect b="b" l="l" r="r" t="t"/>
              <a:pathLst>
                <a:path extrusionOk="0" h="36" w="37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33"/>
            <p:cNvSpPr/>
            <p:nvPr/>
          </p:nvSpPr>
          <p:spPr>
            <a:xfrm>
              <a:off x="604386" y="5374351"/>
              <a:ext cx="9534" cy="3787"/>
            </a:xfrm>
            <a:custGeom>
              <a:rect b="b" l="l" r="r" t="t"/>
              <a:pathLst>
                <a:path extrusionOk="0" h="36" w="54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33"/>
            <p:cNvSpPr/>
            <p:nvPr/>
          </p:nvSpPr>
          <p:spPr>
            <a:xfrm>
              <a:off x="1065905" y="4880177"/>
              <a:ext cx="6356" cy="1999"/>
            </a:xfrm>
            <a:custGeom>
              <a:rect b="b" l="l" r="r" t="t"/>
              <a:pathLst>
                <a:path extrusionOk="0" h="19" w="36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33"/>
            <p:cNvSpPr/>
            <p:nvPr/>
          </p:nvSpPr>
          <p:spPr>
            <a:xfrm>
              <a:off x="992634" y="4914573"/>
              <a:ext cx="7945" cy="3787"/>
            </a:xfrm>
            <a:custGeom>
              <a:rect b="b" l="l" r="r" t="t"/>
              <a:pathLst>
                <a:path extrusionOk="0" h="36" w="45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33"/>
            <p:cNvSpPr/>
            <p:nvPr/>
          </p:nvSpPr>
          <p:spPr>
            <a:xfrm>
              <a:off x="940726" y="4952652"/>
              <a:ext cx="14654" cy="4733"/>
            </a:xfrm>
            <a:custGeom>
              <a:rect b="b" l="l" r="r" t="t"/>
              <a:pathLst>
                <a:path extrusionOk="0" h="45" w="83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33"/>
            <p:cNvSpPr/>
            <p:nvPr/>
          </p:nvSpPr>
          <p:spPr>
            <a:xfrm>
              <a:off x="1417606" y="5357941"/>
              <a:ext cx="6886" cy="2525"/>
            </a:xfrm>
            <a:custGeom>
              <a:rect b="b" l="l" r="r" t="t"/>
              <a:pathLst>
                <a:path extrusionOk="0" h="24" w="39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3"/>
            <p:cNvSpPr/>
            <p:nvPr/>
          </p:nvSpPr>
          <p:spPr>
            <a:xfrm>
              <a:off x="1407190" y="5336273"/>
              <a:ext cx="4944" cy="2840"/>
            </a:xfrm>
            <a:custGeom>
              <a:rect b="b" l="l" r="r" t="t"/>
              <a:pathLst>
                <a:path extrusionOk="0" h="27" w="28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3"/>
            <p:cNvSpPr/>
            <p:nvPr/>
          </p:nvSpPr>
          <p:spPr>
            <a:xfrm>
              <a:off x="1399421" y="5322283"/>
              <a:ext cx="15714" cy="10308"/>
            </a:xfrm>
            <a:custGeom>
              <a:rect b="b" l="l" r="r" t="t"/>
              <a:pathLst>
                <a:path extrusionOk="0" h="98" w="89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3"/>
            <p:cNvSpPr/>
            <p:nvPr/>
          </p:nvSpPr>
          <p:spPr>
            <a:xfrm>
              <a:off x="1428200" y="5311974"/>
              <a:ext cx="2648" cy="2104"/>
            </a:xfrm>
            <a:custGeom>
              <a:rect b="b" l="l" r="r" t="t"/>
              <a:pathLst>
                <a:path extrusionOk="0" h="20" w="15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3"/>
            <p:cNvSpPr/>
            <p:nvPr/>
          </p:nvSpPr>
          <p:spPr>
            <a:xfrm>
              <a:off x="1430672" y="5313447"/>
              <a:ext cx="2295" cy="1157"/>
            </a:xfrm>
            <a:custGeom>
              <a:rect b="b" l="l" r="r" t="t"/>
              <a:pathLst>
                <a:path extrusionOk="0" h="11" w="13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3"/>
            <p:cNvSpPr/>
            <p:nvPr/>
          </p:nvSpPr>
          <p:spPr>
            <a:xfrm>
              <a:off x="1425905" y="5304506"/>
              <a:ext cx="9534" cy="3050"/>
            </a:xfrm>
            <a:custGeom>
              <a:rect b="b" l="l" r="r" t="t"/>
              <a:pathLst>
                <a:path extrusionOk="0" h="29" w="54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3"/>
            <p:cNvSpPr/>
            <p:nvPr/>
          </p:nvSpPr>
          <p:spPr>
            <a:xfrm>
              <a:off x="1418136" y="5304611"/>
              <a:ext cx="3355" cy="1052"/>
            </a:xfrm>
            <a:custGeom>
              <a:rect b="b" l="l" r="r" t="t"/>
              <a:pathLst>
                <a:path extrusionOk="0" h="10" w="19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3"/>
            <p:cNvSpPr/>
            <p:nvPr/>
          </p:nvSpPr>
          <p:spPr>
            <a:xfrm>
              <a:off x="1414958" y="5305558"/>
              <a:ext cx="9534" cy="1999"/>
            </a:xfrm>
            <a:custGeom>
              <a:rect b="b" l="l" r="r" t="t"/>
              <a:pathLst>
                <a:path extrusionOk="0" h="19" w="54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3"/>
            <p:cNvSpPr/>
            <p:nvPr/>
          </p:nvSpPr>
          <p:spPr>
            <a:xfrm>
              <a:off x="1414958" y="5309239"/>
              <a:ext cx="9887" cy="4313"/>
            </a:xfrm>
            <a:custGeom>
              <a:rect b="b" l="l" r="r" t="t"/>
              <a:pathLst>
                <a:path extrusionOk="0" h="41" w="56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3"/>
            <p:cNvSpPr/>
            <p:nvPr/>
          </p:nvSpPr>
          <p:spPr>
            <a:xfrm>
              <a:off x="1396243" y="5322283"/>
              <a:ext cx="6533" cy="2945"/>
            </a:xfrm>
            <a:custGeom>
              <a:rect b="b" l="l" r="r" t="t"/>
              <a:pathLst>
                <a:path extrusionOk="0" h="28" w="37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3"/>
            <p:cNvSpPr/>
            <p:nvPr/>
          </p:nvSpPr>
          <p:spPr>
            <a:xfrm>
              <a:off x="1418136" y="5291673"/>
              <a:ext cx="7945" cy="3787"/>
            </a:xfrm>
            <a:custGeom>
              <a:rect b="b" l="l" r="r" t="t"/>
              <a:pathLst>
                <a:path extrusionOk="0" h="36" w="45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3"/>
            <p:cNvSpPr/>
            <p:nvPr/>
          </p:nvSpPr>
          <p:spPr>
            <a:xfrm>
              <a:off x="1413546" y="5291673"/>
              <a:ext cx="4767" cy="2525"/>
            </a:xfrm>
            <a:custGeom>
              <a:rect b="b" l="l" r="r" t="t"/>
              <a:pathLst>
                <a:path extrusionOk="0" h="24" w="27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3"/>
            <p:cNvSpPr/>
            <p:nvPr/>
          </p:nvSpPr>
          <p:spPr>
            <a:xfrm>
              <a:off x="1405601" y="5305558"/>
              <a:ext cx="11123" cy="2945"/>
            </a:xfrm>
            <a:custGeom>
              <a:rect b="b" l="l" r="r" t="t"/>
              <a:pathLst>
                <a:path extrusionOk="0" h="28" w="63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3"/>
            <p:cNvSpPr/>
            <p:nvPr/>
          </p:nvSpPr>
          <p:spPr>
            <a:xfrm>
              <a:off x="1419725" y="5282311"/>
              <a:ext cx="7945" cy="1052"/>
            </a:xfrm>
            <a:custGeom>
              <a:rect b="b" l="l" r="r" t="t"/>
              <a:pathLst>
                <a:path extrusionOk="0" h="10" w="45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3"/>
            <p:cNvSpPr/>
            <p:nvPr/>
          </p:nvSpPr>
          <p:spPr>
            <a:xfrm>
              <a:off x="1418136" y="5272108"/>
              <a:ext cx="9534" cy="4733"/>
            </a:xfrm>
            <a:custGeom>
              <a:rect b="b" l="l" r="r" t="t"/>
              <a:pathLst>
                <a:path extrusionOk="0" h="45" w="54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3"/>
            <p:cNvSpPr/>
            <p:nvPr/>
          </p:nvSpPr>
          <p:spPr>
            <a:xfrm>
              <a:off x="1411957" y="5271161"/>
              <a:ext cx="6356" cy="1052"/>
            </a:xfrm>
            <a:custGeom>
              <a:rect b="b" l="l" r="r" t="t"/>
              <a:pathLst>
                <a:path extrusionOk="0" h="10" w="36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3"/>
            <p:cNvSpPr/>
            <p:nvPr/>
          </p:nvSpPr>
          <p:spPr>
            <a:xfrm>
              <a:off x="1411957" y="5285151"/>
              <a:ext cx="6356" cy="2840"/>
            </a:xfrm>
            <a:custGeom>
              <a:rect b="b" l="l" r="r" t="t"/>
              <a:pathLst>
                <a:path extrusionOk="0" h="27" w="36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3"/>
            <p:cNvSpPr/>
            <p:nvPr/>
          </p:nvSpPr>
          <p:spPr>
            <a:xfrm>
              <a:off x="1411957" y="5285151"/>
              <a:ext cx="177" cy="1999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3"/>
            <p:cNvSpPr/>
            <p:nvPr/>
          </p:nvSpPr>
          <p:spPr>
            <a:xfrm>
              <a:off x="1411957" y="5287886"/>
              <a:ext cx="177" cy="10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3"/>
            <p:cNvSpPr/>
            <p:nvPr/>
          </p:nvSpPr>
          <p:spPr>
            <a:xfrm>
              <a:off x="1396243" y="5297563"/>
              <a:ext cx="14301" cy="1893"/>
            </a:xfrm>
            <a:custGeom>
              <a:rect b="b" l="l" r="r" t="t"/>
              <a:pathLst>
                <a:path extrusionOk="0" h="18" w="81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3"/>
            <p:cNvSpPr/>
            <p:nvPr/>
          </p:nvSpPr>
          <p:spPr>
            <a:xfrm>
              <a:off x="1405601" y="5290726"/>
              <a:ext cx="4944" cy="2840"/>
            </a:xfrm>
            <a:custGeom>
              <a:rect b="b" l="l" r="r" t="t"/>
              <a:pathLst>
                <a:path extrusionOk="0" h="27" w="28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3"/>
            <p:cNvSpPr/>
            <p:nvPr/>
          </p:nvSpPr>
          <p:spPr>
            <a:xfrm>
              <a:off x="1402599" y="5289780"/>
              <a:ext cx="3178" cy="1052"/>
            </a:xfrm>
            <a:custGeom>
              <a:rect b="b" l="l" r="r" t="t"/>
              <a:pathLst>
                <a:path extrusionOk="0" h="10" w="18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3"/>
            <p:cNvSpPr/>
            <p:nvPr/>
          </p:nvSpPr>
          <p:spPr>
            <a:xfrm>
              <a:off x="1402599" y="5274001"/>
              <a:ext cx="7945" cy="3787"/>
            </a:xfrm>
            <a:custGeom>
              <a:rect b="b" l="l" r="r" t="t"/>
              <a:pathLst>
                <a:path extrusionOk="0" h="36" w="45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3"/>
            <p:cNvSpPr/>
            <p:nvPr/>
          </p:nvSpPr>
          <p:spPr>
            <a:xfrm>
              <a:off x="1408779" y="5281470"/>
              <a:ext cx="1766" cy="105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3"/>
            <p:cNvSpPr/>
            <p:nvPr/>
          </p:nvSpPr>
          <p:spPr>
            <a:xfrm>
              <a:off x="1394831" y="5261905"/>
              <a:ext cx="1589" cy="1052"/>
            </a:xfrm>
            <a:custGeom>
              <a:rect b="b" l="l" r="r" t="t"/>
              <a:pathLst>
                <a:path extrusionOk="0" h="10" w="9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3"/>
            <p:cNvSpPr/>
            <p:nvPr/>
          </p:nvSpPr>
          <p:spPr>
            <a:xfrm>
              <a:off x="1402599" y="5277683"/>
              <a:ext cx="3178" cy="2945"/>
            </a:xfrm>
            <a:custGeom>
              <a:rect b="b" l="l" r="r" t="t"/>
              <a:pathLst>
                <a:path extrusionOk="0" h="28" w="18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3"/>
            <p:cNvSpPr/>
            <p:nvPr/>
          </p:nvSpPr>
          <p:spPr>
            <a:xfrm>
              <a:off x="1405601" y="5268426"/>
              <a:ext cx="3355" cy="2840"/>
            </a:xfrm>
            <a:custGeom>
              <a:rect b="b" l="l" r="r" t="t"/>
              <a:pathLst>
                <a:path extrusionOk="0" h="27" w="19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3"/>
            <p:cNvSpPr/>
            <p:nvPr/>
          </p:nvSpPr>
          <p:spPr>
            <a:xfrm>
              <a:off x="1410368" y="5280523"/>
              <a:ext cx="1766" cy="105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3"/>
            <p:cNvSpPr/>
            <p:nvPr/>
          </p:nvSpPr>
          <p:spPr>
            <a:xfrm>
              <a:off x="1405601" y="5280523"/>
              <a:ext cx="4944" cy="1052"/>
            </a:xfrm>
            <a:custGeom>
              <a:rect b="b" l="l" r="r" t="t"/>
              <a:pathLst>
                <a:path extrusionOk="0" h="10" w="28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3"/>
            <p:cNvSpPr/>
            <p:nvPr/>
          </p:nvSpPr>
          <p:spPr>
            <a:xfrm>
              <a:off x="1355812" y="5261905"/>
              <a:ext cx="39196" cy="9467"/>
            </a:xfrm>
            <a:custGeom>
              <a:rect b="b" l="l" r="r" t="t"/>
              <a:pathLst>
                <a:path extrusionOk="0" h="90" w="222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3"/>
            <p:cNvSpPr/>
            <p:nvPr/>
          </p:nvSpPr>
          <p:spPr>
            <a:xfrm>
              <a:off x="1396243" y="5261905"/>
              <a:ext cx="8122" cy="5680"/>
            </a:xfrm>
            <a:custGeom>
              <a:rect b="b" l="l" r="r" t="t"/>
              <a:pathLst>
                <a:path extrusionOk="0" h="54" w="46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3"/>
            <p:cNvSpPr/>
            <p:nvPr/>
          </p:nvSpPr>
          <p:spPr>
            <a:xfrm>
              <a:off x="1385473" y="5267480"/>
              <a:ext cx="20304" cy="7574"/>
            </a:xfrm>
            <a:custGeom>
              <a:rect b="b" l="l" r="r" t="t"/>
              <a:pathLst>
                <a:path extrusionOk="0" h="72" w="115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3"/>
            <p:cNvSpPr/>
            <p:nvPr/>
          </p:nvSpPr>
          <p:spPr>
            <a:xfrm>
              <a:off x="1382295" y="5299036"/>
              <a:ext cx="1766" cy="105"/>
            </a:xfrm>
            <a:custGeom>
              <a:rect b="b" l="l" r="r" t="t"/>
              <a:pathLst>
                <a:path extrusionOk="0" h="1" w="1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3"/>
            <p:cNvSpPr/>
            <p:nvPr/>
          </p:nvSpPr>
          <p:spPr>
            <a:xfrm>
              <a:off x="1383884" y="5291673"/>
              <a:ext cx="15714" cy="7784"/>
            </a:xfrm>
            <a:custGeom>
              <a:rect b="b" l="l" r="r" t="t"/>
              <a:pathLst>
                <a:path extrusionOk="0" h="74" w="89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3"/>
            <p:cNvSpPr/>
            <p:nvPr/>
          </p:nvSpPr>
          <p:spPr>
            <a:xfrm>
              <a:off x="1382295" y="5281470"/>
              <a:ext cx="9534" cy="3787"/>
            </a:xfrm>
            <a:custGeom>
              <a:rect b="b" l="l" r="r" t="t"/>
              <a:pathLst>
                <a:path extrusionOk="0" h="36" w="54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3"/>
            <p:cNvSpPr/>
            <p:nvPr/>
          </p:nvSpPr>
          <p:spPr>
            <a:xfrm>
              <a:off x="1394831" y="5260011"/>
              <a:ext cx="10947" cy="1052"/>
            </a:xfrm>
            <a:custGeom>
              <a:rect b="b" l="l" r="r" t="t"/>
              <a:pathLst>
                <a:path extrusionOk="0" h="10" w="62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3"/>
            <p:cNvSpPr/>
            <p:nvPr/>
          </p:nvSpPr>
          <p:spPr>
            <a:xfrm>
              <a:off x="1394831" y="5255383"/>
              <a:ext cx="6356" cy="1052"/>
            </a:xfrm>
            <a:custGeom>
              <a:rect b="b" l="l" r="r" t="t"/>
              <a:pathLst>
                <a:path extrusionOk="0" h="10" w="36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3"/>
            <p:cNvSpPr/>
            <p:nvPr/>
          </p:nvSpPr>
          <p:spPr>
            <a:xfrm>
              <a:off x="1076675" y="5142095"/>
              <a:ext cx="177" cy="1052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3"/>
            <p:cNvSpPr/>
            <p:nvPr/>
          </p:nvSpPr>
          <p:spPr>
            <a:xfrm>
              <a:off x="1086033" y="5138414"/>
              <a:ext cx="177" cy="1893"/>
            </a:xfrm>
            <a:custGeom>
              <a:rect b="b" l="l" r="r" t="t"/>
              <a:pathLst>
                <a:path extrusionOk="0" h="18" w="1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3"/>
            <p:cNvSpPr/>
            <p:nvPr/>
          </p:nvSpPr>
          <p:spPr>
            <a:xfrm>
              <a:off x="1319971" y="5141569"/>
              <a:ext cx="8828" cy="5259"/>
            </a:xfrm>
            <a:custGeom>
              <a:rect b="b" l="l" r="r" t="t"/>
              <a:pathLst>
                <a:path extrusionOk="0" h="50" w="5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3"/>
            <p:cNvSpPr/>
            <p:nvPr/>
          </p:nvSpPr>
          <p:spPr>
            <a:xfrm>
              <a:off x="1181197" y="5114221"/>
              <a:ext cx="1766" cy="3892"/>
            </a:xfrm>
            <a:custGeom>
              <a:rect b="b" l="l" r="r" t="t"/>
              <a:pathLst>
                <a:path extrusionOk="0" h="37" w="1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3"/>
            <p:cNvSpPr/>
            <p:nvPr/>
          </p:nvSpPr>
          <p:spPr>
            <a:xfrm>
              <a:off x="1173428" y="5129999"/>
              <a:ext cx="3178" cy="2945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3"/>
            <p:cNvSpPr/>
            <p:nvPr/>
          </p:nvSpPr>
          <p:spPr>
            <a:xfrm>
              <a:off x="1036244" y="5165342"/>
              <a:ext cx="6356" cy="3787"/>
            </a:xfrm>
            <a:custGeom>
              <a:rect b="b" l="l" r="r" t="t"/>
              <a:pathLst>
                <a:path extrusionOk="0" h="36" w="36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3"/>
            <p:cNvSpPr/>
            <p:nvPr/>
          </p:nvSpPr>
          <p:spPr>
            <a:xfrm>
              <a:off x="1358460" y="5207102"/>
              <a:ext cx="5297" cy="4944"/>
            </a:xfrm>
            <a:custGeom>
              <a:rect b="b" l="l" r="r" t="t"/>
              <a:pathLst>
                <a:path extrusionOk="0" h="47" w="3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33"/>
            <p:cNvSpPr/>
            <p:nvPr/>
          </p:nvSpPr>
          <p:spPr>
            <a:xfrm>
              <a:off x="1053370" y="5104017"/>
              <a:ext cx="1766" cy="2945"/>
            </a:xfrm>
            <a:custGeom>
              <a:rect b="b" l="l" r="r" t="t"/>
              <a:pathLst>
                <a:path extrusionOk="0" h="28" w="1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33"/>
            <p:cNvSpPr/>
            <p:nvPr/>
          </p:nvSpPr>
          <p:spPr>
            <a:xfrm>
              <a:off x="1360402" y="5203420"/>
              <a:ext cx="6533" cy="3787"/>
            </a:xfrm>
            <a:custGeom>
              <a:rect b="b" l="l" r="r" t="t"/>
              <a:pathLst>
                <a:path extrusionOk="0" h="36" w="37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33"/>
            <p:cNvSpPr/>
            <p:nvPr/>
          </p:nvSpPr>
          <p:spPr>
            <a:xfrm>
              <a:off x="937901" y="5293461"/>
              <a:ext cx="177" cy="10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33"/>
            <p:cNvSpPr/>
            <p:nvPr/>
          </p:nvSpPr>
          <p:spPr>
            <a:xfrm>
              <a:off x="866219" y="5332486"/>
              <a:ext cx="1766" cy="1999"/>
            </a:xfrm>
            <a:custGeom>
              <a:rect b="b" l="l" r="r" t="t"/>
              <a:pathLst>
                <a:path extrusionOk="0" h="19" w="1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3"/>
            <p:cNvSpPr/>
            <p:nvPr/>
          </p:nvSpPr>
          <p:spPr>
            <a:xfrm>
              <a:off x="1385473" y="5237817"/>
              <a:ext cx="1412" cy="421"/>
            </a:xfrm>
            <a:custGeom>
              <a:rect b="b" l="l" r="r" t="t"/>
              <a:pathLst>
                <a:path extrusionOk="0" h="4" w="8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33"/>
            <p:cNvSpPr/>
            <p:nvPr/>
          </p:nvSpPr>
          <p:spPr>
            <a:xfrm>
              <a:off x="1361991" y="5248020"/>
              <a:ext cx="3355" cy="1052"/>
            </a:xfrm>
            <a:custGeom>
              <a:rect b="b" l="l" r="r" t="t"/>
              <a:pathLst>
                <a:path extrusionOk="0" h="10" w="19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33"/>
            <p:cNvSpPr/>
            <p:nvPr/>
          </p:nvSpPr>
          <p:spPr>
            <a:xfrm>
              <a:off x="1316792" y="5203420"/>
              <a:ext cx="1766" cy="105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3"/>
            <p:cNvSpPr/>
            <p:nvPr/>
          </p:nvSpPr>
          <p:spPr>
            <a:xfrm>
              <a:off x="1383884" y="5238658"/>
              <a:ext cx="1766" cy="1999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3"/>
            <p:cNvSpPr/>
            <p:nvPr/>
          </p:nvSpPr>
          <p:spPr>
            <a:xfrm>
              <a:off x="1386886" y="5239605"/>
              <a:ext cx="1589" cy="526"/>
            </a:xfrm>
            <a:custGeom>
              <a:rect b="b" l="l" r="r" t="t"/>
              <a:pathLst>
                <a:path extrusionOk="0" h="5" w="9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3"/>
            <p:cNvSpPr/>
            <p:nvPr/>
          </p:nvSpPr>
          <p:spPr>
            <a:xfrm>
              <a:off x="1385473" y="5236870"/>
              <a:ext cx="177" cy="1893"/>
            </a:xfrm>
            <a:custGeom>
              <a:rect b="b" l="l" r="r" t="t"/>
              <a:pathLst>
                <a:path extrusionOk="0" h="18" w="1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3"/>
            <p:cNvSpPr/>
            <p:nvPr/>
          </p:nvSpPr>
          <p:spPr>
            <a:xfrm>
              <a:off x="961384" y="5214570"/>
              <a:ext cx="1412" cy="1157"/>
            </a:xfrm>
            <a:custGeom>
              <a:rect b="b" l="l" r="r" t="t"/>
              <a:pathLst>
                <a:path extrusionOk="0" h="11" w="8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3"/>
            <p:cNvSpPr/>
            <p:nvPr/>
          </p:nvSpPr>
          <p:spPr>
            <a:xfrm>
              <a:off x="1241932" y="5144935"/>
              <a:ext cx="177" cy="947"/>
            </a:xfrm>
            <a:custGeom>
              <a:rect b="b" l="l" r="r" t="t"/>
              <a:pathLst>
                <a:path extrusionOk="0" h="9" w="1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3"/>
            <p:cNvSpPr/>
            <p:nvPr/>
          </p:nvSpPr>
          <p:spPr>
            <a:xfrm>
              <a:off x="1235753" y="5137467"/>
              <a:ext cx="18892" cy="8415"/>
            </a:xfrm>
            <a:custGeom>
              <a:rect b="b" l="l" r="r" t="t"/>
              <a:pathLst>
                <a:path extrusionOk="0" h="80" w="107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3"/>
            <p:cNvSpPr/>
            <p:nvPr/>
          </p:nvSpPr>
          <p:spPr>
            <a:xfrm>
              <a:off x="861629" y="5090764"/>
              <a:ext cx="533380" cy="253923"/>
            </a:xfrm>
            <a:custGeom>
              <a:rect b="b" l="l" r="r" t="t"/>
              <a:pathLst>
                <a:path extrusionOk="0" h="2414" w="3021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3"/>
            <p:cNvSpPr/>
            <p:nvPr/>
          </p:nvSpPr>
          <p:spPr>
            <a:xfrm>
              <a:off x="1175017" y="5128211"/>
              <a:ext cx="1589" cy="2840"/>
            </a:xfrm>
            <a:custGeom>
              <a:rect b="b" l="l" r="r" t="t"/>
              <a:pathLst>
                <a:path extrusionOk="0" h="27" w="9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3"/>
            <p:cNvSpPr/>
            <p:nvPr/>
          </p:nvSpPr>
          <p:spPr>
            <a:xfrm>
              <a:off x="1036244" y="5165342"/>
              <a:ext cx="177" cy="10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33"/>
            <p:cNvSpPr/>
            <p:nvPr/>
          </p:nvSpPr>
          <p:spPr>
            <a:xfrm>
              <a:off x="1284129" y="5195005"/>
              <a:ext cx="1766" cy="1999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33"/>
            <p:cNvSpPr/>
            <p:nvPr/>
          </p:nvSpPr>
          <p:spPr>
            <a:xfrm>
              <a:off x="1391653" y="5245180"/>
              <a:ext cx="3355" cy="2945"/>
            </a:xfrm>
            <a:custGeom>
              <a:rect b="b" l="l" r="r" t="t"/>
              <a:pathLst>
                <a:path extrusionOk="0" h="28" w="19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3"/>
            <p:cNvSpPr/>
            <p:nvPr/>
          </p:nvSpPr>
          <p:spPr>
            <a:xfrm>
              <a:off x="1366758" y="5273265"/>
              <a:ext cx="4767" cy="1788"/>
            </a:xfrm>
            <a:custGeom>
              <a:rect b="b" l="l" r="r" t="t"/>
              <a:pathLst>
                <a:path extrusionOk="0" h="17" w="27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3"/>
            <p:cNvSpPr/>
            <p:nvPr/>
          </p:nvSpPr>
          <p:spPr>
            <a:xfrm>
              <a:off x="1370113" y="5254541"/>
              <a:ext cx="12006" cy="2840"/>
            </a:xfrm>
            <a:custGeom>
              <a:rect b="b" l="l" r="r" t="t"/>
              <a:pathLst>
                <a:path extrusionOk="0" h="27" w="68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33"/>
            <p:cNvSpPr/>
            <p:nvPr/>
          </p:nvSpPr>
          <p:spPr>
            <a:xfrm>
              <a:off x="1374527" y="5258223"/>
              <a:ext cx="4767" cy="1052"/>
            </a:xfrm>
            <a:custGeom>
              <a:rect b="b" l="l" r="r" t="t"/>
              <a:pathLst>
                <a:path extrusionOk="0" h="10" w="27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33"/>
            <p:cNvSpPr/>
            <p:nvPr/>
          </p:nvSpPr>
          <p:spPr>
            <a:xfrm>
              <a:off x="1376645" y="5234451"/>
              <a:ext cx="12712" cy="1788"/>
            </a:xfrm>
            <a:custGeom>
              <a:rect b="b" l="l" r="r" t="t"/>
              <a:pathLst>
                <a:path extrusionOk="0" h="17" w="72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3"/>
            <p:cNvSpPr/>
            <p:nvPr/>
          </p:nvSpPr>
          <p:spPr>
            <a:xfrm>
              <a:off x="1357401" y="5257276"/>
              <a:ext cx="6356" cy="1999"/>
            </a:xfrm>
            <a:custGeom>
              <a:rect b="b" l="l" r="r" t="t"/>
              <a:pathLst>
                <a:path extrusionOk="0" h="19" w="36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3"/>
            <p:cNvSpPr/>
            <p:nvPr/>
          </p:nvSpPr>
          <p:spPr>
            <a:xfrm>
              <a:off x="1354223" y="5247073"/>
              <a:ext cx="3355" cy="2840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3"/>
            <p:cNvSpPr/>
            <p:nvPr/>
          </p:nvSpPr>
          <p:spPr>
            <a:xfrm>
              <a:off x="1357401" y="5249808"/>
              <a:ext cx="1766" cy="1999"/>
            </a:xfrm>
            <a:custGeom>
              <a:rect b="b" l="l" r="r" t="t"/>
              <a:pathLst>
                <a:path extrusionOk="0" h="19" w="1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3"/>
            <p:cNvSpPr/>
            <p:nvPr/>
          </p:nvSpPr>
          <p:spPr>
            <a:xfrm>
              <a:off x="1352634" y="5254541"/>
              <a:ext cx="1766" cy="2840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3"/>
            <p:cNvSpPr/>
            <p:nvPr/>
          </p:nvSpPr>
          <p:spPr>
            <a:xfrm>
              <a:off x="1332329" y="5220145"/>
              <a:ext cx="6533" cy="2630"/>
            </a:xfrm>
            <a:custGeom>
              <a:rect b="b" l="l" r="r" t="t"/>
              <a:pathLst>
                <a:path extrusionOk="0" h="25" w="37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33"/>
            <p:cNvSpPr/>
            <p:nvPr/>
          </p:nvSpPr>
          <p:spPr>
            <a:xfrm>
              <a:off x="1321560" y="5232242"/>
              <a:ext cx="7945" cy="1893"/>
            </a:xfrm>
            <a:custGeom>
              <a:rect b="b" l="l" r="r" t="t"/>
              <a:pathLst>
                <a:path extrusionOk="0" h="18" w="45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33"/>
            <p:cNvSpPr/>
            <p:nvPr/>
          </p:nvSpPr>
          <p:spPr>
            <a:xfrm>
              <a:off x="1310790" y="5226982"/>
              <a:ext cx="7769" cy="2209"/>
            </a:xfrm>
            <a:custGeom>
              <a:rect b="b" l="l" r="r" t="t"/>
              <a:pathLst>
                <a:path extrusionOk="0" h="21" w="44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33"/>
            <p:cNvSpPr/>
            <p:nvPr/>
          </p:nvSpPr>
          <p:spPr>
            <a:xfrm>
              <a:off x="1304257" y="5184802"/>
              <a:ext cx="14301" cy="2945"/>
            </a:xfrm>
            <a:custGeom>
              <a:rect b="b" l="l" r="r" t="t"/>
              <a:pathLst>
                <a:path extrusionOk="0" h="28" w="81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33"/>
            <p:cNvSpPr/>
            <p:nvPr/>
          </p:nvSpPr>
          <p:spPr>
            <a:xfrm>
              <a:off x="1249348" y="5161660"/>
              <a:ext cx="11476" cy="3787"/>
            </a:xfrm>
            <a:custGeom>
              <a:rect b="b" l="l" r="r" t="t"/>
              <a:pathLst>
                <a:path extrusionOk="0" h="36" w="65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33"/>
            <p:cNvSpPr/>
            <p:nvPr/>
          </p:nvSpPr>
          <p:spPr>
            <a:xfrm>
              <a:off x="1260647" y="5162502"/>
              <a:ext cx="3355" cy="105"/>
            </a:xfrm>
            <a:custGeom>
              <a:rect b="b" l="l" r="r" t="t"/>
              <a:pathLst>
                <a:path extrusionOk="0" h="1" w="19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33"/>
            <p:cNvSpPr/>
            <p:nvPr/>
          </p:nvSpPr>
          <p:spPr>
            <a:xfrm>
              <a:off x="856862" y="5342689"/>
              <a:ext cx="4944" cy="1999"/>
            </a:xfrm>
            <a:custGeom>
              <a:rect b="b" l="l" r="r" t="t"/>
              <a:pathLst>
                <a:path extrusionOk="0" h="19" w="28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33"/>
            <p:cNvSpPr/>
            <p:nvPr/>
          </p:nvSpPr>
          <p:spPr>
            <a:xfrm>
              <a:off x="861629" y="5346476"/>
              <a:ext cx="9534" cy="1893"/>
            </a:xfrm>
            <a:custGeom>
              <a:rect b="b" l="l" r="r" t="t"/>
              <a:pathLst>
                <a:path extrusionOk="0" h="18" w="54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33"/>
            <p:cNvSpPr/>
            <p:nvPr/>
          </p:nvSpPr>
          <p:spPr>
            <a:xfrm>
              <a:off x="1107926" y="5143042"/>
              <a:ext cx="3355" cy="2840"/>
            </a:xfrm>
            <a:custGeom>
              <a:rect b="b" l="l" r="r" t="t"/>
              <a:pathLst>
                <a:path extrusionOk="0" h="27" w="19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33"/>
            <p:cNvSpPr/>
            <p:nvPr/>
          </p:nvSpPr>
          <p:spPr>
            <a:xfrm>
              <a:off x="1073674" y="5143989"/>
              <a:ext cx="6356" cy="3787"/>
            </a:xfrm>
            <a:custGeom>
              <a:rect b="b" l="l" r="r" t="t"/>
              <a:pathLst>
                <a:path extrusionOk="0" h="36" w="36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33"/>
            <p:cNvSpPr/>
            <p:nvPr/>
          </p:nvSpPr>
          <p:spPr>
            <a:xfrm>
              <a:off x="1058490" y="5160398"/>
              <a:ext cx="6003" cy="2209"/>
            </a:xfrm>
            <a:custGeom>
              <a:rect b="b" l="l" r="r" t="t"/>
              <a:pathLst>
                <a:path extrusionOk="0" h="21" w="34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8" name="Google Shape;2498;p33"/>
          <p:cNvGrpSpPr/>
          <p:nvPr/>
        </p:nvGrpSpPr>
        <p:grpSpPr>
          <a:xfrm>
            <a:off x="7428331" y="-412497"/>
            <a:ext cx="1903562" cy="1516335"/>
            <a:chOff x="7428331" y="-412497"/>
            <a:chExt cx="1903562" cy="1516335"/>
          </a:xfrm>
        </p:grpSpPr>
        <p:sp>
          <p:nvSpPr>
            <p:cNvPr id="2499" name="Google Shape;2499;p33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rect b="b" l="l" r="r" t="t"/>
              <a:pathLst>
                <a:path extrusionOk="0" h="18" w="1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33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rect b="b" l="l" r="r" t="t"/>
              <a:pathLst>
                <a:path extrusionOk="0" h="7" w="28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33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rect b="b" l="l" r="r" t="t"/>
              <a:pathLst>
                <a:path extrusionOk="0" h="64" w="94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33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rect b="b" l="l" r="r" t="t"/>
              <a:pathLst>
                <a:path extrusionOk="0" h="27" w="54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33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rect b="b" l="l" r="r" t="t"/>
              <a:pathLst>
                <a:path extrusionOk="0" h="45" w="37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33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rect b="b" l="l" r="r" t="t"/>
              <a:pathLst>
                <a:path extrusionOk="0" h="31" w="54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33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rect b="b" l="l" r="r" t="t"/>
              <a:pathLst>
                <a:path extrusionOk="0" h="63" w="72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33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rect b="b" l="l" r="r" t="t"/>
              <a:pathLst>
                <a:path extrusionOk="0" h="18" w="37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33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rect b="b" l="l" r="r" t="t"/>
              <a:pathLst>
                <a:path extrusionOk="0" h="80" w="54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33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rect b="b" l="l" r="r" t="t"/>
              <a:pathLst>
                <a:path extrusionOk="0" h="9" w="1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33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rect b="b" l="l" r="r" t="t"/>
              <a:pathLst>
                <a:path extrusionOk="0" h="45" w="9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33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33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rect b="b" l="l" r="r" t="t"/>
              <a:pathLst>
                <a:path extrusionOk="0" h="20" w="18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33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33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rect b="b" l="l" r="r" t="t"/>
              <a:pathLst>
                <a:path extrusionOk="0" h="72" w="186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33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rect b="b" l="l" r="r" t="t"/>
              <a:pathLst>
                <a:path extrusionOk="0" h="9873" w="998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33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rect b="b" l="l" r="r" t="t"/>
              <a:pathLst>
                <a:path extrusionOk="0" h="337" w="106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33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rect b="b" l="l" r="r" t="t"/>
              <a:pathLst>
                <a:path extrusionOk="0" h="54" w="98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33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rect b="b" l="l" r="r" t="t"/>
              <a:pathLst>
                <a:path extrusionOk="0" h="46" w="36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33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rect b="b" l="l" r="r" t="t"/>
              <a:pathLst>
                <a:path extrusionOk="0" h="20" w="21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33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rect b="b" l="l" r="r" t="t"/>
              <a:pathLst>
                <a:path extrusionOk="0" h="7" w="27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33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rect b="b" l="l" r="r" t="t"/>
              <a:pathLst>
                <a:path extrusionOk="0" h="1" w="9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33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rect b="b" l="l" r="r" t="t"/>
              <a:pathLst>
                <a:path extrusionOk="0" h="36" w="27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33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rect b="b" l="l" r="r" t="t"/>
              <a:pathLst>
                <a:path extrusionOk="0" h="59" w="44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33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rect b="b" l="l" r="r" t="t"/>
              <a:pathLst>
                <a:path extrusionOk="0" h="28" w="72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33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rect b="b" l="l" r="r" t="t"/>
              <a:pathLst>
                <a:path extrusionOk="0" h="59" w="56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33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rect b="b" l="l" r="r" t="t"/>
              <a:pathLst>
                <a:path extrusionOk="0" h="10" w="124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33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rect b="b" l="l" r="r" t="t"/>
              <a:pathLst>
                <a:path extrusionOk="0" h="82" w="125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33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33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rect b="b" l="l" r="r" t="t"/>
              <a:pathLst>
                <a:path extrusionOk="0" h="36" w="45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3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rect b="b" l="l" r="r" t="t"/>
              <a:pathLst>
                <a:path extrusionOk="0" h="36" w="72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3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rect b="b" l="l" r="r" t="t"/>
              <a:pathLst>
                <a:path extrusionOk="0" h="37" w="45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3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rect b="b" l="l" r="r" t="t"/>
              <a:pathLst>
                <a:path extrusionOk="0" h="27" w="71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33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rect b="b" l="l" r="r" t="t"/>
              <a:pathLst>
                <a:path extrusionOk="0" h="64" w="6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33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rect b="b" l="l" r="r" t="t"/>
              <a:pathLst>
                <a:path extrusionOk="0" h="28" w="1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33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rect b="b" l="l" r="r" t="t"/>
              <a:pathLst>
                <a:path extrusionOk="0" h="8" w="27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33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rect b="b" l="l" r="r" t="t"/>
              <a:pathLst>
                <a:path extrusionOk="0" h="64" w="94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33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rect b="b" l="l" r="r" t="t"/>
              <a:pathLst>
                <a:path extrusionOk="0" h="27" w="54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33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rect b="b" l="l" r="r" t="t"/>
              <a:pathLst>
                <a:path extrusionOk="0" h="45" w="36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33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rect b="b" l="l" r="r" t="t"/>
              <a:pathLst>
                <a:path extrusionOk="0" h="31" w="54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33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rect b="b" l="l" r="r" t="t"/>
              <a:pathLst>
                <a:path extrusionOk="0" h="71" w="71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33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33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rect b="b" l="l" r="r" t="t"/>
              <a:pathLst>
                <a:path extrusionOk="0" h="81" w="45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33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rect b="b" l="l" r="r" t="t"/>
              <a:pathLst>
                <a:path extrusionOk="0" h="9" w="1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33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rect b="b" l="l" r="r" t="t"/>
              <a:pathLst>
                <a:path extrusionOk="0" h="36" w="1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33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33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rect b="b" l="l" r="r" t="t"/>
              <a:pathLst>
                <a:path extrusionOk="0" h="10" w="28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33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rect b="b" l="l" r="r" t="t"/>
              <a:pathLst>
                <a:path extrusionOk="0" h="5" w="8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33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rect b="b" l="l" r="r" t="t"/>
              <a:pathLst>
                <a:path extrusionOk="0" h="28" w="18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33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rect b="b" l="l" r="r" t="t"/>
              <a:pathLst>
                <a:path extrusionOk="0" h="19" w="19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33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rect b="b" l="l" r="r" t="t"/>
              <a:pathLst>
                <a:path extrusionOk="0" h="36" w="1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3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rect b="b" l="l" r="r" t="t"/>
              <a:pathLst>
                <a:path extrusionOk="0" h="18" w="15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33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33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rect b="b" l="l" r="r" t="t"/>
              <a:pathLst>
                <a:path extrusionOk="0" h="71" w="186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33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rect b="b" l="l" r="r" t="t"/>
              <a:pathLst>
                <a:path extrusionOk="0" h="10465" w="902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33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rect b="b" l="l" r="r" t="t"/>
              <a:pathLst>
                <a:path extrusionOk="0" h="112" w="107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33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rect b="b" l="l" r="r" t="t"/>
              <a:pathLst>
                <a:path extrusionOk="0" h="133" w="124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33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rect b="b" l="l" r="r" t="t"/>
              <a:pathLst>
                <a:path extrusionOk="0" h="63" w="107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33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rect b="b" l="l" r="r" t="t"/>
              <a:pathLst>
                <a:path extrusionOk="0" h="54" w="36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33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rect b="b" l="l" r="r" t="t"/>
              <a:pathLst>
                <a:path extrusionOk="0" h="24" w="18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33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rect b="b" l="l" r="r" t="t"/>
              <a:pathLst>
                <a:path extrusionOk="0" h="43" w="36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3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rect b="b" l="l" r="r" t="t"/>
              <a:pathLst>
                <a:path extrusionOk="0" h="27" w="29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33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rect b="b" l="l" r="r" t="t"/>
              <a:pathLst>
                <a:path extrusionOk="0" h="16" w="28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33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3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rect b="b" l="l" r="r" t="t"/>
              <a:pathLst>
                <a:path extrusionOk="0" h="27" w="27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3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rect b="b" l="l" r="r" t="t"/>
              <a:pathLst>
                <a:path extrusionOk="0" h="49" w="88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33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rect b="b" l="l" r="r" t="t"/>
              <a:pathLst>
                <a:path extrusionOk="0" h="72" w="36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33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rect b="b" l="l" r="r" t="t"/>
              <a:pathLst>
                <a:path extrusionOk="0" h="36" w="19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33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rect b="b" l="l" r="r" t="t"/>
              <a:pathLst>
                <a:path extrusionOk="0" h="57" w="45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33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rect b="b" l="l" r="r" t="t"/>
              <a:pathLst>
                <a:path extrusionOk="0" h="27" w="71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3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rect b="b" l="l" r="r" t="t"/>
              <a:pathLst>
                <a:path extrusionOk="0" h="64" w="54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3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rect b="b" l="l" r="r" t="t"/>
              <a:pathLst>
                <a:path extrusionOk="0" h="10" w="116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3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rect b="b" l="l" r="r" t="t"/>
              <a:pathLst>
                <a:path extrusionOk="0" h="82" w="125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33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33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rect b="b" l="l" r="r" t="t"/>
              <a:pathLst>
                <a:path extrusionOk="0" h="36" w="45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3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rect b="b" l="l" r="r" t="t"/>
              <a:pathLst>
                <a:path extrusionOk="0" h="37" w="81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33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rect b="b" l="l" r="r" t="t"/>
              <a:pathLst>
                <a:path extrusionOk="0" h="36" w="45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3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rect b="b" l="l" r="r" t="t"/>
              <a:pathLst>
                <a:path extrusionOk="0" h="19" w="72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33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rect b="b" l="l" r="r" t="t"/>
              <a:pathLst>
                <a:path extrusionOk="0" h="63" w="83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33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rect b="b" l="l" r="r" t="t"/>
              <a:pathLst>
                <a:path extrusionOk="0" h="17" w="59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3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rect b="b" l="l" r="r" t="t"/>
              <a:pathLst>
                <a:path extrusionOk="0" h="36" w="54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3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rect b="b" l="l" r="r" t="t"/>
              <a:pathLst>
                <a:path extrusionOk="0" h="160" w="116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3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rect b="b" l="l" r="r" t="t"/>
              <a:pathLst>
                <a:path extrusionOk="0" h="31" w="26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33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rect b="b" l="l" r="r" t="t"/>
              <a:pathLst>
                <a:path extrusionOk="0" h="14" w="17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3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rect b="b" l="l" r="r" t="t"/>
              <a:pathLst>
                <a:path extrusionOk="0" h="52" w="71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3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3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rect b="b" l="l" r="r" t="t"/>
              <a:pathLst>
                <a:path extrusionOk="0" h="36" w="72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3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rect b="b" l="l" r="r" t="t"/>
              <a:pathLst>
                <a:path extrusionOk="0" h="60" w="64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3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rect b="b" l="l" r="r" t="t"/>
              <a:pathLst>
                <a:path extrusionOk="0" h="54" w="54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3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rect b="b" l="l" r="r" t="t"/>
              <a:pathLst>
                <a:path extrusionOk="0" h="45" w="72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3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rect b="b" l="l" r="r" t="t"/>
              <a:pathLst>
                <a:path extrusionOk="0" h="36" w="36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33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rect b="b" l="l" r="r" t="t"/>
              <a:pathLst>
                <a:path extrusionOk="0" h="72" w="71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33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rect b="b" l="l" r="r" t="t"/>
              <a:pathLst>
                <a:path extrusionOk="0" h="36" w="72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33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rect b="b" l="l" r="r" t="t"/>
              <a:pathLst>
                <a:path extrusionOk="0" h="75" w="81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33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rect b="b" l="l" r="r" t="t"/>
              <a:pathLst>
                <a:path extrusionOk="0" h="37" w="36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33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rect b="b" l="l" r="r" t="t"/>
              <a:pathLst>
                <a:path extrusionOk="0" h="36" w="54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33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rect b="b" l="l" r="r" t="t"/>
              <a:pathLst>
                <a:path extrusionOk="0" h="37" w="1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33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33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rect b="b" l="l" r="r" t="t"/>
              <a:pathLst>
                <a:path extrusionOk="0" h="38" w="98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3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rect b="b" l="l" r="r" t="t"/>
              <a:pathLst>
                <a:path extrusionOk="0" h="45" w="45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3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3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rect b="b" l="l" r="r" t="t"/>
              <a:pathLst>
                <a:path extrusionOk="0" h="73" w="45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3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3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rect b="b" l="l" r="r" t="t"/>
              <a:pathLst>
                <a:path extrusionOk="0" h="10" w="9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33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rect b="b" l="l" r="r" t="t"/>
              <a:pathLst>
                <a:path extrusionOk="0" h="36" w="27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33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rect b="b" l="l" r="r" t="t"/>
              <a:pathLst>
                <a:path extrusionOk="0" h="28" w="36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33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rect b="b" l="l" r="r" t="t"/>
              <a:pathLst>
                <a:path extrusionOk="0" h="9" w="1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3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rect b="b" l="l" r="r" t="t"/>
              <a:pathLst>
                <a:path extrusionOk="0" h="36" w="36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3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rect b="b" l="l" r="r" t="t"/>
              <a:pathLst>
                <a:path extrusionOk="0" h="148" w="319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3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rect b="b" l="l" r="r" t="t"/>
              <a:pathLst>
                <a:path extrusionOk="0" h="89" w="62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3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rect b="b" l="l" r="r" t="t"/>
              <a:pathLst>
                <a:path extrusionOk="0" h="116" w="16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3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rect b="b" l="l" r="r" t="t"/>
              <a:pathLst>
                <a:path extrusionOk="0" h="7" w="1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3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rect b="b" l="l" r="r" t="t"/>
              <a:pathLst>
                <a:path extrusionOk="0" h="98" w="142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3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rect b="b" l="l" r="r" t="t"/>
              <a:pathLst>
                <a:path extrusionOk="0" h="71" w="72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33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rect b="b" l="l" r="r" t="t"/>
              <a:pathLst>
                <a:path extrusionOk="0" h="36" w="81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3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rect b="b" l="l" r="r" t="t"/>
              <a:pathLst>
                <a:path extrusionOk="0" h="19" w="45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33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rect b="b" l="l" r="r" t="t"/>
              <a:pathLst>
                <a:path extrusionOk="0" h="18" w="19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33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rect b="b" l="l" r="r" t="t"/>
              <a:pathLst>
                <a:path extrusionOk="0" h="5" w="19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33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rect b="b" l="l" r="r" t="t"/>
              <a:pathLst>
                <a:path extrusionOk="0" h="63" w="116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3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rect b="b" l="l" r="r" t="t"/>
              <a:pathLst>
                <a:path extrusionOk="0" h="19" w="54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33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rect b="b" l="l" r="r" t="t"/>
              <a:pathLst>
                <a:path extrusionOk="0" h="37" w="36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33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rect b="b" l="l" r="r" t="t"/>
              <a:pathLst>
                <a:path extrusionOk="0" h="23" w="54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33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rect b="b" l="l" r="r" t="t"/>
              <a:pathLst>
                <a:path extrusionOk="0" h="63" w="72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33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33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rect b="b" l="l" r="r" t="t"/>
              <a:pathLst>
                <a:path extrusionOk="0" h="63" w="54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3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rect b="b" l="l" r="r" t="t"/>
              <a:pathLst>
                <a:path extrusionOk="0" h="10" w="1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3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3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rect b="b" l="l" r="r" t="t"/>
              <a:pathLst>
                <a:path extrusionOk="0" h="10" w="28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3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rect b="b" l="l" r="r" t="t"/>
              <a:pathLst>
                <a:path extrusionOk="0" h="7" w="12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3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rect b="b" l="l" r="r" t="t"/>
              <a:pathLst>
                <a:path extrusionOk="0" h="19" w="19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3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rect b="b" l="l" r="r" t="t"/>
              <a:pathLst>
                <a:path extrusionOk="0" h="15" w="15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3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3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rect b="b" l="l" r="r" t="t"/>
              <a:pathLst>
                <a:path extrusionOk="0" h="11" w="15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3"/>
            <p:cNvSpPr/>
            <p:nvPr/>
          </p:nvSpPr>
          <p:spPr>
            <a:xfrm rot="-6049856">
              <a:off x="8345652" y="45983"/>
              <a:ext cx="139" cy="15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3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rect b="b" l="l" r="r" t="t"/>
              <a:pathLst>
                <a:path extrusionOk="0" h="63" w="196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3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rect b="b" l="l" r="r" t="t"/>
              <a:pathLst>
                <a:path extrusionOk="0" h="8080" w="1073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3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rect b="b" l="l" r="r" t="t"/>
              <a:pathLst>
                <a:path extrusionOk="0" h="54" w="98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3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rect b="b" l="l" r="r" t="t"/>
              <a:pathLst>
                <a:path extrusionOk="0" h="46" w="37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3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rect b="b" l="l" r="r" t="t"/>
              <a:pathLst>
                <a:path extrusionOk="0" h="25" w="19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3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rect b="b" l="l" r="r" t="t"/>
              <a:pathLst>
                <a:path extrusionOk="0" h="37" w="36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3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rect b="b" l="l" r="r" t="t"/>
              <a:pathLst>
                <a:path extrusionOk="0" h="15" w="2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3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rect b="b" l="l" r="r" t="t"/>
              <a:pathLst>
                <a:path extrusionOk="0" h="16" w="28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3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rect b="b" l="l" r="r" t="t"/>
              <a:pathLst>
                <a:path extrusionOk="0" h="9" w="1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3"/>
            <p:cNvSpPr/>
            <p:nvPr/>
          </p:nvSpPr>
          <p:spPr>
            <a:xfrm rot="-6049856">
              <a:off x="8503303" y="3994"/>
              <a:ext cx="3902" cy="4216"/>
            </a:xfrm>
            <a:custGeom>
              <a:rect b="b" l="l" r="r" t="t"/>
              <a:pathLst>
                <a:path extrusionOk="0" h="28" w="28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3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rect b="b" l="l" r="r" t="t"/>
              <a:pathLst>
                <a:path extrusionOk="0" h="46" w="36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3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rect b="b" l="l" r="r" t="t"/>
              <a:pathLst>
                <a:path extrusionOk="0" h="33" w="36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3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rect b="b" l="l" r="r" t="t"/>
              <a:pathLst>
                <a:path extrusionOk="0" h="54" w="91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3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rect b="b" l="l" r="r" t="t"/>
              <a:pathLst>
                <a:path extrusionOk="0" h="21" w="27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3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rect b="b" l="l" r="r" t="t"/>
              <a:pathLst>
                <a:path extrusionOk="0" h="38" w="86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3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rect b="b" l="l" r="r" t="t"/>
              <a:pathLst>
                <a:path extrusionOk="0" h="27" w="54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3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rect b="b" l="l" r="r" t="t"/>
              <a:pathLst>
                <a:path extrusionOk="0" h="54" w="28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3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rect b="b" l="l" r="r" t="t"/>
              <a:pathLst>
                <a:path extrusionOk="0" h="37" w="1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3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rect b="b" l="l" r="r" t="t"/>
              <a:pathLst>
                <a:path extrusionOk="0" h="45" w="19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3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rect b="b" l="l" r="r" t="t"/>
              <a:pathLst>
                <a:path extrusionOk="0" h="50" w="52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3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rect b="b" l="l" r="r" t="t"/>
              <a:pathLst>
                <a:path extrusionOk="0" h="27" w="71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3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rect b="b" l="l" r="r" t="t"/>
              <a:pathLst>
                <a:path extrusionOk="0" h="48" w="57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3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rect b="b" l="l" r="r" t="t"/>
              <a:pathLst>
                <a:path extrusionOk="0" h="10" w="124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3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rect b="b" l="l" r="r" t="t"/>
              <a:pathLst>
                <a:path extrusionOk="0" h="71" w="116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33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rect b="b" l="l" r="r" t="t"/>
              <a:pathLst>
                <a:path extrusionOk="0" h="9" w="27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33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rect b="b" l="l" r="r" t="t"/>
              <a:pathLst>
                <a:path extrusionOk="0" h="37" w="37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3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rect b="b" l="l" r="r" t="t"/>
              <a:pathLst>
                <a:path extrusionOk="0" h="19" w="62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3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rect b="b" l="l" r="r" t="t"/>
              <a:pathLst>
                <a:path extrusionOk="0" h="56" w="64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3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rect b="b" l="l" r="r" t="t"/>
              <a:pathLst>
                <a:path extrusionOk="0" h="18" w="91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3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rect b="b" l="l" r="r" t="t"/>
              <a:pathLst>
                <a:path extrusionOk="0" h="45" w="72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3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rect b="b" l="l" r="r" t="t"/>
              <a:pathLst>
                <a:path extrusionOk="0" h="186" w="169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3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rect b="b" l="l" r="r" t="t"/>
              <a:pathLst>
                <a:path extrusionOk="0" h="42" w="32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3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rect b="b" l="l" r="r" t="t"/>
              <a:pathLst>
                <a:path extrusionOk="0" h="14" w="27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3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rect b="b" l="l" r="r" t="t"/>
              <a:pathLst>
                <a:path extrusionOk="0" h="61" w="107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3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rect b="b" l="l" r="r" t="t"/>
              <a:pathLst>
                <a:path extrusionOk="0" h="19" w="37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3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rect b="b" l="l" r="r" t="t"/>
              <a:pathLst>
                <a:path extrusionOk="0" h="45" w="98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3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rect b="b" l="l" r="r" t="t"/>
              <a:pathLst>
                <a:path extrusionOk="0" h="65" w="99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3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rect b="b" l="l" r="r" t="t"/>
              <a:pathLst>
                <a:path extrusionOk="0" h="63" w="8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3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rect b="b" l="l" r="r" t="t"/>
              <a:pathLst>
                <a:path extrusionOk="0" h="45" w="107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3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rect b="b" l="l" r="r" t="t"/>
              <a:pathLst>
                <a:path extrusionOk="0" h="45" w="54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3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rect b="b" l="l" r="r" t="t"/>
              <a:pathLst>
                <a:path extrusionOk="0" h="89" w="98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3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rect b="b" l="l" r="r" t="t"/>
              <a:pathLst>
                <a:path extrusionOk="0" h="45" w="98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3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rect b="b" l="l" r="r" t="t"/>
              <a:pathLst>
                <a:path extrusionOk="0" h="94" w="116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3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rect b="b" l="l" r="r" t="t"/>
              <a:pathLst>
                <a:path extrusionOk="0" h="36" w="63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3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rect b="b" l="l" r="r" t="t"/>
              <a:pathLst>
                <a:path extrusionOk="0" h="36" w="71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3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rect b="b" l="l" r="r" t="t"/>
              <a:pathLst>
                <a:path extrusionOk="0" h="46" w="1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3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3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rect b="b" l="l" r="r" t="t"/>
              <a:pathLst>
                <a:path extrusionOk="0" h="54" w="151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3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rect b="b" l="l" r="r" t="t"/>
              <a:pathLst>
                <a:path extrusionOk="0" h="54" w="72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3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rect b="b" l="l" r="r" t="t"/>
              <a:pathLst>
                <a:path extrusionOk="0" h="19" w="37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3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rect b="b" l="l" r="r" t="t"/>
              <a:pathLst>
                <a:path extrusionOk="0" h="89" w="62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3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rect b="b" l="l" r="r" t="t"/>
              <a:pathLst>
                <a:path extrusionOk="0" h="10" w="19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3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3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rect b="b" l="l" r="r" t="t"/>
              <a:pathLst>
                <a:path extrusionOk="0" h="54" w="36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3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rect b="b" l="l" r="r" t="t"/>
              <a:pathLst>
                <a:path extrusionOk="0" h="37" w="63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3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rect b="b" l="l" r="r" t="t"/>
              <a:pathLst>
                <a:path extrusionOk="0" h="8" w="12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3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rect b="b" l="l" r="r" t="t"/>
              <a:pathLst>
                <a:path extrusionOk="0" h="28" w="54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3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rect b="b" l="l" r="r" t="t"/>
              <a:pathLst>
                <a:path extrusionOk="0" h="176" w="478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3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rect b="b" l="l" r="r" t="t"/>
              <a:pathLst>
                <a:path extrusionOk="0" h="107" w="107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3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rect b="b" l="l" r="r" t="t"/>
              <a:pathLst>
                <a:path extrusionOk="0" h="134" w="239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3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3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rect b="b" l="l" r="r" t="t"/>
              <a:pathLst>
                <a:path extrusionOk="0" h="103" w="221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3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rect b="b" l="l" r="r" t="t"/>
              <a:pathLst>
                <a:path extrusionOk="0" h="73" w="107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3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rect b="b" l="l" r="r" t="t"/>
              <a:pathLst>
                <a:path extrusionOk="0" h="45" w="116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3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rect b="b" l="l" r="r" t="t"/>
              <a:pathLst>
                <a:path extrusionOk="0" h="27" w="72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3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rect b="b" l="l" r="r" t="t"/>
              <a:pathLst>
                <a:path extrusionOk="0" h="27" w="18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3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rect b="b" l="l" r="r" t="t"/>
              <a:pathLst>
                <a:path extrusionOk="0" h="8" w="37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3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rect b="b" l="l" r="r" t="t"/>
              <a:pathLst>
                <a:path extrusionOk="0" h="62" w="168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3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rect b="b" l="l" r="r" t="t"/>
              <a:pathLst>
                <a:path extrusionOk="0" h="27" w="71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3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rect b="b" l="l" r="r" t="t"/>
              <a:pathLst>
                <a:path extrusionOk="0" h="37" w="54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3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rect b="b" l="l" r="r" t="t"/>
              <a:pathLst>
                <a:path extrusionOk="0" h="31" w="81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3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rect b="b" l="l" r="r" t="t"/>
              <a:pathLst>
                <a:path extrusionOk="0" h="72" w="116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3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rect b="b" l="l" r="r" t="t"/>
              <a:pathLst>
                <a:path extrusionOk="0" h="22" w="45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3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rect b="b" l="l" r="r" t="t"/>
              <a:pathLst>
                <a:path extrusionOk="0" h="81" w="72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3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rect b="b" l="l" r="r" t="t"/>
              <a:pathLst>
                <a:path extrusionOk="0" h="9" w="8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3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rect b="b" l="l" r="r" t="t"/>
              <a:pathLst>
                <a:path extrusionOk="0" h="10" w="45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3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rect b="b" l="l" r="r" t="t"/>
              <a:pathLst>
                <a:path extrusionOk="0" h="9" w="1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3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rect b="b" l="l" r="r" t="t"/>
              <a:pathLst>
                <a:path extrusionOk="0" h="27" w="28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3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rect b="b" l="l" r="r" t="t"/>
              <a:pathLst>
                <a:path extrusionOk="0" h="19" w="27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3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rect b="b" l="l" r="r" t="t"/>
              <a:pathLst>
                <a:path extrusionOk="0" h="36" w="1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3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3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rect b="b" l="l" r="r" t="t"/>
              <a:pathLst>
                <a:path extrusionOk="0" h="80" w="284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3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rect b="b" l="l" r="r" t="t"/>
              <a:pathLst>
                <a:path extrusionOk="0" h="7718" w="1308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3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rect b="b" l="l" r="r" t="t"/>
              <a:pathLst>
                <a:path extrusionOk="0" h="160" w="213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3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rect b="b" l="l" r="r" t="t"/>
              <a:pathLst>
                <a:path extrusionOk="0" h="54" w="151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3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rect b="b" l="l" r="r" t="t"/>
              <a:pathLst>
                <a:path extrusionOk="0" h="45" w="54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3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rect b="b" l="l" r="r" t="t"/>
              <a:pathLst>
                <a:path extrusionOk="0" h="24" w="26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3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rect b="b" l="l" r="r" t="t"/>
              <a:pathLst>
                <a:path extrusionOk="0" h="40" w="54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3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rect b="b" l="l" r="r" t="t"/>
              <a:pathLst>
                <a:path extrusionOk="0" h="15" w="46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3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rect b="b" l="l" r="r" t="t"/>
              <a:pathLst>
                <a:path extrusionOk="0" h="10" w="9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3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rect b="b" l="l" r="r" t="t"/>
              <a:pathLst>
                <a:path extrusionOk="0" h="27" w="45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3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rect b="b" l="l" r="r" t="t"/>
              <a:pathLst>
                <a:path extrusionOk="0" h="45" w="45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3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rect b="b" l="l" r="r" t="t"/>
              <a:pathLst>
                <a:path extrusionOk="0" h="38" w="45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3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rect b="b" l="l" r="r" t="t"/>
              <a:pathLst>
                <a:path extrusionOk="0" h="63" w="126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3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rect b="b" l="l" r="r" t="t"/>
              <a:pathLst>
                <a:path extrusionOk="0" h="27" w="39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3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rect b="b" l="l" r="r" t="t"/>
              <a:pathLst>
                <a:path extrusionOk="0" h="49" w="128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3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rect b="b" l="l" r="r" t="t"/>
              <a:pathLst>
                <a:path extrusionOk="0" h="28" w="89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3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rect b="b" l="l" r="r" t="t"/>
              <a:pathLst>
                <a:path extrusionOk="0" h="71" w="54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3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rect b="b" l="l" r="r" t="t"/>
              <a:pathLst>
                <a:path extrusionOk="0" h="37" w="18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3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rect b="b" l="l" r="r" t="t"/>
              <a:pathLst>
                <a:path extrusionOk="0" h="45" w="27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3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rect b="b" l="l" r="r" t="t"/>
              <a:pathLst>
                <a:path extrusionOk="0" h="59" w="7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3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rect b="b" l="l" r="r" t="t"/>
              <a:pathLst>
                <a:path extrusionOk="0" h="28" w="116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3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rect b="b" l="l" r="r" t="t"/>
              <a:pathLst>
                <a:path extrusionOk="0" h="62" w="89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3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rect b="b" l="l" r="r" t="t"/>
              <a:pathLst>
                <a:path extrusionOk="0" h="18" w="178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3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rect b="b" l="l" r="r" t="t"/>
              <a:pathLst>
                <a:path extrusionOk="0" h="81" w="178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3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3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rect b="b" l="l" r="r" t="t"/>
              <a:pathLst>
                <a:path extrusionOk="0" h="36" w="63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3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rect b="b" l="l" r="r" t="t"/>
              <a:pathLst>
                <a:path extrusionOk="0" h="10" w="106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3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rect b="b" l="l" r="r" t="t"/>
              <a:pathLst>
                <a:path extrusionOk="0" h="64" w="95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3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rect b="b" l="l" r="r" t="t"/>
              <a:pathLst>
                <a:path extrusionOk="0" h="10" w="1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3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rect b="b" l="l" r="r" t="t"/>
              <a:pathLst>
                <a:path extrusionOk="0" h="10270" w="1405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3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3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rect b="b" l="l" r="r" t="t"/>
              <a:pathLst>
                <a:path extrusionOk="0" h="8" w="37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3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rect b="b" l="l" r="r" t="t"/>
              <a:pathLst>
                <a:path extrusionOk="0" h="63" w="168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3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rect b="b" l="l" r="r" t="t"/>
              <a:pathLst>
                <a:path extrusionOk="0" h="27" w="72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3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rect b="b" l="l" r="r" t="t"/>
              <a:pathLst>
                <a:path extrusionOk="0" h="36" w="54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3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rect b="b" l="l" r="r" t="t"/>
              <a:pathLst>
                <a:path extrusionOk="0" h="28" w="81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3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rect b="b" l="l" r="r" t="t"/>
              <a:pathLst>
                <a:path extrusionOk="0" h="63" w="107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3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rect b="b" l="l" r="r" t="t"/>
              <a:pathLst>
                <a:path extrusionOk="0" h="22" w="45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3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rect b="b" l="l" r="r" t="t"/>
              <a:pathLst>
                <a:path extrusionOk="0" h="72" w="72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3"/>
            <p:cNvSpPr/>
            <p:nvPr/>
          </p:nvSpPr>
          <p:spPr>
            <a:xfrm rot="-6049856">
              <a:off x="8752867" y="97558"/>
              <a:ext cx="1393" cy="151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3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rect b="b" l="l" r="r" t="t"/>
              <a:pathLst>
                <a:path extrusionOk="0" h="28" w="15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3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rect b="b" l="l" r="r" t="t"/>
              <a:pathLst>
                <a:path extrusionOk="0" h="10" w="18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3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rect b="b" l="l" r="r" t="t"/>
              <a:pathLst>
                <a:path extrusionOk="0" h="18" w="27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33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rect b="b" l="l" r="r" t="t"/>
              <a:pathLst>
                <a:path extrusionOk="0" h="9" w="1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33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rect b="b" l="l" r="r" t="t"/>
              <a:pathLst>
                <a:path extrusionOk="0" h="71" w="293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3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rect b="b" l="l" r="r" t="t"/>
              <a:pathLst>
                <a:path extrusionOk="0" h="9334" w="1352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3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rect b="b" l="l" r="r" t="t"/>
              <a:pathLst>
                <a:path extrusionOk="0" h="11" w="8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3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rect b="b" l="l" r="r" t="t"/>
              <a:pathLst>
                <a:path extrusionOk="0" h="54" w="151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3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rect b="b" l="l" r="r" t="t"/>
              <a:pathLst>
                <a:path extrusionOk="0" h="45" w="63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3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rect b="b" l="l" r="r" t="t"/>
              <a:pathLst>
                <a:path extrusionOk="0" h="18" w="22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3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rect b="b" l="l" r="r" t="t"/>
              <a:pathLst>
                <a:path extrusionOk="0" h="37" w="63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3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rect b="b" l="l" r="r" t="t"/>
              <a:pathLst>
                <a:path extrusionOk="0" h="22" w="37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3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rect b="b" l="l" r="r" t="t"/>
              <a:pathLst>
                <a:path extrusionOk="0" h="15" w="54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3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rect b="b" l="l" r="r" t="t"/>
              <a:pathLst>
                <a:path extrusionOk="0" h="10" w="18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3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rect b="b" l="l" r="r" t="t"/>
              <a:pathLst>
                <a:path extrusionOk="0" h="28" w="45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3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rect b="b" l="l" r="r" t="t"/>
              <a:pathLst>
                <a:path extrusionOk="0" h="45" w="129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3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rect b="b" l="l" r="r" t="t"/>
              <a:pathLst>
                <a:path extrusionOk="0" h="56" w="8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3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rect b="b" l="l" r="r" t="t"/>
              <a:pathLst>
                <a:path extrusionOk="0" h="28" w="107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3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rect b="b" l="l" r="r" t="t"/>
              <a:pathLst>
                <a:path extrusionOk="0" h="55" w="84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3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rect b="b" l="l" r="r" t="t"/>
              <a:pathLst>
                <a:path extrusionOk="0" h="10" w="186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3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rect b="b" l="l" r="r" t="t"/>
              <a:pathLst>
                <a:path extrusionOk="0" h="80" w="187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3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rect b="b" l="l" r="r" t="t"/>
              <a:pathLst>
                <a:path extrusionOk="0" h="19" w="27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3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rect b="b" l="l" r="r" t="t"/>
              <a:pathLst>
                <a:path extrusionOk="0" h="45" w="54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3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rect b="b" l="l" r="r" t="t"/>
              <a:pathLst>
                <a:path extrusionOk="0" h="36" w="116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3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rect b="b" l="l" r="r" t="t"/>
              <a:pathLst>
                <a:path extrusionOk="0" h="28" w="63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3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rect b="b" l="l" r="r" t="t"/>
              <a:pathLst>
                <a:path extrusionOk="0" h="18" w="98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3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rect b="b" l="l" r="r" t="t"/>
              <a:pathLst>
                <a:path extrusionOk="0" h="63" w="115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1" name="Google Shape;2781;p33"/>
          <p:cNvSpPr/>
          <p:nvPr/>
        </p:nvSpPr>
        <p:spPr>
          <a:xfrm rot="-1528266">
            <a:off x="462036" y="610506"/>
            <a:ext cx="161295" cy="117711"/>
          </a:xfrm>
          <a:custGeom>
            <a:rect b="b" l="l" r="r" t="t"/>
            <a:pathLst>
              <a:path extrusionOk="0" h="1083" w="1484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2" name="Google Shape;2782;p33"/>
          <p:cNvSpPr/>
          <p:nvPr/>
        </p:nvSpPr>
        <p:spPr>
          <a:xfrm rot="-1528266">
            <a:off x="667560" y="898205"/>
            <a:ext cx="144883" cy="98581"/>
          </a:xfrm>
          <a:custGeom>
            <a:rect b="b" l="l" r="r" t="t"/>
            <a:pathLst>
              <a:path extrusionOk="0" h="907" w="1333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3" name="Google Shape;2783;p33"/>
          <p:cNvSpPr/>
          <p:nvPr/>
        </p:nvSpPr>
        <p:spPr>
          <a:xfrm rot="-1528266">
            <a:off x="1602008" y="364458"/>
            <a:ext cx="144557" cy="99016"/>
          </a:xfrm>
          <a:custGeom>
            <a:rect b="b" l="l" r="r" t="t"/>
            <a:pathLst>
              <a:path extrusionOk="0" h="911" w="133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4" name="Google Shape;2784;p33"/>
          <p:cNvSpPr/>
          <p:nvPr/>
        </p:nvSpPr>
        <p:spPr>
          <a:xfrm rot="-1528266">
            <a:off x="426789" y="780491"/>
            <a:ext cx="129666" cy="97386"/>
          </a:xfrm>
          <a:custGeom>
            <a:rect b="b" l="l" r="r" t="t"/>
            <a:pathLst>
              <a:path extrusionOk="0" h="896" w="1193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5" name="Google Shape;2785;p33"/>
          <p:cNvSpPr/>
          <p:nvPr/>
        </p:nvSpPr>
        <p:spPr>
          <a:xfrm rot="-1528266">
            <a:off x="222958" y="481381"/>
            <a:ext cx="130319" cy="102494"/>
          </a:xfrm>
          <a:custGeom>
            <a:rect b="b" l="l" r="r" t="t"/>
            <a:pathLst>
              <a:path extrusionOk="0" h="943" w="1199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6" name="Google Shape;2786;p33"/>
          <p:cNvSpPr/>
          <p:nvPr/>
        </p:nvSpPr>
        <p:spPr>
          <a:xfrm rot="-1528266">
            <a:off x="277483" y="318071"/>
            <a:ext cx="132710" cy="82278"/>
          </a:xfrm>
          <a:custGeom>
            <a:rect b="b" l="l" r="r" t="t"/>
            <a:pathLst>
              <a:path extrusionOk="0" h="757" w="1221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7" name="Google Shape;2787;p33"/>
          <p:cNvSpPr/>
          <p:nvPr/>
        </p:nvSpPr>
        <p:spPr>
          <a:xfrm rot="-1528266">
            <a:off x="493329" y="179347"/>
            <a:ext cx="159882" cy="101298"/>
          </a:xfrm>
          <a:custGeom>
            <a:rect b="b" l="l" r="r" t="t"/>
            <a:pathLst>
              <a:path extrusionOk="0" h="932" w="1471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8" name="Google Shape;2788;p33"/>
          <p:cNvSpPr/>
          <p:nvPr/>
        </p:nvSpPr>
        <p:spPr>
          <a:xfrm rot="-1528266">
            <a:off x="768389" y="324321"/>
            <a:ext cx="139340" cy="63040"/>
          </a:xfrm>
          <a:custGeom>
            <a:rect b="b" l="l" r="r" t="t"/>
            <a:pathLst>
              <a:path extrusionOk="0" h="580" w="1282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33"/>
          <p:cNvSpPr/>
          <p:nvPr/>
        </p:nvSpPr>
        <p:spPr>
          <a:xfrm rot="-1528266">
            <a:off x="1072208" y="340790"/>
            <a:ext cx="140753" cy="89234"/>
          </a:xfrm>
          <a:custGeom>
            <a:rect b="b" l="l" r="r" t="t"/>
            <a:pathLst>
              <a:path extrusionOk="0" h="821" w="1295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0" name="Google Shape;2790;p33"/>
          <p:cNvSpPr/>
          <p:nvPr/>
        </p:nvSpPr>
        <p:spPr>
          <a:xfrm rot="-1528266">
            <a:off x="1200498" y="483398"/>
            <a:ext cx="117819" cy="86517"/>
          </a:xfrm>
          <a:custGeom>
            <a:rect b="b" l="l" r="r" t="t"/>
            <a:pathLst>
              <a:path extrusionOk="0" h="796" w="1084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1" name="Google Shape;2791;p33"/>
          <p:cNvSpPr/>
          <p:nvPr/>
        </p:nvSpPr>
        <p:spPr>
          <a:xfrm rot="-1528266">
            <a:off x="896107" y="486345"/>
            <a:ext cx="145100" cy="73257"/>
          </a:xfrm>
          <a:custGeom>
            <a:rect b="b" l="l" r="r" t="t"/>
            <a:pathLst>
              <a:path extrusionOk="0" h="674" w="1335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2" name="Google Shape;2792;p33"/>
          <p:cNvSpPr/>
          <p:nvPr/>
        </p:nvSpPr>
        <p:spPr>
          <a:xfrm rot="-1528266">
            <a:off x="1059669" y="651675"/>
            <a:ext cx="108255" cy="61083"/>
          </a:xfrm>
          <a:custGeom>
            <a:rect b="b" l="l" r="r" t="t"/>
            <a:pathLst>
              <a:path extrusionOk="0" h="562" w="996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3" name="Google Shape;2793;p33"/>
          <p:cNvSpPr/>
          <p:nvPr/>
        </p:nvSpPr>
        <p:spPr>
          <a:xfrm rot="-1528266">
            <a:off x="1454293" y="631695"/>
            <a:ext cx="108255" cy="62062"/>
          </a:xfrm>
          <a:custGeom>
            <a:rect b="b" l="l" r="r" t="t"/>
            <a:pathLst>
              <a:path extrusionOk="0" h="571" w="996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4" name="Google Shape;2794;p33"/>
          <p:cNvSpPr/>
          <p:nvPr/>
        </p:nvSpPr>
        <p:spPr>
          <a:xfrm rot="-1528266">
            <a:off x="120138" y="623733"/>
            <a:ext cx="133036" cy="100212"/>
          </a:xfrm>
          <a:custGeom>
            <a:rect b="b" l="l" r="r" t="t"/>
            <a:pathLst>
              <a:path extrusionOk="0" h="922" w="1224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5" name="Google Shape;2795;p33"/>
          <p:cNvSpPr/>
          <p:nvPr/>
        </p:nvSpPr>
        <p:spPr>
          <a:xfrm rot="-1528266">
            <a:off x="-69531" y="454053"/>
            <a:ext cx="130210" cy="105863"/>
          </a:xfrm>
          <a:custGeom>
            <a:rect b="b" l="l" r="r" t="t"/>
            <a:pathLst>
              <a:path extrusionOk="0" h="974" w="1198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6" name="Google Shape;2796;p33"/>
          <p:cNvSpPr/>
          <p:nvPr/>
        </p:nvSpPr>
        <p:spPr>
          <a:xfrm rot="-1528266">
            <a:off x="-13470" y="207429"/>
            <a:ext cx="114776" cy="118689"/>
          </a:xfrm>
          <a:custGeom>
            <a:rect b="b" l="l" r="r" t="t"/>
            <a:pathLst>
              <a:path extrusionOk="0" h="1092" w="1056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Google Shape;2797;p33"/>
          <p:cNvSpPr/>
          <p:nvPr/>
        </p:nvSpPr>
        <p:spPr>
          <a:xfrm rot="-1528266">
            <a:off x="14684" y="-11098"/>
            <a:ext cx="169229" cy="109668"/>
          </a:xfrm>
          <a:custGeom>
            <a:rect b="b" l="l" r="r" t="t"/>
            <a:pathLst>
              <a:path extrusionOk="0" h="1009" w="1557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8" name="Google Shape;2798;p33"/>
          <p:cNvSpPr/>
          <p:nvPr/>
        </p:nvSpPr>
        <p:spPr>
          <a:xfrm rot="-1528266">
            <a:off x="814676" y="142697"/>
            <a:ext cx="137601" cy="76626"/>
          </a:xfrm>
          <a:custGeom>
            <a:rect b="b" l="l" r="r" t="t"/>
            <a:pathLst>
              <a:path extrusionOk="0" h="705" w="1266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9" name="Google Shape;2799;p33"/>
          <p:cNvSpPr/>
          <p:nvPr/>
        </p:nvSpPr>
        <p:spPr>
          <a:xfrm rot="-1528266">
            <a:off x="1037666" y="141399"/>
            <a:ext cx="131840" cy="79126"/>
          </a:xfrm>
          <a:custGeom>
            <a:rect b="b" l="l" r="r" t="t"/>
            <a:pathLst>
              <a:path extrusionOk="0" h="728" w="1213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0" name="Google Shape;2800;p33"/>
          <p:cNvSpPr/>
          <p:nvPr/>
        </p:nvSpPr>
        <p:spPr>
          <a:xfrm rot="-1528266">
            <a:off x="1276508" y="207667"/>
            <a:ext cx="134883" cy="75756"/>
          </a:xfrm>
          <a:custGeom>
            <a:rect b="b" l="l" r="r" t="t"/>
            <a:pathLst>
              <a:path extrusionOk="0" h="697" w="1241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1" name="Google Shape;2801;p33"/>
          <p:cNvSpPr/>
          <p:nvPr/>
        </p:nvSpPr>
        <p:spPr>
          <a:xfrm rot="-1528266">
            <a:off x="1181149" y="728729"/>
            <a:ext cx="145861" cy="92603"/>
          </a:xfrm>
          <a:custGeom>
            <a:rect b="b" l="l" r="r" t="t"/>
            <a:pathLst>
              <a:path extrusionOk="0" h="852" w="1342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2" name="Google Shape;2802;p33"/>
          <p:cNvSpPr/>
          <p:nvPr/>
        </p:nvSpPr>
        <p:spPr>
          <a:xfrm rot="-1528266">
            <a:off x="940331" y="854415"/>
            <a:ext cx="131188" cy="95103"/>
          </a:xfrm>
          <a:custGeom>
            <a:rect b="b" l="l" r="r" t="t"/>
            <a:pathLst>
              <a:path extrusionOk="0" h="875" w="1207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3" name="Google Shape;2803;p33"/>
          <p:cNvSpPr/>
          <p:nvPr/>
        </p:nvSpPr>
        <p:spPr>
          <a:xfrm rot="-1528266">
            <a:off x="574148" y="447517"/>
            <a:ext cx="150643" cy="92386"/>
          </a:xfrm>
          <a:custGeom>
            <a:rect b="b" l="l" r="r" t="t"/>
            <a:pathLst>
              <a:path extrusionOk="0" h="850" w="1386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4" name="Google Shape;2804;p33"/>
          <p:cNvSpPr/>
          <p:nvPr/>
        </p:nvSpPr>
        <p:spPr>
          <a:xfrm rot="-1528266">
            <a:off x="777441" y="681870"/>
            <a:ext cx="145752" cy="57279"/>
          </a:xfrm>
          <a:custGeom>
            <a:rect b="b" l="l" r="r" t="t"/>
            <a:pathLst>
              <a:path extrusionOk="0" h="527" w="1341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5" name="Google Shape;2805;p33"/>
          <p:cNvSpPr/>
          <p:nvPr/>
        </p:nvSpPr>
        <p:spPr>
          <a:xfrm rot="-1528266">
            <a:off x="243563" y="110886"/>
            <a:ext cx="111950" cy="72822"/>
          </a:xfrm>
          <a:custGeom>
            <a:rect b="b" l="l" r="r" t="t"/>
            <a:pathLst>
              <a:path extrusionOk="0" h="670" w="103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6" name="Google Shape;2806;p33"/>
          <p:cNvSpPr/>
          <p:nvPr/>
        </p:nvSpPr>
        <p:spPr>
          <a:xfrm rot="-1528266">
            <a:off x="-229225" y="-7304"/>
            <a:ext cx="121080" cy="103364"/>
          </a:xfrm>
          <a:custGeom>
            <a:rect b="b" l="l" r="r" t="t"/>
            <a:pathLst>
              <a:path extrusionOk="0" h="951" w="1114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7" name="Google Shape;2807;p33"/>
          <p:cNvSpPr/>
          <p:nvPr/>
        </p:nvSpPr>
        <p:spPr>
          <a:xfrm rot="-1528266">
            <a:off x="-251053" y="272868"/>
            <a:ext cx="120102" cy="103146"/>
          </a:xfrm>
          <a:custGeom>
            <a:rect b="b" l="l" r="r" t="t"/>
            <a:pathLst>
              <a:path extrusionOk="0" h="949" w="1105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8" name="Google Shape;2808;p33"/>
          <p:cNvSpPr/>
          <p:nvPr/>
        </p:nvSpPr>
        <p:spPr>
          <a:xfrm rot="-1528266">
            <a:off x="-474287" y="96210"/>
            <a:ext cx="121080" cy="103798"/>
          </a:xfrm>
          <a:custGeom>
            <a:rect b="b" l="l" r="r" t="t"/>
            <a:pathLst>
              <a:path extrusionOk="0" h="955" w="1114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9" name="Google Shape;2809;p33"/>
          <p:cNvSpPr/>
          <p:nvPr/>
        </p:nvSpPr>
        <p:spPr>
          <a:xfrm rot="-1528266">
            <a:off x="1370949" y="432494"/>
            <a:ext cx="122058" cy="73039"/>
          </a:xfrm>
          <a:custGeom>
            <a:rect b="b" l="l" r="r" t="t"/>
            <a:pathLst>
              <a:path extrusionOk="0" h="672" w="1123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4">
    <p:spTree>
      <p:nvGrpSpPr>
        <p:cNvPr id="2810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p34"/>
          <p:cNvSpPr/>
          <p:nvPr/>
        </p:nvSpPr>
        <p:spPr>
          <a:xfrm>
            <a:off x="-547823" y="3879305"/>
            <a:ext cx="2047797" cy="1591484"/>
          </a:xfrm>
          <a:custGeom>
            <a:rect b="b" l="l" r="r" t="t"/>
            <a:pathLst>
              <a:path extrusionOk="0" h="11056" w="14226">
                <a:moveTo>
                  <a:pt x="5925" y="1"/>
                </a:moveTo>
                <a:cubicBezTo>
                  <a:pt x="4566" y="1"/>
                  <a:pt x="3388" y="462"/>
                  <a:pt x="2341" y="1630"/>
                </a:cubicBezTo>
                <a:cubicBezTo>
                  <a:pt x="1237" y="2848"/>
                  <a:pt x="98" y="4482"/>
                  <a:pt x="36" y="6186"/>
                </a:cubicBezTo>
                <a:cubicBezTo>
                  <a:pt x="1" y="7113"/>
                  <a:pt x="345" y="8093"/>
                  <a:pt x="1096" y="8641"/>
                </a:cubicBezTo>
                <a:cubicBezTo>
                  <a:pt x="1705" y="9100"/>
                  <a:pt x="2500" y="9214"/>
                  <a:pt x="3241" y="9382"/>
                </a:cubicBezTo>
                <a:cubicBezTo>
                  <a:pt x="5027" y="9779"/>
                  <a:pt x="7602" y="11056"/>
                  <a:pt x="9796" y="11056"/>
                </a:cubicBezTo>
                <a:cubicBezTo>
                  <a:pt x="10726" y="11056"/>
                  <a:pt x="11588" y="10826"/>
                  <a:pt x="12292" y="10203"/>
                </a:cubicBezTo>
                <a:cubicBezTo>
                  <a:pt x="12557" y="9974"/>
                  <a:pt x="12795" y="9674"/>
                  <a:pt x="12981" y="9303"/>
                </a:cubicBezTo>
                <a:cubicBezTo>
                  <a:pt x="14208" y="6919"/>
                  <a:pt x="14226" y="2354"/>
                  <a:pt x="11330" y="1118"/>
                </a:cubicBezTo>
                <a:cubicBezTo>
                  <a:pt x="10102" y="597"/>
                  <a:pt x="8610" y="376"/>
                  <a:pt x="7303" y="137"/>
                </a:cubicBezTo>
                <a:cubicBezTo>
                  <a:pt x="6824" y="49"/>
                  <a:pt x="6365" y="1"/>
                  <a:pt x="5925" y="1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2" name="Google Shape;2812;p34"/>
          <p:cNvSpPr/>
          <p:nvPr/>
        </p:nvSpPr>
        <p:spPr>
          <a:xfrm>
            <a:off x="-630305" y="3756662"/>
            <a:ext cx="2172312" cy="1780918"/>
          </a:xfrm>
          <a:custGeom>
            <a:rect b="b" l="l" r="r" t="t"/>
            <a:pathLst>
              <a:path extrusionOk="0" h="12372" w="15091">
                <a:moveTo>
                  <a:pt x="918" y="4018"/>
                </a:moveTo>
                <a:cubicBezTo>
                  <a:pt x="892" y="4000"/>
                  <a:pt x="927" y="3965"/>
                  <a:pt x="883" y="3956"/>
                </a:cubicBezTo>
                <a:lnTo>
                  <a:pt x="909" y="3903"/>
                </a:lnTo>
                <a:cubicBezTo>
                  <a:pt x="936" y="3903"/>
                  <a:pt x="909" y="3992"/>
                  <a:pt x="945" y="3947"/>
                </a:cubicBezTo>
                <a:cubicBezTo>
                  <a:pt x="954" y="3965"/>
                  <a:pt x="927" y="3992"/>
                  <a:pt x="918" y="4018"/>
                </a:cubicBezTo>
                <a:close/>
                <a:moveTo>
                  <a:pt x="883" y="4283"/>
                </a:moveTo>
                <a:cubicBezTo>
                  <a:pt x="865" y="4274"/>
                  <a:pt x="892" y="4248"/>
                  <a:pt x="874" y="4239"/>
                </a:cubicBezTo>
                <a:cubicBezTo>
                  <a:pt x="874" y="4195"/>
                  <a:pt x="909" y="4230"/>
                  <a:pt x="918" y="4221"/>
                </a:cubicBezTo>
                <a:cubicBezTo>
                  <a:pt x="945" y="4204"/>
                  <a:pt x="954" y="4115"/>
                  <a:pt x="989" y="4159"/>
                </a:cubicBezTo>
                <a:cubicBezTo>
                  <a:pt x="962" y="4230"/>
                  <a:pt x="918" y="4265"/>
                  <a:pt x="883" y="4283"/>
                </a:cubicBezTo>
                <a:close/>
                <a:moveTo>
                  <a:pt x="892" y="4000"/>
                </a:moveTo>
                <a:lnTo>
                  <a:pt x="839" y="4089"/>
                </a:lnTo>
                <a:cubicBezTo>
                  <a:pt x="804" y="4062"/>
                  <a:pt x="848" y="3956"/>
                  <a:pt x="892" y="4000"/>
                </a:cubicBezTo>
                <a:close/>
                <a:moveTo>
                  <a:pt x="592" y="5051"/>
                </a:moveTo>
                <a:cubicBezTo>
                  <a:pt x="583" y="5007"/>
                  <a:pt x="574" y="5007"/>
                  <a:pt x="609" y="4963"/>
                </a:cubicBezTo>
                <a:cubicBezTo>
                  <a:pt x="627" y="4928"/>
                  <a:pt x="574" y="4928"/>
                  <a:pt x="574" y="4901"/>
                </a:cubicBezTo>
                <a:lnTo>
                  <a:pt x="662" y="4733"/>
                </a:lnTo>
                <a:cubicBezTo>
                  <a:pt x="698" y="4680"/>
                  <a:pt x="662" y="4769"/>
                  <a:pt x="645" y="4786"/>
                </a:cubicBezTo>
                <a:cubicBezTo>
                  <a:pt x="680" y="4795"/>
                  <a:pt x="698" y="4742"/>
                  <a:pt x="742" y="4769"/>
                </a:cubicBezTo>
                <a:cubicBezTo>
                  <a:pt x="751" y="4742"/>
                  <a:pt x="698" y="4733"/>
                  <a:pt x="698" y="4707"/>
                </a:cubicBezTo>
                <a:cubicBezTo>
                  <a:pt x="742" y="4601"/>
                  <a:pt x="804" y="4619"/>
                  <a:pt x="857" y="4601"/>
                </a:cubicBezTo>
                <a:cubicBezTo>
                  <a:pt x="865" y="4539"/>
                  <a:pt x="901" y="4495"/>
                  <a:pt x="945" y="4477"/>
                </a:cubicBezTo>
                <a:cubicBezTo>
                  <a:pt x="936" y="4566"/>
                  <a:pt x="812" y="4654"/>
                  <a:pt x="768" y="4724"/>
                </a:cubicBezTo>
                <a:cubicBezTo>
                  <a:pt x="786" y="4716"/>
                  <a:pt x="795" y="4689"/>
                  <a:pt x="821" y="4707"/>
                </a:cubicBezTo>
                <a:cubicBezTo>
                  <a:pt x="786" y="4769"/>
                  <a:pt x="751" y="4839"/>
                  <a:pt x="698" y="4813"/>
                </a:cubicBezTo>
                <a:cubicBezTo>
                  <a:pt x="618" y="4892"/>
                  <a:pt x="671" y="4998"/>
                  <a:pt x="627" y="5078"/>
                </a:cubicBezTo>
                <a:cubicBezTo>
                  <a:pt x="636" y="5069"/>
                  <a:pt x="583" y="5069"/>
                  <a:pt x="583" y="5095"/>
                </a:cubicBezTo>
                <a:cubicBezTo>
                  <a:pt x="627" y="5122"/>
                  <a:pt x="636" y="5051"/>
                  <a:pt x="689" y="5104"/>
                </a:cubicBezTo>
                <a:cubicBezTo>
                  <a:pt x="636" y="5139"/>
                  <a:pt x="662" y="5184"/>
                  <a:pt x="645" y="5228"/>
                </a:cubicBezTo>
                <a:cubicBezTo>
                  <a:pt x="636" y="5254"/>
                  <a:pt x="592" y="5272"/>
                  <a:pt x="592" y="5325"/>
                </a:cubicBezTo>
                <a:cubicBezTo>
                  <a:pt x="574" y="5316"/>
                  <a:pt x="583" y="5298"/>
                  <a:pt x="592" y="5281"/>
                </a:cubicBezTo>
                <a:cubicBezTo>
                  <a:pt x="574" y="5210"/>
                  <a:pt x="477" y="5184"/>
                  <a:pt x="512" y="5086"/>
                </a:cubicBezTo>
                <a:cubicBezTo>
                  <a:pt x="512" y="5131"/>
                  <a:pt x="574" y="5148"/>
                  <a:pt x="574" y="5192"/>
                </a:cubicBezTo>
                <a:cubicBezTo>
                  <a:pt x="592" y="5201"/>
                  <a:pt x="600" y="5166"/>
                  <a:pt x="618" y="5148"/>
                </a:cubicBezTo>
                <a:cubicBezTo>
                  <a:pt x="583" y="5122"/>
                  <a:pt x="583" y="5113"/>
                  <a:pt x="530" y="5069"/>
                </a:cubicBezTo>
                <a:cubicBezTo>
                  <a:pt x="539" y="5034"/>
                  <a:pt x="565" y="5051"/>
                  <a:pt x="592" y="5051"/>
                </a:cubicBezTo>
                <a:close/>
                <a:moveTo>
                  <a:pt x="706" y="4345"/>
                </a:moveTo>
                <a:cubicBezTo>
                  <a:pt x="653" y="4327"/>
                  <a:pt x="698" y="4256"/>
                  <a:pt x="733" y="4248"/>
                </a:cubicBezTo>
                <a:cubicBezTo>
                  <a:pt x="759" y="4265"/>
                  <a:pt x="733" y="4301"/>
                  <a:pt x="706" y="4345"/>
                </a:cubicBezTo>
                <a:close/>
                <a:moveTo>
                  <a:pt x="512" y="4716"/>
                </a:moveTo>
                <a:lnTo>
                  <a:pt x="530" y="4680"/>
                </a:lnTo>
                <a:cubicBezTo>
                  <a:pt x="547" y="4619"/>
                  <a:pt x="574" y="4645"/>
                  <a:pt x="600" y="4610"/>
                </a:cubicBezTo>
                <a:cubicBezTo>
                  <a:pt x="689" y="4468"/>
                  <a:pt x="592" y="4636"/>
                  <a:pt x="600" y="4680"/>
                </a:cubicBezTo>
                <a:cubicBezTo>
                  <a:pt x="574" y="4689"/>
                  <a:pt x="547" y="4742"/>
                  <a:pt x="512" y="4716"/>
                </a:cubicBezTo>
                <a:close/>
                <a:moveTo>
                  <a:pt x="618" y="4451"/>
                </a:moveTo>
                <a:cubicBezTo>
                  <a:pt x="636" y="4407"/>
                  <a:pt x="653" y="4407"/>
                  <a:pt x="671" y="4389"/>
                </a:cubicBezTo>
                <a:cubicBezTo>
                  <a:pt x="680" y="4415"/>
                  <a:pt x="627" y="4477"/>
                  <a:pt x="698" y="4486"/>
                </a:cubicBezTo>
                <a:cubicBezTo>
                  <a:pt x="671" y="4521"/>
                  <a:pt x="618" y="4468"/>
                  <a:pt x="618" y="4451"/>
                </a:cubicBezTo>
                <a:close/>
                <a:moveTo>
                  <a:pt x="857" y="4318"/>
                </a:moveTo>
                <a:cubicBezTo>
                  <a:pt x="892" y="4274"/>
                  <a:pt x="901" y="4345"/>
                  <a:pt x="865" y="4371"/>
                </a:cubicBezTo>
                <a:cubicBezTo>
                  <a:pt x="909" y="4371"/>
                  <a:pt x="927" y="4256"/>
                  <a:pt x="971" y="4256"/>
                </a:cubicBezTo>
                <a:cubicBezTo>
                  <a:pt x="971" y="4309"/>
                  <a:pt x="927" y="4309"/>
                  <a:pt x="918" y="4371"/>
                </a:cubicBezTo>
                <a:cubicBezTo>
                  <a:pt x="883" y="4362"/>
                  <a:pt x="857" y="4415"/>
                  <a:pt x="821" y="4389"/>
                </a:cubicBezTo>
                <a:cubicBezTo>
                  <a:pt x="830" y="4345"/>
                  <a:pt x="892" y="4354"/>
                  <a:pt x="857" y="4318"/>
                </a:cubicBezTo>
                <a:close/>
                <a:moveTo>
                  <a:pt x="1042" y="3965"/>
                </a:moveTo>
                <a:cubicBezTo>
                  <a:pt x="1104" y="3983"/>
                  <a:pt x="1015" y="4133"/>
                  <a:pt x="971" y="4080"/>
                </a:cubicBezTo>
                <a:cubicBezTo>
                  <a:pt x="1007" y="4036"/>
                  <a:pt x="1024" y="4018"/>
                  <a:pt x="1042" y="3965"/>
                </a:cubicBezTo>
                <a:close/>
                <a:moveTo>
                  <a:pt x="11329" y="1581"/>
                </a:moveTo>
                <a:cubicBezTo>
                  <a:pt x="11293" y="1625"/>
                  <a:pt x="11373" y="1616"/>
                  <a:pt x="11408" y="1634"/>
                </a:cubicBezTo>
                <a:cubicBezTo>
                  <a:pt x="11382" y="1661"/>
                  <a:pt x="11311" y="1652"/>
                  <a:pt x="11320" y="1608"/>
                </a:cubicBezTo>
                <a:cubicBezTo>
                  <a:pt x="11285" y="1599"/>
                  <a:pt x="11293" y="1652"/>
                  <a:pt x="11267" y="1652"/>
                </a:cubicBezTo>
                <a:cubicBezTo>
                  <a:pt x="11232" y="1616"/>
                  <a:pt x="11170" y="1625"/>
                  <a:pt x="11134" y="1590"/>
                </a:cubicBezTo>
                <a:cubicBezTo>
                  <a:pt x="11134" y="1590"/>
                  <a:pt x="11152" y="1555"/>
                  <a:pt x="11152" y="1555"/>
                </a:cubicBezTo>
                <a:cubicBezTo>
                  <a:pt x="11143" y="1537"/>
                  <a:pt x="11028" y="1519"/>
                  <a:pt x="11090" y="1502"/>
                </a:cubicBezTo>
                <a:cubicBezTo>
                  <a:pt x="11170" y="1510"/>
                  <a:pt x="11161" y="1546"/>
                  <a:pt x="11179" y="1572"/>
                </a:cubicBezTo>
                <a:cubicBezTo>
                  <a:pt x="11223" y="1590"/>
                  <a:pt x="11267" y="1599"/>
                  <a:pt x="11293" y="1581"/>
                </a:cubicBezTo>
                <a:cubicBezTo>
                  <a:pt x="11293" y="1510"/>
                  <a:pt x="11232" y="1563"/>
                  <a:pt x="11187" y="1546"/>
                </a:cubicBezTo>
                <a:cubicBezTo>
                  <a:pt x="11170" y="1502"/>
                  <a:pt x="11090" y="1475"/>
                  <a:pt x="11011" y="1457"/>
                </a:cubicBezTo>
                <a:cubicBezTo>
                  <a:pt x="10922" y="1431"/>
                  <a:pt x="10825" y="1413"/>
                  <a:pt x="10772" y="1369"/>
                </a:cubicBezTo>
                <a:cubicBezTo>
                  <a:pt x="11028" y="1422"/>
                  <a:pt x="11346" y="1537"/>
                  <a:pt x="11576" y="1634"/>
                </a:cubicBezTo>
                <a:cubicBezTo>
                  <a:pt x="11523" y="1661"/>
                  <a:pt x="11382" y="1555"/>
                  <a:pt x="11329" y="1581"/>
                </a:cubicBezTo>
                <a:close/>
                <a:moveTo>
                  <a:pt x="11947" y="1608"/>
                </a:moveTo>
                <a:cubicBezTo>
                  <a:pt x="12000" y="1555"/>
                  <a:pt x="12044" y="1625"/>
                  <a:pt x="12106" y="1625"/>
                </a:cubicBezTo>
                <a:cubicBezTo>
                  <a:pt x="12141" y="1625"/>
                  <a:pt x="12123" y="1625"/>
                  <a:pt x="12176" y="1661"/>
                </a:cubicBezTo>
                <a:cubicBezTo>
                  <a:pt x="12167" y="1722"/>
                  <a:pt x="12115" y="1705"/>
                  <a:pt x="12062" y="1678"/>
                </a:cubicBezTo>
                <a:cubicBezTo>
                  <a:pt x="12009" y="1652"/>
                  <a:pt x="11956" y="1608"/>
                  <a:pt x="11947" y="1608"/>
                </a:cubicBezTo>
                <a:close/>
                <a:moveTo>
                  <a:pt x="11814" y="1502"/>
                </a:moveTo>
                <a:cubicBezTo>
                  <a:pt x="11797" y="1510"/>
                  <a:pt x="11770" y="1528"/>
                  <a:pt x="11797" y="1546"/>
                </a:cubicBezTo>
                <a:cubicBezTo>
                  <a:pt x="11823" y="1563"/>
                  <a:pt x="11850" y="1528"/>
                  <a:pt x="11823" y="1519"/>
                </a:cubicBezTo>
                <a:cubicBezTo>
                  <a:pt x="11876" y="1493"/>
                  <a:pt x="11894" y="1572"/>
                  <a:pt x="11956" y="1581"/>
                </a:cubicBezTo>
                <a:lnTo>
                  <a:pt x="11947" y="1608"/>
                </a:lnTo>
                <a:cubicBezTo>
                  <a:pt x="11814" y="1563"/>
                  <a:pt x="11673" y="1563"/>
                  <a:pt x="11567" y="1519"/>
                </a:cubicBezTo>
                <a:cubicBezTo>
                  <a:pt x="11505" y="1493"/>
                  <a:pt x="11514" y="1449"/>
                  <a:pt x="11435" y="1457"/>
                </a:cubicBezTo>
                <a:cubicBezTo>
                  <a:pt x="11417" y="1431"/>
                  <a:pt x="11435" y="1431"/>
                  <a:pt x="11452" y="1413"/>
                </a:cubicBezTo>
                <a:cubicBezTo>
                  <a:pt x="11443" y="1369"/>
                  <a:pt x="11373" y="1352"/>
                  <a:pt x="11329" y="1316"/>
                </a:cubicBezTo>
                <a:cubicBezTo>
                  <a:pt x="11329" y="1254"/>
                  <a:pt x="11461" y="1387"/>
                  <a:pt x="11443" y="1325"/>
                </a:cubicBezTo>
                <a:cubicBezTo>
                  <a:pt x="11488" y="1299"/>
                  <a:pt x="11479" y="1387"/>
                  <a:pt x="11488" y="1413"/>
                </a:cubicBezTo>
                <a:cubicBezTo>
                  <a:pt x="11541" y="1404"/>
                  <a:pt x="11523" y="1449"/>
                  <a:pt x="11532" y="1457"/>
                </a:cubicBezTo>
                <a:cubicBezTo>
                  <a:pt x="11549" y="1466"/>
                  <a:pt x="11585" y="1466"/>
                  <a:pt x="11602" y="1484"/>
                </a:cubicBezTo>
                <a:cubicBezTo>
                  <a:pt x="11602" y="1484"/>
                  <a:pt x="11585" y="1528"/>
                  <a:pt x="11620" y="1528"/>
                </a:cubicBezTo>
                <a:cubicBezTo>
                  <a:pt x="11638" y="1528"/>
                  <a:pt x="11638" y="1510"/>
                  <a:pt x="11629" y="1493"/>
                </a:cubicBezTo>
                <a:cubicBezTo>
                  <a:pt x="11620" y="1449"/>
                  <a:pt x="11594" y="1484"/>
                  <a:pt x="11558" y="1431"/>
                </a:cubicBezTo>
                <a:cubicBezTo>
                  <a:pt x="11558" y="1431"/>
                  <a:pt x="11594" y="1422"/>
                  <a:pt x="11585" y="1413"/>
                </a:cubicBezTo>
                <a:cubicBezTo>
                  <a:pt x="11558" y="1387"/>
                  <a:pt x="11479" y="1396"/>
                  <a:pt x="11505" y="1352"/>
                </a:cubicBezTo>
                <a:cubicBezTo>
                  <a:pt x="11647" y="1404"/>
                  <a:pt x="11717" y="1457"/>
                  <a:pt x="11814" y="1502"/>
                </a:cubicBezTo>
                <a:close/>
                <a:moveTo>
                  <a:pt x="11761" y="1528"/>
                </a:moveTo>
                <a:cubicBezTo>
                  <a:pt x="11726" y="1510"/>
                  <a:pt x="11744" y="1475"/>
                  <a:pt x="11682" y="1466"/>
                </a:cubicBezTo>
                <a:cubicBezTo>
                  <a:pt x="11647" y="1502"/>
                  <a:pt x="11735" y="1555"/>
                  <a:pt x="11761" y="1528"/>
                </a:cubicBezTo>
                <a:close/>
                <a:moveTo>
                  <a:pt x="989" y="4221"/>
                </a:moveTo>
                <a:cubicBezTo>
                  <a:pt x="1024" y="4151"/>
                  <a:pt x="1077" y="4186"/>
                  <a:pt x="1113" y="4098"/>
                </a:cubicBezTo>
                <a:cubicBezTo>
                  <a:pt x="1130" y="4168"/>
                  <a:pt x="1104" y="4212"/>
                  <a:pt x="1033" y="4230"/>
                </a:cubicBezTo>
                <a:cubicBezTo>
                  <a:pt x="1051" y="4283"/>
                  <a:pt x="1033" y="4362"/>
                  <a:pt x="962" y="4380"/>
                </a:cubicBezTo>
                <a:cubicBezTo>
                  <a:pt x="909" y="4398"/>
                  <a:pt x="998" y="4345"/>
                  <a:pt x="1007" y="4301"/>
                </a:cubicBezTo>
                <a:cubicBezTo>
                  <a:pt x="1024" y="4265"/>
                  <a:pt x="998" y="4248"/>
                  <a:pt x="989" y="4221"/>
                </a:cubicBezTo>
                <a:close/>
                <a:moveTo>
                  <a:pt x="12335" y="1696"/>
                </a:moveTo>
                <a:cubicBezTo>
                  <a:pt x="12415" y="1714"/>
                  <a:pt x="12459" y="1846"/>
                  <a:pt x="12353" y="1784"/>
                </a:cubicBezTo>
                <a:cubicBezTo>
                  <a:pt x="12397" y="1784"/>
                  <a:pt x="12388" y="1767"/>
                  <a:pt x="12362" y="1749"/>
                </a:cubicBezTo>
                <a:cubicBezTo>
                  <a:pt x="12344" y="1731"/>
                  <a:pt x="12318" y="1714"/>
                  <a:pt x="12335" y="1696"/>
                </a:cubicBezTo>
                <a:close/>
                <a:moveTo>
                  <a:pt x="12150" y="1714"/>
                </a:moveTo>
                <a:lnTo>
                  <a:pt x="12238" y="1758"/>
                </a:lnTo>
                <a:cubicBezTo>
                  <a:pt x="12238" y="1811"/>
                  <a:pt x="12097" y="1749"/>
                  <a:pt x="12150" y="1714"/>
                </a:cubicBezTo>
                <a:close/>
                <a:moveTo>
                  <a:pt x="989" y="3868"/>
                </a:moveTo>
                <a:lnTo>
                  <a:pt x="962" y="3912"/>
                </a:lnTo>
                <a:lnTo>
                  <a:pt x="909" y="3886"/>
                </a:lnTo>
                <a:lnTo>
                  <a:pt x="945" y="3833"/>
                </a:lnTo>
                <a:cubicBezTo>
                  <a:pt x="954" y="3877"/>
                  <a:pt x="962" y="3842"/>
                  <a:pt x="989" y="3868"/>
                </a:cubicBezTo>
                <a:close/>
                <a:moveTo>
                  <a:pt x="11285" y="1263"/>
                </a:moveTo>
                <a:cubicBezTo>
                  <a:pt x="11311" y="1228"/>
                  <a:pt x="11382" y="1254"/>
                  <a:pt x="11399" y="1219"/>
                </a:cubicBezTo>
                <a:cubicBezTo>
                  <a:pt x="11461" y="1246"/>
                  <a:pt x="11532" y="1263"/>
                  <a:pt x="11594" y="1290"/>
                </a:cubicBezTo>
                <a:cubicBezTo>
                  <a:pt x="11664" y="1307"/>
                  <a:pt x="11726" y="1334"/>
                  <a:pt x="11761" y="1369"/>
                </a:cubicBezTo>
                <a:cubicBezTo>
                  <a:pt x="11708" y="1369"/>
                  <a:pt x="11647" y="1343"/>
                  <a:pt x="11594" y="1316"/>
                </a:cubicBezTo>
                <a:cubicBezTo>
                  <a:pt x="11532" y="1290"/>
                  <a:pt x="11479" y="1263"/>
                  <a:pt x="11426" y="1263"/>
                </a:cubicBezTo>
                <a:cubicBezTo>
                  <a:pt x="11364" y="1254"/>
                  <a:pt x="11337" y="1272"/>
                  <a:pt x="11285" y="1263"/>
                </a:cubicBezTo>
                <a:close/>
                <a:moveTo>
                  <a:pt x="5395" y="107"/>
                </a:moveTo>
                <a:cubicBezTo>
                  <a:pt x="5448" y="18"/>
                  <a:pt x="5572" y="27"/>
                  <a:pt x="5722" y="9"/>
                </a:cubicBezTo>
                <a:cubicBezTo>
                  <a:pt x="5704" y="62"/>
                  <a:pt x="5616" y="36"/>
                  <a:pt x="5554" y="54"/>
                </a:cubicBezTo>
                <a:cubicBezTo>
                  <a:pt x="5492" y="62"/>
                  <a:pt x="5448" y="98"/>
                  <a:pt x="5395" y="107"/>
                </a:cubicBezTo>
                <a:close/>
                <a:moveTo>
                  <a:pt x="433" y="5219"/>
                </a:moveTo>
                <a:cubicBezTo>
                  <a:pt x="468" y="5139"/>
                  <a:pt x="362" y="5219"/>
                  <a:pt x="406" y="5139"/>
                </a:cubicBezTo>
                <a:cubicBezTo>
                  <a:pt x="380" y="5148"/>
                  <a:pt x="371" y="5175"/>
                  <a:pt x="344" y="5157"/>
                </a:cubicBezTo>
                <a:cubicBezTo>
                  <a:pt x="344" y="5122"/>
                  <a:pt x="380" y="5104"/>
                  <a:pt x="397" y="5078"/>
                </a:cubicBezTo>
                <a:cubicBezTo>
                  <a:pt x="415" y="5042"/>
                  <a:pt x="424" y="4963"/>
                  <a:pt x="468" y="4998"/>
                </a:cubicBezTo>
                <a:cubicBezTo>
                  <a:pt x="450" y="5042"/>
                  <a:pt x="433" y="5060"/>
                  <a:pt x="415" y="5078"/>
                </a:cubicBezTo>
                <a:cubicBezTo>
                  <a:pt x="397" y="5122"/>
                  <a:pt x="459" y="5104"/>
                  <a:pt x="450" y="5095"/>
                </a:cubicBezTo>
                <a:cubicBezTo>
                  <a:pt x="477" y="5122"/>
                  <a:pt x="424" y="5175"/>
                  <a:pt x="486" y="5175"/>
                </a:cubicBezTo>
                <a:cubicBezTo>
                  <a:pt x="415" y="5245"/>
                  <a:pt x="477" y="5290"/>
                  <a:pt x="424" y="5334"/>
                </a:cubicBezTo>
                <a:cubicBezTo>
                  <a:pt x="415" y="5325"/>
                  <a:pt x="406" y="5307"/>
                  <a:pt x="389" y="5298"/>
                </a:cubicBezTo>
                <a:cubicBezTo>
                  <a:pt x="397" y="5281"/>
                  <a:pt x="406" y="5201"/>
                  <a:pt x="433" y="5219"/>
                </a:cubicBezTo>
                <a:close/>
                <a:moveTo>
                  <a:pt x="10967" y="1095"/>
                </a:moveTo>
                <a:cubicBezTo>
                  <a:pt x="11011" y="1069"/>
                  <a:pt x="11055" y="1095"/>
                  <a:pt x="11073" y="1131"/>
                </a:cubicBezTo>
                <a:cubicBezTo>
                  <a:pt x="11090" y="1131"/>
                  <a:pt x="11099" y="1113"/>
                  <a:pt x="11099" y="1104"/>
                </a:cubicBezTo>
                <a:cubicBezTo>
                  <a:pt x="11134" y="1148"/>
                  <a:pt x="11187" y="1122"/>
                  <a:pt x="11232" y="1131"/>
                </a:cubicBezTo>
                <a:cubicBezTo>
                  <a:pt x="11249" y="1140"/>
                  <a:pt x="11320" y="1140"/>
                  <a:pt x="11293" y="1184"/>
                </a:cubicBezTo>
                <a:cubicBezTo>
                  <a:pt x="11223" y="1140"/>
                  <a:pt x="11161" y="1184"/>
                  <a:pt x="11117" y="1175"/>
                </a:cubicBezTo>
                <a:cubicBezTo>
                  <a:pt x="11064" y="1157"/>
                  <a:pt x="11046" y="1113"/>
                  <a:pt x="10967" y="1095"/>
                </a:cubicBezTo>
                <a:close/>
                <a:moveTo>
                  <a:pt x="14251" y="8124"/>
                </a:moveTo>
                <a:cubicBezTo>
                  <a:pt x="14225" y="8133"/>
                  <a:pt x="14207" y="8089"/>
                  <a:pt x="14207" y="8044"/>
                </a:cubicBezTo>
                <a:cubicBezTo>
                  <a:pt x="14207" y="8009"/>
                  <a:pt x="14225" y="7965"/>
                  <a:pt x="14260" y="7983"/>
                </a:cubicBezTo>
                <a:cubicBezTo>
                  <a:pt x="14260" y="8018"/>
                  <a:pt x="14216" y="8000"/>
                  <a:pt x="14225" y="8044"/>
                </a:cubicBezTo>
                <a:cubicBezTo>
                  <a:pt x="14225" y="8089"/>
                  <a:pt x="14269" y="8036"/>
                  <a:pt x="14278" y="8018"/>
                </a:cubicBezTo>
                <a:cubicBezTo>
                  <a:pt x="14295" y="7947"/>
                  <a:pt x="14198" y="7965"/>
                  <a:pt x="14216" y="7886"/>
                </a:cubicBezTo>
                <a:cubicBezTo>
                  <a:pt x="14269" y="7903"/>
                  <a:pt x="14313" y="7974"/>
                  <a:pt x="14304" y="8044"/>
                </a:cubicBezTo>
                <a:cubicBezTo>
                  <a:pt x="14295" y="8089"/>
                  <a:pt x="14260" y="8080"/>
                  <a:pt x="14251" y="8124"/>
                </a:cubicBezTo>
                <a:close/>
                <a:moveTo>
                  <a:pt x="14454" y="6658"/>
                </a:moveTo>
                <a:cubicBezTo>
                  <a:pt x="14446" y="6614"/>
                  <a:pt x="14419" y="6543"/>
                  <a:pt x="14481" y="6552"/>
                </a:cubicBezTo>
                <a:cubicBezTo>
                  <a:pt x="14481" y="6579"/>
                  <a:pt x="14437" y="6579"/>
                  <a:pt x="14454" y="6641"/>
                </a:cubicBezTo>
                <a:cubicBezTo>
                  <a:pt x="14507" y="6649"/>
                  <a:pt x="14472" y="6561"/>
                  <a:pt x="14534" y="6588"/>
                </a:cubicBezTo>
                <a:cubicBezTo>
                  <a:pt x="14525" y="6632"/>
                  <a:pt x="14463" y="6755"/>
                  <a:pt x="14525" y="6729"/>
                </a:cubicBezTo>
                <a:cubicBezTo>
                  <a:pt x="14569" y="6755"/>
                  <a:pt x="14516" y="6826"/>
                  <a:pt x="14481" y="6817"/>
                </a:cubicBezTo>
                <a:cubicBezTo>
                  <a:pt x="14472" y="6799"/>
                  <a:pt x="14490" y="6764"/>
                  <a:pt x="14481" y="6746"/>
                </a:cubicBezTo>
                <a:cubicBezTo>
                  <a:pt x="14481" y="6738"/>
                  <a:pt x="14454" y="6729"/>
                  <a:pt x="14454" y="6729"/>
                </a:cubicBezTo>
                <a:cubicBezTo>
                  <a:pt x="14446" y="6702"/>
                  <a:pt x="14454" y="6676"/>
                  <a:pt x="14454" y="6658"/>
                </a:cubicBezTo>
                <a:close/>
                <a:moveTo>
                  <a:pt x="14242" y="6914"/>
                </a:moveTo>
                <a:cubicBezTo>
                  <a:pt x="14216" y="6861"/>
                  <a:pt x="14251" y="6729"/>
                  <a:pt x="14242" y="6649"/>
                </a:cubicBezTo>
                <a:cubicBezTo>
                  <a:pt x="14260" y="6676"/>
                  <a:pt x="14287" y="6702"/>
                  <a:pt x="14348" y="6685"/>
                </a:cubicBezTo>
                <a:cubicBezTo>
                  <a:pt x="14357" y="6746"/>
                  <a:pt x="14295" y="6711"/>
                  <a:pt x="14269" y="6720"/>
                </a:cubicBezTo>
                <a:cubicBezTo>
                  <a:pt x="14251" y="6764"/>
                  <a:pt x="14295" y="6746"/>
                  <a:pt x="14313" y="6755"/>
                </a:cubicBezTo>
                <a:cubicBezTo>
                  <a:pt x="14322" y="6764"/>
                  <a:pt x="14331" y="6799"/>
                  <a:pt x="14313" y="6791"/>
                </a:cubicBezTo>
                <a:cubicBezTo>
                  <a:pt x="14331" y="6799"/>
                  <a:pt x="14348" y="6799"/>
                  <a:pt x="14375" y="6782"/>
                </a:cubicBezTo>
                <a:cubicBezTo>
                  <a:pt x="14384" y="6764"/>
                  <a:pt x="14357" y="6755"/>
                  <a:pt x="14357" y="6755"/>
                </a:cubicBezTo>
                <a:cubicBezTo>
                  <a:pt x="14366" y="6738"/>
                  <a:pt x="14428" y="6694"/>
                  <a:pt x="14401" y="6658"/>
                </a:cubicBezTo>
                <a:cubicBezTo>
                  <a:pt x="14446" y="6676"/>
                  <a:pt x="14446" y="6746"/>
                  <a:pt x="14401" y="6764"/>
                </a:cubicBezTo>
                <a:cubicBezTo>
                  <a:pt x="14401" y="6852"/>
                  <a:pt x="14446" y="6852"/>
                  <a:pt x="14410" y="6941"/>
                </a:cubicBezTo>
                <a:cubicBezTo>
                  <a:pt x="14375" y="6932"/>
                  <a:pt x="14384" y="6879"/>
                  <a:pt x="14384" y="6835"/>
                </a:cubicBezTo>
                <a:lnTo>
                  <a:pt x="14340" y="6826"/>
                </a:lnTo>
                <a:cubicBezTo>
                  <a:pt x="14340" y="6897"/>
                  <a:pt x="14393" y="6905"/>
                  <a:pt x="14348" y="6976"/>
                </a:cubicBezTo>
                <a:cubicBezTo>
                  <a:pt x="14348" y="6994"/>
                  <a:pt x="14375" y="6985"/>
                  <a:pt x="14393" y="6994"/>
                </a:cubicBezTo>
                <a:cubicBezTo>
                  <a:pt x="14401" y="7047"/>
                  <a:pt x="14357" y="7029"/>
                  <a:pt x="14357" y="7064"/>
                </a:cubicBezTo>
                <a:cubicBezTo>
                  <a:pt x="14357" y="7109"/>
                  <a:pt x="14410" y="7100"/>
                  <a:pt x="14384" y="7170"/>
                </a:cubicBezTo>
                <a:cubicBezTo>
                  <a:pt x="14331" y="7170"/>
                  <a:pt x="14331" y="7117"/>
                  <a:pt x="14331" y="7064"/>
                </a:cubicBezTo>
                <a:cubicBezTo>
                  <a:pt x="14295" y="6994"/>
                  <a:pt x="14278" y="7003"/>
                  <a:pt x="14225" y="6985"/>
                </a:cubicBezTo>
                <a:cubicBezTo>
                  <a:pt x="14207" y="6914"/>
                  <a:pt x="14295" y="6985"/>
                  <a:pt x="14278" y="6914"/>
                </a:cubicBezTo>
                <a:cubicBezTo>
                  <a:pt x="14278" y="6897"/>
                  <a:pt x="14251" y="6897"/>
                  <a:pt x="14242" y="6914"/>
                </a:cubicBezTo>
                <a:close/>
                <a:moveTo>
                  <a:pt x="14454" y="7921"/>
                </a:moveTo>
                <a:cubicBezTo>
                  <a:pt x="14481" y="7956"/>
                  <a:pt x="14437" y="7956"/>
                  <a:pt x="14428" y="7991"/>
                </a:cubicBezTo>
                <a:cubicBezTo>
                  <a:pt x="14428" y="8027"/>
                  <a:pt x="14446" y="8053"/>
                  <a:pt x="14437" y="8062"/>
                </a:cubicBezTo>
                <a:cubicBezTo>
                  <a:pt x="14419" y="8115"/>
                  <a:pt x="14375" y="8133"/>
                  <a:pt x="14366" y="8186"/>
                </a:cubicBezTo>
                <a:cubicBezTo>
                  <a:pt x="14295" y="8124"/>
                  <a:pt x="14428" y="8062"/>
                  <a:pt x="14384" y="7983"/>
                </a:cubicBezTo>
                <a:cubicBezTo>
                  <a:pt x="14419" y="7974"/>
                  <a:pt x="14437" y="7956"/>
                  <a:pt x="14454" y="7921"/>
                </a:cubicBezTo>
                <a:close/>
                <a:moveTo>
                  <a:pt x="14454" y="7665"/>
                </a:moveTo>
                <a:cubicBezTo>
                  <a:pt x="14481" y="7665"/>
                  <a:pt x="14490" y="7753"/>
                  <a:pt x="14454" y="7762"/>
                </a:cubicBezTo>
                <a:cubicBezTo>
                  <a:pt x="14463" y="7806"/>
                  <a:pt x="14499" y="7833"/>
                  <a:pt x="14472" y="7912"/>
                </a:cubicBezTo>
                <a:cubicBezTo>
                  <a:pt x="14463" y="7815"/>
                  <a:pt x="14419" y="7868"/>
                  <a:pt x="14393" y="7930"/>
                </a:cubicBezTo>
                <a:cubicBezTo>
                  <a:pt x="14331" y="7841"/>
                  <a:pt x="14446" y="7788"/>
                  <a:pt x="14419" y="7682"/>
                </a:cubicBezTo>
                <a:cubicBezTo>
                  <a:pt x="14437" y="7682"/>
                  <a:pt x="14446" y="7682"/>
                  <a:pt x="14454" y="7665"/>
                </a:cubicBezTo>
                <a:close/>
                <a:moveTo>
                  <a:pt x="14437" y="6067"/>
                </a:moveTo>
                <a:lnTo>
                  <a:pt x="14446" y="6120"/>
                </a:lnTo>
                <a:cubicBezTo>
                  <a:pt x="14410" y="6111"/>
                  <a:pt x="14366" y="6102"/>
                  <a:pt x="14366" y="6049"/>
                </a:cubicBezTo>
                <a:cubicBezTo>
                  <a:pt x="14410" y="6031"/>
                  <a:pt x="14401" y="6075"/>
                  <a:pt x="14437" y="6067"/>
                </a:cubicBezTo>
                <a:close/>
                <a:moveTo>
                  <a:pt x="14242" y="6093"/>
                </a:moveTo>
                <a:cubicBezTo>
                  <a:pt x="14242" y="6120"/>
                  <a:pt x="14198" y="6120"/>
                  <a:pt x="14216" y="6181"/>
                </a:cubicBezTo>
                <a:cubicBezTo>
                  <a:pt x="14234" y="6199"/>
                  <a:pt x="14251" y="6190"/>
                  <a:pt x="14251" y="6234"/>
                </a:cubicBezTo>
                <a:cubicBezTo>
                  <a:pt x="14234" y="6226"/>
                  <a:pt x="14207" y="6226"/>
                  <a:pt x="14207" y="6252"/>
                </a:cubicBezTo>
                <a:cubicBezTo>
                  <a:pt x="14190" y="6208"/>
                  <a:pt x="14163" y="6102"/>
                  <a:pt x="14242" y="6093"/>
                </a:cubicBezTo>
                <a:close/>
                <a:moveTo>
                  <a:pt x="14225" y="6270"/>
                </a:moveTo>
                <a:cubicBezTo>
                  <a:pt x="14287" y="6287"/>
                  <a:pt x="14216" y="6349"/>
                  <a:pt x="14242" y="6420"/>
                </a:cubicBezTo>
                <a:cubicBezTo>
                  <a:pt x="14304" y="6393"/>
                  <a:pt x="14234" y="6543"/>
                  <a:pt x="14269" y="6596"/>
                </a:cubicBezTo>
                <a:cubicBezTo>
                  <a:pt x="14207" y="6614"/>
                  <a:pt x="14234" y="6508"/>
                  <a:pt x="14225" y="6455"/>
                </a:cubicBezTo>
                <a:cubicBezTo>
                  <a:pt x="14216" y="6384"/>
                  <a:pt x="14190" y="6314"/>
                  <a:pt x="14225" y="6270"/>
                </a:cubicBezTo>
                <a:close/>
                <a:moveTo>
                  <a:pt x="14295" y="6226"/>
                </a:moveTo>
                <a:cubicBezTo>
                  <a:pt x="14313" y="6226"/>
                  <a:pt x="14304" y="6252"/>
                  <a:pt x="14313" y="6261"/>
                </a:cubicBezTo>
                <a:cubicBezTo>
                  <a:pt x="14340" y="6261"/>
                  <a:pt x="14348" y="6252"/>
                  <a:pt x="14357" y="6226"/>
                </a:cubicBezTo>
                <a:cubicBezTo>
                  <a:pt x="14375" y="6226"/>
                  <a:pt x="14375" y="6331"/>
                  <a:pt x="14401" y="6261"/>
                </a:cubicBezTo>
                <a:cubicBezTo>
                  <a:pt x="14454" y="6270"/>
                  <a:pt x="14393" y="6323"/>
                  <a:pt x="14393" y="6331"/>
                </a:cubicBezTo>
                <a:cubicBezTo>
                  <a:pt x="14384" y="6358"/>
                  <a:pt x="14393" y="6384"/>
                  <a:pt x="14393" y="6402"/>
                </a:cubicBezTo>
                <a:cubicBezTo>
                  <a:pt x="14384" y="6411"/>
                  <a:pt x="14366" y="6420"/>
                  <a:pt x="14357" y="6420"/>
                </a:cubicBezTo>
                <a:cubicBezTo>
                  <a:pt x="14348" y="6446"/>
                  <a:pt x="14366" y="6482"/>
                  <a:pt x="14331" y="6473"/>
                </a:cubicBezTo>
                <a:cubicBezTo>
                  <a:pt x="14331" y="6508"/>
                  <a:pt x="14348" y="6561"/>
                  <a:pt x="14304" y="6543"/>
                </a:cubicBezTo>
                <a:cubicBezTo>
                  <a:pt x="14322" y="6499"/>
                  <a:pt x="14313" y="6437"/>
                  <a:pt x="14331" y="6384"/>
                </a:cubicBezTo>
                <a:cubicBezTo>
                  <a:pt x="14340" y="6358"/>
                  <a:pt x="14419" y="6323"/>
                  <a:pt x="14357" y="6279"/>
                </a:cubicBezTo>
                <a:cubicBezTo>
                  <a:pt x="14331" y="6314"/>
                  <a:pt x="14348" y="6393"/>
                  <a:pt x="14287" y="6384"/>
                </a:cubicBezTo>
                <a:cubicBezTo>
                  <a:pt x="14269" y="6296"/>
                  <a:pt x="14340" y="6305"/>
                  <a:pt x="14295" y="6226"/>
                </a:cubicBezTo>
                <a:close/>
                <a:moveTo>
                  <a:pt x="14393" y="8150"/>
                </a:moveTo>
                <a:cubicBezTo>
                  <a:pt x="14401" y="8142"/>
                  <a:pt x="14419" y="8133"/>
                  <a:pt x="14419" y="8159"/>
                </a:cubicBezTo>
                <a:cubicBezTo>
                  <a:pt x="14419" y="8230"/>
                  <a:pt x="14366" y="8398"/>
                  <a:pt x="14340" y="8530"/>
                </a:cubicBezTo>
                <a:cubicBezTo>
                  <a:pt x="14331" y="8592"/>
                  <a:pt x="14295" y="8583"/>
                  <a:pt x="14322" y="8530"/>
                </a:cubicBezTo>
                <a:cubicBezTo>
                  <a:pt x="14340" y="8398"/>
                  <a:pt x="14348" y="8265"/>
                  <a:pt x="14393" y="8150"/>
                </a:cubicBezTo>
                <a:close/>
                <a:moveTo>
                  <a:pt x="14499" y="6331"/>
                </a:moveTo>
                <a:cubicBezTo>
                  <a:pt x="14516" y="6367"/>
                  <a:pt x="14578" y="6349"/>
                  <a:pt x="14569" y="6420"/>
                </a:cubicBezTo>
                <a:cubicBezTo>
                  <a:pt x="14552" y="6367"/>
                  <a:pt x="14499" y="6473"/>
                  <a:pt x="14499" y="6384"/>
                </a:cubicBezTo>
                <a:cubicBezTo>
                  <a:pt x="14463" y="6402"/>
                  <a:pt x="14490" y="6482"/>
                  <a:pt x="14437" y="6455"/>
                </a:cubicBezTo>
                <a:cubicBezTo>
                  <a:pt x="14481" y="6393"/>
                  <a:pt x="14437" y="6305"/>
                  <a:pt x="14463" y="6208"/>
                </a:cubicBezTo>
                <a:cubicBezTo>
                  <a:pt x="14507" y="6252"/>
                  <a:pt x="14472" y="6173"/>
                  <a:pt x="14525" y="6190"/>
                </a:cubicBezTo>
                <a:cubicBezTo>
                  <a:pt x="14543" y="6270"/>
                  <a:pt x="14481" y="6261"/>
                  <a:pt x="14499" y="6331"/>
                </a:cubicBezTo>
                <a:close/>
                <a:moveTo>
                  <a:pt x="14649" y="6367"/>
                </a:moveTo>
                <a:cubicBezTo>
                  <a:pt x="14684" y="6305"/>
                  <a:pt x="14640" y="6499"/>
                  <a:pt x="14684" y="6499"/>
                </a:cubicBezTo>
                <a:cubicBezTo>
                  <a:pt x="14657" y="6552"/>
                  <a:pt x="14693" y="6579"/>
                  <a:pt x="14666" y="6623"/>
                </a:cubicBezTo>
                <a:cubicBezTo>
                  <a:pt x="14657" y="6552"/>
                  <a:pt x="14605" y="6464"/>
                  <a:pt x="14613" y="6420"/>
                </a:cubicBezTo>
                <a:cubicBezTo>
                  <a:pt x="14649" y="6482"/>
                  <a:pt x="14649" y="6437"/>
                  <a:pt x="14649" y="6367"/>
                </a:cubicBezTo>
                <a:close/>
                <a:moveTo>
                  <a:pt x="14331" y="7612"/>
                </a:moveTo>
                <a:cubicBezTo>
                  <a:pt x="14322" y="7647"/>
                  <a:pt x="14357" y="7656"/>
                  <a:pt x="14357" y="7674"/>
                </a:cubicBezTo>
                <a:cubicBezTo>
                  <a:pt x="14357" y="7718"/>
                  <a:pt x="14313" y="7691"/>
                  <a:pt x="14304" y="7735"/>
                </a:cubicBezTo>
                <a:cubicBezTo>
                  <a:pt x="14260" y="7691"/>
                  <a:pt x="14225" y="7727"/>
                  <a:pt x="14225" y="7656"/>
                </a:cubicBezTo>
                <a:cubicBezTo>
                  <a:pt x="14269" y="7647"/>
                  <a:pt x="14260" y="7691"/>
                  <a:pt x="14313" y="7682"/>
                </a:cubicBezTo>
                <a:cubicBezTo>
                  <a:pt x="14322" y="7638"/>
                  <a:pt x="14269" y="7576"/>
                  <a:pt x="14242" y="7621"/>
                </a:cubicBezTo>
                <a:cubicBezTo>
                  <a:pt x="14225" y="7612"/>
                  <a:pt x="14234" y="7603"/>
                  <a:pt x="14242" y="7603"/>
                </a:cubicBezTo>
                <a:lnTo>
                  <a:pt x="14251" y="7568"/>
                </a:lnTo>
                <a:cubicBezTo>
                  <a:pt x="14295" y="7559"/>
                  <a:pt x="14269" y="7621"/>
                  <a:pt x="14322" y="7612"/>
                </a:cubicBezTo>
                <a:cubicBezTo>
                  <a:pt x="14313" y="7532"/>
                  <a:pt x="14287" y="7515"/>
                  <a:pt x="14322" y="7453"/>
                </a:cubicBezTo>
                <a:cubicBezTo>
                  <a:pt x="14366" y="7462"/>
                  <a:pt x="14375" y="7497"/>
                  <a:pt x="14393" y="7532"/>
                </a:cubicBezTo>
                <a:cubicBezTo>
                  <a:pt x="14384" y="7594"/>
                  <a:pt x="14348" y="7576"/>
                  <a:pt x="14331" y="7612"/>
                </a:cubicBezTo>
                <a:close/>
                <a:moveTo>
                  <a:pt x="13942" y="9713"/>
                </a:moveTo>
                <a:cubicBezTo>
                  <a:pt x="13986" y="9696"/>
                  <a:pt x="13898" y="9855"/>
                  <a:pt x="13880" y="9908"/>
                </a:cubicBezTo>
                <a:cubicBezTo>
                  <a:pt x="13827" y="9846"/>
                  <a:pt x="13933" y="9793"/>
                  <a:pt x="13942" y="9713"/>
                </a:cubicBezTo>
                <a:close/>
                <a:moveTo>
                  <a:pt x="13889" y="8963"/>
                </a:moveTo>
                <a:cubicBezTo>
                  <a:pt x="13863" y="8980"/>
                  <a:pt x="13836" y="9016"/>
                  <a:pt x="13819" y="9086"/>
                </a:cubicBezTo>
                <a:cubicBezTo>
                  <a:pt x="13775" y="9060"/>
                  <a:pt x="13810" y="8954"/>
                  <a:pt x="13845" y="8963"/>
                </a:cubicBezTo>
                <a:cubicBezTo>
                  <a:pt x="13810" y="8945"/>
                  <a:pt x="13845" y="8892"/>
                  <a:pt x="13827" y="8866"/>
                </a:cubicBezTo>
                <a:cubicBezTo>
                  <a:pt x="13766" y="8901"/>
                  <a:pt x="13783" y="9025"/>
                  <a:pt x="13783" y="9051"/>
                </a:cubicBezTo>
                <a:cubicBezTo>
                  <a:pt x="13783" y="9051"/>
                  <a:pt x="13757" y="9042"/>
                  <a:pt x="13757" y="9042"/>
                </a:cubicBezTo>
                <a:cubicBezTo>
                  <a:pt x="13757" y="9078"/>
                  <a:pt x="13775" y="9104"/>
                  <a:pt x="13792" y="9131"/>
                </a:cubicBezTo>
                <a:cubicBezTo>
                  <a:pt x="13783" y="9157"/>
                  <a:pt x="13766" y="9166"/>
                  <a:pt x="13748" y="9166"/>
                </a:cubicBezTo>
                <a:cubicBezTo>
                  <a:pt x="13739" y="9210"/>
                  <a:pt x="13739" y="9263"/>
                  <a:pt x="13722" y="9281"/>
                </a:cubicBezTo>
                <a:cubicBezTo>
                  <a:pt x="13722" y="9351"/>
                  <a:pt x="13651" y="9263"/>
                  <a:pt x="13651" y="9334"/>
                </a:cubicBezTo>
                <a:cubicBezTo>
                  <a:pt x="13651" y="9360"/>
                  <a:pt x="13677" y="9342"/>
                  <a:pt x="13686" y="9325"/>
                </a:cubicBezTo>
                <a:cubicBezTo>
                  <a:pt x="13722" y="9351"/>
                  <a:pt x="13660" y="9422"/>
                  <a:pt x="13651" y="9466"/>
                </a:cubicBezTo>
                <a:cubicBezTo>
                  <a:pt x="13642" y="9431"/>
                  <a:pt x="13660" y="9395"/>
                  <a:pt x="13642" y="9369"/>
                </a:cubicBezTo>
                <a:cubicBezTo>
                  <a:pt x="13633" y="9369"/>
                  <a:pt x="13624" y="9378"/>
                  <a:pt x="13607" y="9369"/>
                </a:cubicBezTo>
                <a:cubicBezTo>
                  <a:pt x="13598" y="9404"/>
                  <a:pt x="13616" y="9431"/>
                  <a:pt x="13624" y="9466"/>
                </a:cubicBezTo>
                <a:cubicBezTo>
                  <a:pt x="13580" y="9431"/>
                  <a:pt x="13536" y="9572"/>
                  <a:pt x="13518" y="9607"/>
                </a:cubicBezTo>
                <a:cubicBezTo>
                  <a:pt x="13510" y="9572"/>
                  <a:pt x="13501" y="9537"/>
                  <a:pt x="13510" y="9493"/>
                </a:cubicBezTo>
                <a:cubicBezTo>
                  <a:pt x="13492" y="9493"/>
                  <a:pt x="13483" y="9528"/>
                  <a:pt x="13474" y="9554"/>
                </a:cubicBezTo>
                <a:cubicBezTo>
                  <a:pt x="13448" y="9484"/>
                  <a:pt x="13510" y="9298"/>
                  <a:pt x="13545" y="9201"/>
                </a:cubicBezTo>
                <a:cubicBezTo>
                  <a:pt x="13554" y="9175"/>
                  <a:pt x="13563" y="9175"/>
                  <a:pt x="13580" y="9184"/>
                </a:cubicBezTo>
                <a:cubicBezTo>
                  <a:pt x="13580" y="9157"/>
                  <a:pt x="13563" y="9157"/>
                  <a:pt x="13563" y="9139"/>
                </a:cubicBezTo>
                <a:cubicBezTo>
                  <a:pt x="13571" y="9104"/>
                  <a:pt x="13607" y="9122"/>
                  <a:pt x="13607" y="9113"/>
                </a:cubicBezTo>
                <a:cubicBezTo>
                  <a:pt x="13616" y="9095"/>
                  <a:pt x="13589" y="9078"/>
                  <a:pt x="13589" y="9060"/>
                </a:cubicBezTo>
                <a:cubicBezTo>
                  <a:pt x="13598" y="9025"/>
                  <a:pt x="13651" y="8980"/>
                  <a:pt x="13660" y="8936"/>
                </a:cubicBezTo>
                <a:cubicBezTo>
                  <a:pt x="13686" y="8866"/>
                  <a:pt x="13686" y="8795"/>
                  <a:pt x="13713" y="8724"/>
                </a:cubicBezTo>
                <a:cubicBezTo>
                  <a:pt x="13730" y="8663"/>
                  <a:pt x="13783" y="8610"/>
                  <a:pt x="13810" y="8539"/>
                </a:cubicBezTo>
                <a:cubicBezTo>
                  <a:pt x="13819" y="8512"/>
                  <a:pt x="13801" y="8495"/>
                  <a:pt x="13801" y="8486"/>
                </a:cubicBezTo>
                <a:cubicBezTo>
                  <a:pt x="13827" y="8371"/>
                  <a:pt x="13907" y="8274"/>
                  <a:pt x="13872" y="8168"/>
                </a:cubicBezTo>
                <a:cubicBezTo>
                  <a:pt x="13889" y="8159"/>
                  <a:pt x="13907" y="8142"/>
                  <a:pt x="13916" y="8124"/>
                </a:cubicBezTo>
                <a:cubicBezTo>
                  <a:pt x="13942" y="8142"/>
                  <a:pt x="13889" y="8230"/>
                  <a:pt x="13960" y="8221"/>
                </a:cubicBezTo>
                <a:cubicBezTo>
                  <a:pt x="13942" y="8168"/>
                  <a:pt x="13933" y="8115"/>
                  <a:pt x="13907" y="8071"/>
                </a:cubicBezTo>
                <a:cubicBezTo>
                  <a:pt x="13978" y="8000"/>
                  <a:pt x="13960" y="7850"/>
                  <a:pt x="13995" y="7735"/>
                </a:cubicBezTo>
                <a:cubicBezTo>
                  <a:pt x="14013" y="7700"/>
                  <a:pt x="14031" y="7709"/>
                  <a:pt x="14048" y="7682"/>
                </a:cubicBezTo>
                <a:cubicBezTo>
                  <a:pt x="14075" y="7638"/>
                  <a:pt x="14075" y="7576"/>
                  <a:pt x="14110" y="7568"/>
                </a:cubicBezTo>
                <a:cubicBezTo>
                  <a:pt x="14181" y="7585"/>
                  <a:pt x="14119" y="7665"/>
                  <a:pt x="14110" y="7709"/>
                </a:cubicBezTo>
                <a:cubicBezTo>
                  <a:pt x="14101" y="7762"/>
                  <a:pt x="14101" y="7824"/>
                  <a:pt x="14084" y="7859"/>
                </a:cubicBezTo>
                <a:cubicBezTo>
                  <a:pt x="14084" y="7877"/>
                  <a:pt x="14092" y="7894"/>
                  <a:pt x="14092" y="7894"/>
                </a:cubicBezTo>
                <a:cubicBezTo>
                  <a:pt x="14092" y="7912"/>
                  <a:pt x="14057" y="7939"/>
                  <a:pt x="14057" y="7939"/>
                </a:cubicBezTo>
                <a:cubicBezTo>
                  <a:pt x="14048" y="7965"/>
                  <a:pt x="14066" y="8009"/>
                  <a:pt x="14057" y="8027"/>
                </a:cubicBezTo>
                <a:cubicBezTo>
                  <a:pt x="14039" y="8089"/>
                  <a:pt x="14022" y="8106"/>
                  <a:pt x="14048" y="8168"/>
                </a:cubicBezTo>
                <a:cubicBezTo>
                  <a:pt x="14004" y="8168"/>
                  <a:pt x="14004" y="8089"/>
                  <a:pt x="13969" y="8150"/>
                </a:cubicBezTo>
                <a:cubicBezTo>
                  <a:pt x="13969" y="8177"/>
                  <a:pt x="13995" y="8150"/>
                  <a:pt x="14013" y="8159"/>
                </a:cubicBezTo>
                <a:cubicBezTo>
                  <a:pt x="14022" y="8203"/>
                  <a:pt x="14013" y="8256"/>
                  <a:pt x="14057" y="8274"/>
                </a:cubicBezTo>
                <a:cubicBezTo>
                  <a:pt x="14004" y="8406"/>
                  <a:pt x="13995" y="8495"/>
                  <a:pt x="13933" y="8592"/>
                </a:cubicBezTo>
                <a:cubicBezTo>
                  <a:pt x="13933" y="8654"/>
                  <a:pt x="13942" y="8707"/>
                  <a:pt x="13986" y="8742"/>
                </a:cubicBezTo>
                <a:cubicBezTo>
                  <a:pt x="13960" y="8786"/>
                  <a:pt x="13942" y="8830"/>
                  <a:pt x="13933" y="8892"/>
                </a:cubicBezTo>
                <a:lnTo>
                  <a:pt x="13872" y="8874"/>
                </a:lnTo>
                <a:cubicBezTo>
                  <a:pt x="13854" y="8919"/>
                  <a:pt x="13854" y="8954"/>
                  <a:pt x="13889" y="8963"/>
                </a:cubicBezTo>
                <a:close/>
                <a:moveTo>
                  <a:pt x="14013" y="8345"/>
                </a:moveTo>
                <a:cubicBezTo>
                  <a:pt x="13995" y="8345"/>
                  <a:pt x="13986" y="8354"/>
                  <a:pt x="13969" y="8371"/>
                </a:cubicBezTo>
                <a:cubicBezTo>
                  <a:pt x="14039" y="8389"/>
                  <a:pt x="14013" y="8327"/>
                  <a:pt x="14022" y="8274"/>
                </a:cubicBezTo>
                <a:cubicBezTo>
                  <a:pt x="13995" y="8283"/>
                  <a:pt x="13951" y="8265"/>
                  <a:pt x="13925" y="8292"/>
                </a:cubicBezTo>
                <a:cubicBezTo>
                  <a:pt x="13951" y="8336"/>
                  <a:pt x="13995" y="8283"/>
                  <a:pt x="14013" y="8345"/>
                </a:cubicBezTo>
                <a:close/>
                <a:moveTo>
                  <a:pt x="13951" y="8451"/>
                </a:moveTo>
                <a:cubicBezTo>
                  <a:pt x="13969" y="8398"/>
                  <a:pt x="13925" y="8398"/>
                  <a:pt x="13925" y="8362"/>
                </a:cubicBezTo>
                <a:cubicBezTo>
                  <a:pt x="13942" y="8362"/>
                  <a:pt x="13951" y="8336"/>
                  <a:pt x="13933" y="8327"/>
                </a:cubicBezTo>
                <a:cubicBezTo>
                  <a:pt x="13933" y="8389"/>
                  <a:pt x="13872" y="8336"/>
                  <a:pt x="13872" y="8398"/>
                </a:cubicBezTo>
                <a:cubicBezTo>
                  <a:pt x="13933" y="8398"/>
                  <a:pt x="13907" y="8451"/>
                  <a:pt x="13951" y="8451"/>
                </a:cubicBezTo>
                <a:close/>
                <a:moveTo>
                  <a:pt x="13898" y="8565"/>
                </a:moveTo>
                <a:cubicBezTo>
                  <a:pt x="13942" y="8565"/>
                  <a:pt x="13951" y="8512"/>
                  <a:pt x="13978" y="8477"/>
                </a:cubicBezTo>
                <a:cubicBezTo>
                  <a:pt x="13942" y="8451"/>
                  <a:pt x="13933" y="8495"/>
                  <a:pt x="13898" y="8477"/>
                </a:cubicBezTo>
                <a:cubicBezTo>
                  <a:pt x="13889" y="8512"/>
                  <a:pt x="13916" y="8521"/>
                  <a:pt x="13898" y="8565"/>
                </a:cubicBezTo>
                <a:close/>
                <a:moveTo>
                  <a:pt x="13589" y="9236"/>
                </a:moveTo>
                <a:cubicBezTo>
                  <a:pt x="13589" y="9254"/>
                  <a:pt x="13571" y="9254"/>
                  <a:pt x="13563" y="9245"/>
                </a:cubicBezTo>
                <a:cubicBezTo>
                  <a:pt x="13554" y="9289"/>
                  <a:pt x="13545" y="9334"/>
                  <a:pt x="13589" y="9342"/>
                </a:cubicBezTo>
                <a:cubicBezTo>
                  <a:pt x="13607" y="9298"/>
                  <a:pt x="13616" y="9263"/>
                  <a:pt x="13589" y="9236"/>
                </a:cubicBezTo>
                <a:close/>
                <a:moveTo>
                  <a:pt x="13792" y="8769"/>
                </a:moveTo>
                <a:cubicBezTo>
                  <a:pt x="13792" y="8707"/>
                  <a:pt x="13872" y="8610"/>
                  <a:pt x="13827" y="8636"/>
                </a:cubicBezTo>
                <a:cubicBezTo>
                  <a:pt x="13810" y="8654"/>
                  <a:pt x="13757" y="8795"/>
                  <a:pt x="13792" y="8769"/>
                </a:cubicBezTo>
                <a:close/>
                <a:moveTo>
                  <a:pt x="13880" y="8848"/>
                </a:moveTo>
                <a:cubicBezTo>
                  <a:pt x="13969" y="8857"/>
                  <a:pt x="13933" y="8680"/>
                  <a:pt x="13889" y="8654"/>
                </a:cubicBezTo>
                <a:cubicBezTo>
                  <a:pt x="13845" y="8742"/>
                  <a:pt x="13933" y="8751"/>
                  <a:pt x="13880" y="8848"/>
                </a:cubicBezTo>
                <a:close/>
                <a:moveTo>
                  <a:pt x="12441" y="1784"/>
                </a:moveTo>
                <a:cubicBezTo>
                  <a:pt x="12494" y="1828"/>
                  <a:pt x="12494" y="1749"/>
                  <a:pt x="12556" y="1802"/>
                </a:cubicBezTo>
                <a:cubicBezTo>
                  <a:pt x="12521" y="1837"/>
                  <a:pt x="12468" y="1793"/>
                  <a:pt x="12450" y="1855"/>
                </a:cubicBezTo>
                <a:cubicBezTo>
                  <a:pt x="12424" y="1837"/>
                  <a:pt x="12424" y="1811"/>
                  <a:pt x="12441" y="1784"/>
                </a:cubicBezTo>
                <a:close/>
                <a:moveTo>
                  <a:pt x="12865" y="11055"/>
                </a:moveTo>
                <a:cubicBezTo>
                  <a:pt x="12839" y="10994"/>
                  <a:pt x="12927" y="11002"/>
                  <a:pt x="12971" y="10941"/>
                </a:cubicBezTo>
                <a:cubicBezTo>
                  <a:pt x="13024" y="10932"/>
                  <a:pt x="12892" y="11029"/>
                  <a:pt x="12865" y="11055"/>
                </a:cubicBezTo>
                <a:close/>
                <a:moveTo>
                  <a:pt x="14234" y="8159"/>
                </a:moveTo>
                <a:cubicBezTo>
                  <a:pt x="14242" y="8230"/>
                  <a:pt x="14190" y="8186"/>
                  <a:pt x="14190" y="8239"/>
                </a:cubicBezTo>
                <a:cubicBezTo>
                  <a:pt x="14145" y="8203"/>
                  <a:pt x="14225" y="8159"/>
                  <a:pt x="14190" y="8133"/>
                </a:cubicBezTo>
                <a:cubicBezTo>
                  <a:pt x="14216" y="8071"/>
                  <a:pt x="14190" y="8177"/>
                  <a:pt x="14234" y="8159"/>
                </a:cubicBezTo>
                <a:close/>
                <a:moveTo>
                  <a:pt x="14075" y="8248"/>
                </a:moveTo>
                <a:cubicBezTo>
                  <a:pt x="14039" y="8256"/>
                  <a:pt x="14057" y="8212"/>
                  <a:pt x="14039" y="8203"/>
                </a:cubicBezTo>
                <a:cubicBezTo>
                  <a:pt x="14066" y="8159"/>
                  <a:pt x="14066" y="8142"/>
                  <a:pt x="14057" y="8089"/>
                </a:cubicBezTo>
                <a:cubicBezTo>
                  <a:pt x="14128" y="8124"/>
                  <a:pt x="14075" y="8168"/>
                  <a:pt x="14075" y="8248"/>
                </a:cubicBezTo>
                <a:close/>
                <a:moveTo>
                  <a:pt x="14295" y="8707"/>
                </a:moveTo>
                <a:lnTo>
                  <a:pt x="14278" y="8777"/>
                </a:lnTo>
                <a:cubicBezTo>
                  <a:pt x="14269" y="8760"/>
                  <a:pt x="14260" y="8751"/>
                  <a:pt x="14242" y="8742"/>
                </a:cubicBezTo>
                <a:lnTo>
                  <a:pt x="14234" y="8777"/>
                </a:lnTo>
                <a:cubicBezTo>
                  <a:pt x="14225" y="8804"/>
                  <a:pt x="14251" y="8804"/>
                  <a:pt x="14260" y="8786"/>
                </a:cubicBezTo>
                <a:cubicBezTo>
                  <a:pt x="14295" y="8821"/>
                  <a:pt x="14234" y="8857"/>
                  <a:pt x="14216" y="8874"/>
                </a:cubicBezTo>
                <a:cubicBezTo>
                  <a:pt x="14242" y="8883"/>
                  <a:pt x="14260" y="8857"/>
                  <a:pt x="14287" y="8874"/>
                </a:cubicBezTo>
                <a:cubicBezTo>
                  <a:pt x="14225" y="8901"/>
                  <a:pt x="14225" y="8954"/>
                  <a:pt x="14207" y="9033"/>
                </a:cubicBezTo>
                <a:cubicBezTo>
                  <a:pt x="14172" y="9025"/>
                  <a:pt x="14216" y="8954"/>
                  <a:pt x="14163" y="8945"/>
                </a:cubicBezTo>
                <a:cubicBezTo>
                  <a:pt x="14172" y="8936"/>
                  <a:pt x="14207" y="8910"/>
                  <a:pt x="14207" y="8910"/>
                </a:cubicBezTo>
                <a:cubicBezTo>
                  <a:pt x="14216" y="8892"/>
                  <a:pt x="14190" y="8883"/>
                  <a:pt x="14190" y="8883"/>
                </a:cubicBezTo>
                <a:cubicBezTo>
                  <a:pt x="14198" y="8839"/>
                  <a:pt x="14225" y="8813"/>
                  <a:pt x="14234" y="8724"/>
                </a:cubicBezTo>
                <a:cubicBezTo>
                  <a:pt x="14260" y="8733"/>
                  <a:pt x="14260" y="8680"/>
                  <a:pt x="14295" y="8707"/>
                </a:cubicBezTo>
                <a:close/>
                <a:moveTo>
                  <a:pt x="265" y="5528"/>
                </a:moveTo>
                <a:cubicBezTo>
                  <a:pt x="221" y="5519"/>
                  <a:pt x="247" y="5449"/>
                  <a:pt x="274" y="5431"/>
                </a:cubicBezTo>
                <a:cubicBezTo>
                  <a:pt x="300" y="5440"/>
                  <a:pt x="291" y="5484"/>
                  <a:pt x="265" y="5528"/>
                </a:cubicBezTo>
                <a:close/>
                <a:moveTo>
                  <a:pt x="14198" y="8548"/>
                </a:moveTo>
                <a:cubicBezTo>
                  <a:pt x="14181" y="8618"/>
                  <a:pt x="14101" y="8663"/>
                  <a:pt x="14172" y="8707"/>
                </a:cubicBezTo>
                <a:cubicBezTo>
                  <a:pt x="14172" y="8777"/>
                  <a:pt x="14119" y="8751"/>
                  <a:pt x="14110" y="8804"/>
                </a:cubicBezTo>
                <a:cubicBezTo>
                  <a:pt x="14084" y="8866"/>
                  <a:pt x="14145" y="8910"/>
                  <a:pt x="14084" y="8945"/>
                </a:cubicBezTo>
                <a:cubicBezTo>
                  <a:pt x="14066" y="8919"/>
                  <a:pt x="14066" y="8866"/>
                  <a:pt x="14084" y="8795"/>
                </a:cubicBezTo>
                <a:cubicBezTo>
                  <a:pt x="14092" y="8751"/>
                  <a:pt x="14101" y="8689"/>
                  <a:pt x="14119" y="8636"/>
                </a:cubicBezTo>
                <a:cubicBezTo>
                  <a:pt x="14137" y="8592"/>
                  <a:pt x="14154" y="8548"/>
                  <a:pt x="14198" y="8548"/>
                </a:cubicBezTo>
                <a:close/>
                <a:moveTo>
                  <a:pt x="14190" y="8512"/>
                </a:moveTo>
                <a:cubicBezTo>
                  <a:pt x="14075" y="8468"/>
                  <a:pt x="14216" y="8362"/>
                  <a:pt x="14181" y="8274"/>
                </a:cubicBezTo>
                <a:cubicBezTo>
                  <a:pt x="14242" y="8309"/>
                  <a:pt x="14198" y="8283"/>
                  <a:pt x="14234" y="8248"/>
                </a:cubicBezTo>
                <a:cubicBezTo>
                  <a:pt x="14295" y="8327"/>
                  <a:pt x="14154" y="8406"/>
                  <a:pt x="14190" y="8512"/>
                </a:cubicBezTo>
                <a:close/>
                <a:moveTo>
                  <a:pt x="14022" y="8618"/>
                </a:moveTo>
                <a:cubicBezTo>
                  <a:pt x="14013" y="8645"/>
                  <a:pt x="14031" y="8654"/>
                  <a:pt x="14022" y="8689"/>
                </a:cubicBezTo>
                <a:cubicBezTo>
                  <a:pt x="13951" y="8698"/>
                  <a:pt x="14031" y="8610"/>
                  <a:pt x="13995" y="8610"/>
                </a:cubicBezTo>
                <a:cubicBezTo>
                  <a:pt x="14031" y="8530"/>
                  <a:pt x="14066" y="8459"/>
                  <a:pt x="14084" y="8354"/>
                </a:cubicBezTo>
                <a:cubicBezTo>
                  <a:pt x="14128" y="8336"/>
                  <a:pt x="14031" y="8565"/>
                  <a:pt x="14022" y="8618"/>
                </a:cubicBezTo>
                <a:close/>
                <a:moveTo>
                  <a:pt x="13695" y="11824"/>
                </a:moveTo>
                <a:cubicBezTo>
                  <a:pt x="13695" y="11726"/>
                  <a:pt x="13651" y="11647"/>
                  <a:pt x="13695" y="11541"/>
                </a:cubicBezTo>
                <a:cubicBezTo>
                  <a:pt x="13704" y="11523"/>
                  <a:pt x="13748" y="11479"/>
                  <a:pt x="13766" y="11444"/>
                </a:cubicBezTo>
                <a:cubicBezTo>
                  <a:pt x="13783" y="11409"/>
                  <a:pt x="13810" y="11311"/>
                  <a:pt x="13880" y="11267"/>
                </a:cubicBezTo>
                <a:cubicBezTo>
                  <a:pt x="13907" y="11223"/>
                  <a:pt x="13907" y="11188"/>
                  <a:pt x="13916" y="11153"/>
                </a:cubicBezTo>
                <a:cubicBezTo>
                  <a:pt x="14128" y="10896"/>
                  <a:pt x="14190" y="10702"/>
                  <a:pt x="14313" y="10534"/>
                </a:cubicBezTo>
                <a:cubicBezTo>
                  <a:pt x="14322" y="10552"/>
                  <a:pt x="14313" y="10579"/>
                  <a:pt x="14304" y="10605"/>
                </a:cubicBezTo>
                <a:cubicBezTo>
                  <a:pt x="14357" y="10614"/>
                  <a:pt x="14357" y="10561"/>
                  <a:pt x="14375" y="10517"/>
                </a:cubicBezTo>
                <a:cubicBezTo>
                  <a:pt x="14419" y="10526"/>
                  <a:pt x="14499" y="10446"/>
                  <a:pt x="14499" y="10402"/>
                </a:cubicBezTo>
                <a:cubicBezTo>
                  <a:pt x="14437" y="10437"/>
                  <a:pt x="14366" y="10464"/>
                  <a:pt x="14340" y="10526"/>
                </a:cubicBezTo>
                <a:cubicBezTo>
                  <a:pt x="14340" y="10437"/>
                  <a:pt x="14419" y="10393"/>
                  <a:pt x="14428" y="10296"/>
                </a:cubicBezTo>
                <a:cubicBezTo>
                  <a:pt x="14463" y="10349"/>
                  <a:pt x="14507" y="10261"/>
                  <a:pt x="14472" y="10358"/>
                </a:cubicBezTo>
                <a:cubicBezTo>
                  <a:pt x="14499" y="10340"/>
                  <a:pt x="14543" y="10287"/>
                  <a:pt x="14534" y="10252"/>
                </a:cubicBezTo>
                <a:cubicBezTo>
                  <a:pt x="14490" y="10243"/>
                  <a:pt x="14463" y="10314"/>
                  <a:pt x="14410" y="10270"/>
                </a:cubicBezTo>
                <a:lnTo>
                  <a:pt x="14454" y="10172"/>
                </a:lnTo>
                <a:cubicBezTo>
                  <a:pt x="14419" y="10305"/>
                  <a:pt x="14552" y="10190"/>
                  <a:pt x="14543" y="10128"/>
                </a:cubicBezTo>
                <a:cubicBezTo>
                  <a:pt x="14525" y="10111"/>
                  <a:pt x="14516" y="10164"/>
                  <a:pt x="14507" y="10172"/>
                </a:cubicBezTo>
                <a:cubicBezTo>
                  <a:pt x="14463" y="10208"/>
                  <a:pt x="14543" y="10066"/>
                  <a:pt x="14543" y="10014"/>
                </a:cubicBezTo>
                <a:cubicBezTo>
                  <a:pt x="14560" y="10005"/>
                  <a:pt x="14578" y="9978"/>
                  <a:pt x="14596" y="9996"/>
                </a:cubicBezTo>
                <a:cubicBezTo>
                  <a:pt x="14587" y="9925"/>
                  <a:pt x="14675" y="9863"/>
                  <a:pt x="14719" y="9810"/>
                </a:cubicBezTo>
                <a:cubicBezTo>
                  <a:pt x="14710" y="9908"/>
                  <a:pt x="14666" y="10031"/>
                  <a:pt x="14746" y="10084"/>
                </a:cubicBezTo>
                <a:cubicBezTo>
                  <a:pt x="14737" y="10102"/>
                  <a:pt x="14710" y="10084"/>
                  <a:pt x="14702" y="10102"/>
                </a:cubicBezTo>
                <a:cubicBezTo>
                  <a:pt x="14684" y="10164"/>
                  <a:pt x="14737" y="10102"/>
                  <a:pt x="14755" y="10128"/>
                </a:cubicBezTo>
                <a:cubicBezTo>
                  <a:pt x="14710" y="10199"/>
                  <a:pt x="14737" y="10225"/>
                  <a:pt x="14702" y="10287"/>
                </a:cubicBezTo>
                <a:cubicBezTo>
                  <a:pt x="14649" y="10287"/>
                  <a:pt x="14693" y="10234"/>
                  <a:pt x="14710" y="10199"/>
                </a:cubicBezTo>
                <a:cubicBezTo>
                  <a:pt x="14649" y="10155"/>
                  <a:pt x="14622" y="10323"/>
                  <a:pt x="14640" y="10349"/>
                </a:cubicBezTo>
                <a:cubicBezTo>
                  <a:pt x="14622" y="10411"/>
                  <a:pt x="14578" y="10376"/>
                  <a:pt x="14560" y="10455"/>
                </a:cubicBezTo>
                <a:cubicBezTo>
                  <a:pt x="14560" y="10481"/>
                  <a:pt x="14569" y="10499"/>
                  <a:pt x="14569" y="10526"/>
                </a:cubicBezTo>
                <a:cubicBezTo>
                  <a:pt x="14605" y="10543"/>
                  <a:pt x="14605" y="10464"/>
                  <a:pt x="14596" y="10473"/>
                </a:cubicBezTo>
                <a:cubicBezTo>
                  <a:pt x="14613" y="10446"/>
                  <a:pt x="14640" y="10455"/>
                  <a:pt x="14657" y="10429"/>
                </a:cubicBezTo>
                <a:cubicBezTo>
                  <a:pt x="14675" y="10402"/>
                  <a:pt x="14675" y="10331"/>
                  <a:pt x="14728" y="10278"/>
                </a:cubicBezTo>
                <a:cubicBezTo>
                  <a:pt x="14702" y="10367"/>
                  <a:pt x="14666" y="10455"/>
                  <a:pt x="14622" y="10543"/>
                </a:cubicBezTo>
                <a:lnTo>
                  <a:pt x="14569" y="10676"/>
                </a:lnTo>
                <a:cubicBezTo>
                  <a:pt x="14543" y="10729"/>
                  <a:pt x="14525" y="10773"/>
                  <a:pt x="14499" y="10826"/>
                </a:cubicBezTo>
                <a:cubicBezTo>
                  <a:pt x="14463" y="10764"/>
                  <a:pt x="14419" y="10746"/>
                  <a:pt x="14375" y="10746"/>
                </a:cubicBezTo>
                <a:cubicBezTo>
                  <a:pt x="14331" y="10799"/>
                  <a:pt x="14357" y="10817"/>
                  <a:pt x="14313" y="10870"/>
                </a:cubicBezTo>
                <a:cubicBezTo>
                  <a:pt x="14295" y="10932"/>
                  <a:pt x="14366" y="10835"/>
                  <a:pt x="14393" y="10888"/>
                </a:cubicBezTo>
                <a:cubicBezTo>
                  <a:pt x="14375" y="10923"/>
                  <a:pt x="14348" y="10958"/>
                  <a:pt x="14331" y="10994"/>
                </a:cubicBezTo>
                <a:cubicBezTo>
                  <a:pt x="14393" y="11020"/>
                  <a:pt x="14419" y="10958"/>
                  <a:pt x="14454" y="10879"/>
                </a:cubicBezTo>
                <a:cubicBezTo>
                  <a:pt x="14472" y="10958"/>
                  <a:pt x="14357" y="11100"/>
                  <a:pt x="14304" y="11214"/>
                </a:cubicBezTo>
                <a:cubicBezTo>
                  <a:pt x="14304" y="11197"/>
                  <a:pt x="14304" y="11179"/>
                  <a:pt x="14287" y="11161"/>
                </a:cubicBezTo>
                <a:cubicBezTo>
                  <a:pt x="14251" y="11214"/>
                  <a:pt x="14260" y="11241"/>
                  <a:pt x="14242" y="11285"/>
                </a:cubicBezTo>
                <a:cubicBezTo>
                  <a:pt x="14260" y="11285"/>
                  <a:pt x="14269" y="11276"/>
                  <a:pt x="14295" y="11259"/>
                </a:cubicBezTo>
                <a:cubicBezTo>
                  <a:pt x="14269" y="11373"/>
                  <a:pt x="14145" y="11523"/>
                  <a:pt x="14057" y="11647"/>
                </a:cubicBezTo>
                <a:cubicBezTo>
                  <a:pt x="14057" y="11612"/>
                  <a:pt x="14048" y="11603"/>
                  <a:pt x="14004" y="11638"/>
                </a:cubicBezTo>
                <a:cubicBezTo>
                  <a:pt x="13960" y="11674"/>
                  <a:pt x="13969" y="11753"/>
                  <a:pt x="14013" y="11718"/>
                </a:cubicBezTo>
                <a:cubicBezTo>
                  <a:pt x="14039" y="11744"/>
                  <a:pt x="13942" y="11797"/>
                  <a:pt x="13916" y="11841"/>
                </a:cubicBezTo>
                <a:cubicBezTo>
                  <a:pt x="13836" y="11850"/>
                  <a:pt x="13775" y="11797"/>
                  <a:pt x="13695" y="11824"/>
                </a:cubicBezTo>
                <a:close/>
                <a:moveTo>
                  <a:pt x="14525" y="10384"/>
                </a:moveTo>
                <a:cubicBezTo>
                  <a:pt x="14569" y="10411"/>
                  <a:pt x="14649" y="10278"/>
                  <a:pt x="14605" y="10243"/>
                </a:cubicBezTo>
                <a:cubicBezTo>
                  <a:pt x="14560" y="10287"/>
                  <a:pt x="14578" y="10323"/>
                  <a:pt x="14525" y="10384"/>
                </a:cubicBezTo>
                <a:close/>
                <a:moveTo>
                  <a:pt x="14357" y="10738"/>
                </a:moveTo>
                <a:cubicBezTo>
                  <a:pt x="14428" y="10693"/>
                  <a:pt x="14437" y="10676"/>
                  <a:pt x="14499" y="10738"/>
                </a:cubicBezTo>
                <a:cubicBezTo>
                  <a:pt x="14569" y="10640"/>
                  <a:pt x="14437" y="10667"/>
                  <a:pt x="14446" y="10632"/>
                </a:cubicBezTo>
                <a:cubicBezTo>
                  <a:pt x="14499" y="10623"/>
                  <a:pt x="14578" y="10481"/>
                  <a:pt x="14507" y="10446"/>
                </a:cubicBezTo>
                <a:cubicBezTo>
                  <a:pt x="14463" y="10499"/>
                  <a:pt x="14507" y="10508"/>
                  <a:pt x="14499" y="10534"/>
                </a:cubicBezTo>
                <a:cubicBezTo>
                  <a:pt x="14446" y="10605"/>
                  <a:pt x="14348" y="10640"/>
                  <a:pt x="14357" y="10738"/>
                </a:cubicBezTo>
                <a:close/>
                <a:moveTo>
                  <a:pt x="14172" y="11197"/>
                </a:moveTo>
                <a:cubicBezTo>
                  <a:pt x="14242" y="11135"/>
                  <a:pt x="14234" y="11100"/>
                  <a:pt x="14251" y="11055"/>
                </a:cubicBezTo>
                <a:cubicBezTo>
                  <a:pt x="14260" y="11020"/>
                  <a:pt x="14348" y="10932"/>
                  <a:pt x="14287" y="10941"/>
                </a:cubicBezTo>
                <a:cubicBezTo>
                  <a:pt x="14260" y="10923"/>
                  <a:pt x="14234" y="11020"/>
                  <a:pt x="14198" y="11020"/>
                </a:cubicBezTo>
                <a:cubicBezTo>
                  <a:pt x="14242" y="11091"/>
                  <a:pt x="14172" y="11126"/>
                  <a:pt x="14172" y="11197"/>
                </a:cubicBezTo>
                <a:close/>
                <a:moveTo>
                  <a:pt x="14119" y="11108"/>
                </a:moveTo>
                <a:cubicBezTo>
                  <a:pt x="14092" y="11073"/>
                  <a:pt x="14066" y="11117"/>
                  <a:pt x="14031" y="11153"/>
                </a:cubicBezTo>
                <a:cubicBezTo>
                  <a:pt x="14057" y="11197"/>
                  <a:pt x="14092" y="11161"/>
                  <a:pt x="14119" y="11108"/>
                </a:cubicBezTo>
                <a:close/>
                <a:moveTo>
                  <a:pt x="14119" y="11311"/>
                </a:moveTo>
                <a:cubicBezTo>
                  <a:pt x="14154" y="11267"/>
                  <a:pt x="14145" y="11241"/>
                  <a:pt x="14145" y="11206"/>
                </a:cubicBezTo>
                <a:cubicBezTo>
                  <a:pt x="14119" y="11232"/>
                  <a:pt x="14101" y="11232"/>
                  <a:pt x="14075" y="11276"/>
                </a:cubicBezTo>
                <a:close/>
                <a:moveTo>
                  <a:pt x="14110" y="11400"/>
                </a:moveTo>
                <a:cubicBezTo>
                  <a:pt x="14110" y="11373"/>
                  <a:pt x="14066" y="11285"/>
                  <a:pt x="14022" y="11356"/>
                </a:cubicBezTo>
                <a:cubicBezTo>
                  <a:pt x="14004" y="11391"/>
                  <a:pt x="14075" y="11470"/>
                  <a:pt x="14110" y="11400"/>
                </a:cubicBezTo>
                <a:close/>
                <a:moveTo>
                  <a:pt x="13925" y="11700"/>
                </a:moveTo>
                <a:cubicBezTo>
                  <a:pt x="13907" y="11718"/>
                  <a:pt x="13925" y="11726"/>
                  <a:pt x="13951" y="11691"/>
                </a:cubicBezTo>
                <a:cubicBezTo>
                  <a:pt x="13925" y="11656"/>
                  <a:pt x="13880" y="11665"/>
                  <a:pt x="13827" y="11709"/>
                </a:cubicBezTo>
                <a:cubicBezTo>
                  <a:pt x="13845" y="11762"/>
                  <a:pt x="13898" y="11665"/>
                  <a:pt x="13925" y="11700"/>
                </a:cubicBezTo>
                <a:close/>
                <a:moveTo>
                  <a:pt x="13554" y="2755"/>
                </a:moveTo>
                <a:cubicBezTo>
                  <a:pt x="13536" y="2702"/>
                  <a:pt x="13448" y="2641"/>
                  <a:pt x="13483" y="2605"/>
                </a:cubicBezTo>
                <a:cubicBezTo>
                  <a:pt x="13545" y="2667"/>
                  <a:pt x="13536" y="2702"/>
                  <a:pt x="13598" y="2764"/>
                </a:cubicBezTo>
                <a:cubicBezTo>
                  <a:pt x="13580" y="2773"/>
                  <a:pt x="13571" y="2738"/>
                  <a:pt x="13554" y="2755"/>
                </a:cubicBezTo>
                <a:close/>
                <a:moveTo>
                  <a:pt x="13563" y="2667"/>
                </a:moveTo>
                <a:cubicBezTo>
                  <a:pt x="13554" y="2632"/>
                  <a:pt x="13580" y="2641"/>
                  <a:pt x="13607" y="2667"/>
                </a:cubicBezTo>
                <a:cubicBezTo>
                  <a:pt x="13642" y="2685"/>
                  <a:pt x="13669" y="2729"/>
                  <a:pt x="13660" y="2747"/>
                </a:cubicBezTo>
                <a:cubicBezTo>
                  <a:pt x="13616" y="2747"/>
                  <a:pt x="13616" y="2649"/>
                  <a:pt x="13563" y="2667"/>
                </a:cubicBezTo>
                <a:close/>
                <a:moveTo>
                  <a:pt x="13960" y="3188"/>
                </a:moveTo>
                <a:cubicBezTo>
                  <a:pt x="13925" y="3197"/>
                  <a:pt x="13775" y="3100"/>
                  <a:pt x="13810" y="3003"/>
                </a:cubicBezTo>
                <a:cubicBezTo>
                  <a:pt x="13775" y="2985"/>
                  <a:pt x="13748" y="2959"/>
                  <a:pt x="13713" y="2923"/>
                </a:cubicBezTo>
                <a:cubicBezTo>
                  <a:pt x="13722" y="2914"/>
                  <a:pt x="13730" y="2923"/>
                  <a:pt x="13739" y="2932"/>
                </a:cubicBezTo>
                <a:cubicBezTo>
                  <a:pt x="13757" y="2932"/>
                  <a:pt x="13748" y="2914"/>
                  <a:pt x="13739" y="2906"/>
                </a:cubicBezTo>
                <a:cubicBezTo>
                  <a:pt x="13836" y="2914"/>
                  <a:pt x="13827" y="3162"/>
                  <a:pt x="13916" y="3100"/>
                </a:cubicBezTo>
                <a:cubicBezTo>
                  <a:pt x="13960" y="3135"/>
                  <a:pt x="13925" y="3153"/>
                  <a:pt x="13960" y="3188"/>
                </a:cubicBezTo>
                <a:close/>
                <a:moveTo>
                  <a:pt x="13439" y="2570"/>
                </a:moveTo>
                <a:cubicBezTo>
                  <a:pt x="13386" y="2491"/>
                  <a:pt x="13342" y="2517"/>
                  <a:pt x="13280" y="2446"/>
                </a:cubicBezTo>
                <a:cubicBezTo>
                  <a:pt x="13307" y="2420"/>
                  <a:pt x="13333" y="2438"/>
                  <a:pt x="13360" y="2455"/>
                </a:cubicBezTo>
                <a:cubicBezTo>
                  <a:pt x="13395" y="2482"/>
                  <a:pt x="13421" y="2508"/>
                  <a:pt x="13448" y="2508"/>
                </a:cubicBezTo>
                <a:cubicBezTo>
                  <a:pt x="13457" y="2544"/>
                  <a:pt x="13474" y="2641"/>
                  <a:pt x="13412" y="2614"/>
                </a:cubicBezTo>
                <a:cubicBezTo>
                  <a:pt x="13377" y="2641"/>
                  <a:pt x="13501" y="2641"/>
                  <a:pt x="13465" y="2676"/>
                </a:cubicBezTo>
                <a:cubicBezTo>
                  <a:pt x="13412" y="2711"/>
                  <a:pt x="13377" y="2632"/>
                  <a:pt x="13351" y="2588"/>
                </a:cubicBezTo>
                <a:cubicBezTo>
                  <a:pt x="13377" y="2544"/>
                  <a:pt x="13412" y="2579"/>
                  <a:pt x="13439" y="2570"/>
                </a:cubicBezTo>
                <a:close/>
                <a:moveTo>
                  <a:pt x="13686" y="3038"/>
                </a:moveTo>
                <a:cubicBezTo>
                  <a:pt x="13624" y="2932"/>
                  <a:pt x="13580" y="2897"/>
                  <a:pt x="13518" y="2782"/>
                </a:cubicBezTo>
                <a:cubicBezTo>
                  <a:pt x="13580" y="2755"/>
                  <a:pt x="13642" y="2800"/>
                  <a:pt x="13704" y="2888"/>
                </a:cubicBezTo>
                <a:cubicBezTo>
                  <a:pt x="13677" y="2941"/>
                  <a:pt x="13651" y="2817"/>
                  <a:pt x="13624" y="2853"/>
                </a:cubicBezTo>
                <a:cubicBezTo>
                  <a:pt x="13616" y="2923"/>
                  <a:pt x="13730" y="2967"/>
                  <a:pt x="13686" y="3038"/>
                </a:cubicBezTo>
                <a:close/>
                <a:moveTo>
                  <a:pt x="14631" y="6844"/>
                </a:moveTo>
                <a:cubicBezTo>
                  <a:pt x="14657" y="6844"/>
                  <a:pt x="14666" y="6879"/>
                  <a:pt x="14675" y="6844"/>
                </a:cubicBezTo>
                <a:cubicBezTo>
                  <a:pt x="14719" y="6879"/>
                  <a:pt x="14657" y="6923"/>
                  <a:pt x="14622" y="6914"/>
                </a:cubicBezTo>
                <a:close/>
                <a:moveTo>
                  <a:pt x="13165" y="2367"/>
                </a:moveTo>
                <a:cubicBezTo>
                  <a:pt x="13209" y="2393"/>
                  <a:pt x="13209" y="2455"/>
                  <a:pt x="13298" y="2508"/>
                </a:cubicBezTo>
                <a:cubicBezTo>
                  <a:pt x="13271" y="2526"/>
                  <a:pt x="13227" y="2446"/>
                  <a:pt x="13201" y="2491"/>
                </a:cubicBezTo>
                <a:cubicBezTo>
                  <a:pt x="13183" y="2446"/>
                  <a:pt x="13121" y="2402"/>
                  <a:pt x="13165" y="2367"/>
                </a:cubicBezTo>
                <a:close/>
                <a:moveTo>
                  <a:pt x="12653" y="1758"/>
                </a:moveTo>
                <a:cubicBezTo>
                  <a:pt x="12688" y="1731"/>
                  <a:pt x="12856" y="1837"/>
                  <a:pt x="12874" y="1908"/>
                </a:cubicBezTo>
                <a:cubicBezTo>
                  <a:pt x="12856" y="1961"/>
                  <a:pt x="12847" y="1890"/>
                  <a:pt x="12821" y="1872"/>
                </a:cubicBezTo>
                <a:cubicBezTo>
                  <a:pt x="12777" y="1828"/>
                  <a:pt x="12688" y="1793"/>
                  <a:pt x="12653" y="1758"/>
                </a:cubicBezTo>
                <a:close/>
                <a:moveTo>
                  <a:pt x="13810" y="3206"/>
                </a:moveTo>
                <a:cubicBezTo>
                  <a:pt x="13872" y="3312"/>
                  <a:pt x="13898" y="3170"/>
                  <a:pt x="13951" y="3285"/>
                </a:cubicBezTo>
                <a:cubicBezTo>
                  <a:pt x="13916" y="3294"/>
                  <a:pt x="13880" y="3250"/>
                  <a:pt x="13836" y="3285"/>
                </a:cubicBezTo>
                <a:cubicBezTo>
                  <a:pt x="13792" y="3215"/>
                  <a:pt x="13713" y="3162"/>
                  <a:pt x="13757" y="3109"/>
                </a:cubicBezTo>
                <a:cubicBezTo>
                  <a:pt x="13783" y="3162"/>
                  <a:pt x="13889" y="3215"/>
                  <a:pt x="13810" y="3206"/>
                </a:cubicBezTo>
                <a:close/>
                <a:moveTo>
                  <a:pt x="12980" y="1943"/>
                </a:moveTo>
                <a:cubicBezTo>
                  <a:pt x="13033" y="1943"/>
                  <a:pt x="13121" y="2058"/>
                  <a:pt x="13192" y="2102"/>
                </a:cubicBezTo>
                <a:cubicBezTo>
                  <a:pt x="13103" y="2067"/>
                  <a:pt x="13024" y="2014"/>
                  <a:pt x="12980" y="1943"/>
                </a:cubicBezTo>
                <a:close/>
                <a:moveTo>
                  <a:pt x="13059" y="2190"/>
                </a:moveTo>
                <a:cubicBezTo>
                  <a:pt x="13077" y="2243"/>
                  <a:pt x="13112" y="2226"/>
                  <a:pt x="13139" y="2279"/>
                </a:cubicBezTo>
                <a:cubicBezTo>
                  <a:pt x="13112" y="2296"/>
                  <a:pt x="13077" y="2243"/>
                  <a:pt x="13050" y="2261"/>
                </a:cubicBezTo>
                <a:cubicBezTo>
                  <a:pt x="13033" y="2234"/>
                  <a:pt x="13042" y="2217"/>
                  <a:pt x="13059" y="2190"/>
                </a:cubicBezTo>
                <a:close/>
                <a:moveTo>
                  <a:pt x="12627" y="1908"/>
                </a:moveTo>
                <a:cubicBezTo>
                  <a:pt x="12653" y="1881"/>
                  <a:pt x="12627" y="1855"/>
                  <a:pt x="12582" y="1828"/>
                </a:cubicBezTo>
                <a:cubicBezTo>
                  <a:pt x="12618" y="1819"/>
                  <a:pt x="12653" y="1837"/>
                  <a:pt x="12688" y="1864"/>
                </a:cubicBezTo>
                <a:cubicBezTo>
                  <a:pt x="12715" y="1899"/>
                  <a:pt x="12750" y="1934"/>
                  <a:pt x="12794" y="1943"/>
                </a:cubicBezTo>
                <a:cubicBezTo>
                  <a:pt x="12803" y="1970"/>
                  <a:pt x="12777" y="1996"/>
                  <a:pt x="12803" y="2023"/>
                </a:cubicBezTo>
                <a:cubicBezTo>
                  <a:pt x="12865" y="2049"/>
                  <a:pt x="12812" y="1987"/>
                  <a:pt x="12847" y="1978"/>
                </a:cubicBezTo>
                <a:cubicBezTo>
                  <a:pt x="12847" y="1996"/>
                  <a:pt x="12874" y="2014"/>
                  <a:pt x="12900" y="2040"/>
                </a:cubicBezTo>
                <a:cubicBezTo>
                  <a:pt x="12900" y="2067"/>
                  <a:pt x="12821" y="2040"/>
                  <a:pt x="12865" y="2084"/>
                </a:cubicBezTo>
                <a:cubicBezTo>
                  <a:pt x="12839" y="2093"/>
                  <a:pt x="12750" y="2067"/>
                  <a:pt x="12759" y="2023"/>
                </a:cubicBezTo>
                <a:cubicBezTo>
                  <a:pt x="12724" y="2005"/>
                  <a:pt x="12715" y="2049"/>
                  <a:pt x="12671" y="2005"/>
                </a:cubicBezTo>
                <a:cubicBezTo>
                  <a:pt x="12688" y="1970"/>
                  <a:pt x="12715" y="1996"/>
                  <a:pt x="12741" y="2014"/>
                </a:cubicBezTo>
                <a:cubicBezTo>
                  <a:pt x="12759" y="1996"/>
                  <a:pt x="12741" y="1987"/>
                  <a:pt x="12750" y="1970"/>
                </a:cubicBezTo>
                <a:cubicBezTo>
                  <a:pt x="12715" y="1952"/>
                  <a:pt x="12680" y="1961"/>
                  <a:pt x="12644" y="1961"/>
                </a:cubicBezTo>
                <a:cubicBezTo>
                  <a:pt x="12618" y="1961"/>
                  <a:pt x="12582" y="1952"/>
                  <a:pt x="12538" y="1934"/>
                </a:cubicBezTo>
                <a:cubicBezTo>
                  <a:pt x="12618" y="1899"/>
                  <a:pt x="12530" y="1890"/>
                  <a:pt x="12477" y="1881"/>
                </a:cubicBezTo>
                <a:cubicBezTo>
                  <a:pt x="12494" y="1855"/>
                  <a:pt x="12512" y="1864"/>
                  <a:pt x="12530" y="1837"/>
                </a:cubicBezTo>
                <a:cubicBezTo>
                  <a:pt x="12591" y="1864"/>
                  <a:pt x="12565" y="1890"/>
                  <a:pt x="12627" y="1908"/>
                </a:cubicBezTo>
                <a:close/>
                <a:moveTo>
                  <a:pt x="13360" y="2226"/>
                </a:moveTo>
                <a:cubicBezTo>
                  <a:pt x="13368" y="2279"/>
                  <a:pt x="13448" y="2314"/>
                  <a:pt x="13510" y="2376"/>
                </a:cubicBezTo>
                <a:cubicBezTo>
                  <a:pt x="13536" y="2402"/>
                  <a:pt x="13527" y="2420"/>
                  <a:pt x="13545" y="2446"/>
                </a:cubicBezTo>
                <a:cubicBezTo>
                  <a:pt x="13571" y="2473"/>
                  <a:pt x="13589" y="2464"/>
                  <a:pt x="13616" y="2499"/>
                </a:cubicBezTo>
                <a:cubicBezTo>
                  <a:pt x="13642" y="2526"/>
                  <a:pt x="13669" y="2561"/>
                  <a:pt x="13695" y="2597"/>
                </a:cubicBezTo>
                <a:cubicBezTo>
                  <a:pt x="13722" y="2632"/>
                  <a:pt x="13748" y="2676"/>
                  <a:pt x="13775" y="2711"/>
                </a:cubicBezTo>
                <a:cubicBezTo>
                  <a:pt x="13836" y="2791"/>
                  <a:pt x="13898" y="2879"/>
                  <a:pt x="13951" y="2959"/>
                </a:cubicBezTo>
                <a:cubicBezTo>
                  <a:pt x="13880" y="3003"/>
                  <a:pt x="13863" y="2861"/>
                  <a:pt x="13827" y="2826"/>
                </a:cubicBezTo>
                <a:cubicBezTo>
                  <a:pt x="13792" y="2782"/>
                  <a:pt x="13739" y="2773"/>
                  <a:pt x="13730" y="2720"/>
                </a:cubicBezTo>
                <a:cubicBezTo>
                  <a:pt x="13713" y="2702"/>
                  <a:pt x="13695" y="2720"/>
                  <a:pt x="13704" y="2738"/>
                </a:cubicBezTo>
                <a:cubicBezTo>
                  <a:pt x="13660" y="2738"/>
                  <a:pt x="13660" y="2658"/>
                  <a:pt x="13695" y="2641"/>
                </a:cubicBezTo>
                <a:cubicBezTo>
                  <a:pt x="13633" y="2579"/>
                  <a:pt x="13589" y="2526"/>
                  <a:pt x="13536" y="2473"/>
                </a:cubicBezTo>
                <a:cubicBezTo>
                  <a:pt x="13518" y="2446"/>
                  <a:pt x="13492" y="2420"/>
                  <a:pt x="13474" y="2393"/>
                </a:cubicBezTo>
                <a:cubicBezTo>
                  <a:pt x="13448" y="2376"/>
                  <a:pt x="13421" y="2358"/>
                  <a:pt x="13395" y="2340"/>
                </a:cubicBezTo>
                <a:cubicBezTo>
                  <a:pt x="13377" y="2305"/>
                  <a:pt x="13342" y="2261"/>
                  <a:pt x="13360" y="2226"/>
                </a:cubicBezTo>
                <a:close/>
                <a:moveTo>
                  <a:pt x="14649" y="7011"/>
                </a:moveTo>
                <a:cubicBezTo>
                  <a:pt x="14693" y="6967"/>
                  <a:pt x="14702" y="7126"/>
                  <a:pt x="14675" y="7161"/>
                </a:cubicBezTo>
                <a:cubicBezTo>
                  <a:pt x="14631" y="7144"/>
                  <a:pt x="14693" y="7020"/>
                  <a:pt x="14649" y="7011"/>
                </a:cubicBezTo>
                <a:close/>
                <a:moveTo>
                  <a:pt x="14260" y="7197"/>
                </a:moveTo>
                <a:cubicBezTo>
                  <a:pt x="14269" y="7161"/>
                  <a:pt x="14304" y="7126"/>
                  <a:pt x="14295" y="7091"/>
                </a:cubicBezTo>
                <a:cubicBezTo>
                  <a:pt x="14357" y="7091"/>
                  <a:pt x="14269" y="7214"/>
                  <a:pt x="14278" y="7197"/>
                </a:cubicBezTo>
                <a:cubicBezTo>
                  <a:pt x="14269" y="7214"/>
                  <a:pt x="14278" y="7285"/>
                  <a:pt x="14278" y="7338"/>
                </a:cubicBezTo>
                <a:cubicBezTo>
                  <a:pt x="14269" y="7391"/>
                  <a:pt x="14251" y="7435"/>
                  <a:pt x="14260" y="7479"/>
                </a:cubicBezTo>
                <a:cubicBezTo>
                  <a:pt x="14234" y="7479"/>
                  <a:pt x="14225" y="7506"/>
                  <a:pt x="14225" y="7550"/>
                </a:cubicBezTo>
                <a:cubicBezTo>
                  <a:pt x="14190" y="7488"/>
                  <a:pt x="14251" y="7426"/>
                  <a:pt x="14260" y="7338"/>
                </a:cubicBezTo>
                <a:cubicBezTo>
                  <a:pt x="14269" y="7285"/>
                  <a:pt x="14251" y="7241"/>
                  <a:pt x="14260" y="7197"/>
                </a:cubicBezTo>
                <a:close/>
                <a:moveTo>
                  <a:pt x="14552" y="7056"/>
                </a:moveTo>
                <a:cubicBezTo>
                  <a:pt x="14507" y="7064"/>
                  <a:pt x="14543" y="6994"/>
                  <a:pt x="14481" y="7020"/>
                </a:cubicBezTo>
                <a:cubicBezTo>
                  <a:pt x="14481" y="6985"/>
                  <a:pt x="14499" y="6976"/>
                  <a:pt x="14516" y="6967"/>
                </a:cubicBezTo>
                <a:cubicBezTo>
                  <a:pt x="14525" y="6994"/>
                  <a:pt x="14578" y="6994"/>
                  <a:pt x="14552" y="7056"/>
                </a:cubicBezTo>
                <a:close/>
                <a:moveTo>
                  <a:pt x="14516" y="6967"/>
                </a:moveTo>
                <a:cubicBezTo>
                  <a:pt x="14525" y="6914"/>
                  <a:pt x="14419" y="6985"/>
                  <a:pt x="14446" y="6905"/>
                </a:cubicBezTo>
                <a:cubicBezTo>
                  <a:pt x="14481" y="6888"/>
                  <a:pt x="14499" y="6967"/>
                  <a:pt x="14516" y="6914"/>
                </a:cubicBezTo>
                <a:cubicBezTo>
                  <a:pt x="14552" y="6914"/>
                  <a:pt x="14552" y="6958"/>
                  <a:pt x="14516" y="6967"/>
                </a:cubicBezTo>
                <a:close/>
                <a:moveTo>
                  <a:pt x="14269" y="7020"/>
                </a:moveTo>
                <a:cubicBezTo>
                  <a:pt x="14269" y="7073"/>
                  <a:pt x="14216" y="7082"/>
                  <a:pt x="14251" y="7126"/>
                </a:cubicBezTo>
                <a:cubicBezTo>
                  <a:pt x="14234" y="7179"/>
                  <a:pt x="14181" y="6976"/>
                  <a:pt x="14269" y="7020"/>
                </a:cubicBezTo>
                <a:close/>
                <a:moveTo>
                  <a:pt x="14578" y="3956"/>
                </a:moveTo>
                <a:cubicBezTo>
                  <a:pt x="14613" y="4027"/>
                  <a:pt x="14587" y="4036"/>
                  <a:pt x="14622" y="4089"/>
                </a:cubicBezTo>
                <a:cubicBezTo>
                  <a:pt x="14543" y="4115"/>
                  <a:pt x="14605" y="3965"/>
                  <a:pt x="14516" y="4018"/>
                </a:cubicBezTo>
                <a:cubicBezTo>
                  <a:pt x="14490" y="3956"/>
                  <a:pt x="14552" y="3974"/>
                  <a:pt x="14578" y="3956"/>
                </a:cubicBezTo>
                <a:close/>
                <a:moveTo>
                  <a:pt x="15020" y="6058"/>
                </a:moveTo>
                <a:cubicBezTo>
                  <a:pt x="15046" y="6102"/>
                  <a:pt x="15046" y="6164"/>
                  <a:pt x="15037" y="6226"/>
                </a:cubicBezTo>
                <a:cubicBezTo>
                  <a:pt x="15037" y="6287"/>
                  <a:pt x="15028" y="6349"/>
                  <a:pt x="15028" y="6402"/>
                </a:cubicBezTo>
                <a:cubicBezTo>
                  <a:pt x="15037" y="6482"/>
                  <a:pt x="15090" y="6535"/>
                  <a:pt x="15055" y="6596"/>
                </a:cubicBezTo>
                <a:cubicBezTo>
                  <a:pt x="15020" y="6596"/>
                  <a:pt x="15037" y="6517"/>
                  <a:pt x="15028" y="6482"/>
                </a:cubicBezTo>
                <a:cubicBezTo>
                  <a:pt x="15020" y="6437"/>
                  <a:pt x="15002" y="6411"/>
                  <a:pt x="14993" y="6384"/>
                </a:cubicBezTo>
                <a:cubicBezTo>
                  <a:pt x="14993" y="6358"/>
                  <a:pt x="15011" y="6349"/>
                  <a:pt x="15011" y="6340"/>
                </a:cubicBezTo>
                <a:cubicBezTo>
                  <a:pt x="15011" y="6323"/>
                  <a:pt x="14975" y="6270"/>
                  <a:pt x="15028" y="6243"/>
                </a:cubicBezTo>
                <a:cubicBezTo>
                  <a:pt x="14993" y="6155"/>
                  <a:pt x="14993" y="6155"/>
                  <a:pt x="15020" y="6058"/>
                </a:cubicBezTo>
                <a:close/>
                <a:moveTo>
                  <a:pt x="14340" y="7294"/>
                </a:moveTo>
                <a:cubicBezTo>
                  <a:pt x="14322" y="7276"/>
                  <a:pt x="14322" y="7232"/>
                  <a:pt x="14322" y="7197"/>
                </a:cubicBezTo>
                <a:cubicBezTo>
                  <a:pt x="14375" y="7197"/>
                  <a:pt x="14366" y="7267"/>
                  <a:pt x="14340" y="7294"/>
                </a:cubicBezTo>
                <a:close/>
                <a:moveTo>
                  <a:pt x="14534" y="7497"/>
                </a:moveTo>
                <a:cubicBezTo>
                  <a:pt x="14507" y="7524"/>
                  <a:pt x="14490" y="7559"/>
                  <a:pt x="14472" y="7594"/>
                </a:cubicBezTo>
                <a:cubicBezTo>
                  <a:pt x="14419" y="7559"/>
                  <a:pt x="14419" y="7506"/>
                  <a:pt x="14419" y="7444"/>
                </a:cubicBezTo>
                <a:cubicBezTo>
                  <a:pt x="14428" y="7382"/>
                  <a:pt x="14446" y="7312"/>
                  <a:pt x="14454" y="7250"/>
                </a:cubicBezTo>
                <a:cubicBezTo>
                  <a:pt x="14454" y="7223"/>
                  <a:pt x="14428" y="7232"/>
                  <a:pt x="14410" y="7223"/>
                </a:cubicBezTo>
                <a:cubicBezTo>
                  <a:pt x="14472" y="7179"/>
                  <a:pt x="14410" y="7126"/>
                  <a:pt x="14401" y="7064"/>
                </a:cubicBezTo>
                <a:cubicBezTo>
                  <a:pt x="14401" y="7011"/>
                  <a:pt x="14446" y="7020"/>
                  <a:pt x="14454" y="6976"/>
                </a:cubicBezTo>
                <a:cubicBezTo>
                  <a:pt x="14490" y="7038"/>
                  <a:pt x="14428" y="7100"/>
                  <a:pt x="14454" y="7179"/>
                </a:cubicBezTo>
                <a:cubicBezTo>
                  <a:pt x="14481" y="7214"/>
                  <a:pt x="14525" y="7214"/>
                  <a:pt x="14525" y="7276"/>
                </a:cubicBezTo>
                <a:cubicBezTo>
                  <a:pt x="14499" y="7276"/>
                  <a:pt x="14499" y="7259"/>
                  <a:pt x="14481" y="7250"/>
                </a:cubicBezTo>
                <a:cubicBezTo>
                  <a:pt x="14499" y="7365"/>
                  <a:pt x="14410" y="7479"/>
                  <a:pt x="14534" y="7497"/>
                </a:cubicBezTo>
                <a:close/>
                <a:moveTo>
                  <a:pt x="14896" y="7197"/>
                </a:moveTo>
                <a:cubicBezTo>
                  <a:pt x="14958" y="7223"/>
                  <a:pt x="14949" y="7294"/>
                  <a:pt x="14922" y="7373"/>
                </a:cubicBezTo>
                <a:cubicBezTo>
                  <a:pt x="14958" y="7391"/>
                  <a:pt x="14967" y="7541"/>
                  <a:pt x="14896" y="7515"/>
                </a:cubicBezTo>
                <a:cubicBezTo>
                  <a:pt x="14905" y="7409"/>
                  <a:pt x="14878" y="7259"/>
                  <a:pt x="14896" y="7197"/>
                </a:cubicBezTo>
                <a:close/>
                <a:moveTo>
                  <a:pt x="5722" y="11329"/>
                </a:moveTo>
                <a:cubicBezTo>
                  <a:pt x="5633" y="11329"/>
                  <a:pt x="5501" y="11267"/>
                  <a:pt x="5413" y="11250"/>
                </a:cubicBezTo>
                <a:cubicBezTo>
                  <a:pt x="5501" y="11250"/>
                  <a:pt x="5633" y="11285"/>
                  <a:pt x="5722" y="11329"/>
                </a:cubicBezTo>
                <a:close/>
                <a:moveTo>
                  <a:pt x="11055" y="2252"/>
                </a:moveTo>
                <a:cubicBezTo>
                  <a:pt x="11081" y="2208"/>
                  <a:pt x="11126" y="2252"/>
                  <a:pt x="11152" y="2270"/>
                </a:cubicBezTo>
                <a:cubicBezTo>
                  <a:pt x="11134" y="2314"/>
                  <a:pt x="11090" y="2270"/>
                  <a:pt x="11055" y="2252"/>
                </a:cubicBezTo>
                <a:close/>
                <a:moveTo>
                  <a:pt x="11187" y="2226"/>
                </a:moveTo>
                <a:lnTo>
                  <a:pt x="11046" y="2173"/>
                </a:lnTo>
                <a:cubicBezTo>
                  <a:pt x="11055" y="2129"/>
                  <a:pt x="11214" y="2173"/>
                  <a:pt x="11187" y="2226"/>
                </a:cubicBezTo>
                <a:close/>
                <a:moveTo>
                  <a:pt x="11126" y="2358"/>
                </a:moveTo>
                <a:cubicBezTo>
                  <a:pt x="11099" y="2402"/>
                  <a:pt x="11073" y="2367"/>
                  <a:pt x="11046" y="2349"/>
                </a:cubicBezTo>
                <a:cubicBezTo>
                  <a:pt x="11055" y="2305"/>
                  <a:pt x="11117" y="2332"/>
                  <a:pt x="11126" y="2358"/>
                </a:cubicBezTo>
                <a:close/>
                <a:moveTo>
                  <a:pt x="10190" y="1899"/>
                </a:moveTo>
                <a:cubicBezTo>
                  <a:pt x="10172" y="1934"/>
                  <a:pt x="10101" y="1890"/>
                  <a:pt x="10066" y="1890"/>
                </a:cubicBezTo>
                <a:cubicBezTo>
                  <a:pt x="10101" y="1837"/>
                  <a:pt x="10137" y="1890"/>
                  <a:pt x="10190" y="1899"/>
                </a:cubicBezTo>
                <a:close/>
                <a:moveTo>
                  <a:pt x="11108" y="2499"/>
                </a:moveTo>
                <a:cubicBezTo>
                  <a:pt x="11223" y="2517"/>
                  <a:pt x="11267" y="2570"/>
                  <a:pt x="11346" y="2588"/>
                </a:cubicBezTo>
                <a:cubicBezTo>
                  <a:pt x="11302" y="2632"/>
                  <a:pt x="11417" y="2614"/>
                  <a:pt x="11373" y="2667"/>
                </a:cubicBezTo>
                <a:cubicBezTo>
                  <a:pt x="11329" y="2623"/>
                  <a:pt x="11276" y="2623"/>
                  <a:pt x="11240" y="2597"/>
                </a:cubicBezTo>
                <a:cubicBezTo>
                  <a:pt x="11240" y="2597"/>
                  <a:pt x="11258" y="2570"/>
                  <a:pt x="11258" y="2570"/>
                </a:cubicBezTo>
                <a:cubicBezTo>
                  <a:pt x="11249" y="2552"/>
                  <a:pt x="11196" y="2552"/>
                  <a:pt x="11179" y="2544"/>
                </a:cubicBezTo>
                <a:cubicBezTo>
                  <a:pt x="11152" y="2544"/>
                  <a:pt x="11179" y="2561"/>
                  <a:pt x="11143" y="2588"/>
                </a:cubicBezTo>
                <a:cubicBezTo>
                  <a:pt x="11126" y="2535"/>
                  <a:pt x="11064" y="2561"/>
                  <a:pt x="11020" y="2517"/>
                </a:cubicBezTo>
                <a:cubicBezTo>
                  <a:pt x="11002" y="2508"/>
                  <a:pt x="11002" y="2526"/>
                  <a:pt x="11011" y="2526"/>
                </a:cubicBezTo>
                <a:cubicBezTo>
                  <a:pt x="10984" y="2570"/>
                  <a:pt x="10975" y="2499"/>
                  <a:pt x="10958" y="2491"/>
                </a:cubicBezTo>
                <a:cubicBezTo>
                  <a:pt x="10958" y="2455"/>
                  <a:pt x="11055" y="2491"/>
                  <a:pt x="11020" y="2455"/>
                </a:cubicBezTo>
                <a:cubicBezTo>
                  <a:pt x="11064" y="2429"/>
                  <a:pt x="11090" y="2499"/>
                  <a:pt x="11046" y="2526"/>
                </a:cubicBezTo>
                <a:cubicBezTo>
                  <a:pt x="11064" y="2517"/>
                  <a:pt x="11108" y="2544"/>
                  <a:pt x="11108" y="2499"/>
                </a:cubicBezTo>
                <a:close/>
                <a:moveTo>
                  <a:pt x="11532" y="2314"/>
                </a:moveTo>
                <a:cubicBezTo>
                  <a:pt x="11496" y="2367"/>
                  <a:pt x="11408" y="2296"/>
                  <a:pt x="11346" y="2279"/>
                </a:cubicBezTo>
                <a:cubicBezTo>
                  <a:pt x="11408" y="2234"/>
                  <a:pt x="11461" y="2332"/>
                  <a:pt x="11532" y="2314"/>
                </a:cubicBezTo>
                <a:close/>
                <a:moveTo>
                  <a:pt x="9872" y="2040"/>
                </a:moveTo>
                <a:cubicBezTo>
                  <a:pt x="9881" y="2005"/>
                  <a:pt x="9854" y="1987"/>
                  <a:pt x="9836" y="1970"/>
                </a:cubicBezTo>
                <a:cubicBezTo>
                  <a:pt x="9819" y="1978"/>
                  <a:pt x="9801" y="1996"/>
                  <a:pt x="9792" y="2005"/>
                </a:cubicBezTo>
                <a:cubicBezTo>
                  <a:pt x="9757" y="1996"/>
                  <a:pt x="9730" y="1970"/>
                  <a:pt x="9677" y="1970"/>
                </a:cubicBezTo>
                <a:cubicBezTo>
                  <a:pt x="9722" y="1934"/>
                  <a:pt x="9695" y="1917"/>
                  <a:pt x="9748" y="1908"/>
                </a:cubicBezTo>
                <a:cubicBezTo>
                  <a:pt x="9801" y="1943"/>
                  <a:pt x="9739" y="1917"/>
                  <a:pt x="9730" y="1961"/>
                </a:cubicBezTo>
                <a:cubicBezTo>
                  <a:pt x="9792" y="1970"/>
                  <a:pt x="9801" y="1908"/>
                  <a:pt x="9889" y="1952"/>
                </a:cubicBezTo>
                <a:cubicBezTo>
                  <a:pt x="9863" y="2031"/>
                  <a:pt x="9916" y="2005"/>
                  <a:pt x="9978" y="2023"/>
                </a:cubicBezTo>
                <a:cubicBezTo>
                  <a:pt x="9960" y="2084"/>
                  <a:pt x="9898" y="2084"/>
                  <a:pt x="9828" y="2067"/>
                </a:cubicBezTo>
                <a:cubicBezTo>
                  <a:pt x="9828" y="2040"/>
                  <a:pt x="9854" y="2040"/>
                  <a:pt x="9872" y="2040"/>
                </a:cubicBezTo>
                <a:close/>
                <a:moveTo>
                  <a:pt x="11399" y="2508"/>
                </a:moveTo>
                <a:cubicBezTo>
                  <a:pt x="11426" y="2491"/>
                  <a:pt x="11470" y="2561"/>
                  <a:pt x="11532" y="2570"/>
                </a:cubicBezTo>
                <a:cubicBezTo>
                  <a:pt x="11514" y="2605"/>
                  <a:pt x="11435" y="2535"/>
                  <a:pt x="11399" y="2508"/>
                </a:cubicBezTo>
                <a:close/>
                <a:moveTo>
                  <a:pt x="11170" y="2649"/>
                </a:moveTo>
                <a:cubicBezTo>
                  <a:pt x="11161" y="2685"/>
                  <a:pt x="11117" y="2632"/>
                  <a:pt x="11090" y="2632"/>
                </a:cubicBezTo>
                <a:cubicBezTo>
                  <a:pt x="11117" y="2579"/>
                  <a:pt x="11161" y="2614"/>
                  <a:pt x="11170" y="2649"/>
                </a:cubicBezTo>
                <a:close/>
                <a:moveTo>
                  <a:pt x="9545" y="1996"/>
                </a:moveTo>
                <a:cubicBezTo>
                  <a:pt x="9510" y="2014"/>
                  <a:pt x="9492" y="2040"/>
                  <a:pt x="9439" y="2023"/>
                </a:cubicBezTo>
                <a:cubicBezTo>
                  <a:pt x="9448" y="1978"/>
                  <a:pt x="9501" y="1996"/>
                  <a:pt x="9545" y="1996"/>
                </a:cubicBezTo>
                <a:close/>
                <a:moveTo>
                  <a:pt x="9077" y="1881"/>
                </a:moveTo>
                <a:cubicBezTo>
                  <a:pt x="9086" y="1890"/>
                  <a:pt x="9104" y="1908"/>
                  <a:pt x="9121" y="1908"/>
                </a:cubicBezTo>
                <a:cubicBezTo>
                  <a:pt x="9086" y="1925"/>
                  <a:pt x="9068" y="1952"/>
                  <a:pt x="9015" y="1934"/>
                </a:cubicBezTo>
                <a:cubicBezTo>
                  <a:pt x="9024" y="1899"/>
                  <a:pt x="9068" y="1908"/>
                  <a:pt x="9077" y="1881"/>
                </a:cubicBezTo>
                <a:close/>
                <a:moveTo>
                  <a:pt x="11594" y="2340"/>
                </a:moveTo>
                <a:cubicBezTo>
                  <a:pt x="11647" y="2367"/>
                  <a:pt x="11682" y="2385"/>
                  <a:pt x="11726" y="2402"/>
                </a:cubicBezTo>
                <a:cubicBezTo>
                  <a:pt x="11761" y="2420"/>
                  <a:pt x="11788" y="2438"/>
                  <a:pt x="11814" y="2455"/>
                </a:cubicBezTo>
                <a:cubicBezTo>
                  <a:pt x="11876" y="2482"/>
                  <a:pt x="11938" y="2508"/>
                  <a:pt x="12017" y="2570"/>
                </a:cubicBezTo>
                <a:cubicBezTo>
                  <a:pt x="12044" y="2614"/>
                  <a:pt x="11964" y="2561"/>
                  <a:pt x="11938" y="2544"/>
                </a:cubicBezTo>
                <a:cubicBezTo>
                  <a:pt x="11885" y="2517"/>
                  <a:pt x="11823" y="2482"/>
                  <a:pt x="11752" y="2446"/>
                </a:cubicBezTo>
                <a:cubicBezTo>
                  <a:pt x="11726" y="2429"/>
                  <a:pt x="11682" y="2420"/>
                  <a:pt x="11647" y="2402"/>
                </a:cubicBezTo>
                <a:cubicBezTo>
                  <a:pt x="11611" y="2385"/>
                  <a:pt x="11576" y="2376"/>
                  <a:pt x="11549" y="2358"/>
                </a:cubicBezTo>
                <a:cubicBezTo>
                  <a:pt x="11558" y="2332"/>
                  <a:pt x="11576" y="2340"/>
                  <a:pt x="11594" y="2340"/>
                </a:cubicBezTo>
                <a:close/>
                <a:moveTo>
                  <a:pt x="8362" y="1784"/>
                </a:moveTo>
                <a:cubicBezTo>
                  <a:pt x="8282" y="1775"/>
                  <a:pt x="8300" y="1740"/>
                  <a:pt x="8327" y="1705"/>
                </a:cubicBezTo>
                <a:cubicBezTo>
                  <a:pt x="8379" y="1705"/>
                  <a:pt x="8353" y="1758"/>
                  <a:pt x="8362" y="1784"/>
                </a:cubicBezTo>
                <a:close/>
                <a:moveTo>
                  <a:pt x="7558" y="1819"/>
                </a:moveTo>
                <a:cubicBezTo>
                  <a:pt x="7514" y="1811"/>
                  <a:pt x="7488" y="1802"/>
                  <a:pt x="7497" y="1758"/>
                </a:cubicBezTo>
                <a:cubicBezTo>
                  <a:pt x="7541" y="1767"/>
                  <a:pt x="7567" y="1784"/>
                  <a:pt x="7558" y="1819"/>
                </a:cubicBezTo>
                <a:close/>
                <a:moveTo>
                  <a:pt x="8229" y="1934"/>
                </a:moveTo>
                <a:cubicBezTo>
                  <a:pt x="8115" y="1934"/>
                  <a:pt x="7991" y="1899"/>
                  <a:pt x="7876" y="1846"/>
                </a:cubicBezTo>
                <a:cubicBezTo>
                  <a:pt x="7823" y="1828"/>
                  <a:pt x="7832" y="1881"/>
                  <a:pt x="7770" y="1855"/>
                </a:cubicBezTo>
                <a:cubicBezTo>
                  <a:pt x="7770" y="1846"/>
                  <a:pt x="7788" y="1846"/>
                  <a:pt x="7788" y="1828"/>
                </a:cubicBezTo>
                <a:cubicBezTo>
                  <a:pt x="7744" y="1811"/>
                  <a:pt x="7708" y="1811"/>
                  <a:pt x="7682" y="1811"/>
                </a:cubicBezTo>
                <a:cubicBezTo>
                  <a:pt x="7655" y="1819"/>
                  <a:pt x="7629" y="1828"/>
                  <a:pt x="7602" y="1828"/>
                </a:cubicBezTo>
                <a:cubicBezTo>
                  <a:pt x="7638" y="1758"/>
                  <a:pt x="7576" y="1749"/>
                  <a:pt x="7541" y="1722"/>
                </a:cubicBezTo>
                <a:cubicBezTo>
                  <a:pt x="7594" y="1661"/>
                  <a:pt x="7682" y="1749"/>
                  <a:pt x="7708" y="1784"/>
                </a:cubicBezTo>
                <a:cubicBezTo>
                  <a:pt x="7726" y="1731"/>
                  <a:pt x="7823" y="1687"/>
                  <a:pt x="7867" y="1722"/>
                </a:cubicBezTo>
                <a:cubicBezTo>
                  <a:pt x="7867" y="1767"/>
                  <a:pt x="7797" y="1722"/>
                  <a:pt x="7788" y="1749"/>
                </a:cubicBezTo>
                <a:cubicBezTo>
                  <a:pt x="7797" y="1802"/>
                  <a:pt x="7850" y="1758"/>
                  <a:pt x="7859" y="1749"/>
                </a:cubicBezTo>
                <a:cubicBezTo>
                  <a:pt x="7876" y="1767"/>
                  <a:pt x="7947" y="1749"/>
                  <a:pt x="7964" y="1775"/>
                </a:cubicBezTo>
                <a:cubicBezTo>
                  <a:pt x="7964" y="1775"/>
                  <a:pt x="7956" y="1802"/>
                  <a:pt x="7956" y="1802"/>
                </a:cubicBezTo>
                <a:cubicBezTo>
                  <a:pt x="7982" y="1811"/>
                  <a:pt x="8009" y="1784"/>
                  <a:pt x="8035" y="1784"/>
                </a:cubicBezTo>
                <a:cubicBezTo>
                  <a:pt x="8062" y="1784"/>
                  <a:pt x="8062" y="1802"/>
                  <a:pt x="8070" y="1811"/>
                </a:cubicBezTo>
                <a:cubicBezTo>
                  <a:pt x="8088" y="1811"/>
                  <a:pt x="8123" y="1784"/>
                  <a:pt x="8159" y="1828"/>
                </a:cubicBezTo>
                <a:cubicBezTo>
                  <a:pt x="8159" y="1828"/>
                  <a:pt x="8185" y="1837"/>
                  <a:pt x="8185" y="1846"/>
                </a:cubicBezTo>
                <a:cubicBezTo>
                  <a:pt x="8203" y="1872"/>
                  <a:pt x="8132" y="1917"/>
                  <a:pt x="8229" y="1934"/>
                </a:cubicBezTo>
                <a:close/>
                <a:moveTo>
                  <a:pt x="8168" y="1872"/>
                </a:moveTo>
                <a:cubicBezTo>
                  <a:pt x="8088" y="1872"/>
                  <a:pt x="8044" y="1767"/>
                  <a:pt x="8017" y="1872"/>
                </a:cubicBezTo>
                <a:cubicBezTo>
                  <a:pt x="8070" y="1881"/>
                  <a:pt x="8150" y="1917"/>
                  <a:pt x="8168" y="1872"/>
                </a:cubicBezTo>
                <a:close/>
                <a:moveTo>
                  <a:pt x="9669" y="1793"/>
                </a:moveTo>
                <a:cubicBezTo>
                  <a:pt x="9686" y="1740"/>
                  <a:pt x="9748" y="1784"/>
                  <a:pt x="9783" y="1802"/>
                </a:cubicBezTo>
                <a:cubicBezTo>
                  <a:pt x="9775" y="1837"/>
                  <a:pt x="9704" y="1793"/>
                  <a:pt x="9669" y="1793"/>
                </a:cubicBezTo>
                <a:close/>
                <a:moveTo>
                  <a:pt x="9616" y="1855"/>
                </a:moveTo>
                <a:cubicBezTo>
                  <a:pt x="9660" y="1837"/>
                  <a:pt x="9757" y="1881"/>
                  <a:pt x="9819" y="1890"/>
                </a:cubicBezTo>
                <a:cubicBezTo>
                  <a:pt x="9775" y="1917"/>
                  <a:pt x="9677" y="1864"/>
                  <a:pt x="9616" y="1855"/>
                </a:cubicBezTo>
                <a:close/>
                <a:moveTo>
                  <a:pt x="7302" y="1334"/>
                </a:moveTo>
                <a:cubicBezTo>
                  <a:pt x="7267" y="1378"/>
                  <a:pt x="7232" y="1334"/>
                  <a:pt x="7170" y="1334"/>
                </a:cubicBezTo>
                <a:cubicBezTo>
                  <a:pt x="7126" y="1299"/>
                  <a:pt x="7267" y="1334"/>
                  <a:pt x="7302" y="1334"/>
                </a:cubicBezTo>
                <a:close/>
                <a:moveTo>
                  <a:pt x="7876" y="1431"/>
                </a:moveTo>
                <a:cubicBezTo>
                  <a:pt x="7806" y="1440"/>
                  <a:pt x="7726" y="1413"/>
                  <a:pt x="7629" y="1404"/>
                </a:cubicBezTo>
                <a:cubicBezTo>
                  <a:pt x="7594" y="1396"/>
                  <a:pt x="7505" y="1378"/>
                  <a:pt x="7452" y="1369"/>
                </a:cubicBezTo>
                <a:cubicBezTo>
                  <a:pt x="7391" y="1352"/>
                  <a:pt x="7364" y="1343"/>
                  <a:pt x="7435" y="1352"/>
                </a:cubicBezTo>
                <a:cubicBezTo>
                  <a:pt x="7488" y="1360"/>
                  <a:pt x="7567" y="1369"/>
                  <a:pt x="7647" y="1387"/>
                </a:cubicBezTo>
                <a:cubicBezTo>
                  <a:pt x="7726" y="1404"/>
                  <a:pt x="7806" y="1422"/>
                  <a:pt x="7876" y="1431"/>
                </a:cubicBezTo>
                <a:close/>
                <a:moveTo>
                  <a:pt x="2596" y="2579"/>
                </a:moveTo>
                <a:cubicBezTo>
                  <a:pt x="2508" y="2570"/>
                  <a:pt x="2684" y="2473"/>
                  <a:pt x="2702" y="2411"/>
                </a:cubicBezTo>
                <a:cubicBezTo>
                  <a:pt x="2702" y="2464"/>
                  <a:pt x="2675" y="2526"/>
                  <a:pt x="2622" y="2526"/>
                </a:cubicBezTo>
                <a:cubicBezTo>
                  <a:pt x="2596" y="2544"/>
                  <a:pt x="2578" y="2561"/>
                  <a:pt x="2596" y="2579"/>
                </a:cubicBezTo>
                <a:close/>
                <a:moveTo>
                  <a:pt x="2384" y="2747"/>
                </a:moveTo>
                <a:cubicBezTo>
                  <a:pt x="2428" y="2711"/>
                  <a:pt x="2481" y="2667"/>
                  <a:pt x="2534" y="2597"/>
                </a:cubicBezTo>
                <a:cubicBezTo>
                  <a:pt x="2534" y="2658"/>
                  <a:pt x="2437" y="2791"/>
                  <a:pt x="2384" y="2747"/>
                </a:cubicBezTo>
                <a:close/>
                <a:moveTo>
                  <a:pt x="2207" y="2764"/>
                </a:moveTo>
                <a:cubicBezTo>
                  <a:pt x="2181" y="2800"/>
                  <a:pt x="2163" y="2738"/>
                  <a:pt x="2163" y="2729"/>
                </a:cubicBezTo>
                <a:cubicBezTo>
                  <a:pt x="2190" y="2694"/>
                  <a:pt x="2216" y="2702"/>
                  <a:pt x="2243" y="2676"/>
                </a:cubicBezTo>
                <a:cubicBezTo>
                  <a:pt x="2260" y="2711"/>
                  <a:pt x="2163" y="2720"/>
                  <a:pt x="2207" y="2764"/>
                </a:cubicBezTo>
                <a:close/>
                <a:moveTo>
                  <a:pt x="12115" y="2649"/>
                </a:moveTo>
                <a:cubicBezTo>
                  <a:pt x="12167" y="2649"/>
                  <a:pt x="12273" y="2738"/>
                  <a:pt x="12300" y="2782"/>
                </a:cubicBezTo>
                <a:cubicBezTo>
                  <a:pt x="12220" y="2773"/>
                  <a:pt x="12159" y="2667"/>
                  <a:pt x="12115" y="2649"/>
                </a:cubicBezTo>
                <a:close/>
                <a:moveTo>
                  <a:pt x="7532" y="1678"/>
                </a:moveTo>
                <a:cubicBezTo>
                  <a:pt x="7505" y="1802"/>
                  <a:pt x="7373" y="1775"/>
                  <a:pt x="7285" y="1714"/>
                </a:cubicBezTo>
                <a:cubicBezTo>
                  <a:pt x="7258" y="1714"/>
                  <a:pt x="7276" y="1740"/>
                  <a:pt x="7293" y="1740"/>
                </a:cubicBezTo>
                <a:cubicBezTo>
                  <a:pt x="7240" y="1784"/>
                  <a:pt x="7187" y="1705"/>
                  <a:pt x="7152" y="1696"/>
                </a:cubicBezTo>
                <a:cubicBezTo>
                  <a:pt x="7134" y="1696"/>
                  <a:pt x="7143" y="1714"/>
                  <a:pt x="7152" y="1705"/>
                </a:cubicBezTo>
                <a:cubicBezTo>
                  <a:pt x="7134" y="1714"/>
                  <a:pt x="7099" y="1714"/>
                  <a:pt x="7064" y="1705"/>
                </a:cubicBezTo>
                <a:cubicBezTo>
                  <a:pt x="7029" y="1705"/>
                  <a:pt x="6993" y="1696"/>
                  <a:pt x="6984" y="1678"/>
                </a:cubicBezTo>
                <a:cubicBezTo>
                  <a:pt x="6958" y="1696"/>
                  <a:pt x="6887" y="1669"/>
                  <a:pt x="6896" y="1731"/>
                </a:cubicBezTo>
                <a:cubicBezTo>
                  <a:pt x="6843" y="1678"/>
                  <a:pt x="6764" y="1696"/>
                  <a:pt x="6684" y="1696"/>
                </a:cubicBezTo>
                <a:cubicBezTo>
                  <a:pt x="6649" y="1678"/>
                  <a:pt x="6649" y="1616"/>
                  <a:pt x="6596" y="1616"/>
                </a:cubicBezTo>
                <a:cubicBezTo>
                  <a:pt x="6552" y="1652"/>
                  <a:pt x="6675" y="1652"/>
                  <a:pt x="6622" y="1714"/>
                </a:cubicBezTo>
                <a:cubicBezTo>
                  <a:pt x="6587" y="1714"/>
                  <a:pt x="6569" y="1705"/>
                  <a:pt x="6578" y="1678"/>
                </a:cubicBezTo>
                <a:cubicBezTo>
                  <a:pt x="6472" y="1678"/>
                  <a:pt x="6331" y="1661"/>
                  <a:pt x="6252" y="1696"/>
                </a:cubicBezTo>
                <a:cubicBezTo>
                  <a:pt x="6225" y="1696"/>
                  <a:pt x="6207" y="1678"/>
                  <a:pt x="6207" y="1652"/>
                </a:cubicBezTo>
                <a:cubicBezTo>
                  <a:pt x="6190" y="1705"/>
                  <a:pt x="6101" y="1714"/>
                  <a:pt x="6031" y="1687"/>
                </a:cubicBezTo>
                <a:cubicBezTo>
                  <a:pt x="6022" y="1731"/>
                  <a:pt x="5951" y="1722"/>
                  <a:pt x="5916" y="1740"/>
                </a:cubicBezTo>
                <a:cubicBezTo>
                  <a:pt x="5907" y="1714"/>
                  <a:pt x="5934" y="1714"/>
                  <a:pt x="5960" y="1714"/>
                </a:cubicBezTo>
                <a:cubicBezTo>
                  <a:pt x="5916" y="1669"/>
                  <a:pt x="5863" y="1740"/>
                  <a:pt x="5819" y="1714"/>
                </a:cubicBezTo>
                <a:cubicBezTo>
                  <a:pt x="5810" y="1714"/>
                  <a:pt x="5819" y="1731"/>
                  <a:pt x="5828" y="1731"/>
                </a:cubicBezTo>
                <a:cubicBezTo>
                  <a:pt x="5819" y="1784"/>
                  <a:pt x="5801" y="1722"/>
                  <a:pt x="5784" y="1722"/>
                </a:cubicBezTo>
                <a:cubicBezTo>
                  <a:pt x="5784" y="1722"/>
                  <a:pt x="5713" y="1731"/>
                  <a:pt x="5704" y="1731"/>
                </a:cubicBezTo>
                <a:cubicBezTo>
                  <a:pt x="5686" y="1731"/>
                  <a:pt x="5660" y="1740"/>
                  <a:pt x="5633" y="1740"/>
                </a:cubicBezTo>
                <a:cubicBezTo>
                  <a:pt x="5616" y="1740"/>
                  <a:pt x="5589" y="1722"/>
                  <a:pt x="5589" y="1722"/>
                </a:cubicBezTo>
                <a:cubicBezTo>
                  <a:pt x="5572" y="1722"/>
                  <a:pt x="5554" y="1767"/>
                  <a:pt x="5536" y="1775"/>
                </a:cubicBezTo>
                <a:cubicBezTo>
                  <a:pt x="5519" y="1784"/>
                  <a:pt x="5510" y="1767"/>
                  <a:pt x="5492" y="1775"/>
                </a:cubicBezTo>
                <a:cubicBezTo>
                  <a:pt x="5483" y="1775"/>
                  <a:pt x="5483" y="1793"/>
                  <a:pt x="5466" y="1793"/>
                </a:cubicBezTo>
                <a:cubicBezTo>
                  <a:pt x="5439" y="1793"/>
                  <a:pt x="5413" y="1793"/>
                  <a:pt x="5395" y="1793"/>
                </a:cubicBezTo>
                <a:cubicBezTo>
                  <a:pt x="5369" y="1793"/>
                  <a:pt x="5351" y="1793"/>
                  <a:pt x="5333" y="1811"/>
                </a:cubicBezTo>
                <a:cubicBezTo>
                  <a:pt x="5333" y="1811"/>
                  <a:pt x="5360" y="1819"/>
                  <a:pt x="5377" y="1819"/>
                </a:cubicBezTo>
                <a:cubicBezTo>
                  <a:pt x="5324" y="1855"/>
                  <a:pt x="5245" y="1837"/>
                  <a:pt x="5183" y="1855"/>
                </a:cubicBezTo>
                <a:cubicBezTo>
                  <a:pt x="5165" y="1864"/>
                  <a:pt x="5148" y="1881"/>
                  <a:pt x="5121" y="1890"/>
                </a:cubicBezTo>
                <a:cubicBezTo>
                  <a:pt x="5112" y="1890"/>
                  <a:pt x="5086" y="1881"/>
                  <a:pt x="5059" y="1899"/>
                </a:cubicBezTo>
                <a:cubicBezTo>
                  <a:pt x="5042" y="1908"/>
                  <a:pt x="5068" y="1917"/>
                  <a:pt x="5059" y="1934"/>
                </a:cubicBezTo>
                <a:cubicBezTo>
                  <a:pt x="5042" y="1952"/>
                  <a:pt x="4989" y="1943"/>
                  <a:pt x="4962" y="1970"/>
                </a:cubicBezTo>
                <a:cubicBezTo>
                  <a:pt x="4962" y="1943"/>
                  <a:pt x="4980" y="1925"/>
                  <a:pt x="5007" y="1917"/>
                </a:cubicBezTo>
                <a:cubicBezTo>
                  <a:pt x="4945" y="1917"/>
                  <a:pt x="5007" y="1855"/>
                  <a:pt x="4962" y="1837"/>
                </a:cubicBezTo>
                <a:cubicBezTo>
                  <a:pt x="4954" y="1846"/>
                  <a:pt x="4954" y="1855"/>
                  <a:pt x="4936" y="1864"/>
                </a:cubicBezTo>
                <a:cubicBezTo>
                  <a:pt x="4901" y="1890"/>
                  <a:pt x="4962" y="1890"/>
                  <a:pt x="4962" y="1917"/>
                </a:cubicBezTo>
                <a:cubicBezTo>
                  <a:pt x="4962" y="1943"/>
                  <a:pt x="4927" y="1925"/>
                  <a:pt x="4909" y="1934"/>
                </a:cubicBezTo>
                <a:cubicBezTo>
                  <a:pt x="4901" y="1943"/>
                  <a:pt x="4883" y="1978"/>
                  <a:pt x="4883" y="1978"/>
                </a:cubicBezTo>
                <a:cubicBezTo>
                  <a:pt x="4874" y="1987"/>
                  <a:pt x="4803" y="1970"/>
                  <a:pt x="4830" y="2023"/>
                </a:cubicBezTo>
                <a:cubicBezTo>
                  <a:pt x="4803" y="2040"/>
                  <a:pt x="4803" y="2005"/>
                  <a:pt x="4777" y="2014"/>
                </a:cubicBezTo>
                <a:cubicBezTo>
                  <a:pt x="4759" y="2014"/>
                  <a:pt x="4759" y="2031"/>
                  <a:pt x="4768" y="2049"/>
                </a:cubicBezTo>
                <a:cubicBezTo>
                  <a:pt x="4697" y="2049"/>
                  <a:pt x="4644" y="2058"/>
                  <a:pt x="4609" y="2129"/>
                </a:cubicBezTo>
                <a:cubicBezTo>
                  <a:pt x="4574" y="2129"/>
                  <a:pt x="4539" y="2120"/>
                  <a:pt x="4486" y="2146"/>
                </a:cubicBezTo>
                <a:cubicBezTo>
                  <a:pt x="4494" y="2173"/>
                  <a:pt x="4512" y="2164"/>
                  <a:pt x="4530" y="2155"/>
                </a:cubicBezTo>
                <a:cubicBezTo>
                  <a:pt x="4521" y="2190"/>
                  <a:pt x="4486" y="2182"/>
                  <a:pt x="4450" y="2217"/>
                </a:cubicBezTo>
                <a:cubicBezTo>
                  <a:pt x="4424" y="2234"/>
                  <a:pt x="4468" y="2270"/>
                  <a:pt x="4459" y="2287"/>
                </a:cubicBezTo>
                <a:cubicBezTo>
                  <a:pt x="4406" y="2296"/>
                  <a:pt x="4424" y="2349"/>
                  <a:pt x="4406" y="2376"/>
                </a:cubicBezTo>
                <a:cubicBezTo>
                  <a:pt x="4397" y="2385"/>
                  <a:pt x="4362" y="2393"/>
                  <a:pt x="4353" y="2411"/>
                </a:cubicBezTo>
                <a:cubicBezTo>
                  <a:pt x="4335" y="2429"/>
                  <a:pt x="4309" y="2455"/>
                  <a:pt x="4282" y="2473"/>
                </a:cubicBezTo>
                <a:cubicBezTo>
                  <a:pt x="4247" y="2491"/>
                  <a:pt x="4221" y="2517"/>
                  <a:pt x="4185" y="2544"/>
                </a:cubicBezTo>
                <a:cubicBezTo>
                  <a:pt x="4150" y="2570"/>
                  <a:pt x="4115" y="2588"/>
                  <a:pt x="4079" y="2614"/>
                </a:cubicBezTo>
                <a:lnTo>
                  <a:pt x="4026" y="2649"/>
                </a:lnTo>
                <a:cubicBezTo>
                  <a:pt x="4009" y="2667"/>
                  <a:pt x="4000" y="2676"/>
                  <a:pt x="3982" y="2694"/>
                </a:cubicBezTo>
                <a:cubicBezTo>
                  <a:pt x="3956" y="2711"/>
                  <a:pt x="3947" y="2773"/>
                  <a:pt x="3894" y="2747"/>
                </a:cubicBezTo>
                <a:cubicBezTo>
                  <a:pt x="3867" y="2764"/>
                  <a:pt x="3894" y="2782"/>
                  <a:pt x="3876" y="2800"/>
                </a:cubicBezTo>
                <a:cubicBezTo>
                  <a:pt x="3814" y="2853"/>
                  <a:pt x="3762" y="2906"/>
                  <a:pt x="3717" y="2959"/>
                </a:cubicBezTo>
                <a:cubicBezTo>
                  <a:pt x="3664" y="3003"/>
                  <a:pt x="3620" y="3047"/>
                  <a:pt x="3558" y="3073"/>
                </a:cubicBezTo>
                <a:cubicBezTo>
                  <a:pt x="3567" y="3003"/>
                  <a:pt x="3656" y="3003"/>
                  <a:pt x="3673" y="2932"/>
                </a:cubicBezTo>
                <a:cubicBezTo>
                  <a:pt x="3656" y="2879"/>
                  <a:pt x="3611" y="2950"/>
                  <a:pt x="3594" y="2976"/>
                </a:cubicBezTo>
                <a:cubicBezTo>
                  <a:pt x="3576" y="2994"/>
                  <a:pt x="3541" y="3003"/>
                  <a:pt x="3550" y="3003"/>
                </a:cubicBezTo>
                <a:cubicBezTo>
                  <a:pt x="3523" y="3029"/>
                  <a:pt x="3541" y="3064"/>
                  <a:pt x="3514" y="3082"/>
                </a:cubicBezTo>
                <a:cubicBezTo>
                  <a:pt x="3426" y="3126"/>
                  <a:pt x="3347" y="3197"/>
                  <a:pt x="3355" y="3276"/>
                </a:cubicBezTo>
                <a:cubicBezTo>
                  <a:pt x="3241" y="3374"/>
                  <a:pt x="3196" y="3497"/>
                  <a:pt x="3090" y="3532"/>
                </a:cubicBezTo>
                <a:cubicBezTo>
                  <a:pt x="3073" y="3638"/>
                  <a:pt x="2923" y="3753"/>
                  <a:pt x="2843" y="3842"/>
                </a:cubicBezTo>
                <a:cubicBezTo>
                  <a:pt x="2870" y="3912"/>
                  <a:pt x="2746" y="3974"/>
                  <a:pt x="2675" y="4071"/>
                </a:cubicBezTo>
                <a:cubicBezTo>
                  <a:pt x="2631" y="4142"/>
                  <a:pt x="2596" y="4230"/>
                  <a:pt x="2561" y="4283"/>
                </a:cubicBezTo>
                <a:cubicBezTo>
                  <a:pt x="2499" y="4371"/>
                  <a:pt x="2437" y="4451"/>
                  <a:pt x="2393" y="4530"/>
                </a:cubicBezTo>
                <a:cubicBezTo>
                  <a:pt x="2349" y="4601"/>
                  <a:pt x="2260" y="4654"/>
                  <a:pt x="2269" y="4733"/>
                </a:cubicBezTo>
                <a:cubicBezTo>
                  <a:pt x="2207" y="4751"/>
                  <a:pt x="2234" y="4804"/>
                  <a:pt x="2207" y="4848"/>
                </a:cubicBezTo>
                <a:cubicBezTo>
                  <a:pt x="2190" y="4866"/>
                  <a:pt x="2181" y="4866"/>
                  <a:pt x="2163" y="4883"/>
                </a:cubicBezTo>
                <a:cubicBezTo>
                  <a:pt x="2146" y="4919"/>
                  <a:pt x="2119" y="4963"/>
                  <a:pt x="2102" y="5007"/>
                </a:cubicBezTo>
                <a:cubicBezTo>
                  <a:pt x="2084" y="5060"/>
                  <a:pt x="2066" y="5113"/>
                  <a:pt x="2040" y="5157"/>
                </a:cubicBezTo>
                <a:cubicBezTo>
                  <a:pt x="2022" y="5210"/>
                  <a:pt x="1978" y="5245"/>
                  <a:pt x="1951" y="5290"/>
                </a:cubicBezTo>
                <a:cubicBezTo>
                  <a:pt x="1943" y="5316"/>
                  <a:pt x="1951" y="5351"/>
                  <a:pt x="1943" y="5387"/>
                </a:cubicBezTo>
                <a:cubicBezTo>
                  <a:pt x="1925" y="5422"/>
                  <a:pt x="1890" y="5440"/>
                  <a:pt x="1881" y="5475"/>
                </a:cubicBezTo>
                <a:cubicBezTo>
                  <a:pt x="1854" y="5528"/>
                  <a:pt x="1872" y="5590"/>
                  <a:pt x="1828" y="5625"/>
                </a:cubicBezTo>
                <a:cubicBezTo>
                  <a:pt x="1819" y="5634"/>
                  <a:pt x="1837" y="5643"/>
                  <a:pt x="1854" y="5652"/>
                </a:cubicBezTo>
                <a:cubicBezTo>
                  <a:pt x="1828" y="5678"/>
                  <a:pt x="1801" y="5705"/>
                  <a:pt x="1784" y="5758"/>
                </a:cubicBezTo>
                <a:cubicBezTo>
                  <a:pt x="1739" y="5784"/>
                  <a:pt x="1678" y="5793"/>
                  <a:pt x="1660" y="5881"/>
                </a:cubicBezTo>
                <a:cubicBezTo>
                  <a:pt x="1607" y="5899"/>
                  <a:pt x="1607" y="5802"/>
                  <a:pt x="1528" y="5784"/>
                </a:cubicBezTo>
                <a:cubicBezTo>
                  <a:pt x="1483" y="5784"/>
                  <a:pt x="1501" y="5864"/>
                  <a:pt x="1492" y="5890"/>
                </a:cubicBezTo>
                <a:cubicBezTo>
                  <a:pt x="1501" y="5916"/>
                  <a:pt x="1519" y="5890"/>
                  <a:pt x="1545" y="5925"/>
                </a:cubicBezTo>
                <a:cubicBezTo>
                  <a:pt x="1536" y="5978"/>
                  <a:pt x="1475" y="5934"/>
                  <a:pt x="1457" y="5978"/>
                </a:cubicBezTo>
                <a:cubicBezTo>
                  <a:pt x="1422" y="6022"/>
                  <a:pt x="1483" y="6031"/>
                  <a:pt x="1457" y="6075"/>
                </a:cubicBezTo>
                <a:cubicBezTo>
                  <a:pt x="1439" y="6067"/>
                  <a:pt x="1422" y="6084"/>
                  <a:pt x="1395" y="6067"/>
                </a:cubicBezTo>
                <a:cubicBezTo>
                  <a:pt x="1369" y="6120"/>
                  <a:pt x="1404" y="6137"/>
                  <a:pt x="1377" y="6181"/>
                </a:cubicBezTo>
                <a:cubicBezTo>
                  <a:pt x="1360" y="6181"/>
                  <a:pt x="1360" y="6155"/>
                  <a:pt x="1342" y="6155"/>
                </a:cubicBezTo>
                <a:cubicBezTo>
                  <a:pt x="1333" y="6208"/>
                  <a:pt x="1333" y="6261"/>
                  <a:pt x="1289" y="6287"/>
                </a:cubicBezTo>
                <a:cubicBezTo>
                  <a:pt x="1289" y="6305"/>
                  <a:pt x="1307" y="6296"/>
                  <a:pt x="1307" y="6287"/>
                </a:cubicBezTo>
                <a:cubicBezTo>
                  <a:pt x="1307" y="6340"/>
                  <a:pt x="1280" y="6437"/>
                  <a:pt x="1245" y="6464"/>
                </a:cubicBezTo>
                <a:cubicBezTo>
                  <a:pt x="1245" y="6499"/>
                  <a:pt x="1289" y="6490"/>
                  <a:pt x="1245" y="6517"/>
                </a:cubicBezTo>
                <a:cubicBezTo>
                  <a:pt x="1254" y="6561"/>
                  <a:pt x="1263" y="6596"/>
                  <a:pt x="1289" y="6614"/>
                </a:cubicBezTo>
                <a:cubicBezTo>
                  <a:pt x="1272" y="6632"/>
                  <a:pt x="1236" y="6632"/>
                  <a:pt x="1227" y="6649"/>
                </a:cubicBezTo>
                <a:cubicBezTo>
                  <a:pt x="1227" y="6667"/>
                  <a:pt x="1236" y="6676"/>
                  <a:pt x="1236" y="6702"/>
                </a:cubicBezTo>
                <a:cubicBezTo>
                  <a:pt x="1272" y="6702"/>
                  <a:pt x="1280" y="6685"/>
                  <a:pt x="1324" y="6702"/>
                </a:cubicBezTo>
                <a:cubicBezTo>
                  <a:pt x="1316" y="6738"/>
                  <a:pt x="1307" y="6720"/>
                  <a:pt x="1289" y="6711"/>
                </a:cubicBezTo>
                <a:cubicBezTo>
                  <a:pt x="1272" y="6746"/>
                  <a:pt x="1307" y="6755"/>
                  <a:pt x="1298" y="6791"/>
                </a:cubicBezTo>
                <a:cubicBezTo>
                  <a:pt x="1280" y="6826"/>
                  <a:pt x="1166" y="6844"/>
                  <a:pt x="1254" y="6888"/>
                </a:cubicBezTo>
                <a:cubicBezTo>
                  <a:pt x="1272" y="6888"/>
                  <a:pt x="1280" y="6844"/>
                  <a:pt x="1263" y="6844"/>
                </a:cubicBezTo>
                <a:cubicBezTo>
                  <a:pt x="1280" y="6817"/>
                  <a:pt x="1324" y="6835"/>
                  <a:pt x="1351" y="6826"/>
                </a:cubicBezTo>
                <a:cubicBezTo>
                  <a:pt x="1360" y="6861"/>
                  <a:pt x="1369" y="6888"/>
                  <a:pt x="1360" y="6941"/>
                </a:cubicBezTo>
                <a:cubicBezTo>
                  <a:pt x="1324" y="6932"/>
                  <a:pt x="1369" y="6861"/>
                  <a:pt x="1316" y="6861"/>
                </a:cubicBezTo>
                <a:cubicBezTo>
                  <a:pt x="1280" y="6914"/>
                  <a:pt x="1298" y="7029"/>
                  <a:pt x="1342" y="7056"/>
                </a:cubicBezTo>
                <a:cubicBezTo>
                  <a:pt x="1324" y="7109"/>
                  <a:pt x="1351" y="7188"/>
                  <a:pt x="1280" y="7179"/>
                </a:cubicBezTo>
                <a:cubicBezTo>
                  <a:pt x="1263" y="7232"/>
                  <a:pt x="1316" y="7223"/>
                  <a:pt x="1307" y="7267"/>
                </a:cubicBezTo>
                <a:cubicBezTo>
                  <a:pt x="1298" y="7294"/>
                  <a:pt x="1289" y="7259"/>
                  <a:pt x="1289" y="7241"/>
                </a:cubicBezTo>
                <a:cubicBezTo>
                  <a:pt x="1245" y="7250"/>
                  <a:pt x="1236" y="7329"/>
                  <a:pt x="1174" y="7285"/>
                </a:cubicBezTo>
                <a:cubicBezTo>
                  <a:pt x="1148" y="7303"/>
                  <a:pt x="1148" y="7373"/>
                  <a:pt x="1174" y="7391"/>
                </a:cubicBezTo>
                <a:cubicBezTo>
                  <a:pt x="1201" y="7373"/>
                  <a:pt x="1192" y="7338"/>
                  <a:pt x="1201" y="7312"/>
                </a:cubicBezTo>
                <a:cubicBezTo>
                  <a:pt x="1227" y="7338"/>
                  <a:pt x="1289" y="7285"/>
                  <a:pt x="1298" y="7356"/>
                </a:cubicBezTo>
                <a:cubicBezTo>
                  <a:pt x="1298" y="7418"/>
                  <a:pt x="1272" y="7338"/>
                  <a:pt x="1236" y="7356"/>
                </a:cubicBezTo>
                <a:cubicBezTo>
                  <a:pt x="1245" y="7409"/>
                  <a:pt x="1289" y="7418"/>
                  <a:pt x="1245" y="7444"/>
                </a:cubicBezTo>
                <a:cubicBezTo>
                  <a:pt x="1254" y="7488"/>
                  <a:pt x="1272" y="7426"/>
                  <a:pt x="1298" y="7435"/>
                </a:cubicBezTo>
                <a:cubicBezTo>
                  <a:pt x="1289" y="7453"/>
                  <a:pt x="1289" y="7479"/>
                  <a:pt x="1289" y="7506"/>
                </a:cubicBezTo>
                <a:cubicBezTo>
                  <a:pt x="1298" y="7524"/>
                  <a:pt x="1298" y="7559"/>
                  <a:pt x="1298" y="7576"/>
                </a:cubicBezTo>
                <a:cubicBezTo>
                  <a:pt x="1280" y="7612"/>
                  <a:pt x="1236" y="7568"/>
                  <a:pt x="1227" y="7621"/>
                </a:cubicBezTo>
                <a:cubicBezTo>
                  <a:pt x="1236" y="7647"/>
                  <a:pt x="1245" y="7656"/>
                  <a:pt x="1263" y="7656"/>
                </a:cubicBezTo>
                <a:cubicBezTo>
                  <a:pt x="1289" y="7647"/>
                  <a:pt x="1263" y="7612"/>
                  <a:pt x="1289" y="7612"/>
                </a:cubicBezTo>
                <a:cubicBezTo>
                  <a:pt x="1342" y="7585"/>
                  <a:pt x="1316" y="7647"/>
                  <a:pt x="1333" y="7674"/>
                </a:cubicBezTo>
                <a:cubicBezTo>
                  <a:pt x="1386" y="7656"/>
                  <a:pt x="1333" y="7621"/>
                  <a:pt x="1333" y="7576"/>
                </a:cubicBezTo>
                <a:cubicBezTo>
                  <a:pt x="1413" y="7585"/>
                  <a:pt x="1360" y="7665"/>
                  <a:pt x="1386" y="7735"/>
                </a:cubicBezTo>
                <a:cubicBezTo>
                  <a:pt x="1369" y="7735"/>
                  <a:pt x="1360" y="7718"/>
                  <a:pt x="1342" y="7718"/>
                </a:cubicBezTo>
                <a:cubicBezTo>
                  <a:pt x="1377" y="7806"/>
                  <a:pt x="1316" y="7815"/>
                  <a:pt x="1289" y="7859"/>
                </a:cubicBezTo>
                <a:cubicBezTo>
                  <a:pt x="1298" y="7868"/>
                  <a:pt x="1307" y="7868"/>
                  <a:pt x="1316" y="7886"/>
                </a:cubicBezTo>
                <a:cubicBezTo>
                  <a:pt x="1351" y="7850"/>
                  <a:pt x="1369" y="7806"/>
                  <a:pt x="1430" y="7780"/>
                </a:cubicBezTo>
                <a:cubicBezTo>
                  <a:pt x="1422" y="7815"/>
                  <a:pt x="1413" y="7841"/>
                  <a:pt x="1369" y="7850"/>
                </a:cubicBezTo>
                <a:cubicBezTo>
                  <a:pt x="1369" y="7903"/>
                  <a:pt x="1395" y="7903"/>
                  <a:pt x="1430" y="7912"/>
                </a:cubicBezTo>
                <a:cubicBezTo>
                  <a:pt x="1422" y="7930"/>
                  <a:pt x="1404" y="7947"/>
                  <a:pt x="1377" y="7956"/>
                </a:cubicBezTo>
                <a:cubicBezTo>
                  <a:pt x="1395" y="7991"/>
                  <a:pt x="1413" y="7956"/>
                  <a:pt x="1413" y="8027"/>
                </a:cubicBezTo>
                <a:cubicBezTo>
                  <a:pt x="1413" y="8053"/>
                  <a:pt x="1430" y="8089"/>
                  <a:pt x="1404" y="8089"/>
                </a:cubicBezTo>
                <a:cubicBezTo>
                  <a:pt x="1430" y="8133"/>
                  <a:pt x="1448" y="8071"/>
                  <a:pt x="1483" y="8089"/>
                </a:cubicBezTo>
                <a:lnTo>
                  <a:pt x="1475" y="8053"/>
                </a:lnTo>
                <a:cubicBezTo>
                  <a:pt x="1501" y="8053"/>
                  <a:pt x="1519" y="8142"/>
                  <a:pt x="1457" y="8142"/>
                </a:cubicBezTo>
                <a:cubicBezTo>
                  <a:pt x="1492" y="8195"/>
                  <a:pt x="1475" y="8230"/>
                  <a:pt x="1492" y="8274"/>
                </a:cubicBezTo>
                <a:cubicBezTo>
                  <a:pt x="1510" y="8239"/>
                  <a:pt x="1466" y="8133"/>
                  <a:pt x="1536" y="8142"/>
                </a:cubicBezTo>
                <a:cubicBezTo>
                  <a:pt x="1554" y="8177"/>
                  <a:pt x="1510" y="8186"/>
                  <a:pt x="1519" y="8221"/>
                </a:cubicBezTo>
                <a:cubicBezTo>
                  <a:pt x="1528" y="8230"/>
                  <a:pt x="1545" y="8230"/>
                  <a:pt x="1545" y="8239"/>
                </a:cubicBezTo>
                <a:cubicBezTo>
                  <a:pt x="1572" y="8230"/>
                  <a:pt x="1572" y="8212"/>
                  <a:pt x="1598" y="8203"/>
                </a:cubicBezTo>
                <a:cubicBezTo>
                  <a:pt x="1589" y="8177"/>
                  <a:pt x="1572" y="8177"/>
                  <a:pt x="1563" y="8159"/>
                </a:cubicBezTo>
                <a:cubicBezTo>
                  <a:pt x="1589" y="8124"/>
                  <a:pt x="1625" y="8221"/>
                  <a:pt x="1607" y="8256"/>
                </a:cubicBezTo>
                <a:cubicBezTo>
                  <a:pt x="1581" y="8274"/>
                  <a:pt x="1572" y="8256"/>
                  <a:pt x="1545" y="8274"/>
                </a:cubicBezTo>
                <a:cubicBezTo>
                  <a:pt x="1589" y="8309"/>
                  <a:pt x="1625" y="8389"/>
                  <a:pt x="1589" y="8433"/>
                </a:cubicBezTo>
                <a:cubicBezTo>
                  <a:pt x="1625" y="8442"/>
                  <a:pt x="1625" y="8398"/>
                  <a:pt x="1642" y="8371"/>
                </a:cubicBezTo>
                <a:cubicBezTo>
                  <a:pt x="1678" y="8389"/>
                  <a:pt x="1678" y="8424"/>
                  <a:pt x="1678" y="8468"/>
                </a:cubicBezTo>
                <a:cubicBezTo>
                  <a:pt x="1678" y="8512"/>
                  <a:pt x="1687" y="8548"/>
                  <a:pt x="1731" y="8574"/>
                </a:cubicBezTo>
                <a:cubicBezTo>
                  <a:pt x="1766" y="8601"/>
                  <a:pt x="1695" y="8618"/>
                  <a:pt x="1748" y="8645"/>
                </a:cubicBezTo>
                <a:cubicBezTo>
                  <a:pt x="1757" y="8680"/>
                  <a:pt x="1792" y="8636"/>
                  <a:pt x="1810" y="8654"/>
                </a:cubicBezTo>
                <a:cubicBezTo>
                  <a:pt x="1828" y="8724"/>
                  <a:pt x="1872" y="8733"/>
                  <a:pt x="1863" y="8786"/>
                </a:cubicBezTo>
                <a:cubicBezTo>
                  <a:pt x="1881" y="8795"/>
                  <a:pt x="1898" y="8777"/>
                  <a:pt x="1916" y="8795"/>
                </a:cubicBezTo>
                <a:cubicBezTo>
                  <a:pt x="1934" y="8795"/>
                  <a:pt x="1960" y="8769"/>
                  <a:pt x="1987" y="8777"/>
                </a:cubicBezTo>
                <a:cubicBezTo>
                  <a:pt x="1987" y="8760"/>
                  <a:pt x="1996" y="8751"/>
                  <a:pt x="2013" y="8769"/>
                </a:cubicBezTo>
                <a:cubicBezTo>
                  <a:pt x="1987" y="8804"/>
                  <a:pt x="1925" y="8804"/>
                  <a:pt x="1951" y="8848"/>
                </a:cubicBezTo>
                <a:cubicBezTo>
                  <a:pt x="1978" y="8874"/>
                  <a:pt x="1951" y="8821"/>
                  <a:pt x="1987" y="8804"/>
                </a:cubicBezTo>
                <a:cubicBezTo>
                  <a:pt x="2013" y="8848"/>
                  <a:pt x="2066" y="8830"/>
                  <a:pt x="2093" y="8857"/>
                </a:cubicBezTo>
                <a:cubicBezTo>
                  <a:pt x="2119" y="8883"/>
                  <a:pt x="2119" y="8945"/>
                  <a:pt x="2172" y="8972"/>
                </a:cubicBezTo>
                <a:cubicBezTo>
                  <a:pt x="2190" y="8989"/>
                  <a:pt x="2199" y="8910"/>
                  <a:pt x="2225" y="8954"/>
                </a:cubicBezTo>
                <a:cubicBezTo>
                  <a:pt x="2260" y="8972"/>
                  <a:pt x="2216" y="8972"/>
                  <a:pt x="2216" y="8989"/>
                </a:cubicBezTo>
                <a:cubicBezTo>
                  <a:pt x="2216" y="9007"/>
                  <a:pt x="2252" y="9016"/>
                  <a:pt x="2225" y="9042"/>
                </a:cubicBezTo>
                <a:cubicBezTo>
                  <a:pt x="2278" y="9060"/>
                  <a:pt x="2269" y="9007"/>
                  <a:pt x="2305" y="8989"/>
                </a:cubicBezTo>
                <a:cubicBezTo>
                  <a:pt x="2331" y="9025"/>
                  <a:pt x="2384" y="9060"/>
                  <a:pt x="2428" y="9060"/>
                </a:cubicBezTo>
                <a:cubicBezTo>
                  <a:pt x="2446" y="9095"/>
                  <a:pt x="2411" y="9095"/>
                  <a:pt x="2384" y="9122"/>
                </a:cubicBezTo>
                <a:cubicBezTo>
                  <a:pt x="2393" y="9157"/>
                  <a:pt x="2464" y="9157"/>
                  <a:pt x="2517" y="9166"/>
                </a:cubicBezTo>
                <a:cubicBezTo>
                  <a:pt x="2481" y="9210"/>
                  <a:pt x="2499" y="9228"/>
                  <a:pt x="2437" y="9228"/>
                </a:cubicBezTo>
                <a:cubicBezTo>
                  <a:pt x="2437" y="9245"/>
                  <a:pt x="2464" y="9254"/>
                  <a:pt x="2481" y="9263"/>
                </a:cubicBezTo>
                <a:cubicBezTo>
                  <a:pt x="2517" y="9281"/>
                  <a:pt x="2517" y="9210"/>
                  <a:pt x="2534" y="9192"/>
                </a:cubicBezTo>
                <a:cubicBezTo>
                  <a:pt x="2569" y="9210"/>
                  <a:pt x="2587" y="9148"/>
                  <a:pt x="2631" y="9175"/>
                </a:cubicBezTo>
                <a:cubicBezTo>
                  <a:pt x="2649" y="9184"/>
                  <a:pt x="2649" y="9157"/>
                  <a:pt x="2658" y="9139"/>
                </a:cubicBezTo>
                <a:cubicBezTo>
                  <a:pt x="2737" y="9192"/>
                  <a:pt x="2834" y="9201"/>
                  <a:pt x="2905" y="9245"/>
                </a:cubicBezTo>
                <a:cubicBezTo>
                  <a:pt x="2923" y="9245"/>
                  <a:pt x="2923" y="9228"/>
                  <a:pt x="2932" y="9219"/>
                </a:cubicBezTo>
                <a:cubicBezTo>
                  <a:pt x="2984" y="9245"/>
                  <a:pt x="3037" y="9245"/>
                  <a:pt x="3073" y="9263"/>
                </a:cubicBezTo>
                <a:cubicBezTo>
                  <a:pt x="3082" y="9263"/>
                  <a:pt x="3064" y="9289"/>
                  <a:pt x="3073" y="9289"/>
                </a:cubicBezTo>
                <a:cubicBezTo>
                  <a:pt x="3082" y="9307"/>
                  <a:pt x="3135" y="9298"/>
                  <a:pt x="3143" y="9316"/>
                </a:cubicBezTo>
                <a:cubicBezTo>
                  <a:pt x="3161" y="9316"/>
                  <a:pt x="3161" y="9289"/>
                  <a:pt x="3188" y="9289"/>
                </a:cubicBezTo>
                <a:cubicBezTo>
                  <a:pt x="3214" y="9245"/>
                  <a:pt x="3135" y="9263"/>
                  <a:pt x="3170" y="9228"/>
                </a:cubicBezTo>
                <a:cubicBezTo>
                  <a:pt x="3249" y="9201"/>
                  <a:pt x="3188" y="9325"/>
                  <a:pt x="3285" y="9289"/>
                </a:cubicBezTo>
                <a:cubicBezTo>
                  <a:pt x="3285" y="9316"/>
                  <a:pt x="3267" y="9307"/>
                  <a:pt x="3258" y="9325"/>
                </a:cubicBezTo>
                <a:cubicBezTo>
                  <a:pt x="3302" y="9360"/>
                  <a:pt x="3364" y="9307"/>
                  <a:pt x="3373" y="9351"/>
                </a:cubicBezTo>
                <a:cubicBezTo>
                  <a:pt x="3399" y="9360"/>
                  <a:pt x="3399" y="9334"/>
                  <a:pt x="3399" y="9316"/>
                </a:cubicBezTo>
                <a:cubicBezTo>
                  <a:pt x="3497" y="9360"/>
                  <a:pt x="3558" y="9351"/>
                  <a:pt x="3656" y="9360"/>
                </a:cubicBezTo>
                <a:cubicBezTo>
                  <a:pt x="3647" y="9378"/>
                  <a:pt x="3603" y="9351"/>
                  <a:pt x="3603" y="9378"/>
                </a:cubicBezTo>
                <a:cubicBezTo>
                  <a:pt x="3611" y="9431"/>
                  <a:pt x="3797" y="9360"/>
                  <a:pt x="3673" y="9351"/>
                </a:cubicBezTo>
                <a:cubicBezTo>
                  <a:pt x="3691" y="9316"/>
                  <a:pt x="3762" y="9360"/>
                  <a:pt x="3806" y="9360"/>
                </a:cubicBezTo>
                <a:cubicBezTo>
                  <a:pt x="3788" y="9387"/>
                  <a:pt x="3806" y="9404"/>
                  <a:pt x="3806" y="9422"/>
                </a:cubicBezTo>
                <a:cubicBezTo>
                  <a:pt x="3823" y="9422"/>
                  <a:pt x="3823" y="9413"/>
                  <a:pt x="3806" y="9413"/>
                </a:cubicBezTo>
                <a:cubicBezTo>
                  <a:pt x="3867" y="9369"/>
                  <a:pt x="3973" y="9501"/>
                  <a:pt x="4018" y="9422"/>
                </a:cubicBezTo>
                <a:cubicBezTo>
                  <a:pt x="4079" y="9431"/>
                  <a:pt x="4044" y="9484"/>
                  <a:pt x="4124" y="9484"/>
                </a:cubicBezTo>
                <a:cubicBezTo>
                  <a:pt x="4132" y="9457"/>
                  <a:pt x="4097" y="9448"/>
                  <a:pt x="4071" y="9440"/>
                </a:cubicBezTo>
                <a:cubicBezTo>
                  <a:pt x="4097" y="9413"/>
                  <a:pt x="4177" y="9466"/>
                  <a:pt x="4203" y="9493"/>
                </a:cubicBezTo>
                <a:cubicBezTo>
                  <a:pt x="4229" y="9493"/>
                  <a:pt x="4185" y="9431"/>
                  <a:pt x="4265" y="9457"/>
                </a:cubicBezTo>
                <a:cubicBezTo>
                  <a:pt x="4309" y="9466"/>
                  <a:pt x="4300" y="9493"/>
                  <a:pt x="4291" y="9510"/>
                </a:cubicBezTo>
                <a:cubicBezTo>
                  <a:pt x="4353" y="9537"/>
                  <a:pt x="4415" y="9510"/>
                  <a:pt x="4486" y="9519"/>
                </a:cubicBezTo>
                <a:cubicBezTo>
                  <a:pt x="4503" y="9528"/>
                  <a:pt x="4503" y="9546"/>
                  <a:pt x="4521" y="9546"/>
                </a:cubicBezTo>
                <a:cubicBezTo>
                  <a:pt x="4547" y="9554"/>
                  <a:pt x="4556" y="9546"/>
                  <a:pt x="4565" y="9546"/>
                </a:cubicBezTo>
                <a:cubicBezTo>
                  <a:pt x="4609" y="9554"/>
                  <a:pt x="4680" y="9590"/>
                  <a:pt x="4759" y="9607"/>
                </a:cubicBezTo>
                <a:cubicBezTo>
                  <a:pt x="4795" y="9607"/>
                  <a:pt x="4848" y="9634"/>
                  <a:pt x="4883" y="9643"/>
                </a:cubicBezTo>
                <a:cubicBezTo>
                  <a:pt x="4927" y="9660"/>
                  <a:pt x="4980" y="9634"/>
                  <a:pt x="5007" y="9687"/>
                </a:cubicBezTo>
                <a:cubicBezTo>
                  <a:pt x="5015" y="9696"/>
                  <a:pt x="5042" y="9722"/>
                  <a:pt x="5068" y="9722"/>
                </a:cubicBezTo>
                <a:cubicBezTo>
                  <a:pt x="5077" y="9722"/>
                  <a:pt x="5095" y="9696"/>
                  <a:pt x="5095" y="9696"/>
                </a:cubicBezTo>
                <a:cubicBezTo>
                  <a:pt x="5104" y="9696"/>
                  <a:pt x="5201" y="9802"/>
                  <a:pt x="5245" y="9731"/>
                </a:cubicBezTo>
                <a:cubicBezTo>
                  <a:pt x="5316" y="9749"/>
                  <a:pt x="5351" y="9757"/>
                  <a:pt x="5457" y="9784"/>
                </a:cubicBezTo>
                <a:cubicBezTo>
                  <a:pt x="5474" y="9793"/>
                  <a:pt x="5536" y="9802"/>
                  <a:pt x="5527" y="9793"/>
                </a:cubicBezTo>
                <a:cubicBezTo>
                  <a:pt x="5545" y="9810"/>
                  <a:pt x="5545" y="9837"/>
                  <a:pt x="5572" y="9846"/>
                </a:cubicBezTo>
                <a:cubicBezTo>
                  <a:pt x="5625" y="9863"/>
                  <a:pt x="5633" y="9810"/>
                  <a:pt x="5651" y="9872"/>
                </a:cubicBezTo>
                <a:cubicBezTo>
                  <a:pt x="5678" y="9863"/>
                  <a:pt x="5695" y="9855"/>
                  <a:pt x="5722" y="9846"/>
                </a:cubicBezTo>
                <a:cubicBezTo>
                  <a:pt x="5969" y="9925"/>
                  <a:pt x="6216" y="10005"/>
                  <a:pt x="6446" y="10040"/>
                </a:cubicBezTo>
                <a:cubicBezTo>
                  <a:pt x="6455" y="10058"/>
                  <a:pt x="6455" y="10075"/>
                  <a:pt x="6463" y="10093"/>
                </a:cubicBezTo>
                <a:cubicBezTo>
                  <a:pt x="6649" y="10084"/>
                  <a:pt x="6808" y="10146"/>
                  <a:pt x="6967" y="10181"/>
                </a:cubicBezTo>
                <a:cubicBezTo>
                  <a:pt x="7011" y="10199"/>
                  <a:pt x="7002" y="10128"/>
                  <a:pt x="7046" y="10164"/>
                </a:cubicBezTo>
                <a:cubicBezTo>
                  <a:pt x="7029" y="10199"/>
                  <a:pt x="7046" y="10225"/>
                  <a:pt x="7073" y="10252"/>
                </a:cubicBezTo>
                <a:cubicBezTo>
                  <a:pt x="7099" y="10208"/>
                  <a:pt x="7037" y="10208"/>
                  <a:pt x="7064" y="10164"/>
                </a:cubicBezTo>
                <a:cubicBezTo>
                  <a:pt x="7108" y="10181"/>
                  <a:pt x="7143" y="10190"/>
                  <a:pt x="7134" y="10225"/>
                </a:cubicBezTo>
                <a:cubicBezTo>
                  <a:pt x="7161" y="10225"/>
                  <a:pt x="7179" y="10208"/>
                  <a:pt x="7187" y="10181"/>
                </a:cubicBezTo>
                <a:cubicBezTo>
                  <a:pt x="7302" y="10208"/>
                  <a:pt x="7338" y="10234"/>
                  <a:pt x="7470" y="10270"/>
                </a:cubicBezTo>
                <a:cubicBezTo>
                  <a:pt x="7399" y="10323"/>
                  <a:pt x="7399" y="10331"/>
                  <a:pt x="7364" y="10411"/>
                </a:cubicBezTo>
                <a:cubicBezTo>
                  <a:pt x="7399" y="10429"/>
                  <a:pt x="7399" y="10402"/>
                  <a:pt x="7408" y="10384"/>
                </a:cubicBezTo>
                <a:cubicBezTo>
                  <a:pt x="7452" y="10402"/>
                  <a:pt x="7435" y="10455"/>
                  <a:pt x="7444" y="10490"/>
                </a:cubicBezTo>
                <a:cubicBezTo>
                  <a:pt x="7532" y="10490"/>
                  <a:pt x="7594" y="10561"/>
                  <a:pt x="7655" y="10526"/>
                </a:cubicBezTo>
                <a:cubicBezTo>
                  <a:pt x="7691" y="10526"/>
                  <a:pt x="7664" y="10561"/>
                  <a:pt x="7691" y="10570"/>
                </a:cubicBezTo>
                <a:cubicBezTo>
                  <a:pt x="7708" y="10570"/>
                  <a:pt x="7708" y="10543"/>
                  <a:pt x="7735" y="10552"/>
                </a:cubicBezTo>
                <a:cubicBezTo>
                  <a:pt x="7797" y="10552"/>
                  <a:pt x="7788" y="10587"/>
                  <a:pt x="7841" y="10596"/>
                </a:cubicBezTo>
                <a:cubicBezTo>
                  <a:pt x="7841" y="10632"/>
                  <a:pt x="7850" y="10667"/>
                  <a:pt x="7912" y="10667"/>
                </a:cubicBezTo>
                <a:cubicBezTo>
                  <a:pt x="7964" y="10632"/>
                  <a:pt x="7779" y="10614"/>
                  <a:pt x="7894" y="10614"/>
                </a:cubicBezTo>
                <a:cubicBezTo>
                  <a:pt x="7920" y="10614"/>
                  <a:pt x="7947" y="10632"/>
                  <a:pt x="7956" y="10632"/>
                </a:cubicBezTo>
                <a:cubicBezTo>
                  <a:pt x="8000" y="10640"/>
                  <a:pt x="8009" y="10623"/>
                  <a:pt x="8026" y="10623"/>
                </a:cubicBezTo>
                <a:cubicBezTo>
                  <a:pt x="8062" y="10632"/>
                  <a:pt x="8062" y="10649"/>
                  <a:pt x="8088" y="10658"/>
                </a:cubicBezTo>
                <a:cubicBezTo>
                  <a:pt x="8212" y="10693"/>
                  <a:pt x="8379" y="10711"/>
                  <a:pt x="8450" y="10746"/>
                </a:cubicBezTo>
                <a:cubicBezTo>
                  <a:pt x="8468" y="10746"/>
                  <a:pt x="8468" y="10720"/>
                  <a:pt x="8477" y="10702"/>
                </a:cubicBezTo>
                <a:cubicBezTo>
                  <a:pt x="8512" y="10729"/>
                  <a:pt x="8565" y="10746"/>
                  <a:pt x="8618" y="10755"/>
                </a:cubicBezTo>
                <a:cubicBezTo>
                  <a:pt x="8671" y="10755"/>
                  <a:pt x="8733" y="10755"/>
                  <a:pt x="8777" y="10738"/>
                </a:cubicBezTo>
                <a:cubicBezTo>
                  <a:pt x="8803" y="10738"/>
                  <a:pt x="8821" y="10764"/>
                  <a:pt x="8847" y="10773"/>
                </a:cubicBezTo>
                <a:cubicBezTo>
                  <a:pt x="8883" y="10782"/>
                  <a:pt x="8892" y="10755"/>
                  <a:pt x="8900" y="10755"/>
                </a:cubicBezTo>
                <a:cubicBezTo>
                  <a:pt x="8927" y="10755"/>
                  <a:pt x="8918" y="10782"/>
                  <a:pt x="8927" y="10791"/>
                </a:cubicBezTo>
                <a:cubicBezTo>
                  <a:pt x="8936" y="10799"/>
                  <a:pt x="9006" y="10791"/>
                  <a:pt x="9006" y="10791"/>
                </a:cubicBezTo>
                <a:cubicBezTo>
                  <a:pt x="9042" y="10799"/>
                  <a:pt x="9059" y="10782"/>
                  <a:pt x="9104" y="10799"/>
                </a:cubicBezTo>
                <a:cubicBezTo>
                  <a:pt x="9104" y="10782"/>
                  <a:pt x="9068" y="10782"/>
                  <a:pt x="9051" y="10773"/>
                </a:cubicBezTo>
                <a:cubicBezTo>
                  <a:pt x="9015" y="10738"/>
                  <a:pt x="9157" y="10782"/>
                  <a:pt x="9192" y="10791"/>
                </a:cubicBezTo>
                <a:cubicBezTo>
                  <a:pt x="9148" y="10817"/>
                  <a:pt x="9227" y="10844"/>
                  <a:pt x="9165" y="10861"/>
                </a:cubicBezTo>
                <a:cubicBezTo>
                  <a:pt x="9165" y="10896"/>
                  <a:pt x="9201" y="10826"/>
                  <a:pt x="9245" y="10861"/>
                </a:cubicBezTo>
                <a:cubicBezTo>
                  <a:pt x="9271" y="10826"/>
                  <a:pt x="9218" y="10799"/>
                  <a:pt x="9254" y="10799"/>
                </a:cubicBezTo>
                <a:cubicBezTo>
                  <a:pt x="9315" y="10808"/>
                  <a:pt x="9245" y="10817"/>
                  <a:pt x="9280" y="10852"/>
                </a:cubicBezTo>
                <a:cubicBezTo>
                  <a:pt x="9307" y="10861"/>
                  <a:pt x="9307" y="10817"/>
                  <a:pt x="9315" y="10808"/>
                </a:cubicBezTo>
                <a:cubicBezTo>
                  <a:pt x="9333" y="10808"/>
                  <a:pt x="9395" y="10844"/>
                  <a:pt x="9386" y="10791"/>
                </a:cubicBezTo>
                <a:cubicBezTo>
                  <a:pt x="9474" y="10799"/>
                  <a:pt x="9527" y="10826"/>
                  <a:pt x="9598" y="10844"/>
                </a:cubicBezTo>
                <a:cubicBezTo>
                  <a:pt x="9580" y="10888"/>
                  <a:pt x="9624" y="10905"/>
                  <a:pt x="9580" y="10932"/>
                </a:cubicBezTo>
                <a:cubicBezTo>
                  <a:pt x="9616" y="10949"/>
                  <a:pt x="9669" y="10967"/>
                  <a:pt x="9722" y="10976"/>
                </a:cubicBezTo>
                <a:cubicBezTo>
                  <a:pt x="9775" y="10976"/>
                  <a:pt x="9828" y="10976"/>
                  <a:pt x="9863" y="10967"/>
                </a:cubicBezTo>
                <a:cubicBezTo>
                  <a:pt x="9872" y="10967"/>
                  <a:pt x="9872" y="10958"/>
                  <a:pt x="9881" y="10941"/>
                </a:cubicBezTo>
                <a:cubicBezTo>
                  <a:pt x="10013" y="10941"/>
                  <a:pt x="10145" y="11002"/>
                  <a:pt x="10216" y="10958"/>
                </a:cubicBezTo>
                <a:cubicBezTo>
                  <a:pt x="10278" y="10976"/>
                  <a:pt x="10375" y="11002"/>
                  <a:pt x="10375" y="10932"/>
                </a:cubicBezTo>
                <a:cubicBezTo>
                  <a:pt x="10419" y="10949"/>
                  <a:pt x="10454" y="10914"/>
                  <a:pt x="10490" y="10914"/>
                </a:cubicBezTo>
                <a:cubicBezTo>
                  <a:pt x="10525" y="10914"/>
                  <a:pt x="10560" y="10932"/>
                  <a:pt x="10578" y="10932"/>
                </a:cubicBezTo>
                <a:cubicBezTo>
                  <a:pt x="10596" y="10923"/>
                  <a:pt x="10613" y="10896"/>
                  <a:pt x="10622" y="10896"/>
                </a:cubicBezTo>
                <a:cubicBezTo>
                  <a:pt x="10675" y="10879"/>
                  <a:pt x="10746" y="10888"/>
                  <a:pt x="10799" y="10870"/>
                </a:cubicBezTo>
                <a:cubicBezTo>
                  <a:pt x="10825" y="10870"/>
                  <a:pt x="10852" y="10861"/>
                  <a:pt x="10887" y="10861"/>
                </a:cubicBezTo>
                <a:cubicBezTo>
                  <a:pt x="10905" y="10861"/>
                  <a:pt x="10931" y="10852"/>
                  <a:pt x="10949" y="10852"/>
                </a:cubicBezTo>
                <a:cubicBezTo>
                  <a:pt x="10967" y="10844"/>
                  <a:pt x="10984" y="10844"/>
                  <a:pt x="11002" y="10835"/>
                </a:cubicBezTo>
                <a:cubicBezTo>
                  <a:pt x="11037" y="10817"/>
                  <a:pt x="11064" y="10782"/>
                  <a:pt x="11108" y="10773"/>
                </a:cubicBezTo>
                <a:cubicBezTo>
                  <a:pt x="11152" y="10764"/>
                  <a:pt x="11196" y="10755"/>
                  <a:pt x="11240" y="10729"/>
                </a:cubicBezTo>
                <a:cubicBezTo>
                  <a:pt x="11240" y="10773"/>
                  <a:pt x="11267" y="10773"/>
                  <a:pt x="11276" y="10808"/>
                </a:cubicBezTo>
                <a:cubicBezTo>
                  <a:pt x="11223" y="10808"/>
                  <a:pt x="11258" y="10870"/>
                  <a:pt x="11223" y="10888"/>
                </a:cubicBezTo>
                <a:cubicBezTo>
                  <a:pt x="11240" y="10923"/>
                  <a:pt x="11258" y="10852"/>
                  <a:pt x="11302" y="10861"/>
                </a:cubicBezTo>
                <a:cubicBezTo>
                  <a:pt x="11285" y="10923"/>
                  <a:pt x="11293" y="11002"/>
                  <a:pt x="11355" y="11020"/>
                </a:cubicBezTo>
                <a:cubicBezTo>
                  <a:pt x="11364" y="11029"/>
                  <a:pt x="11382" y="10985"/>
                  <a:pt x="11390" y="10985"/>
                </a:cubicBezTo>
                <a:cubicBezTo>
                  <a:pt x="11417" y="10976"/>
                  <a:pt x="11479" y="10967"/>
                  <a:pt x="11532" y="10941"/>
                </a:cubicBezTo>
                <a:cubicBezTo>
                  <a:pt x="11576" y="10914"/>
                  <a:pt x="11585" y="10879"/>
                  <a:pt x="11638" y="10888"/>
                </a:cubicBezTo>
                <a:cubicBezTo>
                  <a:pt x="11647" y="10852"/>
                  <a:pt x="11682" y="10826"/>
                  <a:pt x="11726" y="10808"/>
                </a:cubicBezTo>
                <a:cubicBezTo>
                  <a:pt x="11744" y="10791"/>
                  <a:pt x="11770" y="10782"/>
                  <a:pt x="11788" y="10773"/>
                </a:cubicBezTo>
                <a:cubicBezTo>
                  <a:pt x="11805" y="10755"/>
                  <a:pt x="11832" y="10738"/>
                  <a:pt x="11841" y="10729"/>
                </a:cubicBezTo>
                <a:cubicBezTo>
                  <a:pt x="11867" y="10711"/>
                  <a:pt x="11858" y="10676"/>
                  <a:pt x="11876" y="10658"/>
                </a:cubicBezTo>
                <a:cubicBezTo>
                  <a:pt x="11894" y="10640"/>
                  <a:pt x="11911" y="10632"/>
                  <a:pt x="11920" y="10623"/>
                </a:cubicBezTo>
                <a:cubicBezTo>
                  <a:pt x="11938" y="10614"/>
                  <a:pt x="11956" y="10605"/>
                  <a:pt x="11973" y="10596"/>
                </a:cubicBezTo>
                <a:cubicBezTo>
                  <a:pt x="12009" y="10587"/>
                  <a:pt x="12044" y="10579"/>
                  <a:pt x="12070" y="10561"/>
                </a:cubicBezTo>
                <a:cubicBezTo>
                  <a:pt x="12097" y="10614"/>
                  <a:pt x="12132" y="10596"/>
                  <a:pt x="12167" y="10623"/>
                </a:cubicBezTo>
                <a:cubicBezTo>
                  <a:pt x="12238" y="10605"/>
                  <a:pt x="12300" y="10676"/>
                  <a:pt x="12379" y="10658"/>
                </a:cubicBezTo>
                <a:cubicBezTo>
                  <a:pt x="12388" y="10720"/>
                  <a:pt x="12415" y="10702"/>
                  <a:pt x="12459" y="10685"/>
                </a:cubicBezTo>
                <a:cubicBezTo>
                  <a:pt x="12459" y="10782"/>
                  <a:pt x="12556" y="10746"/>
                  <a:pt x="12600" y="10791"/>
                </a:cubicBezTo>
                <a:cubicBezTo>
                  <a:pt x="12574" y="10799"/>
                  <a:pt x="12591" y="10817"/>
                  <a:pt x="12574" y="10826"/>
                </a:cubicBezTo>
                <a:cubicBezTo>
                  <a:pt x="12591" y="10844"/>
                  <a:pt x="12609" y="10817"/>
                  <a:pt x="12635" y="10799"/>
                </a:cubicBezTo>
                <a:cubicBezTo>
                  <a:pt x="12627" y="10852"/>
                  <a:pt x="12662" y="10844"/>
                  <a:pt x="12644" y="10888"/>
                </a:cubicBezTo>
                <a:cubicBezTo>
                  <a:pt x="12653" y="10914"/>
                  <a:pt x="12671" y="10905"/>
                  <a:pt x="12688" y="10896"/>
                </a:cubicBezTo>
                <a:cubicBezTo>
                  <a:pt x="12680" y="10914"/>
                  <a:pt x="12706" y="10932"/>
                  <a:pt x="12697" y="10958"/>
                </a:cubicBezTo>
                <a:cubicBezTo>
                  <a:pt x="12697" y="10967"/>
                  <a:pt x="12671" y="10976"/>
                  <a:pt x="12671" y="10985"/>
                </a:cubicBezTo>
                <a:cubicBezTo>
                  <a:pt x="12680" y="11011"/>
                  <a:pt x="12724" y="11029"/>
                  <a:pt x="12706" y="11047"/>
                </a:cubicBezTo>
                <a:cubicBezTo>
                  <a:pt x="12697" y="11055"/>
                  <a:pt x="12680" y="11047"/>
                  <a:pt x="12671" y="11055"/>
                </a:cubicBezTo>
                <a:cubicBezTo>
                  <a:pt x="12653" y="11091"/>
                  <a:pt x="12653" y="11108"/>
                  <a:pt x="12662" y="11161"/>
                </a:cubicBezTo>
                <a:cubicBezTo>
                  <a:pt x="12609" y="11188"/>
                  <a:pt x="12627" y="11223"/>
                  <a:pt x="12574" y="11250"/>
                </a:cubicBezTo>
                <a:cubicBezTo>
                  <a:pt x="12556" y="11259"/>
                  <a:pt x="12574" y="11276"/>
                  <a:pt x="12582" y="11294"/>
                </a:cubicBezTo>
                <a:cubicBezTo>
                  <a:pt x="12530" y="11294"/>
                  <a:pt x="12477" y="11320"/>
                  <a:pt x="12415" y="11338"/>
                </a:cubicBezTo>
                <a:cubicBezTo>
                  <a:pt x="12362" y="11364"/>
                  <a:pt x="12300" y="11364"/>
                  <a:pt x="12256" y="11347"/>
                </a:cubicBezTo>
                <a:lnTo>
                  <a:pt x="12132" y="11417"/>
                </a:lnTo>
                <a:cubicBezTo>
                  <a:pt x="12167" y="11497"/>
                  <a:pt x="12238" y="11497"/>
                  <a:pt x="12282" y="11559"/>
                </a:cubicBezTo>
                <a:cubicBezTo>
                  <a:pt x="12185" y="11621"/>
                  <a:pt x="12335" y="11638"/>
                  <a:pt x="12309" y="11700"/>
                </a:cubicBezTo>
                <a:lnTo>
                  <a:pt x="12247" y="11726"/>
                </a:lnTo>
                <a:cubicBezTo>
                  <a:pt x="12265" y="11762"/>
                  <a:pt x="12291" y="11753"/>
                  <a:pt x="12300" y="11806"/>
                </a:cubicBezTo>
                <a:cubicBezTo>
                  <a:pt x="12203" y="11841"/>
                  <a:pt x="12185" y="11841"/>
                  <a:pt x="12097" y="11877"/>
                </a:cubicBezTo>
                <a:cubicBezTo>
                  <a:pt x="12079" y="11850"/>
                  <a:pt x="12044" y="11841"/>
                  <a:pt x="12009" y="11850"/>
                </a:cubicBezTo>
                <a:cubicBezTo>
                  <a:pt x="11947" y="11877"/>
                  <a:pt x="12026" y="11885"/>
                  <a:pt x="11991" y="11903"/>
                </a:cubicBezTo>
                <a:lnTo>
                  <a:pt x="11920" y="11930"/>
                </a:lnTo>
                <a:lnTo>
                  <a:pt x="11894" y="11868"/>
                </a:lnTo>
                <a:cubicBezTo>
                  <a:pt x="11832" y="11912"/>
                  <a:pt x="11761" y="11868"/>
                  <a:pt x="11761" y="11930"/>
                </a:cubicBezTo>
                <a:cubicBezTo>
                  <a:pt x="11770" y="11956"/>
                  <a:pt x="11858" y="11868"/>
                  <a:pt x="11858" y="11947"/>
                </a:cubicBezTo>
                <a:lnTo>
                  <a:pt x="11726" y="11991"/>
                </a:lnTo>
                <a:lnTo>
                  <a:pt x="11576" y="12027"/>
                </a:lnTo>
                <a:lnTo>
                  <a:pt x="11435" y="12062"/>
                </a:lnTo>
                <a:cubicBezTo>
                  <a:pt x="11390" y="12071"/>
                  <a:pt x="11337" y="12080"/>
                  <a:pt x="11293" y="12088"/>
                </a:cubicBezTo>
                <a:cubicBezTo>
                  <a:pt x="11267" y="12097"/>
                  <a:pt x="11267" y="12115"/>
                  <a:pt x="11240" y="12124"/>
                </a:cubicBezTo>
                <a:cubicBezTo>
                  <a:pt x="11249" y="12159"/>
                  <a:pt x="11285" y="12168"/>
                  <a:pt x="11276" y="12212"/>
                </a:cubicBezTo>
                <a:cubicBezTo>
                  <a:pt x="11187" y="12239"/>
                  <a:pt x="11205" y="12283"/>
                  <a:pt x="11090" y="12274"/>
                </a:cubicBezTo>
                <a:cubicBezTo>
                  <a:pt x="11073" y="12318"/>
                  <a:pt x="11134" y="12292"/>
                  <a:pt x="11170" y="12292"/>
                </a:cubicBezTo>
                <a:cubicBezTo>
                  <a:pt x="11232" y="12292"/>
                  <a:pt x="11134" y="12318"/>
                  <a:pt x="11117" y="12318"/>
                </a:cubicBezTo>
                <a:cubicBezTo>
                  <a:pt x="11046" y="12309"/>
                  <a:pt x="10958" y="12336"/>
                  <a:pt x="10878" y="12345"/>
                </a:cubicBezTo>
                <a:cubicBezTo>
                  <a:pt x="10799" y="12353"/>
                  <a:pt x="10728" y="12345"/>
                  <a:pt x="10711" y="12300"/>
                </a:cubicBezTo>
                <a:cubicBezTo>
                  <a:pt x="10666" y="12327"/>
                  <a:pt x="10649" y="12371"/>
                  <a:pt x="10552" y="12353"/>
                </a:cubicBezTo>
                <a:cubicBezTo>
                  <a:pt x="10560" y="12336"/>
                  <a:pt x="10613" y="12345"/>
                  <a:pt x="10613" y="12318"/>
                </a:cubicBezTo>
                <a:cubicBezTo>
                  <a:pt x="10605" y="12309"/>
                  <a:pt x="10596" y="12309"/>
                  <a:pt x="10596" y="12292"/>
                </a:cubicBezTo>
                <a:cubicBezTo>
                  <a:pt x="10543" y="12300"/>
                  <a:pt x="10507" y="12309"/>
                  <a:pt x="10499" y="12353"/>
                </a:cubicBezTo>
                <a:cubicBezTo>
                  <a:pt x="10366" y="12362"/>
                  <a:pt x="10260" y="12318"/>
                  <a:pt x="10154" y="12345"/>
                </a:cubicBezTo>
                <a:cubicBezTo>
                  <a:pt x="10251" y="12309"/>
                  <a:pt x="10075" y="12300"/>
                  <a:pt x="10057" y="12336"/>
                </a:cubicBezTo>
                <a:cubicBezTo>
                  <a:pt x="10004" y="12336"/>
                  <a:pt x="9934" y="12327"/>
                  <a:pt x="9881" y="12327"/>
                </a:cubicBezTo>
                <a:cubicBezTo>
                  <a:pt x="9819" y="12318"/>
                  <a:pt x="9757" y="12309"/>
                  <a:pt x="9704" y="12309"/>
                </a:cubicBezTo>
                <a:cubicBezTo>
                  <a:pt x="9572" y="12309"/>
                  <a:pt x="9413" y="12274"/>
                  <a:pt x="9271" y="12247"/>
                </a:cubicBezTo>
                <a:cubicBezTo>
                  <a:pt x="9130" y="12212"/>
                  <a:pt x="8998" y="12194"/>
                  <a:pt x="8892" y="12212"/>
                </a:cubicBezTo>
                <a:cubicBezTo>
                  <a:pt x="8865" y="12194"/>
                  <a:pt x="8900" y="12177"/>
                  <a:pt x="8900" y="12168"/>
                </a:cubicBezTo>
                <a:cubicBezTo>
                  <a:pt x="8883" y="12159"/>
                  <a:pt x="8874" y="12150"/>
                  <a:pt x="8874" y="12141"/>
                </a:cubicBezTo>
                <a:cubicBezTo>
                  <a:pt x="8821" y="12133"/>
                  <a:pt x="8821" y="12159"/>
                  <a:pt x="8777" y="12150"/>
                </a:cubicBezTo>
                <a:cubicBezTo>
                  <a:pt x="8742" y="12141"/>
                  <a:pt x="8706" y="12106"/>
                  <a:pt x="8671" y="12097"/>
                </a:cubicBezTo>
                <a:cubicBezTo>
                  <a:pt x="8636" y="12088"/>
                  <a:pt x="8618" y="12124"/>
                  <a:pt x="8574" y="12106"/>
                </a:cubicBezTo>
                <a:cubicBezTo>
                  <a:pt x="8538" y="12097"/>
                  <a:pt x="8521" y="12080"/>
                  <a:pt x="8538" y="12053"/>
                </a:cubicBezTo>
                <a:cubicBezTo>
                  <a:pt x="8494" y="12053"/>
                  <a:pt x="8477" y="12097"/>
                  <a:pt x="8397" y="12062"/>
                </a:cubicBezTo>
                <a:cubicBezTo>
                  <a:pt x="8406" y="12044"/>
                  <a:pt x="8441" y="12062"/>
                  <a:pt x="8441" y="12044"/>
                </a:cubicBezTo>
                <a:cubicBezTo>
                  <a:pt x="8432" y="12009"/>
                  <a:pt x="8371" y="12027"/>
                  <a:pt x="8327" y="12000"/>
                </a:cubicBezTo>
                <a:cubicBezTo>
                  <a:pt x="8318" y="11991"/>
                  <a:pt x="8300" y="11956"/>
                  <a:pt x="8300" y="11956"/>
                </a:cubicBezTo>
                <a:cubicBezTo>
                  <a:pt x="8176" y="11912"/>
                  <a:pt x="8017" y="11912"/>
                  <a:pt x="7947" y="11877"/>
                </a:cubicBezTo>
                <a:cubicBezTo>
                  <a:pt x="7920" y="11885"/>
                  <a:pt x="7912" y="11894"/>
                  <a:pt x="7894" y="11912"/>
                </a:cubicBezTo>
                <a:cubicBezTo>
                  <a:pt x="7841" y="11841"/>
                  <a:pt x="7708" y="11841"/>
                  <a:pt x="7620" y="11832"/>
                </a:cubicBezTo>
                <a:lnTo>
                  <a:pt x="7629" y="11788"/>
                </a:lnTo>
                <a:cubicBezTo>
                  <a:pt x="7594" y="11788"/>
                  <a:pt x="7532" y="11762"/>
                  <a:pt x="7514" y="11797"/>
                </a:cubicBezTo>
                <a:cubicBezTo>
                  <a:pt x="7470" y="11762"/>
                  <a:pt x="7549" y="11762"/>
                  <a:pt x="7549" y="11744"/>
                </a:cubicBezTo>
                <a:cubicBezTo>
                  <a:pt x="7488" y="11726"/>
                  <a:pt x="7461" y="11744"/>
                  <a:pt x="7417" y="11753"/>
                </a:cubicBezTo>
                <a:cubicBezTo>
                  <a:pt x="7346" y="11709"/>
                  <a:pt x="7240" y="11682"/>
                  <a:pt x="7170" y="11700"/>
                </a:cubicBezTo>
                <a:cubicBezTo>
                  <a:pt x="7143" y="11682"/>
                  <a:pt x="7134" y="11665"/>
                  <a:pt x="7108" y="11647"/>
                </a:cubicBezTo>
                <a:cubicBezTo>
                  <a:pt x="6843" y="11638"/>
                  <a:pt x="6561" y="11559"/>
                  <a:pt x="6296" y="11435"/>
                </a:cubicBezTo>
                <a:cubicBezTo>
                  <a:pt x="6252" y="11435"/>
                  <a:pt x="6207" y="11426"/>
                  <a:pt x="6163" y="11435"/>
                </a:cubicBezTo>
                <a:cubicBezTo>
                  <a:pt x="6101" y="11400"/>
                  <a:pt x="6057" y="11364"/>
                  <a:pt x="5969" y="11338"/>
                </a:cubicBezTo>
                <a:lnTo>
                  <a:pt x="5995" y="11276"/>
                </a:lnTo>
                <a:cubicBezTo>
                  <a:pt x="5925" y="11276"/>
                  <a:pt x="5801" y="11303"/>
                  <a:pt x="5766" y="11223"/>
                </a:cubicBezTo>
                <a:cubicBezTo>
                  <a:pt x="5801" y="11197"/>
                  <a:pt x="5854" y="11259"/>
                  <a:pt x="5881" y="11267"/>
                </a:cubicBezTo>
                <a:cubicBezTo>
                  <a:pt x="5925" y="11267"/>
                  <a:pt x="5942" y="11223"/>
                  <a:pt x="6004" y="11250"/>
                </a:cubicBezTo>
                <a:cubicBezTo>
                  <a:pt x="6004" y="11223"/>
                  <a:pt x="5978" y="11206"/>
                  <a:pt x="5951" y="11197"/>
                </a:cubicBezTo>
                <a:cubicBezTo>
                  <a:pt x="6013" y="11188"/>
                  <a:pt x="6004" y="11117"/>
                  <a:pt x="6040" y="11100"/>
                </a:cubicBezTo>
                <a:cubicBezTo>
                  <a:pt x="6119" y="11064"/>
                  <a:pt x="6199" y="11135"/>
                  <a:pt x="6296" y="11126"/>
                </a:cubicBezTo>
                <a:cubicBezTo>
                  <a:pt x="6322" y="11144"/>
                  <a:pt x="6366" y="11161"/>
                  <a:pt x="6349" y="11197"/>
                </a:cubicBezTo>
                <a:cubicBezTo>
                  <a:pt x="6375" y="11197"/>
                  <a:pt x="6393" y="11188"/>
                  <a:pt x="6419" y="11188"/>
                </a:cubicBezTo>
                <a:cubicBezTo>
                  <a:pt x="6428" y="11161"/>
                  <a:pt x="6410" y="11144"/>
                  <a:pt x="6366" y="11135"/>
                </a:cubicBezTo>
                <a:cubicBezTo>
                  <a:pt x="6419" y="11117"/>
                  <a:pt x="6525" y="11179"/>
                  <a:pt x="6569" y="11206"/>
                </a:cubicBezTo>
                <a:cubicBezTo>
                  <a:pt x="6534" y="11250"/>
                  <a:pt x="6543" y="11241"/>
                  <a:pt x="6561" y="11285"/>
                </a:cubicBezTo>
                <a:cubicBezTo>
                  <a:pt x="6605" y="11294"/>
                  <a:pt x="6631" y="11250"/>
                  <a:pt x="6667" y="11303"/>
                </a:cubicBezTo>
                <a:cubicBezTo>
                  <a:pt x="6667" y="11285"/>
                  <a:pt x="6675" y="11285"/>
                  <a:pt x="6693" y="11285"/>
                </a:cubicBezTo>
                <a:cubicBezTo>
                  <a:pt x="6702" y="11241"/>
                  <a:pt x="6543" y="11259"/>
                  <a:pt x="6587" y="11197"/>
                </a:cubicBezTo>
                <a:cubicBezTo>
                  <a:pt x="6667" y="11223"/>
                  <a:pt x="6746" y="11250"/>
                  <a:pt x="6790" y="11285"/>
                </a:cubicBezTo>
                <a:cubicBezTo>
                  <a:pt x="6852" y="11294"/>
                  <a:pt x="6808" y="11232"/>
                  <a:pt x="6843" y="11223"/>
                </a:cubicBezTo>
                <a:cubicBezTo>
                  <a:pt x="6790" y="11206"/>
                  <a:pt x="6737" y="11223"/>
                  <a:pt x="6711" y="11179"/>
                </a:cubicBezTo>
                <a:cubicBezTo>
                  <a:pt x="6719" y="11153"/>
                  <a:pt x="6737" y="11135"/>
                  <a:pt x="6764" y="11135"/>
                </a:cubicBezTo>
                <a:cubicBezTo>
                  <a:pt x="6764" y="11108"/>
                  <a:pt x="6755" y="11091"/>
                  <a:pt x="6728" y="11073"/>
                </a:cubicBezTo>
                <a:cubicBezTo>
                  <a:pt x="6658" y="11073"/>
                  <a:pt x="6746" y="11117"/>
                  <a:pt x="6719" y="11144"/>
                </a:cubicBezTo>
                <a:cubicBezTo>
                  <a:pt x="6684" y="11126"/>
                  <a:pt x="6684" y="11153"/>
                  <a:pt x="6675" y="11179"/>
                </a:cubicBezTo>
                <a:cubicBezTo>
                  <a:pt x="6614" y="11170"/>
                  <a:pt x="6614" y="11144"/>
                  <a:pt x="6578" y="11126"/>
                </a:cubicBezTo>
                <a:cubicBezTo>
                  <a:pt x="6587" y="11108"/>
                  <a:pt x="6622" y="11135"/>
                  <a:pt x="6649" y="11135"/>
                </a:cubicBezTo>
                <a:cubicBezTo>
                  <a:pt x="6649" y="11064"/>
                  <a:pt x="6561" y="11117"/>
                  <a:pt x="6525" y="11126"/>
                </a:cubicBezTo>
                <a:cubicBezTo>
                  <a:pt x="6463" y="11108"/>
                  <a:pt x="6455" y="11064"/>
                  <a:pt x="6428" y="11029"/>
                </a:cubicBezTo>
                <a:cubicBezTo>
                  <a:pt x="6393" y="11020"/>
                  <a:pt x="6393" y="11100"/>
                  <a:pt x="6340" y="11064"/>
                </a:cubicBezTo>
                <a:cubicBezTo>
                  <a:pt x="6313" y="11038"/>
                  <a:pt x="6322" y="11002"/>
                  <a:pt x="6313" y="10967"/>
                </a:cubicBezTo>
                <a:cubicBezTo>
                  <a:pt x="6287" y="10976"/>
                  <a:pt x="6278" y="11011"/>
                  <a:pt x="6243" y="11011"/>
                </a:cubicBezTo>
                <a:cubicBezTo>
                  <a:pt x="6084" y="10967"/>
                  <a:pt x="5881" y="10870"/>
                  <a:pt x="5678" y="10808"/>
                </a:cubicBezTo>
                <a:cubicBezTo>
                  <a:pt x="5642" y="10791"/>
                  <a:pt x="5642" y="10844"/>
                  <a:pt x="5616" y="10835"/>
                </a:cubicBezTo>
                <a:cubicBezTo>
                  <a:pt x="5616" y="10852"/>
                  <a:pt x="5642" y="10870"/>
                  <a:pt x="5669" y="10888"/>
                </a:cubicBezTo>
                <a:cubicBezTo>
                  <a:pt x="5607" y="10914"/>
                  <a:pt x="5660" y="10976"/>
                  <a:pt x="5660" y="11020"/>
                </a:cubicBezTo>
                <a:lnTo>
                  <a:pt x="5625" y="11011"/>
                </a:lnTo>
                <a:lnTo>
                  <a:pt x="5589" y="11002"/>
                </a:lnTo>
                <a:cubicBezTo>
                  <a:pt x="5633" y="10967"/>
                  <a:pt x="5633" y="10923"/>
                  <a:pt x="5572" y="10896"/>
                </a:cubicBezTo>
                <a:cubicBezTo>
                  <a:pt x="5545" y="10941"/>
                  <a:pt x="5625" y="10932"/>
                  <a:pt x="5580" y="10976"/>
                </a:cubicBezTo>
                <a:cubicBezTo>
                  <a:pt x="5527" y="10914"/>
                  <a:pt x="5474" y="10923"/>
                  <a:pt x="5404" y="10932"/>
                </a:cubicBezTo>
                <a:cubicBezTo>
                  <a:pt x="5430" y="10976"/>
                  <a:pt x="5474" y="10958"/>
                  <a:pt x="5510" y="10967"/>
                </a:cubicBezTo>
                <a:cubicBezTo>
                  <a:pt x="5572" y="11002"/>
                  <a:pt x="5589" y="11047"/>
                  <a:pt x="5633" y="11082"/>
                </a:cubicBezTo>
                <a:cubicBezTo>
                  <a:pt x="5607" y="11091"/>
                  <a:pt x="5545" y="11135"/>
                  <a:pt x="5607" y="11161"/>
                </a:cubicBezTo>
                <a:cubicBezTo>
                  <a:pt x="5545" y="11161"/>
                  <a:pt x="5483" y="11170"/>
                  <a:pt x="5430" y="11179"/>
                </a:cubicBezTo>
                <a:cubicBezTo>
                  <a:pt x="5377" y="11179"/>
                  <a:pt x="5404" y="11144"/>
                  <a:pt x="5377" y="11135"/>
                </a:cubicBezTo>
                <a:cubicBezTo>
                  <a:pt x="5333" y="11100"/>
                  <a:pt x="5289" y="11108"/>
                  <a:pt x="5236" y="11100"/>
                </a:cubicBezTo>
                <a:cubicBezTo>
                  <a:pt x="5210" y="11091"/>
                  <a:pt x="5210" y="11073"/>
                  <a:pt x="5192" y="11064"/>
                </a:cubicBezTo>
                <a:cubicBezTo>
                  <a:pt x="5130" y="11047"/>
                  <a:pt x="5086" y="11055"/>
                  <a:pt x="5042" y="11029"/>
                </a:cubicBezTo>
                <a:cubicBezTo>
                  <a:pt x="4945" y="10985"/>
                  <a:pt x="4733" y="10923"/>
                  <a:pt x="4627" y="10888"/>
                </a:cubicBezTo>
                <a:cubicBezTo>
                  <a:pt x="4592" y="10879"/>
                  <a:pt x="4556" y="10826"/>
                  <a:pt x="4521" y="10870"/>
                </a:cubicBezTo>
                <a:cubicBezTo>
                  <a:pt x="4477" y="10870"/>
                  <a:pt x="4494" y="10835"/>
                  <a:pt x="4468" y="10817"/>
                </a:cubicBezTo>
                <a:cubicBezTo>
                  <a:pt x="4441" y="10808"/>
                  <a:pt x="4433" y="10826"/>
                  <a:pt x="4424" y="10844"/>
                </a:cubicBezTo>
                <a:cubicBezTo>
                  <a:pt x="4371" y="10835"/>
                  <a:pt x="4415" y="10782"/>
                  <a:pt x="4371" y="10773"/>
                </a:cubicBezTo>
                <a:cubicBezTo>
                  <a:pt x="4318" y="10746"/>
                  <a:pt x="4265" y="10782"/>
                  <a:pt x="4238" y="10738"/>
                </a:cubicBezTo>
                <a:cubicBezTo>
                  <a:pt x="4221" y="10729"/>
                  <a:pt x="4221" y="10755"/>
                  <a:pt x="4212" y="10773"/>
                </a:cubicBezTo>
                <a:cubicBezTo>
                  <a:pt x="4168" y="10729"/>
                  <a:pt x="4097" y="10702"/>
                  <a:pt x="4009" y="10685"/>
                </a:cubicBezTo>
                <a:cubicBezTo>
                  <a:pt x="3991" y="10693"/>
                  <a:pt x="3973" y="10702"/>
                  <a:pt x="3965" y="10720"/>
                </a:cubicBezTo>
                <a:cubicBezTo>
                  <a:pt x="3867" y="10693"/>
                  <a:pt x="3717" y="10649"/>
                  <a:pt x="3541" y="10614"/>
                </a:cubicBezTo>
                <a:cubicBezTo>
                  <a:pt x="3355" y="10570"/>
                  <a:pt x="3152" y="10534"/>
                  <a:pt x="2984" y="10499"/>
                </a:cubicBezTo>
                <a:cubicBezTo>
                  <a:pt x="2932" y="10490"/>
                  <a:pt x="2887" y="10499"/>
                  <a:pt x="2834" y="10490"/>
                </a:cubicBezTo>
                <a:cubicBezTo>
                  <a:pt x="2711" y="10473"/>
                  <a:pt x="2605" y="10411"/>
                  <a:pt x="2499" y="10411"/>
                </a:cubicBezTo>
                <a:cubicBezTo>
                  <a:pt x="2587" y="10455"/>
                  <a:pt x="2552" y="10473"/>
                  <a:pt x="2446" y="10446"/>
                </a:cubicBezTo>
                <a:cubicBezTo>
                  <a:pt x="2481" y="10455"/>
                  <a:pt x="2384" y="10420"/>
                  <a:pt x="2260" y="10376"/>
                </a:cubicBezTo>
                <a:cubicBezTo>
                  <a:pt x="2137" y="10323"/>
                  <a:pt x="1987" y="10261"/>
                  <a:pt x="1907" y="10225"/>
                </a:cubicBezTo>
                <a:cubicBezTo>
                  <a:pt x="1872" y="10217"/>
                  <a:pt x="1881" y="10199"/>
                  <a:pt x="1854" y="10181"/>
                </a:cubicBezTo>
                <a:cubicBezTo>
                  <a:pt x="1828" y="10172"/>
                  <a:pt x="1766" y="10155"/>
                  <a:pt x="1722" y="10128"/>
                </a:cubicBezTo>
                <a:cubicBezTo>
                  <a:pt x="1687" y="10102"/>
                  <a:pt x="1660" y="10075"/>
                  <a:pt x="1642" y="10066"/>
                </a:cubicBezTo>
                <a:cubicBezTo>
                  <a:pt x="1598" y="10040"/>
                  <a:pt x="1545" y="10058"/>
                  <a:pt x="1466" y="9987"/>
                </a:cubicBezTo>
                <a:cubicBezTo>
                  <a:pt x="1448" y="9969"/>
                  <a:pt x="1422" y="9916"/>
                  <a:pt x="1430" y="9925"/>
                </a:cubicBezTo>
                <a:cubicBezTo>
                  <a:pt x="1404" y="9908"/>
                  <a:pt x="1351" y="9916"/>
                  <a:pt x="1316" y="9890"/>
                </a:cubicBezTo>
                <a:cubicBezTo>
                  <a:pt x="1307" y="9890"/>
                  <a:pt x="1298" y="9855"/>
                  <a:pt x="1272" y="9837"/>
                </a:cubicBezTo>
                <a:cubicBezTo>
                  <a:pt x="1254" y="9819"/>
                  <a:pt x="1227" y="9810"/>
                  <a:pt x="1201" y="9793"/>
                </a:cubicBezTo>
                <a:cubicBezTo>
                  <a:pt x="1174" y="9784"/>
                  <a:pt x="1148" y="9766"/>
                  <a:pt x="1121" y="9749"/>
                </a:cubicBezTo>
                <a:cubicBezTo>
                  <a:pt x="1104" y="9722"/>
                  <a:pt x="1051" y="9678"/>
                  <a:pt x="998" y="9616"/>
                </a:cubicBezTo>
                <a:cubicBezTo>
                  <a:pt x="954" y="9563"/>
                  <a:pt x="901" y="9501"/>
                  <a:pt x="865" y="9475"/>
                </a:cubicBezTo>
                <a:cubicBezTo>
                  <a:pt x="848" y="9457"/>
                  <a:pt x="821" y="9484"/>
                  <a:pt x="804" y="9440"/>
                </a:cubicBezTo>
                <a:cubicBezTo>
                  <a:pt x="821" y="9422"/>
                  <a:pt x="839" y="9440"/>
                  <a:pt x="857" y="9431"/>
                </a:cubicBezTo>
                <a:cubicBezTo>
                  <a:pt x="830" y="9404"/>
                  <a:pt x="812" y="9404"/>
                  <a:pt x="786" y="9378"/>
                </a:cubicBezTo>
                <a:cubicBezTo>
                  <a:pt x="777" y="9378"/>
                  <a:pt x="768" y="9395"/>
                  <a:pt x="777" y="9413"/>
                </a:cubicBezTo>
                <a:cubicBezTo>
                  <a:pt x="742" y="9431"/>
                  <a:pt x="733" y="9351"/>
                  <a:pt x="777" y="9360"/>
                </a:cubicBezTo>
                <a:cubicBezTo>
                  <a:pt x="724" y="9334"/>
                  <a:pt x="715" y="9307"/>
                  <a:pt x="689" y="9263"/>
                </a:cubicBezTo>
                <a:cubicBezTo>
                  <a:pt x="680" y="9245"/>
                  <a:pt x="600" y="9175"/>
                  <a:pt x="583" y="9148"/>
                </a:cubicBezTo>
                <a:cubicBezTo>
                  <a:pt x="565" y="9113"/>
                  <a:pt x="556" y="9069"/>
                  <a:pt x="530" y="9033"/>
                </a:cubicBezTo>
                <a:cubicBezTo>
                  <a:pt x="494" y="8980"/>
                  <a:pt x="459" y="8910"/>
                  <a:pt x="424" y="8848"/>
                </a:cubicBezTo>
                <a:cubicBezTo>
                  <a:pt x="389" y="8786"/>
                  <a:pt x="362" y="8724"/>
                  <a:pt x="344" y="8671"/>
                </a:cubicBezTo>
                <a:cubicBezTo>
                  <a:pt x="318" y="8618"/>
                  <a:pt x="274" y="8574"/>
                  <a:pt x="256" y="8521"/>
                </a:cubicBezTo>
                <a:cubicBezTo>
                  <a:pt x="238" y="8495"/>
                  <a:pt x="256" y="8486"/>
                  <a:pt x="247" y="8459"/>
                </a:cubicBezTo>
                <a:cubicBezTo>
                  <a:pt x="238" y="8398"/>
                  <a:pt x="194" y="8354"/>
                  <a:pt x="185" y="8301"/>
                </a:cubicBezTo>
                <a:cubicBezTo>
                  <a:pt x="177" y="8265"/>
                  <a:pt x="185" y="8221"/>
                  <a:pt x="185" y="8195"/>
                </a:cubicBezTo>
                <a:cubicBezTo>
                  <a:pt x="177" y="8159"/>
                  <a:pt x="177" y="8097"/>
                  <a:pt x="168" y="8071"/>
                </a:cubicBezTo>
                <a:cubicBezTo>
                  <a:pt x="168" y="8053"/>
                  <a:pt x="124" y="8027"/>
                  <a:pt x="124" y="8018"/>
                </a:cubicBezTo>
                <a:cubicBezTo>
                  <a:pt x="115" y="7983"/>
                  <a:pt x="132" y="7983"/>
                  <a:pt x="132" y="7956"/>
                </a:cubicBezTo>
                <a:cubicBezTo>
                  <a:pt x="124" y="7912"/>
                  <a:pt x="106" y="7912"/>
                  <a:pt x="97" y="7877"/>
                </a:cubicBezTo>
                <a:cubicBezTo>
                  <a:pt x="88" y="7833"/>
                  <a:pt x="106" y="7788"/>
                  <a:pt x="97" y="7744"/>
                </a:cubicBezTo>
                <a:cubicBezTo>
                  <a:pt x="88" y="7718"/>
                  <a:pt x="71" y="7665"/>
                  <a:pt x="53" y="7603"/>
                </a:cubicBezTo>
                <a:cubicBezTo>
                  <a:pt x="35" y="7541"/>
                  <a:pt x="27" y="7479"/>
                  <a:pt x="53" y="7418"/>
                </a:cubicBezTo>
                <a:cubicBezTo>
                  <a:pt x="27" y="7409"/>
                  <a:pt x="0" y="7250"/>
                  <a:pt x="0" y="7126"/>
                </a:cubicBezTo>
                <a:cubicBezTo>
                  <a:pt x="0" y="7100"/>
                  <a:pt x="18" y="7056"/>
                  <a:pt x="18" y="7029"/>
                </a:cubicBezTo>
                <a:cubicBezTo>
                  <a:pt x="27" y="6914"/>
                  <a:pt x="18" y="6808"/>
                  <a:pt x="18" y="6702"/>
                </a:cubicBezTo>
                <a:cubicBezTo>
                  <a:pt x="27" y="6588"/>
                  <a:pt x="35" y="6490"/>
                  <a:pt x="62" y="6402"/>
                </a:cubicBezTo>
                <a:cubicBezTo>
                  <a:pt x="79" y="6367"/>
                  <a:pt x="124" y="6331"/>
                  <a:pt x="97" y="6287"/>
                </a:cubicBezTo>
                <a:cubicBezTo>
                  <a:pt x="79" y="6287"/>
                  <a:pt x="79" y="6314"/>
                  <a:pt x="71" y="6340"/>
                </a:cubicBezTo>
                <a:cubicBezTo>
                  <a:pt x="53" y="6287"/>
                  <a:pt x="97" y="6111"/>
                  <a:pt x="150" y="6137"/>
                </a:cubicBezTo>
                <a:cubicBezTo>
                  <a:pt x="115" y="6111"/>
                  <a:pt x="150" y="6084"/>
                  <a:pt x="150" y="6014"/>
                </a:cubicBezTo>
                <a:cubicBezTo>
                  <a:pt x="150" y="5996"/>
                  <a:pt x="141" y="5969"/>
                  <a:pt x="141" y="5934"/>
                </a:cubicBezTo>
                <a:cubicBezTo>
                  <a:pt x="141" y="5908"/>
                  <a:pt x="141" y="5872"/>
                  <a:pt x="168" y="5828"/>
                </a:cubicBezTo>
                <a:cubicBezTo>
                  <a:pt x="203" y="5828"/>
                  <a:pt x="185" y="5864"/>
                  <a:pt x="177" y="5890"/>
                </a:cubicBezTo>
                <a:cubicBezTo>
                  <a:pt x="194" y="5890"/>
                  <a:pt x="247" y="5864"/>
                  <a:pt x="221" y="5925"/>
                </a:cubicBezTo>
                <a:cubicBezTo>
                  <a:pt x="265" y="5925"/>
                  <a:pt x="212" y="5881"/>
                  <a:pt x="238" y="5846"/>
                </a:cubicBezTo>
                <a:cubicBezTo>
                  <a:pt x="247" y="5872"/>
                  <a:pt x="265" y="5881"/>
                  <a:pt x="291" y="5890"/>
                </a:cubicBezTo>
                <a:cubicBezTo>
                  <a:pt x="318" y="5837"/>
                  <a:pt x="291" y="5828"/>
                  <a:pt x="309" y="5793"/>
                </a:cubicBezTo>
                <a:cubicBezTo>
                  <a:pt x="362" y="5828"/>
                  <a:pt x="397" y="5758"/>
                  <a:pt x="380" y="5713"/>
                </a:cubicBezTo>
                <a:cubicBezTo>
                  <a:pt x="327" y="5713"/>
                  <a:pt x="291" y="5793"/>
                  <a:pt x="230" y="5784"/>
                </a:cubicBezTo>
                <a:cubicBezTo>
                  <a:pt x="221" y="5749"/>
                  <a:pt x="230" y="5696"/>
                  <a:pt x="203" y="5669"/>
                </a:cubicBezTo>
                <a:cubicBezTo>
                  <a:pt x="230" y="5652"/>
                  <a:pt x="265" y="5660"/>
                  <a:pt x="291" y="5643"/>
                </a:cubicBezTo>
                <a:cubicBezTo>
                  <a:pt x="309" y="5581"/>
                  <a:pt x="238" y="5572"/>
                  <a:pt x="230" y="5643"/>
                </a:cubicBezTo>
                <a:cubicBezTo>
                  <a:pt x="194" y="5554"/>
                  <a:pt x="300" y="5528"/>
                  <a:pt x="344" y="5537"/>
                </a:cubicBezTo>
                <a:cubicBezTo>
                  <a:pt x="327" y="5493"/>
                  <a:pt x="353" y="5413"/>
                  <a:pt x="283" y="5404"/>
                </a:cubicBezTo>
                <a:cubicBezTo>
                  <a:pt x="291" y="5378"/>
                  <a:pt x="300" y="5351"/>
                  <a:pt x="283" y="5343"/>
                </a:cubicBezTo>
                <a:cubicBezTo>
                  <a:pt x="327" y="5316"/>
                  <a:pt x="353" y="5228"/>
                  <a:pt x="406" y="5245"/>
                </a:cubicBezTo>
                <a:cubicBezTo>
                  <a:pt x="389" y="5290"/>
                  <a:pt x="371" y="5334"/>
                  <a:pt x="336" y="5298"/>
                </a:cubicBezTo>
                <a:lnTo>
                  <a:pt x="300" y="5396"/>
                </a:lnTo>
                <a:cubicBezTo>
                  <a:pt x="344" y="5431"/>
                  <a:pt x="353" y="5307"/>
                  <a:pt x="397" y="5343"/>
                </a:cubicBezTo>
                <a:cubicBezTo>
                  <a:pt x="389" y="5413"/>
                  <a:pt x="389" y="5396"/>
                  <a:pt x="353" y="5431"/>
                </a:cubicBezTo>
                <a:cubicBezTo>
                  <a:pt x="397" y="5449"/>
                  <a:pt x="424" y="5369"/>
                  <a:pt x="468" y="5378"/>
                </a:cubicBezTo>
                <a:cubicBezTo>
                  <a:pt x="494" y="5325"/>
                  <a:pt x="450" y="5272"/>
                  <a:pt x="503" y="5245"/>
                </a:cubicBezTo>
                <a:cubicBezTo>
                  <a:pt x="565" y="5272"/>
                  <a:pt x="556" y="5413"/>
                  <a:pt x="600" y="5404"/>
                </a:cubicBezTo>
                <a:cubicBezTo>
                  <a:pt x="618" y="5457"/>
                  <a:pt x="556" y="5501"/>
                  <a:pt x="556" y="5572"/>
                </a:cubicBezTo>
                <a:cubicBezTo>
                  <a:pt x="539" y="5528"/>
                  <a:pt x="539" y="5563"/>
                  <a:pt x="503" y="5554"/>
                </a:cubicBezTo>
                <a:cubicBezTo>
                  <a:pt x="468" y="5634"/>
                  <a:pt x="583" y="5616"/>
                  <a:pt x="539" y="5705"/>
                </a:cubicBezTo>
                <a:cubicBezTo>
                  <a:pt x="530" y="5749"/>
                  <a:pt x="521" y="5722"/>
                  <a:pt x="503" y="5713"/>
                </a:cubicBezTo>
                <a:cubicBezTo>
                  <a:pt x="486" y="5749"/>
                  <a:pt x="530" y="5749"/>
                  <a:pt x="521" y="5775"/>
                </a:cubicBezTo>
                <a:cubicBezTo>
                  <a:pt x="512" y="5864"/>
                  <a:pt x="459" y="5837"/>
                  <a:pt x="450" y="5908"/>
                </a:cubicBezTo>
                <a:cubicBezTo>
                  <a:pt x="450" y="5978"/>
                  <a:pt x="494" y="5881"/>
                  <a:pt x="521" y="5916"/>
                </a:cubicBezTo>
                <a:cubicBezTo>
                  <a:pt x="494" y="5916"/>
                  <a:pt x="503" y="6005"/>
                  <a:pt x="468" y="5996"/>
                </a:cubicBezTo>
                <a:cubicBezTo>
                  <a:pt x="459" y="6040"/>
                  <a:pt x="512" y="5987"/>
                  <a:pt x="521" y="5969"/>
                </a:cubicBezTo>
                <a:cubicBezTo>
                  <a:pt x="530" y="6022"/>
                  <a:pt x="477" y="6102"/>
                  <a:pt x="503" y="6164"/>
                </a:cubicBezTo>
                <a:cubicBezTo>
                  <a:pt x="565" y="6137"/>
                  <a:pt x="494" y="6093"/>
                  <a:pt x="512" y="6049"/>
                </a:cubicBezTo>
                <a:cubicBezTo>
                  <a:pt x="547" y="6049"/>
                  <a:pt x="574" y="5978"/>
                  <a:pt x="600" y="6031"/>
                </a:cubicBezTo>
                <a:cubicBezTo>
                  <a:pt x="645" y="5961"/>
                  <a:pt x="583" y="5952"/>
                  <a:pt x="609" y="5881"/>
                </a:cubicBezTo>
                <a:cubicBezTo>
                  <a:pt x="636" y="5828"/>
                  <a:pt x="653" y="5881"/>
                  <a:pt x="653" y="5802"/>
                </a:cubicBezTo>
                <a:cubicBezTo>
                  <a:pt x="653" y="5766"/>
                  <a:pt x="645" y="5740"/>
                  <a:pt x="653" y="5705"/>
                </a:cubicBezTo>
                <a:cubicBezTo>
                  <a:pt x="689" y="5678"/>
                  <a:pt x="715" y="5643"/>
                  <a:pt x="742" y="5599"/>
                </a:cubicBezTo>
                <a:cubicBezTo>
                  <a:pt x="751" y="5537"/>
                  <a:pt x="715" y="5643"/>
                  <a:pt x="689" y="5599"/>
                </a:cubicBezTo>
                <a:cubicBezTo>
                  <a:pt x="671" y="5519"/>
                  <a:pt x="795" y="5396"/>
                  <a:pt x="759" y="5351"/>
                </a:cubicBezTo>
                <a:cubicBezTo>
                  <a:pt x="786" y="5325"/>
                  <a:pt x="812" y="5307"/>
                  <a:pt x="830" y="5245"/>
                </a:cubicBezTo>
                <a:cubicBezTo>
                  <a:pt x="892" y="5307"/>
                  <a:pt x="759" y="5325"/>
                  <a:pt x="786" y="5387"/>
                </a:cubicBezTo>
                <a:cubicBezTo>
                  <a:pt x="865" y="5351"/>
                  <a:pt x="936" y="5281"/>
                  <a:pt x="1015" y="5245"/>
                </a:cubicBezTo>
                <a:cubicBezTo>
                  <a:pt x="998" y="5166"/>
                  <a:pt x="927" y="5254"/>
                  <a:pt x="892" y="5290"/>
                </a:cubicBezTo>
                <a:cubicBezTo>
                  <a:pt x="848" y="5263"/>
                  <a:pt x="945" y="5157"/>
                  <a:pt x="857" y="5157"/>
                </a:cubicBezTo>
                <a:cubicBezTo>
                  <a:pt x="865" y="5122"/>
                  <a:pt x="883" y="5113"/>
                  <a:pt x="909" y="5113"/>
                </a:cubicBezTo>
                <a:cubicBezTo>
                  <a:pt x="883" y="5069"/>
                  <a:pt x="927" y="4989"/>
                  <a:pt x="962" y="4919"/>
                </a:cubicBezTo>
                <a:cubicBezTo>
                  <a:pt x="989" y="4945"/>
                  <a:pt x="936" y="4998"/>
                  <a:pt x="971" y="5007"/>
                </a:cubicBezTo>
                <a:cubicBezTo>
                  <a:pt x="1007" y="4981"/>
                  <a:pt x="1042" y="4945"/>
                  <a:pt x="1068" y="4919"/>
                </a:cubicBezTo>
                <a:cubicBezTo>
                  <a:pt x="1086" y="4875"/>
                  <a:pt x="1042" y="4857"/>
                  <a:pt x="1007" y="4839"/>
                </a:cubicBezTo>
                <a:cubicBezTo>
                  <a:pt x="1033" y="4804"/>
                  <a:pt x="1051" y="4716"/>
                  <a:pt x="1086" y="4716"/>
                </a:cubicBezTo>
                <a:cubicBezTo>
                  <a:pt x="1148" y="4751"/>
                  <a:pt x="1033" y="4777"/>
                  <a:pt x="1060" y="4830"/>
                </a:cubicBezTo>
                <a:cubicBezTo>
                  <a:pt x="1148" y="4813"/>
                  <a:pt x="1095" y="4733"/>
                  <a:pt x="1157" y="4698"/>
                </a:cubicBezTo>
                <a:cubicBezTo>
                  <a:pt x="1130" y="4680"/>
                  <a:pt x="1113" y="4698"/>
                  <a:pt x="1095" y="4680"/>
                </a:cubicBezTo>
                <a:lnTo>
                  <a:pt x="1166" y="4539"/>
                </a:lnTo>
                <a:cubicBezTo>
                  <a:pt x="1227" y="4504"/>
                  <a:pt x="1095" y="4645"/>
                  <a:pt x="1157" y="4654"/>
                </a:cubicBezTo>
                <a:cubicBezTo>
                  <a:pt x="1210" y="4636"/>
                  <a:pt x="1201" y="4530"/>
                  <a:pt x="1245" y="4477"/>
                </a:cubicBezTo>
                <a:cubicBezTo>
                  <a:pt x="1148" y="4530"/>
                  <a:pt x="1272" y="4380"/>
                  <a:pt x="1298" y="4318"/>
                </a:cubicBezTo>
                <a:cubicBezTo>
                  <a:pt x="1351" y="4292"/>
                  <a:pt x="1263" y="4407"/>
                  <a:pt x="1245" y="4433"/>
                </a:cubicBezTo>
                <a:cubicBezTo>
                  <a:pt x="1316" y="4442"/>
                  <a:pt x="1333" y="4327"/>
                  <a:pt x="1342" y="4283"/>
                </a:cubicBezTo>
                <a:cubicBezTo>
                  <a:pt x="1395" y="4256"/>
                  <a:pt x="1492" y="4159"/>
                  <a:pt x="1475" y="4089"/>
                </a:cubicBezTo>
                <a:cubicBezTo>
                  <a:pt x="1439" y="4089"/>
                  <a:pt x="1404" y="4195"/>
                  <a:pt x="1369" y="4230"/>
                </a:cubicBezTo>
                <a:cubicBezTo>
                  <a:pt x="1342" y="4221"/>
                  <a:pt x="1395" y="4177"/>
                  <a:pt x="1404" y="4151"/>
                </a:cubicBezTo>
                <a:cubicBezTo>
                  <a:pt x="1439" y="4098"/>
                  <a:pt x="1492" y="4036"/>
                  <a:pt x="1466" y="3992"/>
                </a:cubicBezTo>
                <a:cubicBezTo>
                  <a:pt x="1563" y="3930"/>
                  <a:pt x="1581" y="3859"/>
                  <a:pt x="1669" y="3762"/>
                </a:cubicBezTo>
                <a:cubicBezTo>
                  <a:pt x="1669" y="3744"/>
                  <a:pt x="1651" y="3736"/>
                  <a:pt x="1660" y="3709"/>
                </a:cubicBezTo>
                <a:cubicBezTo>
                  <a:pt x="1687" y="3674"/>
                  <a:pt x="1713" y="3674"/>
                  <a:pt x="1739" y="3700"/>
                </a:cubicBezTo>
                <a:cubicBezTo>
                  <a:pt x="1775" y="3577"/>
                  <a:pt x="1881" y="3559"/>
                  <a:pt x="1925" y="3453"/>
                </a:cubicBezTo>
                <a:cubicBezTo>
                  <a:pt x="1969" y="3444"/>
                  <a:pt x="1943" y="3479"/>
                  <a:pt x="1960" y="3506"/>
                </a:cubicBezTo>
                <a:cubicBezTo>
                  <a:pt x="1978" y="3479"/>
                  <a:pt x="1987" y="3488"/>
                  <a:pt x="2004" y="3471"/>
                </a:cubicBezTo>
                <a:cubicBezTo>
                  <a:pt x="2013" y="3453"/>
                  <a:pt x="1978" y="3427"/>
                  <a:pt x="1969" y="3444"/>
                </a:cubicBezTo>
                <a:cubicBezTo>
                  <a:pt x="1951" y="3374"/>
                  <a:pt x="2022" y="3329"/>
                  <a:pt x="2049" y="3268"/>
                </a:cubicBezTo>
                <a:cubicBezTo>
                  <a:pt x="2040" y="3250"/>
                  <a:pt x="2022" y="3232"/>
                  <a:pt x="2004" y="3250"/>
                </a:cubicBezTo>
                <a:cubicBezTo>
                  <a:pt x="2013" y="3197"/>
                  <a:pt x="2075" y="3179"/>
                  <a:pt x="2093" y="3109"/>
                </a:cubicBezTo>
                <a:cubicBezTo>
                  <a:pt x="2093" y="3162"/>
                  <a:pt x="2154" y="3170"/>
                  <a:pt x="2190" y="3144"/>
                </a:cubicBezTo>
                <a:cubicBezTo>
                  <a:pt x="2216" y="3179"/>
                  <a:pt x="2154" y="3162"/>
                  <a:pt x="2146" y="3197"/>
                </a:cubicBezTo>
                <a:cubicBezTo>
                  <a:pt x="2163" y="3223"/>
                  <a:pt x="2190" y="3215"/>
                  <a:pt x="2216" y="3188"/>
                </a:cubicBezTo>
                <a:cubicBezTo>
                  <a:pt x="2252" y="3117"/>
                  <a:pt x="2146" y="3144"/>
                  <a:pt x="2154" y="3091"/>
                </a:cubicBezTo>
                <a:cubicBezTo>
                  <a:pt x="2225" y="3047"/>
                  <a:pt x="2225" y="3038"/>
                  <a:pt x="2305" y="2959"/>
                </a:cubicBezTo>
                <a:lnTo>
                  <a:pt x="2340" y="2985"/>
                </a:lnTo>
                <a:cubicBezTo>
                  <a:pt x="2393" y="2923"/>
                  <a:pt x="2366" y="2861"/>
                  <a:pt x="2437" y="2791"/>
                </a:cubicBezTo>
                <a:cubicBezTo>
                  <a:pt x="2455" y="2844"/>
                  <a:pt x="2490" y="2800"/>
                  <a:pt x="2499" y="2800"/>
                </a:cubicBezTo>
                <a:cubicBezTo>
                  <a:pt x="2517" y="2800"/>
                  <a:pt x="2534" y="2853"/>
                  <a:pt x="2569" y="2808"/>
                </a:cubicBezTo>
                <a:cubicBezTo>
                  <a:pt x="2578" y="2747"/>
                  <a:pt x="2490" y="2826"/>
                  <a:pt x="2464" y="2764"/>
                </a:cubicBezTo>
                <a:cubicBezTo>
                  <a:pt x="2508" y="2711"/>
                  <a:pt x="2543" y="2764"/>
                  <a:pt x="2578" y="2702"/>
                </a:cubicBezTo>
                <a:cubicBezTo>
                  <a:pt x="2596" y="2685"/>
                  <a:pt x="2561" y="2685"/>
                  <a:pt x="2543" y="2694"/>
                </a:cubicBezTo>
                <a:cubicBezTo>
                  <a:pt x="2543" y="2641"/>
                  <a:pt x="2605" y="2649"/>
                  <a:pt x="2640" y="2614"/>
                </a:cubicBezTo>
                <a:cubicBezTo>
                  <a:pt x="2667" y="2579"/>
                  <a:pt x="2684" y="2526"/>
                  <a:pt x="2711" y="2491"/>
                </a:cubicBezTo>
                <a:cubicBezTo>
                  <a:pt x="2746" y="2455"/>
                  <a:pt x="2790" y="2438"/>
                  <a:pt x="2799" y="2393"/>
                </a:cubicBezTo>
                <a:cubicBezTo>
                  <a:pt x="2817" y="2411"/>
                  <a:pt x="2808" y="2429"/>
                  <a:pt x="2817" y="2438"/>
                </a:cubicBezTo>
                <a:cubicBezTo>
                  <a:pt x="2861" y="2402"/>
                  <a:pt x="2834" y="2358"/>
                  <a:pt x="2879" y="2349"/>
                </a:cubicBezTo>
                <a:cubicBezTo>
                  <a:pt x="2914" y="2367"/>
                  <a:pt x="2861" y="2402"/>
                  <a:pt x="2879" y="2420"/>
                </a:cubicBezTo>
                <a:cubicBezTo>
                  <a:pt x="2932" y="2385"/>
                  <a:pt x="2887" y="2358"/>
                  <a:pt x="2932" y="2323"/>
                </a:cubicBezTo>
                <a:cubicBezTo>
                  <a:pt x="2896" y="2305"/>
                  <a:pt x="2852" y="2349"/>
                  <a:pt x="2817" y="2314"/>
                </a:cubicBezTo>
                <a:cubicBezTo>
                  <a:pt x="2834" y="2305"/>
                  <a:pt x="2852" y="2261"/>
                  <a:pt x="2870" y="2261"/>
                </a:cubicBezTo>
                <a:cubicBezTo>
                  <a:pt x="2870" y="2261"/>
                  <a:pt x="2861" y="2296"/>
                  <a:pt x="2879" y="2296"/>
                </a:cubicBezTo>
                <a:cubicBezTo>
                  <a:pt x="2932" y="2287"/>
                  <a:pt x="2976" y="2279"/>
                  <a:pt x="3055" y="2217"/>
                </a:cubicBezTo>
                <a:cubicBezTo>
                  <a:pt x="3082" y="2173"/>
                  <a:pt x="2993" y="2234"/>
                  <a:pt x="3011" y="2173"/>
                </a:cubicBezTo>
                <a:cubicBezTo>
                  <a:pt x="3055" y="2146"/>
                  <a:pt x="3090" y="2120"/>
                  <a:pt x="3135" y="2093"/>
                </a:cubicBezTo>
                <a:lnTo>
                  <a:pt x="3170" y="2129"/>
                </a:lnTo>
                <a:cubicBezTo>
                  <a:pt x="3214" y="2120"/>
                  <a:pt x="3196" y="2102"/>
                  <a:pt x="3223" y="2084"/>
                </a:cubicBezTo>
                <a:cubicBezTo>
                  <a:pt x="3276" y="2049"/>
                  <a:pt x="3311" y="2076"/>
                  <a:pt x="3294" y="1996"/>
                </a:cubicBezTo>
                <a:cubicBezTo>
                  <a:pt x="3258" y="2014"/>
                  <a:pt x="3170" y="2040"/>
                  <a:pt x="3241" y="1970"/>
                </a:cubicBezTo>
                <a:cubicBezTo>
                  <a:pt x="3196" y="1961"/>
                  <a:pt x="3135" y="2058"/>
                  <a:pt x="3082" y="2084"/>
                </a:cubicBezTo>
                <a:cubicBezTo>
                  <a:pt x="3037" y="2058"/>
                  <a:pt x="3126" y="2014"/>
                  <a:pt x="3152" y="1978"/>
                </a:cubicBezTo>
                <a:cubicBezTo>
                  <a:pt x="3196" y="1943"/>
                  <a:pt x="3249" y="1899"/>
                  <a:pt x="3276" y="1872"/>
                </a:cubicBezTo>
                <a:lnTo>
                  <a:pt x="3329" y="1925"/>
                </a:lnTo>
                <a:cubicBezTo>
                  <a:pt x="3382" y="1881"/>
                  <a:pt x="3382" y="1846"/>
                  <a:pt x="3329" y="1819"/>
                </a:cubicBezTo>
                <a:cubicBezTo>
                  <a:pt x="3364" y="1802"/>
                  <a:pt x="3391" y="1775"/>
                  <a:pt x="3417" y="1758"/>
                </a:cubicBezTo>
                <a:cubicBezTo>
                  <a:pt x="3426" y="1775"/>
                  <a:pt x="3408" y="1793"/>
                  <a:pt x="3417" y="1811"/>
                </a:cubicBezTo>
                <a:cubicBezTo>
                  <a:pt x="3479" y="1758"/>
                  <a:pt x="3523" y="1767"/>
                  <a:pt x="3585" y="1705"/>
                </a:cubicBezTo>
                <a:cubicBezTo>
                  <a:pt x="3594" y="1714"/>
                  <a:pt x="3576" y="1731"/>
                  <a:pt x="3585" y="1740"/>
                </a:cubicBezTo>
                <a:cubicBezTo>
                  <a:pt x="3709" y="1669"/>
                  <a:pt x="3762" y="1616"/>
                  <a:pt x="3876" y="1555"/>
                </a:cubicBezTo>
                <a:cubicBezTo>
                  <a:pt x="3859" y="1502"/>
                  <a:pt x="3894" y="1449"/>
                  <a:pt x="3982" y="1413"/>
                </a:cubicBezTo>
                <a:cubicBezTo>
                  <a:pt x="3965" y="1396"/>
                  <a:pt x="3947" y="1404"/>
                  <a:pt x="3920" y="1431"/>
                </a:cubicBezTo>
                <a:cubicBezTo>
                  <a:pt x="3903" y="1449"/>
                  <a:pt x="3876" y="1475"/>
                  <a:pt x="3841" y="1466"/>
                </a:cubicBezTo>
                <a:cubicBezTo>
                  <a:pt x="3850" y="1449"/>
                  <a:pt x="3876" y="1422"/>
                  <a:pt x="3912" y="1404"/>
                </a:cubicBezTo>
                <a:cubicBezTo>
                  <a:pt x="3947" y="1387"/>
                  <a:pt x="3982" y="1369"/>
                  <a:pt x="4009" y="1352"/>
                </a:cubicBezTo>
                <a:cubicBezTo>
                  <a:pt x="4026" y="1369"/>
                  <a:pt x="4009" y="1378"/>
                  <a:pt x="3991" y="1396"/>
                </a:cubicBezTo>
                <a:cubicBezTo>
                  <a:pt x="4053" y="1378"/>
                  <a:pt x="4018" y="1440"/>
                  <a:pt x="4062" y="1440"/>
                </a:cubicBezTo>
                <a:cubicBezTo>
                  <a:pt x="4141" y="1413"/>
                  <a:pt x="4018" y="1422"/>
                  <a:pt x="4071" y="1387"/>
                </a:cubicBezTo>
                <a:cubicBezTo>
                  <a:pt x="4132" y="1325"/>
                  <a:pt x="4141" y="1422"/>
                  <a:pt x="4203" y="1360"/>
                </a:cubicBezTo>
                <a:cubicBezTo>
                  <a:pt x="4229" y="1343"/>
                  <a:pt x="4150" y="1325"/>
                  <a:pt x="4185" y="1290"/>
                </a:cubicBezTo>
                <a:cubicBezTo>
                  <a:pt x="4238" y="1299"/>
                  <a:pt x="4309" y="1193"/>
                  <a:pt x="4291" y="1263"/>
                </a:cubicBezTo>
                <a:cubicBezTo>
                  <a:pt x="4362" y="1201"/>
                  <a:pt x="4441" y="1166"/>
                  <a:pt x="4521" y="1140"/>
                </a:cubicBezTo>
                <a:cubicBezTo>
                  <a:pt x="4512" y="1060"/>
                  <a:pt x="4433" y="1140"/>
                  <a:pt x="4380" y="1157"/>
                </a:cubicBezTo>
                <a:cubicBezTo>
                  <a:pt x="4371" y="1095"/>
                  <a:pt x="4450" y="1113"/>
                  <a:pt x="4494" y="1087"/>
                </a:cubicBezTo>
                <a:cubicBezTo>
                  <a:pt x="4530" y="1060"/>
                  <a:pt x="4539" y="1025"/>
                  <a:pt x="4583" y="1016"/>
                </a:cubicBezTo>
                <a:cubicBezTo>
                  <a:pt x="4618" y="1060"/>
                  <a:pt x="4583" y="1069"/>
                  <a:pt x="4530" y="1087"/>
                </a:cubicBezTo>
                <a:cubicBezTo>
                  <a:pt x="4547" y="1113"/>
                  <a:pt x="4592" y="1095"/>
                  <a:pt x="4627" y="1078"/>
                </a:cubicBezTo>
                <a:cubicBezTo>
                  <a:pt x="4636" y="1122"/>
                  <a:pt x="4627" y="1140"/>
                  <a:pt x="4671" y="1148"/>
                </a:cubicBezTo>
                <a:cubicBezTo>
                  <a:pt x="4697" y="1131"/>
                  <a:pt x="4627" y="1095"/>
                  <a:pt x="4680" y="1060"/>
                </a:cubicBezTo>
                <a:cubicBezTo>
                  <a:pt x="4689" y="1016"/>
                  <a:pt x="4592" y="1042"/>
                  <a:pt x="4636" y="998"/>
                </a:cubicBezTo>
                <a:cubicBezTo>
                  <a:pt x="4680" y="981"/>
                  <a:pt x="4662" y="998"/>
                  <a:pt x="4662" y="1016"/>
                </a:cubicBezTo>
                <a:cubicBezTo>
                  <a:pt x="4750" y="972"/>
                  <a:pt x="4777" y="972"/>
                  <a:pt x="4874" y="945"/>
                </a:cubicBezTo>
                <a:cubicBezTo>
                  <a:pt x="4883" y="981"/>
                  <a:pt x="4865" y="981"/>
                  <a:pt x="4839" y="981"/>
                </a:cubicBezTo>
                <a:cubicBezTo>
                  <a:pt x="4812" y="981"/>
                  <a:pt x="4786" y="981"/>
                  <a:pt x="4803" y="1016"/>
                </a:cubicBezTo>
                <a:cubicBezTo>
                  <a:pt x="4848" y="1042"/>
                  <a:pt x="4856" y="1007"/>
                  <a:pt x="4909" y="1007"/>
                </a:cubicBezTo>
                <a:cubicBezTo>
                  <a:pt x="4954" y="998"/>
                  <a:pt x="4901" y="963"/>
                  <a:pt x="4901" y="963"/>
                </a:cubicBezTo>
                <a:cubicBezTo>
                  <a:pt x="4901" y="910"/>
                  <a:pt x="4962" y="963"/>
                  <a:pt x="4936" y="892"/>
                </a:cubicBezTo>
                <a:cubicBezTo>
                  <a:pt x="5007" y="884"/>
                  <a:pt x="5033" y="822"/>
                  <a:pt x="5095" y="848"/>
                </a:cubicBezTo>
                <a:cubicBezTo>
                  <a:pt x="5121" y="786"/>
                  <a:pt x="5298" y="778"/>
                  <a:pt x="5430" y="733"/>
                </a:cubicBezTo>
                <a:cubicBezTo>
                  <a:pt x="5510" y="716"/>
                  <a:pt x="5510" y="707"/>
                  <a:pt x="5580" y="725"/>
                </a:cubicBezTo>
                <a:cubicBezTo>
                  <a:pt x="5598" y="725"/>
                  <a:pt x="5589" y="698"/>
                  <a:pt x="5616" y="689"/>
                </a:cubicBezTo>
                <a:cubicBezTo>
                  <a:pt x="5669" y="689"/>
                  <a:pt x="5722" y="680"/>
                  <a:pt x="5775" y="672"/>
                </a:cubicBezTo>
                <a:cubicBezTo>
                  <a:pt x="5819" y="663"/>
                  <a:pt x="5872" y="654"/>
                  <a:pt x="5916" y="645"/>
                </a:cubicBezTo>
                <a:cubicBezTo>
                  <a:pt x="6004" y="636"/>
                  <a:pt x="6084" y="619"/>
                  <a:pt x="6181" y="636"/>
                </a:cubicBezTo>
                <a:cubicBezTo>
                  <a:pt x="6207" y="636"/>
                  <a:pt x="6199" y="610"/>
                  <a:pt x="6225" y="610"/>
                </a:cubicBezTo>
                <a:cubicBezTo>
                  <a:pt x="6269" y="601"/>
                  <a:pt x="6260" y="636"/>
                  <a:pt x="6313" y="619"/>
                </a:cubicBezTo>
                <a:cubicBezTo>
                  <a:pt x="6331" y="680"/>
                  <a:pt x="6278" y="672"/>
                  <a:pt x="6260" y="698"/>
                </a:cubicBezTo>
                <a:cubicBezTo>
                  <a:pt x="6225" y="672"/>
                  <a:pt x="6154" y="627"/>
                  <a:pt x="6093" y="672"/>
                </a:cubicBezTo>
                <a:cubicBezTo>
                  <a:pt x="6110" y="716"/>
                  <a:pt x="6163" y="672"/>
                  <a:pt x="6207" y="698"/>
                </a:cubicBezTo>
                <a:cubicBezTo>
                  <a:pt x="6216" y="707"/>
                  <a:pt x="6216" y="742"/>
                  <a:pt x="6225" y="742"/>
                </a:cubicBezTo>
                <a:cubicBezTo>
                  <a:pt x="6252" y="760"/>
                  <a:pt x="6296" y="751"/>
                  <a:pt x="6331" y="760"/>
                </a:cubicBezTo>
                <a:cubicBezTo>
                  <a:pt x="6357" y="707"/>
                  <a:pt x="6278" y="742"/>
                  <a:pt x="6296" y="698"/>
                </a:cubicBezTo>
                <a:cubicBezTo>
                  <a:pt x="6322" y="672"/>
                  <a:pt x="6437" y="645"/>
                  <a:pt x="6349" y="619"/>
                </a:cubicBezTo>
                <a:cubicBezTo>
                  <a:pt x="6357" y="601"/>
                  <a:pt x="6516" y="583"/>
                  <a:pt x="6499" y="636"/>
                </a:cubicBezTo>
                <a:cubicBezTo>
                  <a:pt x="6587" y="583"/>
                  <a:pt x="6728" y="627"/>
                  <a:pt x="6878" y="636"/>
                </a:cubicBezTo>
                <a:cubicBezTo>
                  <a:pt x="6967" y="645"/>
                  <a:pt x="7064" y="645"/>
                  <a:pt x="7152" y="645"/>
                </a:cubicBezTo>
                <a:cubicBezTo>
                  <a:pt x="7240" y="654"/>
                  <a:pt x="7329" y="654"/>
                  <a:pt x="7391" y="663"/>
                </a:cubicBezTo>
                <a:cubicBezTo>
                  <a:pt x="7444" y="654"/>
                  <a:pt x="7426" y="698"/>
                  <a:pt x="7461" y="698"/>
                </a:cubicBezTo>
                <a:cubicBezTo>
                  <a:pt x="7505" y="689"/>
                  <a:pt x="7549" y="716"/>
                  <a:pt x="7549" y="716"/>
                </a:cubicBezTo>
                <a:cubicBezTo>
                  <a:pt x="7585" y="716"/>
                  <a:pt x="7585" y="663"/>
                  <a:pt x="7647" y="698"/>
                </a:cubicBezTo>
                <a:cubicBezTo>
                  <a:pt x="7673" y="751"/>
                  <a:pt x="7611" y="725"/>
                  <a:pt x="7585" y="733"/>
                </a:cubicBezTo>
                <a:cubicBezTo>
                  <a:pt x="7576" y="742"/>
                  <a:pt x="7558" y="769"/>
                  <a:pt x="7541" y="769"/>
                </a:cubicBezTo>
                <a:cubicBezTo>
                  <a:pt x="7514" y="778"/>
                  <a:pt x="7452" y="716"/>
                  <a:pt x="7452" y="778"/>
                </a:cubicBezTo>
                <a:cubicBezTo>
                  <a:pt x="7452" y="804"/>
                  <a:pt x="7479" y="769"/>
                  <a:pt x="7505" y="786"/>
                </a:cubicBezTo>
                <a:cubicBezTo>
                  <a:pt x="7514" y="786"/>
                  <a:pt x="7505" y="857"/>
                  <a:pt x="7567" y="839"/>
                </a:cubicBezTo>
                <a:cubicBezTo>
                  <a:pt x="7585" y="804"/>
                  <a:pt x="7488" y="831"/>
                  <a:pt x="7523" y="786"/>
                </a:cubicBezTo>
                <a:cubicBezTo>
                  <a:pt x="7611" y="778"/>
                  <a:pt x="7708" y="857"/>
                  <a:pt x="7779" y="866"/>
                </a:cubicBezTo>
                <a:cubicBezTo>
                  <a:pt x="7788" y="804"/>
                  <a:pt x="7673" y="831"/>
                  <a:pt x="7647" y="795"/>
                </a:cubicBezTo>
                <a:cubicBezTo>
                  <a:pt x="7638" y="725"/>
                  <a:pt x="7700" y="751"/>
                  <a:pt x="7700" y="707"/>
                </a:cubicBezTo>
                <a:cubicBezTo>
                  <a:pt x="7797" y="716"/>
                  <a:pt x="7876" y="725"/>
                  <a:pt x="7947" y="751"/>
                </a:cubicBezTo>
                <a:cubicBezTo>
                  <a:pt x="8026" y="769"/>
                  <a:pt x="8088" y="804"/>
                  <a:pt x="8150" y="822"/>
                </a:cubicBezTo>
                <a:cubicBezTo>
                  <a:pt x="8265" y="804"/>
                  <a:pt x="8379" y="813"/>
                  <a:pt x="8485" y="857"/>
                </a:cubicBezTo>
                <a:cubicBezTo>
                  <a:pt x="8512" y="804"/>
                  <a:pt x="8485" y="786"/>
                  <a:pt x="8432" y="769"/>
                </a:cubicBezTo>
                <a:cubicBezTo>
                  <a:pt x="8441" y="742"/>
                  <a:pt x="8512" y="769"/>
                  <a:pt x="8530" y="742"/>
                </a:cubicBezTo>
                <a:cubicBezTo>
                  <a:pt x="8538" y="689"/>
                  <a:pt x="8477" y="733"/>
                  <a:pt x="8459" y="733"/>
                </a:cubicBezTo>
                <a:cubicBezTo>
                  <a:pt x="8406" y="725"/>
                  <a:pt x="8344" y="689"/>
                  <a:pt x="8274" y="680"/>
                </a:cubicBezTo>
                <a:cubicBezTo>
                  <a:pt x="8256" y="680"/>
                  <a:pt x="8256" y="707"/>
                  <a:pt x="8229" y="707"/>
                </a:cubicBezTo>
                <a:cubicBezTo>
                  <a:pt x="8168" y="698"/>
                  <a:pt x="8150" y="672"/>
                  <a:pt x="8115" y="654"/>
                </a:cubicBezTo>
                <a:cubicBezTo>
                  <a:pt x="8079" y="654"/>
                  <a:pt x="8132" y="680"/>
                  <a:pt x="8088" y="689"/>
                </a:cubicBezTo>
                <a:cubicBezTo>
                  <a:pt x="7982" y="636"/>
                  <a:pt x="7832" y="663"/>
                  <a:pt x="7717" y="610"/>
                </a:cubicBezTo>
                <a:cubicBezTo>
                  <a:pt x="7779" y="566"/>
                  <a:pt x="7629" y="548"/>
                  <a:pt x="7629" y="495"/>
                </a:cubicBezTo>
                <a:cubicBezTo>
                  <a:pt x="7576" y="486"/>
                  <a:pt x="7629" y="583"/>
                  <a:pt x="7558" y="548"/>
                </a:cubicBezTo>
                <a:cubicBezTo>
                  <a:pt x="7558" y="566"/>
                  <a:pt x="7594" y="566"/>
                  <a:pt x="7611" y="574"/>
                </a:cubicBezTo>
                <a:cubicBezTo>
                  <a:pt x="7664" y="592"/>
                  <a:pt x="7576" y="583"/>
                  <a:pt x="7558" y="574"/>
                </a:cubicBezTo>
                <a:cubicBezTo>
                  <a:pt x="7514" y="557"/>
                  <a:pt x="7497" y="522"/>
                  <a:pt x="7435" y="513"/>
                </a:cubicBezTo>
                <a:cubicBezTo>
                  <a:pt x="7408" y="557"/>
                  <a:pt x="7470" y="548"/>
                  <a:pt x="7505" y="557"/>
                </a:cubicBezTo>
                <a:cubicBezTo>
                  <a:pt x="7497" y="601"/>
                  <a:pt x="7452" y="557"/>
                  <a:pt x="7408" y="557"/>
                </a:cubicBezTo>
                <a:cubicBezTo>
                  <a:pt x="7329" y="557"/>
                  <a:pt x="7214" y="557"/>
                  <a:pt x="7117" y="539"/>
                </a:cubicBezTo>
                <a:cubicBezTo>
                  <a:pt x="7108" y="504"/>
                  <a:pt x="7143" y="513"/>
                  <a:pt x="7170" y="513"/>
                </a:cubicBezTo>
                <a:cubicBezTo>
                  <a:pt x="7143" y="433"/>
                  <a:pt x="7064" y="504"/>
                  <a:pt x="7037" y="530"/>
                </a:cubicBezTo>
                <a:cubicBezTo>
                  <a:pt x="6887" y="513"/>
                  <a:pt x="6887" y="442"/>
                  <a:pt x="6746" y="451"/>
                </a:cubicBezTo>
                <a:cubicBezTo>
                  <a:pt x="6728" y="504"/>
                  <a:pt x="6834" y="469"/>
                  <a:pt x="6878" y="486"/>
                </a:cubicBezTo>
                <a:cubicBezTo>
                  <a:pt x="6799" y="513"/>
                  <a:pt x="6719" y="513"/>
                  <a:pt x="6640" y="504"/>
                </a:cubicBezTo>
                <a:cubicBezTo>
                  <a:pt x="6561" y="495"/>
                  <a:pt x="6481" y="469"/>
                  <a:pt x="6428" y="486"/>
                </a:cubicBezTo>
                <a:cubicBezTo>
                  <a:pt x="6410" y="486"/>
                  <a:pt x="6393" y="513"/>
                  <a:pt x="6384" y="513"/>
                </a:cubicBezTo>
                <a:cubicBezTo>
                  <a:pt x="6357" y="513"/>
                  <a:pt x="6393" y="486"/>
                  <a:pt x="6384" y="486"/>
                </a:cubicBezTo>
                <a:cubicBezTo>
                  <a:pt x="6349" y="486"/>
                  <a:pt x="6304" y="513"/>
                  <a:pt x="6278" y="513"/>
                </a:cubicBezTo>
                <a:cubicBezTo>
                  <a:pt x="6199" y="522"/>
                  <a:pt x="6181" y="469"/>
                  <a:pt x="6119" y="477"/>
                </a:cubicBezTo>
                <a:cubicBezTo>
                  <a:pt x="6101" y="477"/>
                  <a:pt x="6110" y="504"/>
                  <a:pt x="6101" y="522"/>
                </a:cubicBezTo>
                <a:cubicBezTo>
                  <a:pt x="5925" y="522"/>
                  <a:pt x="5775" y="583"/>
                  <a:pt x="5651" y="548"/>
                </a:cubicBezTo>
                <a:cubicBezTo>
                  <a:pt x="5625" y="548"/>
                  <a:pt x="5642" y="566"/>
                  <a:pt x="5651" y="566"/>
                </a:cubicBezTo>
                <a:cubicBezTo>
                  <a:pt x="5589" y="601"/>
                  <a:pt x="5422" y="619"/>
                  <a:pt x="5369" y="592"/>
                </a:cubicBezTo>
                <a:cubicBezTo>
                  <a:pt x="5333" y="619"/>
                  <a:pt x="5289" y="636"/>
                  <a:pt x="5263" y="663"/>
                </a:cubicBezTo>
                <a:cubicBezTo>
                  <a:pt x="5112" y="680"/>
                  <a:pt x="4901" y="716"/>
                  <a:pt x="4724" y="733"/>
                </a:cubicBezTo>
                <a:cubicBezTo>
                  <a:pt x="4680" y="672"/>
                  <a:pt x="4618" y="672"/>
                  <a:pt x="4600" y="619"/>
                </a:cubicBezTo>
                <a:cubicBezTo>
                  <a:pt x="4450" y="698"/>
                  <a:pt x="4362" y="707"/>
                  <a:pt x="4212" y="778"/>
                </a:cubicBezTo>
                <a:cubicBezTo>
                  <a:pt x="4203" y="795"/>
                  <a:pt x="4194" y="813"/>
                  <a:pt x="4194" y="839"/>
                </a:cubicBezTo>
                <a:cubicBezTo>
                  <a:pt x="4159" y="857"/>
                  <a:pt x="4124" y="866"/>
                  <a:pt x="4097" y="866"/>
                </a:cubicBezTo>
                <a:cubicBezTo>
                  <a:pt x="4062" y="892"/>
                  <a:pt x="4141" y="892"/>
                  <a:pt x="4159" y="892"/>
                </a:cubicBezTo>
                <a:cubicBezTo>
                  <a:pt x="4247" y="866"/>
                  <a:pt x="4229" y="786"/>
                  <a:pt x="4309" y="804"/>
                </a:cubicBezTo>
                <a:cubicBezTo>
                  <a:pt x="4291" y="848"/>
                  <a:pt x="4238" y="884"/>
                  <a:pt x="4168" y="919"/>
                </a:cubicBezTo>
                <a:cubicBezTo>
                  <a:pt x="4185" y="928"/>
                  <a:pt x="4194" y="937"/>
                  <a:pt x="4221" y="928"/>
                </a:cubicBezTo>
                <a:cubicBezTo>
                  <a:pt x="4221" y="954"/>
                  <a:pt x="4194" y="945"/>
                  <a:pt x="4185" y="945"/>
                </a:cubicBezTo>
                <a:cubicBezTo>
                  <a:pt x="4168" y="945"/>
                  <a:pt x="4124" y="954"/>
                  <a:pt x="4124" y="910"/>
                </a:cubicBezTo>
                <a:cubicBezTo>
                  <a:pt x="4097" y="919"/>
                  <a:pt x="4071" y="937"/>
                  <a:pt x="4053" y="945"/>
                </a:cubicBezTo>
                <a:cubicBezTo>
                  <a:pt x="4026" y="954"/>
                  <a:pt x="3982" y="945"/>
                  <a:pt x="3982" y="945"/>
                </a:cubicBezTo>
                <a:cubicBezTo>
                  <a:pt x="3956" y="963"/>
                  <a:pt x="3973" y="1007"/>
                  <a:pt x="3912" y="1016"/>
                </a:cubicBezTo>
                <a:cubicBezTo>
                  <a:pt x="3876" y="972"/>
                  <a:pt x="3797" y="1042"/>
                  <a:pt x="3762" y="998"/>
                </a:cubicBezTo>
                <a:cubicBezTo>
                  <a:pt x="3717" y="1042"/>
                  <a:pt x="3814" y="1034"/>
                  <a:pt x="3788" y="1078"/>
                </a:cubicBezTo>
                <a:cubicBezTo>
                  <a:pt x="3735" y="1113"/>
                  <a:pt x="3691" y="1104"/>
                  <a:pt x="3709" y="1060"/>
                </a:cubicBezTo>
                <a:cubicBezTo>
                  <a:pt x="3691" y="1131"/>
                  <a:pt x="3567" y="1113"/>
                  <a:pt x="3620" y="1175"/>
                </a:cubicBezTo>
                <a:cubicBezTo>
                  <a:pt x="3656" y="1219"/>
                  <a:pt x="3673" y="1087"/>
                  <a:pt x="3700" y="1122"/>
                </a:cubicBezTo>
                <a:cubicBezTo>
                  <a:pt x="3744" y="1157"/>
                  <a:pt x="3638" y="1193"/>
                  <a:pt x="3620" y="1219"/>
                </a:cubicBezTo>
                <a:cubicBezTo>
                  <a:pt x="3603" y="1228"/>
                  <a:pt x="3594" y="1263"/>
                  <a:pt x="3585" y="1272"/>
                </a:cubicBezTo>
                <a:cubicBezTo>
                  <a:pt x="3550" y="1307"/>
                  <a:pt x="3497" y="1343"/>
                  <a:pt x="3444" y="1378"/>
                </a:cubicBezTo>
                <a:cubicBezTo>
                  <a:pt x="3399" y="1413"/>
                  <a:pt x="3347" y="1431"/>
                  <a:pt x="3311" y="1431"/>
                </a:cubicBezTo>
                <a:cubicBezTo>
                  <a:pt x="3285" y="1484"/>
                  <a:pt x="3196" y="1510"/>
                  <a:pt x="3143" y="1563"/>
                </a:cubicBezTo>
                <a:cubicBezTo>
                  <a:pt x="3117" y="1599"/>
                  <a:pt x="3099" y="1643"/>
                  <a:pt x="3090" y="1669"/>
                </a:cubicBezTo>
                <a:cubicBezTo>
                  <a:pt x="3179" y="1652"/>
                  <a:pt x="3188" y="1555"/>
                  <a:pt x="3267" y="1528"/>
                </a:cubicBezTo>
                <a:cubicBezTo>
                  <a:pt x="3276" y="1590"/>
                  <a:pt x="3205" y="1625"/>
                  <a:pt x="3161" y="1669"/>
                </a:cubicBezTo>
                <a:cubicBezTo>
                  <a:pt x="3117" y="1714"/>
                  <a:pt x="3037" y="1740"/>
                  <a:pt x="2976" y="1811"/>
                </a:cubicBezTo>
                <a:cubicBezTo>
                  <a:pt x="2932" y="1784"/>
                  <a:pt x="2993" y="1758"/>
                  <a:pt x="2984" y="1722"/>
                </a:cubicBezTo>
                <a:cubicBezTo>
                  <a:pt x="2949" y="1775"/>
                  <a:pt x="2940" y="1828"/>
                  <a:pt x="2905" y="1872"/>
                </a:cubicBezTo>
                <a:cubicBezTo>
                  <a:pt x="2843" y="1864"/>
                  <a:pt x="2843" y="1925"/>
                  <a:pt x="2764" y="1970"/>
                </a:cubicBezTo>
                <a:cubicBezTo>
                  <a:pt x="2790" y="2005"/>
                  <a:pt x="2834" y="1890"/>
                  <a:pt x="2852" y="1952"/>
                </a:cubicBezTo>
                <a:cubicBezTo>
                  <a:pt x="2817" y="1996"/>
                  <a:pt x="2737" y="2040"/>
                  <a:pt x="2764" y="2084"/>
                </a:cubicBezTo>
                <a:cubicBezTo>
                  <a:pt x="2720" y="2093"/>
                  <a:pt x="2667" y="2137"/>
                  <a:pt x="2622" y="2120"/>
                </a:cubicBezTo>
                <a:cubicBezTo>
                  <a:pt x="2605" y="2155"/>
                  <a:pt x="2578" y="2182"/>
                  <a:pt x="2622" y="2208"/>
                </a:cubicBezTo>
                <a:cubicBezTo>
                  <a:pt x="2605" y="2252"/>
                  <a:pt x="2534" y="2234"/>
                  <a:pt x="2587" y="2270"/>
                </a:cubicBezTo>
                <a:cubicBezTo>
                  <a:pt x="2543" y="2323"/>
                  <a:pt x="2499" y="2287"/>
                  <a:pt x="2455" y="2296"/>
                </a:cubicBezTo>
                <a:cubicBezTo>
                  <a:pt x="2437" y="2349"/>
                  <a:pt x="2508" y="2279"/>
                  <a:pt x="2525" y="2340"/>
                </a:cubicBezTo>
                <a:cubicBezTo>
                  <a:pt x="2402" y="2393"/>
                  <a:pt x="2375" y="2517"/>
                  <a:pt x="2287" y="2588"/>
                </a:cubicBezTo>
                <a:cubicBezTo>
                  <a:pt x="2278" y="2605"/>
                  <a:pt x="2296" y="2623"/>
                  <a:pt x="2269" y="2649"/>
                </a:cubicBezTo>
                <a:cubicBezTo>
                  <a:pt x="2252" y="2570"/>
                  <a:pt x="2225" y="2658"/>
                  <a:pt x="2181" y="2641"/>
                </a:cubicBezTo>
                <a:cubicBezTo>
                  <a:pt x="2181" y="2667"/>
                  <a:pt x="2119" y="2782"/>
                  <a:pt x="2163" y="2773"/>
                </a:cubicBezTo>
                <a:cubicBezTo>
                  <a:pt x="2190" y="2817"/>
                  <a:pt x="2128" y="2791"/>
                  <a:pt x="2119" y="2800"/>
                </a:cubicBezTo>
                <a:cubicBezTo>
                  <a:pt x="2102" y="2853"/>
                  <a:pt x="2163" y="2808"/>
                  <a:pt x="2154" y="2853"/>
                </a:cubicBezTo>
                <a:cubicBezTo>
                  <a:pt x="2031" y="2985"/>
                  <a:pt x="1951" y="3117"/>
                  <a:pt x="1872" y="3232"/>
                </a:cubicBezTo>
                <a:cubicBezTo>
                  <a:pt x="1854" y="3259"/>
                  <a:pt x="1837" y="3250"/>
                  <a:pt x="1819" y="3268"/>
                </a:cubicBezTo>
                <a:cubicBezTo>
                  <a:pt x="1792" y="3303"/>
                  <a:pt x="1801" y="3356"/>
                  <a:pt x="1757" y="3400"/>
                </a:cubicBezTo>
                <a:cubicBezTo>
                  <a:pt x="1748" y="3418"/>
                  <a:pt x="1722" y="3444"/>
                  <a:pt x="1695" y="3444"/>
                </a:cubicBezTo>
                <a:cubicBezTo>
                  <a:pt x="1660" y="3497"/>
                  <a:pt x="1607" y="3568"/>
                  <a:pt x="1572" y="3630"/>
                </a:cubicBezTo>
                <a:cubicBezTo>
                  <a:pt x="1528" y="3718"/>
                  <a:pt x="1475" y="3789"/>
                  <a:pt x="1422" y="3842"/>
                </a:cubicBezTo>
                <a:cubicBezTo>
                  <a:pt x="1369" y="3903"/>
                  <a:pt x="1307" y="3939"/>
                  <a:pt x="1227" y="3947"/>
                </a:cubicBezTo>
                <a:cubicBezTo>
                  <a:pt x="1183" y="3912"/>
                  <a:pt x="1139" y="3886"/>
                  <a:pt x="1095" y="3930"/>
                </a:cubicBezTo>
                <a:cubicBezTo>
                  <a:pt x="1077" y="3912"/>
                  <a:pt x="1086" y="3886"/>
                  <a:pt x="1113" y="3850"/>
                </a:cubicBezTo>
                <a:cubicBezTo>
                  <a:pt x="1068" y="3868"/>
                  <a:pt x="1042" y="3744"/>
                  <a:pt x="980" y="3833"/>
                </a:cubicBezTo>
                <a:cubicBezTo>
                  <a:pt x="1007" y="3771"/>
                  <a:pt x="954" y="3736"/>
                  <a:pt x="945" y="3691"/>
                </a:cubicBezTo>
                <a:cubicBezTo>
                  <a:pt x="945" y="3674"/>
                  <a:pt x="998" y="3630"/>
                  <a:pt x="954" y="3630"/>
                </a:cubicBezTo>
                <a:cubicBezTo>
                  <a:pt x="1015" y="3550"/>
                  <a:pt x="1086" y="3471"/>
                  <a:pt x="1148" y="3391"/>
                </a:cubicBezTo>
                <a:cubicBezTo>
                  <a:pt x="1174" y="3347"/>
                  <a:pt x="1210" y="3303"/>
                  <a:pt x="1245" y="3268"/>
                </a:cubicBezTo>
                <a:cubicBezTo>
                  <a:pt x="1272" y="3223"/>
                  <a:pt x="1307" y="3188"/>
                  <a:pt x="1342" y="3153"/>
                </a:cubicBezTo>
                <a:cubicBezTo>
                  <a:pt x="1360" y="3126"/>
                  <a:pt x="1395" y="3117"/>
                  <a:pt x="1422" y="3091"/>
                </a:cubicBezTo>
                <a:cubicBezTo>
                  <a:pt x="1448" y="3056"/>
                  <a:pt x="1466" y="3003"/>
                  <a:pt x="1501" y="2967"/>
                </a:cubicBezTo>
                <a:cubicBezTo>
                  <a:pt x="1519" y="2941"/>
                  <a:pt x="1536" y="2941"/>
                  <a:pt x="1554" y="2914"/>
                </a:cubicBezTo>
                <a:cubicBezTo>
                  <a:pt x="1598" y="2861"/>
                  <a:pt x="1581" y="2800"/>
                  <a:pt x="1651" y="2800"/>
                </a:cubicBezTo>
                <a:cubicBezTo>
                  <a:pt x="1660" y="2782"/>
                  <a:pt x="1634" y="2773"/>
                  <a:pt x="1651" y="2747"/>
                </a:cubicBezTo>
                <a:cubicBezTo>
                  <a:pt x="1687" y="2711"/>
                  <a:pt x="1713" y="2667"/>
                  <a:pt x="1748" y="2632"/>
                </a:cubicBezTo>
                <a:cubicBezTo>
                  <a:pt x="1757" y="2623"/>
                  <a:pt x="1766" y="2623"/>
                  <a:pt x="1784" y="2614"/>
                </a:cubicBezTo>
                <a:cubicBezTo>
                  <a:pt x="1792" y="2614"/>
                  <a:pt x="1801" y="2614"/>
                  <a:pt x="1801" y="2614"/>
                </a:cubicBezTo>
                <a:cubicBezTo>
                  <a:pt x="1819" y="2597"/>
                  <a:pt x="1810" y="2570"/>
                  <a:pt x="1819" y="2544"/>
                </a:cubicBezTo>
                <a:cubicBezTo>
                  <a:pt x="1837" y="2508"/>
                  <a:pt x="1890" y="2491"/>
                  <a:pt x="1916" y="2455"/>
                </a:cubicBezTo>
                <a:cubicBezTo>
                  <a:pt x="1934" y="2429"/>
                  <a:pt x="1925" y="2411"/>
                  <a:pt x="1943" y="2385"/>
                </a:cubicBezTo>
                <a:cubicBezTo>
                  <a:pt x="1969" y="2332"/>
                  <a:pt x="2013" y="2287"/>
                  <a:pt x="2075" y="2252"/>
                </a:cubicBezTo>
                <a:cubicBezTo>
                  <a:pt x="2102" y="2234"/>
                  <a:pt x="2084" y="2217"/>
                  <a:pt x="2075" y="2199"/>
                </a:cubicBezTo>
                <a:cubicBezTo>
                  <a:pt x="2119" y="2173"/>
                  <a:pt x="2163" y="2120"/>
                  <a:pt x="2216" y="2067"/>
                </a:cubicBezTo>
                <a:cubicBezTo>
                  <a:pt x="2260" y="2014"/>
                  <a:pt x="2305" y="1952"/>
                  <a:pt x="2366" y="1881"/>
                </a:cubicBezTo>
                <a:cubicBezTo>
                  <a:pt x="2411" y="1872"/>
                  <a:pt x="2393" y="1952"/>
                  <a:pt x="2455" y="1908"/>
                </a:cubicBezTo>
                <a:cubicBezTo>
                  <a:pt x="2481" y="1855"/>
                  <a:pt x="2393" y="1890"/>
                  <a:pt x="2411" y="1837"/>
                </a:cubicBezTo>
                <a:cubicBezTo>
                  <a:pt x="2464" y="1784"/>
                  <a:pt x="2508" y="1749"/>
                  <a:pt x="2543" y="1714"/>
                </a:cubicBezTo>
                <a:cubicBezTo>
                  <a:pt x="2578" y="1678"/>
                  <a:pt x="2614" y="1643"/>
                  <a:pt x="2667" y="1581"/>
                </a:cubicBezTo>
                <a:cubicBezTo>
                  <a:pt x="2675" y="1608"/>
                  <a:pt x="2667" y="1625"/>
                  <a:pt x="2640" y="1652"/>
                </a:cubicBezTo>
                <a:cubicBezTo>
                  <a:pt x="2728" y="1643"/>
                  <a:pt x="2693" y="1555"/>
                  <a:pt x="2684" y="1546"/>
                </a:cubicBezTo>
                <a:cubicBezTo>
                  <a:pt x="2746" y="1475"/>
                  <a:pt x="2693" y="1590"/>
                  <a:pt x="2746" y="1555"/>
                </a:cubicBezTo>
                <a:cubicBezTo>
                  <a:pt x="2781" y="1528"/>
                  <a:pt x="2764" y="1510"/>
                  <a:pt x="2746" y="1493"/>
                </a:cubicBezTo>
                <a:lnTo>
                  <a:pt x="2852" y="1396"/>
                </a:lnTo>
                <a:cubicBezTo>
                  <a:pt x="2896" y="1396"/>
                  <a:pt x="2861" y="1413"/>
                  <a:pt x="2896" y="1440"/>
                </a:cubicBezTo>
                <a:lnTo>
                  <a:pt x="2940" y="1404"/>
                </a:lnTo>
                <a:cubicBezTo>
                  <a:pt x="2967" y="1369"/>
                  <a:pt x="2843" y="1404"/>
                  <a:pt x="2932" y="1334"/>
                </a:cubicBezTo>
                <a:cubicBezTo>
                  <a:pt x="2993" y="1272"/>
                  <a:pt x="2940" y="1352"/>
                  <a:pt x="2984" y="1369"/>
                </a:cubicBezTo>
                <a:cubicBezTo>
                  <a:pt x="3029" y="1334"/>
                  <a:pt x="3029" y="1360"/>
                  <a:pt x="3046" y="1316"/>
                </a:cubicBezTo>
                <a:cubicBezTo>
                  <a:pt x="3082" y="1281"/>
                  <a:pt x="3011" y="1254"/>
                  <a:pt x="3011" y="1228"/>
                </a:cubicBezTo>
                <a:lnTo>
                  <a:pt x="3126" y="1140"/>
                </a:lnTo>
                <a:cubicBezTo>
                  <a:pt x="3117" y="1166"/>
                  <a:pt x="3126" y="1184"/>
                  <a:pt x="3143" y="1201"/>
                </a:cubicBezTo>
                <a:cubicBezTo>
                  <a:pt x="3152" y="1166"/>
                  <a:pt x="3232" y="1131"/>
                  <a:pt x="3170" y="1104"/>
                </a:cubicBezTo>
                <a:cubicBezTo>
                  <a:pt x="3214" y="1060"/>
                  <a:pt x="3249" y="1042"/>
                  <a:pt x="3285" y="1034"/>
                </a:cubicBezTo>
                <a:cubicBezTo>
                  <a:pt x="3320" y="1016"/>
                  <a:pt x="3347" y="1025"/>
                  <a:pt x="3373" y="1034"/>
                </a:cubicBezTo>
                <a:cubicBezTo>
                  <a:pt x="3408" y="1016"/>
                  <a:pt x="3417" y="919"/>
                  <a:pt x="3461" y="972"/>
                </a:cubicBezTo>
                <a:cubicBezTo>
                  <a:pt x="3505" y="937"/>
                  <a:pt x="3391" y="954"/>
                  <a:pt x="3488" y="901"/>
                </a:cubicBezTo>
                <a:cubicBezTo>
                  <a:pt x="3479" y="892"/>
                  <a:pt x="3461" y="892"/>
                  <a:pt x="3435" y="901"/>
                </a:cubicBezTo>
                <a:cubicBezTo>
                  <a:pt x="3444" y="892"/>
                  <a:pt x="3576" y="751"/>
                  <a:pt x="3576" y="848"/>
                </a:cubicBezTo>
                <a:cubicBezTo>
                  <a:pt x="3629" y="813"/>
                  <a:pt x="3594" y="778"/>
                  <a:pt x="3664" y="742"/>
                </a:cubicBezTo>
                <a:lnTo>
                  <a:pt x="3682" y="786"/>
                </a:lnTo>
                <a:cubicBezTo>
                  <a:pt x="3682" y="751"/>
                  <a:pt x="3726" y="733"/>
                  <a:pt x="3735" y="698"/>
                </a:cubicBezTo>
                <a:cubicBezTo>
                  <a:pt x="3788" y="672"/>
                  <a:pt x="3823" y="698"/>
                  <a:pt x="3859" y="707"/>
                </a:cubicBezTo>
                <a:cubicBezTo>
                  <a:pt x="3841" y="672"/>
                  <a:pt x="3876" y="645"/>
                  <a:pt x="3912" y="627"/>
                </a:cubicBezTo>
                <a:cubicBezTo>
                  <a:pt x="3947" y="601"/>
                  <a:pt x="3991" y="592"/>
                  <a:pt x="4009" y="574"/>
                </a:cubicBezTo>
                <a:cubicBezTo>
                  <a:pt x="4009" y="574"/>
                  <a:pt x="3956" y="574"/>
                  <a:pt x="3947" y="592"/>
                </a:cubicBezTo>
                <a:cubicBezTo>
                  <a:pt x="3982" y="548"/>
                  <a:pt x="4044" y="522"/>
                  <a:pt x="4115" y="495"/>
                </a:cubicBezTo>
                <a:cubicBezTo>
                  <a:pt x="4177" y="477"/>
                  <a:pt x="4247" y="451"/>
                  <a:pt x="4309" y="424"/>
                </a:cubicBezTo>
                <a:cubicBezTo>
                  <a:pt x="4362" y="460"/>
                  <a:pt x="4397" y="486"/>
                  <a:pt x="4494" y="495"/>
                </a:cubicBezTo>
                <a:cubicBezTo>
                  <a:pt x="4556" y="486"/>
                  <a:pt x="4521" y="442"/>
                  <a:pt x="4583" y="433"/>
                </a:cubicBezTo>
                <a:cubicBezTo>
                  <a:pt x="4503" y="407"/>
                  <a:pt x="4627" y="345"/>
                  <a:pt x="4539" y="354"/>
                </a:cubicBezTo>
                <a:cubicBezTo>
                  <a:pt x="4539" y="336"/>
                  <a:pt x="4574" y="327"/>
                  <a:pt x="4600" y="310"/>
                </a:cubicBezTo>
                <a:cubicBezTo>
                  <a:pt x="4627" y="301"/>
                  <a:pt x="4644" y="283"/>
                  <a:pt x="4609" y="248"/>
                </a:cubicBezTo>
                <a:cubicBezTo>
                  <a:pt x="4724" y="195"/>
                  <a:pt x="4865" y="151"/>
                  <a:pt x="5007" y="115"/>
                </a:cubicBezTo>
                <a:cubicBezTo>
                  <a:pt x="5077" y="107"/>
                  <a:pt x="5148" y="89"/>
                  <a:pt x="5210" y="80"/>
                </a:cubicBezTo>
                <a:cubicBezTo>
                  <a:pt x="5280" y="62"/>
                  <a:pt x="5342" y="54"/>
                  <a:pt x="5395" y="36"/>
                </a:cubicBezTo>
                <a:cubicBezTo>
                  <a:pt x="5395" y="71"/>
                  <a:pt x="5360" y="80"/>
                  <a:pt x="5324" y="89"/>
                </a:cubicBezTo>
                <a:cubicBezTo>
                  <a:pt x="5280" y="98"/>
                  <a:pt x="5236" y="98"/>
                  <a:pt x="5192" y="107"/>
                </a:cubicBezTo>
                <a:cubicBezTo>
                  <a:pt x="5121" y="124"/>
                  <a:pt x="5033" y="142"/>
                  <a:pt x="4989" y="168"/>
                </a:cubicBezTo>
                <a:cubicBezTo>
                  <a:pt x="5033" y="177"/>
                  <a:pt x="5095" y="168"/>
                  <a:pt x="5121" y="204"/>
                </a:cubicBezTo>
                <a:cubicBezTo>
                  <a:pt x="5210" y="195"/>
                  <a:pt x="5165" y="124"/>
                  <a:pt x="5236" y="115"/>
                </a:cubicBezTo>
                <a:lnTo>
                  <a:pt x="5245" y="142"/>
                </a:lnTo>
                <a:cubicBezTo>
                  <a:pt x="5342" y="115"/>
                  <a:pt x="5395" y="133"/>
                  <a:pt x="5457" y="151"/>
                </a:cubicBezTo>
                <a:cubicBezTo>
                  <a:pt x="5474" y="142"/>
                  <a:pt x="5466" y="124"/>
                  <a:pt x="5492" y="115"/>
                </a:cubicBezTo>
                <a:lnTo>
                  <a:pt x="5633" y="98"/>
                </a:lnTo>
                <a:cubicBezTo>
                  <a:pt x="5686" y="107"/>
                  <a:pt x="5651" y="124"/>
                  <a:pt x="5678" y="133"/>
                </a:cubicBezTo>
                <a:cubicBezTo>
                  <a:pt x="5766" y="124"/>
                  <a:pt x="5669" y="115"/>
                  <a:pt x="5722" y="80"/>
                </a:cubicBezTo>
                <a:cubicBezTo>
                  <a:pt x="5775" y="80"/>
                  <a:pt x="5845" y="89"/>
                  <a:pt x="5819" y="27"/>
                </a:cubicBezTo>
                <a:cubicBezTo>
                  <a:pt x="5942" y="54"/>
                  <a:pt x="6128" y="1"/>
                  <a:pt x="6225" y="18"/>
                </a:cubicBezTo>
                <a:cubicBezTo>
                  <a:pt x="6190" y="36"/>
                  <a:pt x="6137" y="36"/>
                  <a:pt x="6075" y="45"/>
                </a:cubicBezTo>
                <a:cubicBezTo>
                  <a:pt x="6013" y="45"/>
                  <a:pt x="5951" y="45"/>
                  <a:pt x="5898" y="54"/>
                </a:cubicBezTo>
                <a:cubicBezTo>
                  <a:pt x="5881" y="80"/>
                  <a:pt x="5845" y="98"/>
                  <a:pt x="5845" y="133"/>
                </a:cubicBezTo>
                <a:cubicBezTo>
                  <a:pt x="5898" y="133"/>
                  <a:pt x="5934" y="124"/>
                  <a:pt x="5925" y="80"/>
                </a:cubicBezTo>
                <a:cubicBezTo>
                  <a:pt x="5960" y="98"/>
                  <a:pt x="5995" y="89"/>
                  <a:pt x="6031" y="80"/>
                </a:cubicBezTo>
                <a:cubicBezTo>
                  <a:pt x="6075" y="71"/>
                  <a:pt x="6110" y="62"/>
                  <a:pt x="6172" y="62"/>
                </a:cubicBezTo>
                <a:cubicBezTo>
                  <a:pt x="6146" y="89"/>
                  <a:pt x="6163" y="89"/>
                  <a:pt x="6172" y="115"/>
                </a:cubicBezTo>
                <a:cubicBezTo>
                  <a:pt x="6252" y="98"/>
                  <a:pt x="6340" y="98"/>
                  <a:pt x="6428" y="89"/>
                </a:cubicBezTo>
                <a:cubicBezTo>
                  <a:pt x="6525" y="80"/>
                  <a:pt x="6614" y="80"/>
                  <a:pt x="6728" y="89"/>
                </a:cubicBezTo>
                <a:cubicBezTo>
                  <a:pt x="6772" y="107"/>
                  <a:pt x="6693" y="133"/>
                  <a:pt x="6746" y="142"/>
                </a:cubicBezTo>
                <a:cubicBezTo>
                  <a:pt x="6834" y="151"/>
                  <a:pt x="6719" y="62"/>
                  <a:pt x="6852" y="89"/>
                </a:cubicBezTo>
                <a:cubicBezTo>
                  <a:pt x="6887" y="124"/>
                  <a:pt x="6817" y="168"/>
                  <a:pt x="6764" y="177"/>
                </a:cubicBezTo>
                <a:cubicBezTo>
                  <a:pt x="6772" y="230"/>
                  <a:pt x="6887" y="204"/>
                  <a:pt x="6861" y="133"/>
                </a:cubicBezTo>
                <a:cubicBezTo>
                  <a:pt x="6905" y="142"/>
                  <a:pt x="6931" y="133"/>
                  <a:pt x="6905" y="124"/>
                </a:cubicBezTo>
                <a:cubicBezTo>
                  <a:pt x="7002" y="133"/>
                  <a:pt x="7108" y="142"/>
                  <a:pt x="7214" y="151"/>
                </a:cubicBezTo>
                <a:cubicBezTo>
                  <a:pt x="7329" y="159"/>
                  <a:pt x="7444" y="177"/>
                  <a:pt x="7558" y="195"/>
                </a:cubicBezTo>
                <a:cubicBezTo>
                  <a:pt x="7673" y="212"/>
                  <a:pt x="7779" y="239"/>
                  <a:pt x="7885" y="257"/>
                </a:cubicBezTo>
                <a:cubicBezTo>
                  <a:pt x="7938" y="257"/>
                  <a:pt x="7991" y="265"/>
                  <a:pt x="8035" y="274"/>
                </a:cubicBezTo>
                <a:cubicBezTo>
                  <a:pt x="8088" y="283"/>
                  <a:pt x="8132" y="283"/>
                  <a:pt x="8168" y="292"/>
                </a:cubicBezTo>
                <a:cubicBezTo>
                  <a:pt x="8194" y="292"/>
                  <a:pt x="8185" y="274"/>
                  <a:pt x="8176" y="274"/>
                </a:cubicBezTo>
                <a:cubicBezTo>
                  <a:pt x="8212" y="274"/>
                  <a:pt x="8282" y="292"/>
                  <a:pt x="8362" y="301"/>
                </a:cubicBezTo>
                <a:cubicBezTo>
                  <a:pt x="8371" y="345"/>
                  <a:pt x="8300" y="310"/>
                  <a:pt x="8335" y="354"/>
                </a:cubicBezTo>
                <a:cubicBezTo>
                  <a:pt x="8379" y="398"/>
                  <a:pt x="8406" y="380"/>
                  <a:pt x="8424" y="389"/>
                </a:cubicBezTo>
                <a:cubicBezTo>
                  <a:pt x="8459" y="416"/>
                  <a:pt x="8362" y="380"/>
                  <a:pt x="8327" y="398"/>
                </a:cubicBezTo>
                <a:cubicBezTo>
                  <a:pt x="8388" y="433"/>
                  <a:pt x="8441" y="469"/>
                  <a:pt x="8503" y="495"/>
                </a:cubicBezTo>
                <a:cubicBezTo>
                  <a:pt x="8538" y="433"/>
                  <a:pt x="8609" y="416"/>
                  <a:pt x="8671" y="389"/>
                </a:cubicBezTo>
                <a:cubicBezTo>
                  <a:pt x="8715" y="407"/>
                  <a:pt x="8759" y="416"/>
                  <a:pt x="8750" y="469"/>
                </a:cubicBezTo>
                <a:cubicBezTo>
                  <a:pt x="8839" y="433"/>
                  <a:pt x="8927" y="495"/>
                  <a:pt x="9104" y="522"/>
                </a:cubicBezTo>
                <a:cubicBezTo>
                  <a:pt x="9112" y="530"/>
                  <a:pt x="9112" y="557"/>
                  <a:pt x="9104" y="583"/>
                </a:cubicBezTo>
                <a:cubicBezTo>
                  <a:pt x="9139" y="592"/>
                  <a:pt x="9148" y="566"/>
                  <a:pt x="9148" y="548"/>
                </a:cubicBezTo>
                <a:cubicBezTo>
                  <a:pt x="9227" y="574"/>
                  <a:pt x="9324" y="583"/>
                  <a:pt x="9430" y="601"/>
                </a:cubicBezTo>
                <a:cubicBezTo>
                  <a:pt x="9589" y="636"/>
                  <a:pt x="9739" y="698"/>
                  <a:pt x="9863" y="742"/>
                </a:cubicBezTo>
                <a:cubicBezTo>
                  <a:pt x="9925" y="760"/>
                  <a:pt x="9995" y="742"/>
                  <a:pt x="10022" y="795"/>
                </a:cubicBezTo>
                <a:cubicBezTo>
                  <a:pt x="10048" y="795"/>
                  <a:pt x="10057" y="769"/>
                  <a:pt x="10084" y="778"/>
                </a:cubicBezTo>
                <a:cubicBezTo>
                  <a:pt x="10128" y="786"/>
                  <a:pt x="10137" y="813"/>
                  <a:pt x="10163" y="839"/>
                </a:cubicBezTo>
                <a:cubicBezTo>
                  <a:pt x="10313" y="813"/>
                  <a:pt x="10481" y="919"/>
                  <a:pt x="10719" y="963"/>
                </a:cubicBezTo>
                <a:cubicBezTo>
                  <a:pt x="10746" y="1007"/>
                  <a:pt x="10684" y="981"/>
                  <a:pt x="10675" y="1034"/>
                </a:cubicBezTo>
                <a:cubicBezTo>
                  <a:pt x="10764" y="1051"/>
                  <a:pt x="10772" y="963"/>
                  <a:pt x="10878" y="1007"/>
                </a:cubicBezTo>
                <a:cubicBezTo>
                  <a:pt x="10852" y="1034"/>
                  <a:pt x="10817" y="1034"/>
                  <a:pt x="10817" y="1087"/>
                </a:cubicBezTo>
                <a:cubicBezTo>
                  <a:pt x="10878" y="1113"/>
                  <a:pt x="10905" y="1051"/>
                  <a:pt x="10940" y="1113"/>
                </a:cubicBezTo>
                <a:cubicBezTo>
                  <a:pt x="10922" y="1140"/>
                  <a:pt x="10861" y="1095"/>
                  <a:pt x="10843" y="1131"/>
                </a:cubicBezTo>
                <a:cubicBezTo>
                  <a:pt x="10870" y="1175"/>
                  <a:pt x="10949" y="1104"/>
                  <a:pt x="11028" y="1148"/>
                </a:cubicBezTo>
                <a:cubicBezTo>
                  <a:pt x="11020" y="1193"/>
                  <a:pt x="10984" y="1193"/>
                  <a:pt x="10940" y="1175"/>
                </a:cubicBezTo>
                <a:cubicBezTo>
                  <a:pt x="10958" y="1228"/>
                  <a:pt x="11011" y="1166"/>
                  <a:pt x="11055" y="1193"/>
                </a:cubicBezTo>
                <a:cubicBezTo>
                  <a:pt x="11046" y="1219"/>
                  <a:pt x="11126" y="1219"/>
                  <a:pt x="11134" y="1246"/>
                </a:cubicBezTo>
                <a:cubicBezTo>
                  <a:pt x="11187" y="1237"/>
                  <a:pt x="11276" y="1184"/>
                  <a:pt x="11311" y="1228"/>
                </a:cubicBezTo>
                <a:cubicBezTo>
                  <a:pt x="11293" y="1237"/>
                  <a:pt x="11276" y="1272"/>
                  <a:pt x="11258" y="1281"/>
                </a:cubicBezTo>
                <a:cubicBezTo>
                  <a:pt x="11223" y="1272"/>
                  <a:pt x="11223" y="1254"/>
                  <a:pt x="11187" y="1246"/>
                </a:cubicBezTo>
                <a:cubicBezTo>
                  <a:pt x="11161" y="1316"/>
                  <a:pt x="11276" y="1316"/>
                  <a:pt x="11320" y="1325"/>
                </a:cubicBezTo>
                <a:cubicBezTo>
                  <a:pt x="11311" y="1360"/>
                  <a:pt x="11267" y="1352"/>
                  <a:pt x="11258" y="1396"/>
                </a:cubicBezTo>
                <a:cubicBezTo>
                  <a:pt x="11285" y="1387"/>
                  <a:pt x="11311" y="1369"/>
                  <a:pt x="11346" y="1360"/>
                </a:cubicBezTo>
                <a:cubicBezTo>
                  <a:pt x="11408" y="1378"/>
                  <a:pt x="11390" y="1422"/>
                  <a:pt x="11408" y="1449"/>
                </a:cubicBezTo>
                <a:cubicBezTo>
                  <a:pt x="11329" y="1422"/>
                  <a:pt x="11117" y="1413"/>
                  <a:pt x="11073" y="1316"/>
                </a:cubicBezTo>
                <a:cubicBezTo>
                  <a:pt x="11028" y="1316"/>
                  <a:pt x="11081" y="1352"/>
                  <a:pt x="11037" y="1360"/>
                </a:cubicBezTo>
                <a:cubicBezTo>
                  <a:pt x="10967" y="1334"/>
                  <a:pt x="10852" y="1316"/>
                  <a:pt x="10817" y="1272"/>
                </a:cubicBezTo>
                <a:cubicBezTo>
                  <a:pt x="10799" y="1272"/>
                  <a:pt x="10799" y="1290"/>
                  <a:pt x="10790" y="1299"/>
                </a:cubicBezTo>
                <a:cubicBezTo>
                  <a:pt x="10693" y="1272"/>
                  <a:pt x="10631" y="1210"/>
                  <a:pt x="10543" y="1246"/>
                </a:cubicBezTo>
                <a:cubicBezTo>
                  <a:pt x="10507" y="1193"/>
                  <a:pt x="10322" y="1175"/>
                  <a:pt x="10243" y="1184"/>
                </a:cubicBezTo>
                <a:cubicBezTo>
                  <a:pt x="10225" y="1140"/>
                  <a:pt x="10154" y="1131"/>
                  <a:pt x="10092" y="1104"/>
                </a:cubicBezTo>
                <a:cubicBezTo>
                  <a:pt x="10084" y="1157"/>
                  <a:pt x="10154" y="1166"/>
                  <a:pt x="10181" y="1201"/>
                </a:cubicBezTo>
                <a:cubicBezTo>
                  <a:pt x="10145" y="1254"/>
                  <a:pt x="10145" y="1193"/>
                  <a:pt x="10092" y="1184"/>
                </a:cubicBezTo>
                <a:cubicBezTo>
                  <a:pt x="10057" y="1166"/>
                  <a:pt x="10075" y="1228"/>
                  <a:pt x="10057" y="1254"/>
                </a:cubicBezTo>
                <a:cubicBezTo>
                  <a:pt x="10163" y="1290"/>
                  <a:pt x="10207" y="1246"/>
                  <a:pt x="10269" y="1219"/>
                </a:cubicBezTo>
                <a:cubicBezTo>
                  <a:pt x="10481" y="1290"/>
                  <a:pt x="10613" y="1307"/>
                  <a:pt x="10772" y="1369"/>
                </a:cubicBezTo>
                <a:cubicBezTo>
                  <a:pt x="10719" y="1378"/>
                  <a:pt x="10711" y="1440"/>
                  <a:pt x="10658" y="1431"/>
                </a:cubicBezTo>
                <a:cubicBezTo>
                  <a:pt x="10658" y="1466"/>
                  <a:pt x="10746" y="1457"/>
                  <a:pt x="10755" y="1493"/>
                </a:cubicBezTo>
                <a:cubicBezTo>
                  <a:pt x="10764" y="1466"/>
                  <a:pt x="10764" y="1449"/>
                  <a:pt x="10728" y="1440"/>
                </a:cubicBezTo>
                <a:cubicBezTo>
                  <a:pt x="10746" y="1396"/>
                  <a:pt x="10825" y="1440"/>
                  <a:pt x="10878" y="1449"/>
                </a:cubicBezTo>
                <a:cubicBezTo>
                  <a:pt x="10870" y="1475"/>
                  <a:pt x="10852" y="1502"/>
                  <a:pt x="10878" y="1510"/>
                </a:cubicBezTo>
                <a:cubicBezTo>
                  <a:pt x="10931" y="1546"/>
                  <a:pt x="10905" y="1449"/>
                  <a:pt x="10975" y="1493"/>
                </a:cubicBezTo>
                <a:cubicBezTo>
                  <a:pt x="10931" y="1537"/>
                  <a:pt x="10931" y="1519"/>
                  <a:pt x="10967" y="1572"/>
                </a:cubicBezTo>
                <a:cubicBezTo>
                  <a:pt x="11002" y="1572"/>
                  <a:pt x="10993" y="1546"/>
                  <a:pt x="10958" y="1537"/>
                </a:cubicBezTo>
                <a:cubicBezTo>
                  <a:pt x="10975" y="1519"/>
                  <a:pt x="11011" y="1555"/>
                  <a:pt x="11020" y="1528"/>
                </a:cubicBezTo>
                <a:cubicBezTo>
                  <a:pt x="11055" y="1563"/>
                  <a:pt x="11090" y="1590"/>
                  <a:pt x="11046" y="1625"/>
                </a:cubicBezTo>
                <a:cubicBezTo>
                  <a:pt x="11117" y="1661"/>
                  <a:pt x="11126" y="1608"/>
                  <a:pt x="11205" y="1652"/>
                </a:cubicBezTo>
                <a:cubicBezTo>
                  <a:pt x="11276" y="1669"/>
                  <a:pt x="11240" y="1731"/>
                  <a:pt x="11302" y="1749"/>
                </a:cubicBezTo>
                <a:cubicBezTo>
                  <a:pt x="11355" y="1749"/>
                  <a:pt x="11417" y="1749"/>
                  <a:pt x="11399" y="1687"/>
                </a:cubicBezTo>
                <a:cubicBezTo>
                  <a:pt x="11496" y="1722"/>
                  <a:pt x="11549" y="1714"/>
                  <a:pt x="11567" y="1669"/>
                </a:cubicBezTo>
                <a:cubicBezTo>
                  <a:pt x="11620" y="1669"/>
                  <a:pt x="11602" y="1705"/>
                  <a:pt x="11647" y="1714"/>
                </a:cubicBezTo>
                <a:cubicBezTo>
                  <a:pt x="11638" y="1749"/>
                  <a:pt x="11611" y="1731"/>
                  <a:pt x="11585" y="1722"/>
                </a:cubicBezTo>
                <a:cubicBezTo>
                  <a:pt x="11567" y="1767"/>
                  <a:pt x="11602" y="1784"/>
                  <a:pt x="11620" y="1819"/>
                </a:cubicBezTo>
                <a:cubicBezTo>
                  <a:pt x="11691" y="1819"/>
                  <a:pt x="11682" y="1811"/>
                  <a:pt x="11735" y="1864"/>
                </a:cubicBezTo>
                <a:cubicBezTo>
                  <a:pt x="11735" y="1917"/>
                  <a:pt x="11682" y="1855"/>
                  <a:pt x="11682" y="1908"/>
                </a:cubicBezTo>
                <a:cubicBezTo>
                  <a:pt x="11664" y="1934"/>
                  <a:pt x="11726" y="1917"/>
                  <a:pt x="11726" y="1890"/>
                </a:cubicBezTo>
                <a:cubicBezTo>
                  <a:pt x="11779" y="1917"/>
                  <a:pt x="11814" y="1899"/>
                  <a:pt x="11876" y="1943"/>
                </a:cubicBezTo>
                <a:cubicBezTo>
                  <a:pt x="11894" y="1908"/>
                  <a:pt x="11894" y="1881"/>
                  <a:pt x="11894" y="1864"/>
                </a:cubicBezTo>
                <a:cubicBezTo>
                  <a:pt x="11858" y="1872"/>
                  <a:pt x="11814" y="1846"/>
                  <a:pt x="11770" y="1828"/>
                </a:cubicBezTo>
                <a:cubicBezTo>
                  <a:pt x="11805" y="1767"/>
                  <a:pt x="11700" y="1740"/>
                  <a:pt x="11735" y="1678"/>
                </a:cubicBezTo>
                <a:cubicBezTo>
                  <a:pt x="11779" y="1705"/>
                  <a:pt x="11832" y="1731"/>
                  <a:pt x="11894" y="1758"/>
                </a:cubicBezTo>
                <a:cubicBezTo>
                  <a:pt x="11929" y="1767"/>
                  <a:pt x="11964" y="1775"/>
                  <a:pt x="11991" y="1793"/>
                </a:cubicBezTo>
                <a:cubicBezTo>
                  <a:pt x="12026" y="1811"/>
                  <a:pt x="12062" y="1819"/>
                  <a:pt x="12088" y="1837"/>
                </a:cubicBezTo>
                <a:cubicBezTo>
                  <a:pt x="12159" y="1872"/>
                  <a:pt x="12220" y="1899"/>
                  <a:pt x="12282" y="1934"/>
                </a:cubicBezTo>
                <a:cubicBezTo>
                  <a:pt x="12335" y="1970"/>
                  <a:pt x="12388" y="2005"/>
                  <a:pt x="12424" y="2040"/>
                </a:cubicBezTo>
                <a:cubicBezTo>
                  <a:pt x="12379" y="2093"/>
                  <a:pt x="12379" y="2031"/>
                  <a:pt x="12353" y="2014"/>
                </a:cubicBezTo>
                <a:cubicBezTo>
                  <a:pt x="12318" y="1987"/>
                  <a:pt x="12282" y="1970"/>
                  <a:pt x="12238" y="1943"/>
                </a:cubicBezTo>
                <a:cubicBezTo>
                  <a:pt x="12194" y="1925"/>
                  <a:pt x="12150" y="1908"/>
                  <a:pt x="12106" y="1881"/>
                </a:cubicBezTo>
                <a:cubicBezTo>
                  <a:pt x="12062" y="1864"/>
                  <a:pt x="12017" y="1837"/>
                  <a:pt x="11973" y="1819"/>
                </a:cubicBezTo>
                <a:cubicBezTo>
                  <a:pt x="11929" y="1802"/>
                  <a:pt x="11894" y="1784"/>
                  <a:pt x="11858" y="1767"/>
                </a:cubicBezTo>
                <a:cubicBezTo>
                  <a:pt x="11894" y="1811"/>
                  <a:pt x="11982" y="1837"/>
                  <a:pt x="11973" y="1899"/>
                </a:cubicBezTo>
                <a:cubicBezTo>
                  <a:pt x="12026" y="1934"/>
                  <a:pt x="12017" y="1855"/>
                  <a:pt x="12079" y="1899"/>
                </a:cubicBezTo>
                <a:cubicBezTo>
                  <a:pt x="12115" y="1908"/>
                  <a:pt x="12088" y="1934"/>
                  <a:pt x="12115" y="1952"/>
                </a:cubicBezTo>
                <a:cubicBezTo>
                  <a:pt x="12141" y="1987"/>
                  <a:pt x="12167" y="1943"/>
                  <a:pt x="12176" y="1952"/>
                </a:cubicBezTo>
                <a:cubicBezTo>
                  <a:pt x="12185" y="1952"/>
                  <a:pt x="12185" y="1970"/>
                  <a:pt x="12203" y="1978"/>
                </a:cubicBezTo>
                <a:cubicBezTo>
                  <a:pt x="12220" y="1987"/>
                  <a:pt x="12238" y="1978"/>
                  <a:pt x="12238" y="1978"/>
                </a:cubicBezTo>
                <a:cubicBezTo>
                  <a:pt x="12309" y="2023"/>
                  <a:pt x="12344" y="2084"/>
                  <a:pt x="12441" y="2102"/>
                </a:cubicBezTo>
                <a:cubicBezTo>
                  <a:pt x="12477" y="2120"/>
                  <a:pt x="12468" y="2129"/>
                  <a:pt x="12459" y="2146"/>
                </a:cubicBezTo>
                <a:cubicBezTo>
                  <a:pt x="12512" y="2173"/>
                  <a:pt x="12459" y="2111"/>
                  <a:pt x="12494" y="2102"/>
                </a:cubicBezTo>
                <a:cubicBezTo>
                  <a:pt x="12530" y="2120"/>
                  <a:pt x="12512" y="2155"/>
                  <a:pt x="12530" y="2182"/>
                </a:cubicBezTo>
                <a:cubicBezTo>
                  <a:pt x="12556" y="2199"/>
                  <a:pt x="12565" y="2137"/>
                  <a:pt x="12582" y="2129"/>
                </a:cubicBezTo>
                <a:cubicBezTo>
                  <a:pt x="12653" y="2164"/>
                  <a:pt x="12715" y="2199"/>
                  <a:pt x="12768" y="2234"/>
                </a:cubicBezTo>
                <a:cubicBezTo>
                  <a:pt x="12830" y="2270"/>
                  <a:pt x="12883" y="2314"/>
                  <a:pt x="12927" y="2358"/>
                </a:cubicBezTo>
                <a:cubicBezTo>
                  <a:pt x="12945" y="2367"/>
                  <a:pt x="12927" y="2393"/>
                  <a:pt x="12936" y="2402"/>
                </a:cubicBezTo>
                <a:cubicBezTo>
                  <a:pt x="12953" y="2420"/>
                  <a:pt x="13006" y="2446"/>
                  <a:pt x="13033" y="2464"/>
                </a:cubicBezTo>
                <a:cubicBezTo>
                  <a:pt x="13059" y="2491"/>
                  <a:pt x="13086" y="2544"/>
                  <a:pt x="13121" y="2535"/>
                </a:cubicBezTo>
                <a:cubicBezTo>
                  <a:pt x="13121" y="2561"/>
                  <a:pt x="13148" y="2579"/>
                  <a:pt x="13139" y="2597"/>
                </a:cubicBezTo>
                <a:cubicBezTo>
                  <a:pt x="13165" y="2605"/>
                  <a:pt x="13183" y="2623"/>
                  <a:pt x="13209" y="2649"/>
                </a:cubicBezTo>
                <a:cubicBezTo>
                  <a:pt x="13236" y="2676"/>
                  <a:pt x="13262" y="2702"/>
                  <a:pt x="13289" y="2738"/>
                </a:cubicBezTo>
                <a:cubicBezTo>
                  <a:pt x="13342" y="2800"/>
                  <a:pt x="13395" y="2870"/>
                  <a:pt x="13448" y="2914"/>
                </a:cubicBezTo>
                <a:cubicBezTo>
                  <a:pt x="13421" y="2959"/>
                  <a:pt x="13395" y="2897"/>
                  <a:pt x="13368" y="2914"/>
                </a:cubicBezTo>
                <a:cubicBezTo>
                  <a:pt x="13333" y="2844"/>
                  <a:pt x="13307" y="2817"/>
                  <a:pt x="13254" y="2773"/>
                </a:cubicBezTo>
                <a:cubicBezTo>
                  <a:pt x="13227" y="2747"/>
                  <a:pt x="13201" y="2800"/>
                  <a:pt x="13174" y="2747"/>
                </a:cubicBezTo>
                <a:cubicBezTo>
                  <a:pt x="13165" y="2817"/>
                  <a:pt x="13262" y="2808"/>
                  <a:pt x="13298" y="2853"/>
                </a:cubicBezTo>
                <a:cubicBezTo>
                  <a:pt x="13289" y="2870"/>
                  <a:pt x="13315" y="2888"/>
                  <a:pt x="13324" y="2914"/>
                </a:cubicBezTo>
                <a:cubicBezTo>
                  <a:pt x="13342" y="2932"/>
                  <a:pt x="13351" y="2959"/>
                  <a:pt x="13324" y="2967"/>
                </a:cubicBezTo>
                <a:cubicBezTo>
                  <a:pt x="13360" y="2985"/>
                  <a:pt x="13360" y="2914"/>
                  <a:pt x="13412" y="2950"/>
                </a:cubicBezTo>
                <a:cubicBezTo>
                  <a:pt x="13457" y="2976"/>
                  <a:pt x="13430" y="2994"/>
                  <a:pt x="13457" y="3029"/>
                </a:cubicBezTo>
                <a:cubicBezTo>
                  <a:pt x="13510" y="3020"/>
                  <a:pt x="13457" y="2976"/>
                  <a:pt x="13439" y="2950"/>
                </a:cubicBezTo>
                <a:cubicBezTo>
                  <a:pt x="13483" y="2950"/>
                  <a:pt x="13545" y="3029"/>
                  <a:pt x="13589" y="3073"/>
                </a:cubicBezTo>
                <a:cubicBezTo>
                  <a:pt x="13616" y="3117"/>
                  <a:pt x="13651" y="3162"/>
                  <a:pt x="13669" y="3197"/>
                </a:cubicBezTo>
                <a:cubicBezTo>
                  <a:pt x="13677" y="3223"/>
                  <a:pt x="13669" y="3268"/>
                  <a:pt x="13669" y="3268"/>
                </a:cubicBezTo>
                <a:cubicBezTo>
                  <a:pt x="13686" y="3285"/>
                  <a:pt x="13704" y="3268"/>
                  <a:pt x="13713" y="3276"/>
                </a:cubicBezTo>
                <a:cubicBezTo>
                  <a:pt x="13748" y="3312"/>
                  <a:pt x="13722" y="3356"/>
                  <a:pt x="13783" y="3365"/>
                </a:cubicBezTo>
                <a:cubicBezTo>
                  <a:pt x="13810" y="3391"/>
                  <a:pt x="13792" y="3400"/>
                  <a:pt x="13775" y="3418"/>
                </a:cubicBezTo>
                <a:cubicBezTo>
                  <a:pt x="13801" y="3462"/>
                  <a:pt x="13836" y="3453"/>
                  <a:pt x="13854" y="3497"/>
                </a:cubicBezTo>
                <a:cubicBezTo>
                  <a:pt x="13827" y="3506"/>
                  <a:pt x="13810" y="3488"/>
                  <a:pt x="13792" y="3444"/>
                </a:cubicBezTo>
                <a:cubicBezTo>
                  <a:pt x="13775" y="3471"/>
                  <a:pt x="13792" y="3515"/>
                  <a:pt x="13775" y="3541"/>
                </a:cubicBezTo>
                <a:cubicBezTo>
                  <a:pt x="13801" y="3577"/>
                  <a:pt x="13827" y="3612"/>
                  <a:pt x="13863" y="3577"/>
                </a:cubicBezTo>
                <a:cubicBezTo>
                  <a:pt x="13863" y="3594"/>
                  <a:pt x="13880" y="3691"/>
                  <a:pt x="13916" y="3656"/>
                </a:cubicBezTo>
                <a:cubicBezTo>
                  <a:pt x="13942" y="3621"/>
                  <a:pt x="13872" y="3603"/>
                  <a:pt x="13863" y="3541"/>
                </a:cubicBezTo>
                <a:cubicBezTo>
                  <a:pt x="13889" y="3541"/>
                  <a:pt x="13907" y="3577"/>
                  <a:pt x="13933" y="3612"/>
                </a:cubicBezTo>
                <a:cubicBezTo>
                  <a:pt x="13969" y="3577"/>
                  <a:pt x="13907" y="3506"/>
                  <a:pt x="13942" y="3471"/>
                </a:cubicBezTo>
                <a:cubicBezTo>
                  <a:pt x="13889" y="3409"/>
                  <a:pt x="13898" y="3391"/>
                  <a:pt x="13898" y="3329"/>
                </a:cubicBezTo>
                <a:cubicBezTo>
                  <a:pt x="13933" y="3321"/>
                  <a:pt x="13889" y="3427"/>
                  <a:pt x="13960" y="3400"/>
                </a:cubicBezTo>
                <a:cubicBezTo>
                  <a:pt x="13969" y="3391"/>
                  <a:pt x="13951" y="3365"/>
                  <a:pt x="13942" y="3374"/>
                </a:cubicBezTo>
                <a:cubicBezTo>
                  <a:pt x="13942" y="3303"/>
                  <a:pt x="14066" y="3400"/>
                  <a:pt x="13995" y="3276"/>
                </a:cubicBezTo>
                <a:cubicBezTo>
                  <a:pt x="14057" y="3250"/>
                  <a:pt x="14039" y="3427"/>
                  <a:pt x="14119" y="3409"/>
                </a:cubicBezTo>
                <a:cubicBezTo>
                  <a:pt x="14092" y="3338"/>
                  <a:pt x="14101" y="3285"/>
                  <a:pt x="14048" y="3197"/>
                </a:cubicBezTo>
                <a:cubicBezTo>
                  <a:pt x="14013" y="3153"/>
                  <a:pt x="14031" y="3241"/>
                  <a:pt x="13986" y="3232"/>
                </a:cubicBezTo>
                <a:cubicBezTo>
                  <a:pt x="13978" y="3188"/>
                  <a:pt x="14013" y="3162"/>
                  <a:pt x="14022" y="3117"/>
                </a:cubicBezTo>
                <a:cubicBezTo>
                  <a:pt x="13995" y="3082"/>
                  <a:pt x="13951" y="3064"/>
                  <a:pt x="13960" y="3020"/>
                </a:cubicBezTo>
                <a:cubicBezTo>
                  <a:pt x="14013" y="3029"/>
                  <a:pt x="14048" y="3073"/>
                  <a:pt x="14075" y="3126"/>
                </a:cubicBezTo>
                <a:cubicBezTo>
                  <a:pt x="14101" y="3179"/>
                  <a:pt x="14128" y="3241"/>
                  <a:pt x="14172" y="3294"/>
                </a:cubicBezTo>
                <a:cubicBezTo>
                  <a:pt x="14145" y="3294"/>
                  <a:pt x="14128" y="3241"/>
                  <a:pt x="14101" y="3285"/>
                </a:cubicBezTo>
                <a:cubicBezTo>
                  <a:pt x="14128" y="3356"/>
                  <a:pt x="14172" y="3285"/>
                  <a:pt x="14198" y="3365"/>
                </a:cubicBezTo>
                <a:cubicBezTo>
                  <a:pt x="14216" y="3365"/>
                  <a:pt x="14216" y="3347"/>
                  <a:pt x="14216" y="3338"/>
                </a:cubicBezTo>
                <a:cubicBezTo>
                  <a:pt x="14278" y="3382"/>
                  <a:pt x="14322" y="3444"/>
                  <a:pt x="14393" y="3427"/>
                </a:cubicBezTo>
                <a:cubicBezTo>
                  <a:pt x="14437" y="3479"/>
                  <a:pt x="14401" y="3497"/>
                  <a:pt x="14410" y="3532"/>
                </a:cubicBezTo>
                <a:cubicBezTo>
                  <a:pt x="14437" y="3621"/>
                  <a:pt x="14481" y="3638"/>
                  <a:pt x="14507" y="3709"/>
                </a:cubicBezTo>
                <a:cubicBezTo>
                  <a:pt x="14481" y="3727"/>
                  <a:pt x="14454" y="3718"/>
                  <a:pt x="14446" y="3674"/>
                </a:cubicBezTo>
                <a:cubicBezTo>
                  <a:pt x="14401" y="3753"/>
                  <a:pt x="14525" y="3868"/>
                  <a:pt x="14437" y="3912"/>
                </a:cubicBezTo>
                <a:cubicBezTo>
                  <a:pt x="14490" y="3983"/>
                  <a:pt x="14525" y="3877"/>
                  <a:pt x="14525" y="3833"/>
                </a:cubicBezTo>
                <a:cubicBezTo>
                  <a:pt x="14552" y="3824"/>
                  <a:pt x="14560" y="3903"/>
                  <a:pt x="14578" y="3921"/>
                </a:cubicBezTo>
                <a:cubicBezTo>
                  <a:pt x="14507" y="3886"/>
                  <a:pt x="14525" y="3974"/>
                  <a:pt x="14490" y="4000"/>
                </a:cubicBezTo>
                <a:cubicBezTo>
                  <a:pt x="14552" y="4080"/>
                  <a:pt x="14622" y="4098"/>
                  <a:pt x="14666" y="4230"/>
                </a:cubicBezTo>
                <a:cubicBezTo>
                  <a:pt x="14693" y="4274"/>
                  <a:pt x="14649" y="4274"/>
                  <a:pt x="14640" y="4301"/>
                </a:cubicBezTo>
                <a:cubicBezTo>
                  <a:pt x="14649" y="4318"/>
                  <a:pt x="14657" y="4318"/>
                  <a:pt x="14666" y="4336"/>
                </a:cubicBezTo>
                <a:cubicBezTo>
                  <a:pt x="14693" y="4371"/>
                  <a:pt x="14684" y="4265"/>
                  <a:pt x="14728" y="4336"/>
                </a:cubicBezTo>
                <a:cubicBezTo>
                  <a:pt x="14746" y="4371"/>
                  <a:pt x="14719" y="4380"/>
                  <a:pt x="14693" y="4389"/>
                </a:cubicBezTo>
                <a:cubicBezTo>
                  <a:pt x="14728" y="4442"/>
                  <a:pt x="14772" y="4477"/>
                  <a:pt x="14790" y="4566"/>
                </a:cubicBezTo>
                <a:cubicBezTo>
                  <a:pt x="14799" y="4619"/>
                  <a:pt x="14763" y="4627"/>
                  <a:pt x="14799" y="4707"/>
                </a:cubicBezTo>
                <a:cubicBezTo>
                  <a:pt x="14816" y="4698"/>
                  <a:pt x="14799" y="4671"/>
                  <a:pt x="14799" y="4645"/>
                </a:cubicBezTo>
                <a:cubicBezTo>
                  <a:pt x="14852" y="4689"/>
                  <a:pt x="14852" y="4919"/>
                  <a:pt x="14914" y="5025"/>
                </a:cubicBezTo>
                <a:cubicBezTo>
                  <a:pt x="14905" y="5069"/>
                  <a:pt x="14834" y="5051"/>
                  <a:pt x="14852" y="5113"/>
                </a:cubicBezTo>
                <a:cubicBezTo>
                  <a:pt x="14861" y="5139"/>
                  <a:pt x="14869" y="5104"/>
                  <a:pt x="14896" y="5104"/>
                </a:cubicBezTo>
                <a:cubicBezTo>
                  <a:pt x="14914" y="5219"/>
                  <a:pt x="14922" y="5325"/>
                  <a:pt x="14958" y="5413"/>
                </a:cubicBezTo>
                <a:cubicBezTo>
                  <a:pt x="14914" y="5422"/>
                  <a:pt x="14887" y="5449"/>
                  <a:pt x="14905" y="5510"/>
                </a:cubicBezTo>
                <a:cubicBezTo>
                  <a:pt x="14922" y="5501"/>
                  <a:pt x="14922" y="5466"/>
                  <a:pt x="14949" y="5475"/>
                </a:cubicBezTo>
                <a:cubicBezTo>
                  <a:pt x="14975" y="5510"/>
                  <a:pt x="14922" y="5501"/>
                  <a:pt x="14922" y="5510"/>
                </a:cubicBezTo>
                <a:cubicBezTo>
                  <a:pt x="14922" y="5554"/>
                  <a:pt x="14975" y="5599"/>
                  <a:pt x="14940" y="5643"/>
                </a:cubicBezTo>
                <a:cubicBezTo>
                  <a:pt x="14878" y="5590"/>
                  <a:pt x="14914" y="5519"/>
                  <a:pt x="14878" y="5422"/>
                </a:cubicBezTo>
                <a:cubicBezTo>
                  <a:pt x="14869" y="5378"/>
                  <a:pt x="14825" y="5396"/>
                  <a:pt x="14825" y="5334"/>
                </a:cubicBezTo>
                <a:cubicBezTo>
                  <a:pt x="14887" y="5378"/>
                  <a:pt x="14816" y="5192"/>
                  <a:pt x="14843" y="5157"/>
                </a:cubicBezTo>
                <a:cubicBezTo>
                  <a:pt x="14825" y="5139"/>
                  <a:pt x="14808" y="5122"/>
                  <a:pt x="14781" y="5104"/>
                </a:cubicBezTo>
                <a:cubicBezTo>
                  <a:pt x="14790" y="5051"/>
                  <a:pt x="14834" y="5042"/>
                  <a:pt x="14861" y="5016"/>
                </a:cubicBezTo>
                <a:cubicBezTo>
                  <a:pt x="14808" y="4963"/>
                  <a:pt x="14887" y="4936"/>
                  <a:pt x="14843" y="4857"/>
                </a:cubicBezTo>
                <a:cubicBezTo>
                  <a:pt x="14755" y="4848"/>
                  <a:pt x="14808" y="4981"/>
                  <a:pt x="14728" y="4936"/>
                </a:cubicBezTo>
                <a:cubicBezTo>
                  <a:pt x="14737" y="4883"/>
                  <a:pt x="14755" y="4830"/>
                  <a:pt x="14825" y="4822"/>
                </a:cubicBezTo>
                <a:cubicBezTo>
                  <a:pt x="14816" y="4733"/>
                  <a:pt x="14763" y="4742"/>
                  <a:pt x="14755" y="4795"/>
                </a:cubicBezTo>
                <a:cubicBezTo>
                  <a:pt x="14728" y="4786"/>
                  <a:pt x="14737" y="4751"/>
                  <a:pt x="14763" y="4751"/>
                </a:cubicBezTo>
                <a:cubicBezTo>
                  <a:pt x="14737" y="4689"/>
                  <a:pt x="14755" y="4663"/>
                  <a:pt x="14763" y="4619"/>
                </a:cubicBezTo>
                <a:cubicBezTo>
                  <a:pt x="14755" y="4574"/>
                  <a:pt x="14684" y="4601"/>
                  <a:pt x="14719" y="4645"/>
                </a:cubicBezTo>
                <a:cubicBezTo>
                  <a:pt x="14675" y="4627"/>
                  <a:pt x="14728" y="4557"/>
                  <a:pt x="14675" y="4539"/>
                </a:cubicBezTo>
                <a:cubicBezTo>
                  <a:pt x="14649" y="4539"/>
                  <a:pt x="14657" y="4557"/>
                  <a:pt x="14640" y="4566"/>
                </a:cubicBezTo>
                <a:cubicBezTo>
                  <a:pt x="14666" y="4592"/>
                  <a:pt x="14666" y="4689"/>
                  <a:pt x="14710" y="4663"/>
                </a:cubicBezTo>
                <a:cubicBezTo>
                  <a:pt x="14746" y="4742"/>
                  <a:pt x="14684" y="4733"/>
                  <a:pt x="14710" y="4804"/>
                </a:cubicBezTo>
                <a:cubicBezTo>
                  <a:pt x="14684" y="4822"/>
                  <a:pt x="14684" y="4777"/>
                  <a:pt x="14657" y="4777"/>
                </a:cubicBezTo>
                <a:cubicBezTo>
                  <a:pt x="14622" y="4795"/>
                  <a:pt x="14684" y="4804"/>
                  <a:pt x="14684" y="4813"/>
                </a:cubicBezTo>
                <a:cubicBezTo>
                  <a:pt x="14684" y="4839"/>
                  <a:pt x="14657" y="4848"/>
                  <a:pt x="14666" y="4875"/>
                </a:cubicBezTo>
                <a:cubicBezTo>
                  <a:pt x="14675" y="4901"/>
                  <a:pt x="14710" y="4919"/>
                  <a:pt x="14710" y="4963"/>
                </a:cubicBezTo>
                <a:cubicBezTo>
                  <a:pt x="14719" y="4989"/>
                  <a:pt x="14755" y="4972"/>
                  <a:pt x="14781" y="4972"/>
                </a:cubicBezTo>
                <a:cubicBezTo>
                  <a:pt x="14799" y="5042"/>
                  <a:pt x="14755" y="5060"/>
                  <a:pt x="14737" y="5113"/>
                </a:cubicBezTo>
                <a:cubicBezTo>
                  <a:pt x="14746" y="5175"/>
                  <a:pt x="14790" y="5157"/>
                  <a:pt x="14816" y="5175"/>
                </a:cubicBezTo>
                <a:cubicBezTo>
                  <a:pt x="14799" y="5228"/>
                  <a:pt x="14763" y="5245"/>
                  <a:pt x="14737" y="5290"/>
                </a:cubicBezTo>
                <a:cubicBezTo>
                  <a:pt x="14808" y="5316"/>
                  <a:pt x="14816" y="5431"/>
                  <a:pt x="14852" y="5519"/>
                </a:cubicBezTo>
                <a:cubicBezTo>
                  <a:pt x="14790" y="5510"/>
                  <a:pt x="14834" y="5599"/>
                  <a:pt x="14834" y="5634"/>
                </a:cubicBezTo>
                <a:cubicBezTo>
                  <a:pt x="14843" y="5696"/>
                  <a:pt x="14914" y="5669"/>
                  <a:pt x="14905" y="5766"/>
                </a:cubicBezTo>
                <a:cubicBezTo>
                  <a:pt x="14887" y="5749"/>
                  <a:pt x="14878" y="5731"/>
                  <a:pt x="14869" y="5713"/>
                </a:cubicBezTo>
                <a:cubicBezTo>
                  <a:pt x="14834" y="5722"/>
                  <a:pt x="14869" y="5793"/>
                  <a:pt x="14878" y="5802"/>
                </a:cubicBezTo>
                <a:cubicBezTo>
                  <a:pt x="14887" y="5793"/>
                  <a:pt x="14905" y="5784"/>
                  <a:pt x="14922" y="5766"/>
                </a:cubicBezTo>
                <a:cubicBezTo>
                  <a:pt x="14958" y="5705"/>
                  <a:pt x="14922" y="5669"/>
                  <a:pt x="14975" y="5705"/>
                </a:cubicBezTo>
                <a:cubicBezTo>
                  <a:pt x="14967" y="5643"/>
                  <a:pt x="14967" y="5590"/>
                  <a:pt x="14958" y="5528"/>
                </a:cubicBezTo>
                <a:cubicBezTo>
                  <a:pt x="15011" y="5554"/>
                  <a:pt x="14975" y="5652"/>
                  <a:pt x="14993" y="5740"/>
                </a:cubicBezTo>
                <a:cubicBezTo>
                  <a:pt x="15002" y="5775"/>
                  <a:pt x="15011" y="5819"/>
                  <a:pt x="15011" y="5872"/>
                </a:cubicBezTo>
                <a:cubicBezTo>
                  <a:pt x="15020" y="5925"/>
                  <a:pt x="15020" y="5987"/>
                  <a:pt x="15011" y="6049"/>
                </a:cubicBezTo>
                <a:cubicBezTo>
                  <a:pt x="14967" y="6031"/>
                  <a:pt x="14958" y="6067"/>
                  <a:pt x="14922" y="6067"/>
                </a:cubicBezTo>
                <a:cubicBezTo>
                  <a:pt x="14914" y="6173"/>
                  <a:pt x="14940" y="6208"/>
                  <a:pt x="14922" y="6296"/>
                </a:cubicBezTo>
                <a:cubicBezTo>
                  <a:pt x="14887" y="6287"/>
                  <a:pt x="14861" y="6261"/>
                  <a:pt x="14861" y="6226"/>
                </a:cubicBezTo>
                <a:cubicBezTo>
                  <a:pt x="14808" y="6279"/>
                  <a:pt x="14914" y="6305"/>
                  <a:pt x="14922" y="6358"/>
                </a:cubicBezTo>
                <a:cubicBezTo>
                  <a:pt x="14931" y="6420"/>
                  <a:pt x="14869" y="6402"/>
                  <a:pt x="14878" y="6464"/>
                </a:cubicBezTo>
                <a:cubicBezTo>
                  <a:pt x="14878" y="6499"/>
                  <a:pt x="14940" y="6464"/>
                  <a:pt x="14922" y="6411"/>
                </a:cubicBezTo>
                <a:cubicBezTo>
                  <a:pt x="14993" y="6446"/>
                  <a:pt x="14896" y="6482"/>
                  <a:pt x="14887" y="6526"/>
                </a:cubicBezTo>
                <a:cubicBezTo>
                  <a:pt x="14905" y="6605"/>
                  <a:pt x="14940" y="6552"/>
                  <a:pt x="14984" y="6588"/>
                </a:cubicBezTo>
                <a:cubicBezTo>
                  <a:pt x="14975" y="6658"/>
                  <a:pt x="14914" y="6561"/>
                  <a:pt x="14905" y="6641"/>
                </a:cubicBezTo>
                <a:cubicBezTo>
                  <a:pt x="14940" y="6649"/>
                  <a:pt x="14914" y="6738"/>
                  <a:pt x="14975" y="6720"/>
                </a:cubicBezTo>
                <a:cubicBezTo>
                  <a:pt x="14949" y="6773"/>
                  <a:pt x="14993" y="6879"/>
                  <a:pt x="14949" y="6826"/>
                </a:cubicBezTo>
                <a:cubicBezTo>
                  <a:pt x="14958" y="6879"/>
                  <a:pt x="14922" y="6976"/>
                  <a:pt x="14949" y="7003"/>
                </a:cubicBezTo>
                <a:cubicBezTo>
                  <a:pt x="14940" y="7029"/>
                  <a:pt x="14922" y="7003"/>
                  <a:pt x="14905" y="6994"/>
                </a:cubicBezTo>
                <a:cubicBezTo>
                  <a:pt x="14887" y="7056"/>
                  <a:pt x="14958" y="7029"/>
                  <a:pt x="14967" y="7056"/>
                </a:cubicBezTo>
                <a:cubicBezTo>
                  <a:pt x="14905" y="7082"/>
                  <a:pt x="14984" y="7109"/>
                  <a:pt x="14958" y="7206"/>
                </a:cubicBezTo>
                <a:cubicBezTo>
                  <a:pt x="14922" y="7197"/>
                  <a:pt x="14905" y="7161"/>
                  <a:pt x="14887" y="7144"/>
                </a:cubicBezTo>
                <a:cubicBezTo>
                  <a:pt x="14905" y="6967"/>
                  <a:pt x="14896" y="6844"/>
                  <a:pt x="14878" y="6729"/>
                </a:cubicBezTo>
                <a:cubicBezTo>
                  <a:pt x="14878" y="6667"/>
                  <a:pt x="14869" y="6605"/>
                  <a:pt x="14861" y="6543"/>
                </a:cubicBezTo>
                <a:cubicBezTo>
                  <a:pt x="14852" y="6482"/>
                  <a:pt x="14843" y="6411"/>
                  <a:pt x="14843" y="6331"/>
                </a:cubicBezTo>
                <a:cubicBezTo>
                  <a:pt x="14834" y="6305"/>
                  <a:pt x="14816" y="6331"/>
                  <a:pt x="14816" y="6358"/>
                </a:cubicBezTo>
                <a:cubicBezTo>
                  <a:pt x="14799" y="6287"/>
                  <a:pt x="14781" y="6217"/>
                  <a:pt x="14781" y="6164"/>
                </a:cubicBezTo>
                <a:cubicBezTo>
                  <a:pt x="14781" y="6155"/>
                  <a:pt x="14808" y="6137"/>
                  <a:pt x="14808" y="6111"/>
                </a:cubicBezTo>
                <a:cubicBezTo>
                  <a:pt x="14808" y="6093"/>
                  <a:pt x="14790" y="6067"/>
                  <a:pt x="14790" y="6075"/>
                </a:cubicBezTo>
                <a:cubicBezTo>
                  <a:pt x="14790" y="6040"/>
                  <a:pt x="14834" y="6093"/>
                  <a:pt x="14816" y="5996"/>
                </a:cubicBezTo>
                <a:cubicBezTo>
                  <a:pt x="14914" y="6022"/>
                  <a:pt x="14843" y="6128"/>
                  <a:pt x="14869" y="6181"/>
                </a:cubicBezTo>
                <a:cubicBezTo>
                  <a:pt x="14922" y="6102"/>
                  <a:pt x="14940" y="5978"/>
                  <a:pt x="14940" y="5837"/>
                </a:cubicBezTo>
                <a:cubicBezTo>
                  <a:pt x="14949" y="5846"/>
                  <a:pt x="14967" y="5855"/>
                  <a:pt x="14984" y="5855"/>
                </a:cubicBezTo>
                <a:cubicBezTo>
                  <a:pt x="14967" y="5775"/>
                  <a:pt x="14914" y="5819"/>
                  <a:pt x="14861" y="5846"/>
                </a:cubicBezTo>
                <a:cubicBezTo>
                  <a:pt x="14861" y="5925"/>
                  <a:pt x="14922" y="5899"/>
                  <a:pt x="14922" y="5969"/>
                </a:cubicBezTo>
                <a:cubicBezTo>
                  <a:pt x="14852" y="5969"/>
                  <a:pt x="14772" y="5899"/>
                  <a:pt x="14772" y="6022"/>
                </a:cubicBezTo>
                <a:cubicBezTo>
                  <a:pt x="14763" y="5978"/>
                  <a:pt x="14763" y="5943"/>
                  <a:pt x="14755" y="5899"/>
                </a:cubicBezTo>
                <a:cubicBezTo>
                  <a:pt x="14737" y="5855"/>
                  <a:pt x="14728" y="5811"/>
                  <a:pt x="14719" y="5758"/>
                </a:cubicBezTo>
                <a:cubicBezTo>
                  <a:pt x="14702" y="5669"/>
                  <a:pt x="14693" y="5572"/>
                  <a:pt x="14702" y="5475"/>
                </a:cubicBezTo>
                <a:cubicBezTo>
                  <a:pt x="14649" y="5431"/>
                  <a:pt x="14657" y="5290"/>
                  <a:pt x="14631" y="5184"/>
                </a:cubicBezTo>
                <a:cubicBezTo>
                  <a:pt x="14622" y="5148"/>
                  <a:pt x="14569" y="5184"/>
                  <a:pt x="14569" y="5122"/>
                </a:cubicBezTo>
                <a:cubicBezTo>
                  <a:pt x="14605" y="5069"/>
                  <a:pt x="14631" y="5060"/>
                  <a:pt x="14666" y="5042"/>
                </a:cubicBezTo>
                <a:cubicBezTo>
                  <a:pt x="14640" y="4963"/>
                  <a:pt x="14649" y="4972"/>
                  <a:pt x="14613" y="4866"/>
                </a:cubicBezTo>
                <a:cubicBezTo>
                  <a:pt x="14578" y="4866"/>
                  <a:pt x="14578" y="4883"/>
                  <a:pt x="14560" y="4892"/>
                </a:cubicBezTo>
                <a:cubicBezTo>
                  <a:pt x="14596" y="4919"/>
                  <a:pt x="14605" y="4989"/>
                  <a:pt x="14649" y="5016"/>
                </a:cubicBezTo>
                <a:cubicBezTo>
                  <a:pt x="14569" y="5139"/>
                  <a:pt x="14507" y="4963"/>
                  <a:pt x="14507" y="4866"/>
                </a:cubicBezTo>
                <a:cubicBezTo>
                  <a:pt x="14507" y="4866"/>
                  <a:pt x="14543" y="4883"/>
                  <a:pt x="14543" y="4875"/>
                </a:cubicBezTo>
                <a:cubicBezTo>
                  <a:pt x="14543" y="4866"/>
                  <a:pt x="14516" y="4769"/>
                  <a:pt x="14490" y="4795"/>
                </a:cubicBezTo>
                <a:cubicBezTo>
                  <a:pt x="14481" y="4742"/>
                  <a:pt x="14463" y="4654"/>
                  <a:pt x="14428" y="4574"/>
                </a:cubicBezTo>
                <a:cubicBezTo>
                  <a:pt x="14401" y="4486"/>
                  <a:pt x="14366" y="4389"/>
                  <a:pt x="14331" y="4309"/>
                </a:cubicBezTo>
                <a:cubicBezTo>
                  <a:pt x="14278" y="4212"/>
                  <a:pt x="14269" y="4080"/>
                  <a:pt x="14216" y="3992"/>
                </a:cubicBezTo>
                <a:cubicBezTo>
                  <a:pt x="14198" y="3947"/>
                  <a:pt x="14137" y="3903"/>
                  <a:pt x="14110" y="3850"/>
                </a:cubicBezTo>
                <a:cubicBezTo>
                  <a:pt x="14075" y="3789"/>
                  <a:pt x="14048" y="3718"/>
                  <a:pt x="13995" y="3700"/>
                </a:cubicBezTo>
                <a:cubicBezTo>
                  <a:pt x="13951" y="3736"/>
                  <a:pt x="14004" y="3815"/>
                  <a:pt x="13960" y="3842"/>
                </a:cubicBezTo>
                <a:cubicBezTo>
                  <a:pt x="14022" y="3903"/>
                  <a:pt x="14057" y="4036"/>
                  <a:pt x="14004" y="4071"/>
                </a:cubicBezTo>
                <a:cubicBezTo>
                  <a:pt x="14057" y="4071"/>
                  <a:pt x="14110" y="4115"/>
                  <a:pt x="14137" y="4177"/>
                </a:cubicBezTo>
                <a:cubicBezTo>
                  <a:pt x="14190" y="4177"/>
                  <a:pt x="14172" y="4142"/>
                  <a:pt x="14207" y="4142"/>
                </a:cubicBezTo>
                <a:cubicBezTo>
                  <a:pt x="14260" y="4239"/>
                  <a:pt x="14145" y="4221"/>
                  <a:pt x="14101" y="4212"/>
                </a:cubicBezTo>
                <a:cubicBezTo>
                  <a:pt x="14101" y="4230"/>
                  <a:pt x="14137" y="4301"/>
                  <a:pt x="14137" y="4354"/>
                </a:cubicBezTo>
                <a:cubicBezTo>
                  <a:pt x="14145" y="4389"/>
                  <a:pt x="14181" y="4309"/>
                  <a:pt x="14216" y="4354"/>
                </a:cubicBezTo>
                <a:cubicBezTo>
                  <a:pt x="14234" y="4336"/>
                  <a:pt x="14137" y="4283"/>
                  <a:pt x="14172" y="4230"/>
                </a:cubicBezTo>
                <a:cubicBezTo>
                  <a:pt x="14198" y="4239"/>
                  <a:pt x="14216" y="4265"/>
                  <a:pt x="14251" y="4265"/>
                </a:cubicBezTo>
                <a:cubicBezTo>
                  <a:pt x="14278" y="4398"/>
                  <a:pt x="14340" y="4539"/>
                  <a:pt x="14384" y="4742"/>
                </a:cubicBezTo>
                <a:cubicBezTo>
                  <a:pt x="14375" y="4777"/>
                  <a:pt x="14375" y="4742"/>
                  <a:pt x="14366" y="4716"/>
                </a:cubicBezTo>
                <a:cubicBezTo>
                  <a:pt x="14357" y="4680"/>
                  <a:pt x="14340" y="4645"/>
                  <a:pt x="14322" y="4663"/>
                </a:cubicBezTo>
                <a:cubicBezTo>
                  <a:pt x="14287" y="4671"/>
                  <a:pt x="14304" y="4733"/>
                  <a:pt x="14313" y="4777"/>
                </a:cubicBezTo>
                <a:cubicBezTo>
                  <a:pt x="14322" y="4822"/>
                  <a:pt x="14375" y="4777"/>
                  <a:pt x="14375" y="4839"/>
                </a:cubicBezTo>
                <a:cubicBezTo>
                  <a:pt x="14322" y="4804"/>
                  <a:pt x="14322" y="4875"/>
                  <a:pt x="14348" y="4901"/>
                </a:cubicBezTo>
                <a:cubicBezTo>
                  <a:pt x="14366" y="4936"/>
                  <a:pt x="14410" y="4883"/>
                  <a:pt x="14366" y="4936"/>
                </a:cubicBezTo>
                <a:cubicBezTo>
                  <a:pt x="14331" y="4972"/>
                  <a:pt x="14331" y="5025"/>
                  <a:pt x="14366" y="5060"/>
                </a:cubicBezTo>
                <a:cubicBezTo>
                  <a:pt x="14393" y="5042"/>
                  <a:pt x="14375" y="4981"/>
                  <a:pt x="14428" y="4981"/>
                </a:cubicBezTo>
                <a:cubicBezTo>
                  <a:pt x="14446" y="5034"/>
                  <a:pt x="14393" y="5034"/>
                  <a:pt x="14401" y="5078"/>
                </a:cubicBezTo>
                <a:cubicBezTo>
                  <a:pt x="14401" y="5086"/>
                  <a:pt x="14419" y="5095"/>
                  <a:pt x="14419" y="5113"/>
                </a:cubicBezTo>
                <a:cubicBezTo>
                  <a:pt x="14463" y="5113"/>
                  <a:pt x="14437" y="5069"/>
                  <a:pt x="14454" y="5051"/>
                </a:cubicBezTo>
                <a:cubicBezTo>
                  <a:pt x="14481" y="5025"/>
                  <a:pt x="14481" y="5095"/>
                  <a:pt x="14481" y="5095"/>
                </a:cubicBezTo>
                <a:cubicBezTo>
                  <a:pt x="14499" y="5139"/>
                  <a:pt x="14516" y="5139"/>
                  <a:pt x="14525" y="5166"/>
                </a:cubicBezTo>
                <a:cubicBezTo>
                  <a:pt x="14534" y="5210"/>
                  <a:pt x="14543" y="5254"/>
                  <a:pt x="14543" y="5307"/>
                </a:cubicBezTo>
                <a:cubicBezTo>
                  <a:pt x="14552" y="5351"/>
                  <a:pt x="14560" y="5404"/>
                  <a:pt x="14569" y="5457"/>
                </a:cubicBezTo>
                <a:cubicBezTo>
                  <a:pt x="14516" y="5413"/>
                  <a:pt x="14543" y="5387"/>
                  <a:pt x="14534" y="5316"/>
                </a:cubicBezTo>
                <a:cubicBezTo>
                  <a:pt x="14499" y="5325"/>
                  <a:pt x="14507" y="5378"/>
                  <a:pt x="14516" y="5431"/>
                </a:cubicBezTo>
                <a:cubicBezTo>
                  <a:pt x="14472" y="5431"/>
                  <a:pt x="14463" y="5475"/>
                  <a:pt x="14454" y="5510"/>
                </a:cubicBezTo>
                <a:cubicBezTo>
                  <a:pt x="14490" y="5563"/>
                  <a:pt x="14481" y="5457"/>
                  <a:pt x="14543" y="5484"/>
                </a:cubicBezTo>
                <a:cubicBezTo>
                  <a:pt x="14569" y="5581"/>
                  <a:pt x="14463" y="5563"/>
                  <a:pt x="14437" y="5616"/>
                </a:cubicBezTo>
                <a:cubicBezTo>
                  <a:pt x="14446" y="5687"/>
                  <a:pt x="14428" y="5731"/>
                  <a:pt x="14419" y="5784"/>
                </a:cubicBezTo>
                <a:cubicBezTo>
                  <a:pt x="14428" y="5819"/>
                  <a:pt x="14472" y="5793"/>
                  <a:pt x="14481" y="5819"/>
                </a:cubicBezTo>
                <a:cubicBezTo>
                  <a:pt x="14507" y="5908"/>
                  <a:pt x="14428" y="5899"/>
                  <a:pt x="14454" y="5996"/>
                </a:cubicBezTo>
                <a:cubicBezTo>
                  <a:pt x="14384" y="5996"/>
                  <a:pt x="14393" y="6067"/>
                  <a:pt x="14322" y="6058"/>
                </a:cubicBezTo>
                <a:cubicBezTo>
                  <a:pt x="14357" y="5996"/>
                  <a:pt x="14295" y="5934"/>
                  <a:pt x="14260" y="5908"/>
                </a:cubicBezTo>
                <a:cubicBezTo>
                  <a:pt x="14242" y="5908"/>
                  <a:pt x="14260" y="5952"/>
                  <a:pt x="14251" y="5978"/>
                </a:cubicBezTo>
                <a:cubicBezTo>
                  <a:pt x="14242" y="5961"/>
                  <a:pt x="14216" y="5961"/>
                  <a:pt x="14190" y="5961"/>
                </a:cubicBezTo>
                <a:cubicBezTo>
                  <a:pt x="14190" y="5925"/>
                  <a:pt x="14198" y="5908"/>
                  <a:pt x="14234" y="5908"/>
                </a:cubicBezTo>
                <a:cubicBezTo>
                  <a:pt x="14242" y="5881"/>
                  <a:pt x="14172" y="5872"/>
                  <a:pt x="14216" y="5855"/>
                </a:cubicBezTo>
                <a:cubicBezTo>
                  <a:pt x="14234" y="5828"/>
                  <a:pt x="14242" y="5837"/>
                  <a:pt x="14242" y="5890"/>
                </a:cubicBezTo>
                <a:cubicBezTo>
                  <a:pt x="14269" y="5855"/>
                  <a:pt x="14322" y="5864"/>
                  <a:pt x="14340" y="5899"/>
                </a:cubicBezTo>
                <a:cubicBezTo>
                  <a:pt x="14384" y="5872"/>
                  <a:pt x="14304" y="5837"/>
                  <a:pt x="14313" y="5793"/>
                </a:cubicBezTo>
                <a:cubicBezTo>
                  <a:pt x="14348" y="5784"/>
                  <a:pt x="14366" y="5758"/>
                  <a:pt x="14419" y="5766"/>
                </a:cubicBezTo>
                <a:cubicBezTo>
                  <a:pt x="14410" y="5713"/>
                  <a:pt x="14340" y="5758"/>
                  <a:pt x="14340" y="5705"/>
                </a:cubicBezTo>
                <a:cubicBezTo>
                  <a:pt x="14295" y="5705"/>
                  <a:pt x="14331" y="5775"/>
                  <a:pt x="14278" y="5758"/>
                </a:cubicBezTo>
                <a:cubicBezTo>
                  <a:pt x="14287" y="5731"/>
                  <a:pt x="14260" y="5669"/>
                  <a:pt x="14287" y="5669"/>
                </a:cubicBezTo>
                <a:cubicBezTo>
                  <a:pt x="14269" y="5643"/>
                  <a:pt x="14234" y="5634"/>
                  <a:pt x="14234" y="5572"/>
                </a:cubicBezTo>
                <a:cubicBezTo>
                  <a:pt x="14287" y="5599"/>
                  <a:pt x="14331" y="5581"/>
                  <a:pt x="14295" y="5493"/>
                </a:cubicBezTo>
                <a:cubicBezTo>
                  <a:pt x="14322" y="5440"/>
                  <a:pt x="14340" y="5537"/>
                  <a:pt x="14375" y="5484"/>
                </a:cubicBezTo>
                <a:cubicBezTo>
                  <a:pt x="14348" y="5466"/>
                  <a:pt x="14322" y="5457"/>
                  <a:pt x="14331" y="5396"/>
                </a:cubicBezTo>
                <a:cubicBezTo>
                  <a:pt x="14357" y="5404"/>
                  <a:pt x="14357" y="5378"/>
                  <a:pt x="14357" y="5360"/>
                </a:cubicBezTo>
                <a:cubicBezTo>
                  <a:pt x="14393" y="5360"/>
                  <a:pt x="14454" y="5378"/>
                  <a:pt x="14472" y="5343"/>
                </a:cubicBezTo>
                <a:cubicBezTo>
                  <a:pt x="14454" y="5307"/>
                  <a:pt x="14410" y="5325"/>
                  <a:pt x="14419" y="5254"/>
                </a:cubicBezTo>
                <a:cubicBezTo>
                  <a:pt x="14472" y="5228"/>
                  <a:pt x="14454" y="5307"/>
                  <a:pt x="14516" y="5281"/>
                </a:cubicBezTo>
                <a:cubicBezTo>
                  <a:pt x="14516" y="5201"/>
                  <a:pt x="14463" y="5237"/>
                  <a:pt x="14437" y="5219"/>
                </a:cubicBezTo>
                <a:cubicBezTo>
                  <a:pt x="14437" y="5184"/>
                  <a:pt x="14507" y="5201"/>
                  <a:pt x="14472" y="5139"/>
                </a:cubicBezTo>
                <a:cubicBezTo>
                  <a:pt x="14454" y="5131"/>
                  <a:pt x="14410" y="5139"/>
                  <a:pt x="14384" y="5095"/>
                </a:cubicBezTo>
                <a:cubicBezTo>
                  <a:pt x="14357" y="5113"/>
                  <a:pt x="14437" y="5131"/>
                  <a:pt x="14419" y="5201"/>
                </a:cubicBezTo>
                <a:cubicBezTo>
                  <a:pt x="14375" y="5184"/>
                  <a:pt x="14401" y="5245"/>
                  <a:pt x="14384" y="5263"/>
                </a:cubicBezTo>
                <a:cubicBezTo>
                  <a:pt x="14375" y="5272"/>
                  <a:pt x="14348" y="5263"/>
                  <a:pt x="14340" y="5272"/>
                </a:cubicBezTo>
                <a:cubicBezTo>
                  <a:pt x="14322" y="5281"/>
                  <a:pt x="14331" y="5316"/>
                  <a:pt x="14304" y="5307"/>
                </a:cubicBezTo>
                <a:cubicBezTo>
                  <a:pt x="14287" y="5290"/>
                  <a:pt x="14278" y="5263"/>
                  <a:pt x="14269" y="5228"/>
                </a:cubicBezTo>
                <a:cubicBezTo>
                  <a:pt x="14295" y="5228"/>
                  <a:pt x="14304" y="5254"/>
                  <a:pt x="14322" y="5254"/>
                </a:cubicBezTo>
                <a:cubicBezTo>
                  <a:pt x="14313" y="5210"/>
                  <a:pt x="14304" y="5184"/>
                  <a:pt x="14278" y="5166"/>
                </a:cubicBezTo>
                <a:cubicBezTo>
                  <a:pt x="14207" y="5192"/>
                  <a:pt x="14234" y="5272"/>
                  <a:pt x="14260" y="5334"/>
                </a:cubicBezTo>
                <a:cubicBezTo>
                  <a:pt x="14216" y="5360"/>
                  <a:pt x="14225" y="5298"/>
                  <a:pt x="14216" y="5272"/>
                </a:cubicBezTo>
                <a:cubicBezTo>
                  <a:pt x="14190" y="5307"/>
                  <a:pt x="14154" y="5334"/>
                  <a:pt x="14110" y="5290"/>
                </a:cubicBezTo>
                <a:cubicBezTo>
                  <a:pt x="14101" y="5290"/>
                  <a:pt x="14110" y="5325"/>
                  <a:pt x="14092" y="5325"/>
                </a:cubicBezTo>
                <a:cubicBezTo>
                  <a:pt x="14101" y="5369"/>
                  <a:pt x="14154" y="5369"/>
                  <a:pt x="14119" y="5422"/>
                </a:cubicBezTo>
                <a:cubicBezTo>
                  <a:pt x="14057" y="5422"/>
                  <a:pt x="14057" y="5272"/>
                  <a:pt x="14031" y="5175"/>
                </a:cubicBezTo>
                <a:cubicBezTo>
                  <a:pt x="14022" y="5122"/>
                  <a:pt x="13986" y="5078"/>
                  <a:pt x="13986" y="5025"/>
                </a:cubicBezTo>
                <a:cubicBezTo>
                  <a:pt x="13995" y="5025"/>
                  <a:pt x="14022" y="5078"/>
                  <a:pt x="14022" y="5095"/>
                </a:cubicBezTo>
                <a:cubicBezTo>
                  <a:pt x="14039" y="5034"/>
                  <a:pt x="13995" y="5034"/>
                  <a:pt x="13978" y="4998"/>
                </a:cubicBezTo>
                <a:cubicBezTo>
                  <a:pt x="13978" y="4972"/>
                  <a:pt x="13995" y="4936"/>
                  <a:pt x="13995" y="4936"/>
                </a:cubicBezTo>
                <a:cubicBezTo>
                  <a:pt x="13986" y="4910"/>
                  <a:pt x="13951" y="4892"/>
                  <a:pt x="13933" y="4866"/>
                </a:cubicBezTo>
                <a:cubicBezTo>
                  <a:pt x="13925" y="4839"/>
                  <a:pt x="13942" y="4822"/>
                  <a:pt x="13933" y="4795"/>
                </a:cubicBezTo>
                <a:cubicBezTo>
                  <a:pt x="13916" y="4742"/>
                  <a:pt x="13863" y="4680"/>
                  <a:pt x="13889" y="4627"/>
                </a:cubicBezTo>
                <a:cubicBezTo>
                  <a:pt x="13969" y="4619"/>
                  <a:pt x="14013" y="4680"/>
                  <a:pt x="14013" y="4777"/>
                </a:cubicBezTo>
                <a:cubicBezTo>
                  <a:pt x="14057" y="4760"/>
                  <a:pt x="14031" y="4689"/>
                  <a:pt x="14013" y="4627"/>
                </a:cubicBezTo>
                <a:cubicBezTo>
                  <a:pt x="13986" y="4583"/>
                  <a:pt x="13986" y="4619"/>
                  <a:pt x="13951" y="4627"/>
                </a:cubicBezTo>
                <a:cubicBezTo>
                  <a:pt x="13951" y="4592"/>
                  <a:pt x="13933" y="4574"/>
                  <a:pt x="13907" y="4583"/>
                </a:cubicBezTo>
                <a:cubicBezTo>
                  <a:pt x="13898" y="4557"/>
                  <a:pt x="13898" y="4495"/>
                  <a:pt x="13863" y="4530"/>
                </a:cubicBezTo>
                <a:cubicBezTo>
                  <a:pt x="13836" y="4539"/>
                  <a:pt x="13898" y="4583"/>
                  <a:pt x="13872" y="4619"/>
                </a:cubicBezTo>
                <a:cubicBezTo>
                  <a:pt x="13810" y="4548"/>
                  <a:pt x="13819" y="4451"/>
                  <a:pt x="13775" y="4362"/>
                </a:cubicBezTo>
                <a:cubicBezTo>
                  <a:pt x="13766" y="4336"/>
                  <a:pt x="13739" y="4327"/>
                  <a:pt x="13722" y="4301"/>
                </a:cubicBezTo>
                <a:cubicBezTo>
                  <a:pt x="13695" y="4239"/>
                  <a:pt x="13651" y="4142"/>
                  <a:pt x="13616" y="4071"/>
                </a:cubicBezTo>
                <a:cubicBezTo>
                  <a:pt x="13589" y="4018"/>
                  <a:pt x="13563" y="3956"/>
                  <a:pt x="13536" y="3903"/>
                </a:cubicBezTo>
                <a:cubicBezTo>
                  <a:pt x="13510" y="3850"/>
                  <a:pt x="13483" y="3797"/>
                  <a:pt x="13474" y="3753"/>
                </a:cubicBezTo>
                <a:cubicBezTo>
                  <a:pt x="13465" y="3753"/>
                  <a:pt x="13501" y="3744"/>
                  <a:pt x="13501" y="3744"/>
                </a:cubicBezTo>
                <a:cubicBezTo>
                  <a:pt x="13501" y="3718"/>
                  <a:pt x="13448" y="3718"/>
                  <a:pt x="13448" y="3691"/>
                </a:cubicBezTo>
                <a:cubicBezTo>
                  <a:pt x="13554" y="3674"/>
                  <a:pt x="13412" y="3674"/>
                  <a:pt x="13395" y="3585"/>
                </a:cubicBezTo>
                <a:cubicBezTo>
                  <a:pt x="13386" y="3568"/>
                  <a:pt x="13368" y="3585"/>
                  <a:pt x="13351" y="3594"/>
                </a:cubicBezTo>
                <a:cubicBezTo>
                  <a:pt x="13315" y="3532"/>
                  <a:pt x="13254" y="3471"/>
                  <a:pt x="13280" y="3427"/>
                </a:cubicBezTo>
                <a:cubicBezTo>
                  <a:pt x="13254" y="3374"/>
                  <a:pt x="13218" y="3418"/>
                  <a:pt x="13201" y="3356"/>
                </a:cubicBezTo>
                <a:cubicBezTo>
                  <a:pt x="13236" y="3321"/>
                  <a:pt x="13262" y="3321"/>
                  <a:pt x="13289" y="3382"/>
                </a:cubicBezTo>
                <a:cubicBezTo>
                  <a:pt x="13324" y="3356"/>
                  <a:pt x="13298" y="3312"/>
                  <a:pt x="13271" y="3268"/>
                </a:cubicBezTo>
                <a:cubicBezTo>
                  <a:pt x="13218" y="3285"/>
                  <a:pt x="13236" y="3312"/>
                  <a:pt x="13201" y="3338"/>
                </a:cubicBezTo>
                <a:cubicBezTo>
                  <a:pt x="12953" y="3029"/>
                  <a:pt x="12671" y="2755"/>
                  <a:pt x="12362" y="2526"/>
                </a:cubicBezTo>
                <a:cubicBezTo>
                  <a:pt x="12203" y="2411"/>
                  <a:pt x="12035" y="2323"/>
                  <a:pt x="11858" y="2234"/>
                </a:cubicBezTo>
                <a:cubicBezTo>
                  <a:pt x="11770" y="2190"/>
                  <a:pt x="11682" y="2155"/>
                  <a:pt x="11585" y="2111"/>
                </a:cubicBezTo>
                <a:cubicBezTo>
                  <a:pt x="11496" y="2076"/>
                  <a:pt x="11399" y="2040"/>
                  <a:pt x="11311" y="2005"/>
                </a:cubicBezTo>
                <a:cubicBezTo>
                  <a:pt x="11249" y="1987"/>
                  <a:pt x="11187" y="1961"/>
                  <a:pt x="11126" y="1943"/>
                </a:cubicBezTo>
                <a:cubicBezTo>
                  <a:pt x="11073" y="1925"/>
                  <a:pt x="11011" y="1908"/>
                  <a:pt x="10949" y="1881"/>
                </a:cubicBezTo>
                <a:cubicBezTo>
                  <a:pt x="10922" y="1872"/>
                  <a:pt x="10914" y="1890"/>
                  <a:pt x="10896" y="1881"/>
                </a:cubicBezTo>
                <a:cubicBezTo>
                  <a:pt x="10843" y="1864"/>
                  <a:pt x="10737" y="1819"/>
                  <a:pt x="10631" y="1784"/>
                </a:cubicBezTo>
                <a:cubicBezTo>
                  <a:pt x="10578" y="1775"/>
                  <a:pt x="10516" y="1775"/>
                  <a:pt x="10463" y="1758"/>
                </a:cubicBezTo>
                <a:cubicBezTo>
                  <a:pt x="10384" y="1722"/>
                  <a:pt x="10145" y="1652"/>
                  <a:pt x="10004" y="1643"/>
                </a:cubicBezTo>
                <a:cubicBezTo>
                  <a:pt x="9925" y="1634"/>
                  <a:pt x="9810" y="1652"/>
                  <a:pt x="9713" y="1572"/>
                </a:cubicBezTo>
                <a:cubicBezTo>
                  <a:pt x="9624" y="1572"/>
                  <a:pt x="9554" y="1572"/>
                  <a:pt x="9492" y="1528"/>
                </a:cubicBezTo>
                <a:cubicBezTo>
                  <a:pt x="9501" y="1546"/>
                  <a:pt x="9527" y="1546"/>
                  <a:pt x="9519" y="1572"/>
                </a:cubicBezTo>
                <a:cubicBezTo>
                  <a:pt x="9395" y="1528"/>
                  <a:pt x="9289" y="1537"/>
                  <a:pt x="9139" y="1493"/>
                </a:cubicBezTo>
                <a:cubicBezTo>
                  <a:pt x="9148" y="1475"/>
                  <a:pt x="9174" y="1484"/>
                  <a:pt x="9183" y="1457"/>
                </a:cubicBezTo>
                <a:cubicBezTo>
                  <a:pt x="9121" y="1431"/>
                  <a:pt x="9130" y="1502"/>
                  <a:pt x="9086" y="1502"/>
                </a:cubicBezTo>
                <a:cubicBezTo>
                  <a:pt x="9051" y="1493"/>
                  <a:pt x="9086" y="1431"/>
                  <a:pt x="9104" y="1431"/>
                </a:cubicBezTo>
                <a:cubicBezTo>
                  <a:pt x="9051" y="1422"/>
                  <a:pt x="9024" y="1449"/>
                  <a:pt x="8971" y="1449"/>
                </a:cubicBezTo>
                <a:cubicBezTo>
                  <a:pt x="8918" y="1413"/>
                  <a:pt x="8883" y="1431"/>
                  <a:pt x="8812" y="1413"/>
                </a:cubicBezTo>
                <a:cubicBezTo>
                  <a:pt x="8786" y="1413"/>
                  <a:pt x="8759" y="1387"/>
                  <a:pt x="8733" y="1387"/>
                </a:cubicBezTo>
                <a:cubicBezTo>
                  <a:pt x="8689" y="1378"/>
                  <a:pt x="8609" y="1404"/>
                  <a:pt x="8521" y="1369"/>
                </a:cubicBezTo>
                <a:cubicBezTo>
                  <a:pt x="8494" y="1360"/>
                  <a:pt x="8477" y="1334"/>
                  <a:pt x="8468" y="1334"/>
                </a:cubicBezTo>
                <a:cubicBezTo>
                  <a:pt x="8441" y="1325"/>
                  <a:pt x="8415" y="1378"/>
                  <a:pt x="8388" y="1316"/>
                </a:cubicBezTo>
                <a:cubicBezTo>
                  <a:pt x="8327" y="1316"/>
                  <a:pt x="8176" y="1334"/>
                  <a:pt x="8097" y="1325"/>
                </a:cubicBezTo>
                <a:cubicBezTo>
                  <a:pt x="8062" y="1316"/>
                  <a:pt x="8035" y="1299"/>
                  <a:pt x="8026" y="1290"/>
                </a:cubicBezTo>
                <a:cubicBezTo>
                  <a:pt x="8000" y="1290"/>
                  <a:pt x="7991" y="1299"/>
                  <a:pt x="7956" y="1299"/>
                </a:cubicBezTo>
                <a:cubicBezTo>
                  <a:pt x="7920" y="1290"/>
                  <a:pt x="7920" y="1263"/>
                  <a:pt x="7912" y="1254"/>
                </a:cubicBezTo>
                <a:cubicBezTo>
                  <a:pt x="7903" y="1254"/>
                  <a:pt x="7876" y="1263"/>
                  <a:pt x="7850" y="1263"/>
                </a:cubicBezTo>
                <a:cubicBezTo>
                  <a:pt x="7779" y="1246"/>
                  <a:pt x="7673" y="1201"/>
                  <a:pt x="7602" y="1201"/>
                </a:cubicBezTo>
                <a:cubicBezTo>
                  <a:pt x="7567" y="1201"/>
                  <a:pt x="7549" y="1219"/>
                  <a:pt x="7514" y="1210"/>
                </a:cubicBezTo>
                <a:cubicBezTo>
                  <a:pt x="7505" y="1193"/>
                  <a:pt x="7488" y="1184"/>
                  <a:pt x="7461" y="1175"/>
                </a:cubicBezTo>
                <a:cubicBezTo>
                  <a:pt x="7426" y="1201"/>
                  <a:pt x="7364" y="1175"/>
                  <a:pt x="7311" y="1166"/>
                </a:cubicBezTo>
                <a:cubicBezTo>
                  <a:pt x="7276" y="1166"/>
                  <a:pt x="7223" y="1184"/>
                  <a:pt x="7187" y="1184"/>
                </a:cubicBezTo>
                <a:cubicBezTo>
                  <a:pt x="7152" y="1184"/>
                  <a:pt x="7152" y="1157"/>
                  <a:pt x="7117" y="1157"/>
                </a:cubicBezTo>
                <a:cubicBezTo>
                  <a:pt x="7064" y="1157"/>
                  <a:pt x="6993" y="1157"/>
                  <a:pt x="6931" y="1157"/>
                </a:cubicBezTo>
                <a:cubicBezTo>
                  <a:pt x="6861" y="1157"/>
                  <a:pt x="6790" y="1157"/>
                  <a:pt x="6728" y="1157"/>
                </a:cubicBezTo>
                <a:cubicBezTo>
                  <a:pt x="6702" y="1157"/>
                  <a:pt x="6702" y="1140"/>
                  <a:pt x="6675" y="1140"/>
                </a:cubicBezTo>
                <a:cubicBezTo>
                  <a:pt x="6561" y="1140"/>
                  <a:pt x="6463" y="1166"/>
                  <a:pt x="6393" y="1166"/>
                </a:cubicBezTo>
                <a:cubicBezTo>
                  <a:pt x="6357" y="1166"/>
                  <a:pt x="6366" y="1148"/>
                  <a:pt x="6340" y="1140"/>
                </a:cubicBezTo>
                <a:cubicBezTo>
                  <a:pt x="6252" y="1148"/>
                  <a:pt x="6172" y="1166"/>
                  <a:pt x="6075" y="1175"/>
                </a:cubicBezTo>
                <a:cubicBezTo>
                  <a:pt x="6066" y="1166"/>
                  <a:pt x="6031" y="1166"/>
                  <a:pt x="6040" y="1131"/>
                </a:cubicBezTo>
                <a:cubicBezTo>
                  <a:pt x="6022" y="1140"/>
                  <a:pt x="6022" y="1166"/>
                  <a:pt x="6022" y="1184"/>
                </a:cubicBezTo>
                <a:cubicBezTo>
                  <a:pt x="5969" y="1184"/>
                  <a:pt x="5925" y="1201"/>
                  <a:pt x="5881" y="1219"/>
                </a:cubicBezTo>
                <a:cubicBezTo>
                  <a:pt x="5845" y="1228"/>
                  <a:pt x="5801" y="1237"/>
                  <a:pt x="5757" y="1210"/>
                </a:cubicBezTo>
                <a:cubicBezTo>
                  <a:pt x="5704" y="1228"/>
                  <a:pt x="5704" y="1219"/>
                  <a:pt x="5633" y="1246"/>
                </a:cubicBezTo>
                <a:cubicBezTo>
                  <a:pt x="5607" y="1228"/>
                  <a:pt x="5580" y="1219"/>
                  <a:pt x="5589" y="1175"/>
                </a:cubicBezTo>
                <a:cubicBezTo>
                  <a:pt x="5510" y="1184"/>
                  <a:pt x="5572" y="1210"/>
                  <a:pt x="5545" y="1246"/>
                </a:cubicBezTo>
                <a:cubicBezTo>
                  <a:pt x="5474" y="1272"/>
                  <a:pt x="5466" y="1219"/>
                  <a:pt x="5395" y="1246"/>
                </a:cubicBezTo>
                <a:cubicBezTo>
                  <a:pt x="5369" y="1254"/>
                  <a:pt x="5395" y="1299"/>
                  <a:pt x="5377" y="1307"/>
                </a:cubicBezTo>
                <a:cubicBezTo>
                  <a:pt x="5289" y="1299"/>
                  <a:pt x="5192" y="1369"/>
                  <a:pt x="5077" y="1387"/>
                </a:cubicBezTo>
                <a:cubicBezTo>
                  <a:pt x="5042" y="1396"/>
                  <a:pt x="4989" y="1387"/>
                  <a:pt x="4954" y="1396"/>
                </a:cubicBezTo>
                <a:cubicBezTo>
                  <a:pt x="4856" y="1431"/>
                  <a:pt x="4706" y="1546"/>
                  <a:pt x="4627" y="1510"/>
                </a:cubicBezTo>
                <a:cubicBezTo>
                  <a:pt x="4618" y="1528"/>
                  <a:pt x="4618" y="1546"/>
                  <a:pt x="4618" y="1563"/>
                </a:cubicBezTo>
                <a:cubicBezTo>
                  <a:pt x="4503" y="1581"/>
                  <a:pt x="4477" y="1669"/>
                  <a:pt x="4353" y="1696"/>
                </a:cubicBezTo>
                <a:cubicBezTo>
                  <a:pt x="4362" y="1767"/>
                  <a:pt x="4309" y="1758"/>
                  <a:pt x="4256" y="1802"/>
                </a:cubicBezTo>
                <a:cubicBezTo>
                  <a:pt x="4265" y="1819"/>
                  <a:pt x="4300" y="1828"/>
                  <a:pt x="4309" y="1828"/>
                </a:cubicBezTo>
                <a:cubicBezTo>
                  <a:pt x="4327" y="1819"/>
                  <a:pt x="4318" y="1784"/>
                  <a:pt x="4335" y="1775"/>
                </a:cubicBezTo>
                <a:cubicBezTo>
                  <a:pt x="4362" y="1758"/>
                  <a:pt x="4371" y="1775"/>
                  <a:pt x="4388" y="1767"/>
                </a:cubicBezTo>
                <a:cubicBezTo>
                  <a:pt x="4406" y="1749"/>
                  <a:pt x="4415" y="1722"/>
                  <a:pt x="4433" y="1705"/>
                </a:cubicBezTo>
                <a:cubicBezTo>
                  <a:pt x="4459" y="1687"/>
                  <a:pt x="4486" y="1687"/>
                  <a:pt x="4521" y="1678"/>
                </a:cubicBezTo>
                <a:cubicBezTo>
                  <a:pt x="4556" y="1661"/>
                  <a:pt x="4600" y="1625"/>
                  <a:pt x="4671" y="1608"/>
                </a:cubicBezTo>
                <a:cubicBezTo>
                  <a:pt x="4689" y="1599"/>
                  <a:pt x="4724" y="1616"/>
                  <a:pt x="4724" y="1616"/>
                </a:cubicBezTo>
                <a:cubicBezTo>
                  <a:pt x="4742" y="1608"/>
                  <a:pt x="4786" y="1572"/>
                  <a:pt x="4821" y="1555"/>
                </a:cubicBezTo>
                <a:cubicBezTo>
                  <a:pt x="4874" y="1546"/>
                  <a:pt x="4883" y="1537"/>
                  <a:pt x="4945" y="1510"/>
                </a:cubicBezTo>
                <a:cubicBezTo>
                  <a:pt x="4971" y="1502"/>
                  <a:pt x="5007" y="1493"/>
                  <a:pt x="5042" y="1484"/>
                </a:cubicBezTo>
                <a:cubicBezTo>
                  <a:pt x="5077" y="1475"/>
                  <a:pt x="5121" y="1457"/>
                  <a:pt x="5157" y="1449"/>
                </a:cubicBezTo>
                <a:cubicBezTo>
                  <a:pt x="5174" y="1466"/>
                  <a:pt x="5157" y="1475"/>
                  <a:pt x="5157" y="1493"/>
                </a:cubicBezTo>
                <a:cubicBezTo>
                  <a:pt x="5201" y="1475"/>
                  <a:pt x="5254" y="1457"/>
                  <a:pt x="5263" y="1510"/>
                </a:cubicBezTo>
                <a:cubicBezTo>
                  <a:pt x="5280" y="1502"/>
                  <a:pt x="5271" y="1475"/>
                  <a:pt x="5263" y="1457"/>
                </a:cubicBezTo>
                <a:cubicBezTo>
                  <a:pt x="5263" y="1431"/>
                  <a:pt x="5210" y="1475"/>
                  <a:pt x="5183" y="1466"/>
                </a:cubicBezTo>
                <a:cubicBezTo>
                  <a:pt x="5201" y="1440"/>
                  <a:pt x="5236" y="1413"/>
                  <a:pt x="5280" y="1404"/>
                </a:cubicBezTo>
                <a:cubicBezTo>
                  <a:pt x="5324" y="1387"/>
                  <a:pt x="5369" y="1396"/>
                  <a:pt x="5413" y="1396"/>
                </a:cubicBezTo>
                <a:cubicBezTo>
                  <a:pt x="5457" y="1404"/>
                  <a:pt x="5448" y="1325"/>
                  <a:pt x="5474" y="1369"/>
                </a:cubicBezTo>
                <a:cubicBezTo>
                  <a:pt x="5510" y="1387"/>
                  <a:pt x="5474" y="1396"/>
                  <a:pt x="5448" y="1413"/>
                </a:cubicBezTo>
                <a:cubicBezTo>
                  <a:pt x="5439" y="1431"/>
                  <a:pt x="5466" y="1449"/>
                  <a:pt x="5430" y="1457"/>
                </a:cubicBezTo>
                <a:cubicBezTo>
                  <a:pt x="5413" y="1457"/>
                  <a:pt x="5413" y="1440"/>
                  <a:pt x="5395" y="1449"/>
                </a:cubicBezTo>
                <a:cubicBezTo>
                  <a:pt x="5395" y="1431"/>
                  <a:pt x="5422" y="1431"/>
                  <a:pt x="5439" y="1422"/>
                </a:cubicBezTo>
                <a:cubicBezTo>
                  <a:pt x="5377" y="1396"/>
                  <a:pt x="5333" y="1449"/>
                  <a:pt x="5280" y="1440"/>
                </a:cubicBezTo>
                <a:cubicBezTo>
                  <a:pt x="5280" y="1484"/>
                  <a:pt x="5307" y="1475"/>
                  <a:pt x="5333" y="1475"/>
                </a:cubicBezTo>
                <a:cubicBezTo>
                  <a:pt x="5369" y="1466"/>
                  <a:pt x="5395" y="1466"/>
                  <a:pt x="5395" y="1510"/>
                </a:cubicBezTo>
                <a:cubicBezTo>
                  <a:pt x="5474" y="1466"/>
                  <a:pt x="5483" y="1396"/>
                  <a:pt x="5598" y="1404"/>
                </a:cubicBezTo>
                <a:cubicBezTo>
                  <a:pt x="5607" y="1334"/>
                  <a:pt x="5519" y="1404"/>
                  <a:pt x="5519" y="1343"/>
                </a:cubicBezTo>
                <a:cubicBezTo>
                  <a:pt x="5589" y="1316"/>
                  <a:pt x="5660" y="1316"/>
                  <a:pt x="5704" y="1343"/>
                </a:cubicBezTo>
                <a:cubicBezTo>
                  <a:pt x="5678" y="1369"/>
                  <a:pt x="5589" y="1378"/>
                  <a:pt x="5651" y="1422"/>
                </a:cubicBezTo>
                <a:cubicBezTo>
                  <a:pt x="5678" y="1413"/>
                  <a:pt x="5651" y="1369"/>
                  <a:pt x="5704" y="1369"/>
                </a:cubicBezTo>
                <a:cubicBezTo>
                  <a:pt x="5704" y="1457"/>
                  <a:pt x="5819" y="1413"/>
                  <a:pt x="5837" y="1369"/>
                </a:cubicBezTo>
                <a:cubicBezTo>
                  <a:pt x="5819" y="1343"/>
                  <a:pt x="5784" y="1343"/>
                  <a:pt x="5731" y="1352"/>
                </a:cubicBezTo>
                <a:cubicBezTo>
                  <a:pt x="5739" y="1290"/>
                  <a:pt x="5810" y="1325"/>
                  <a:pt x="5863" y="1316"/>
                </a:cubicBezTo>
                <a:cubicBezTo>
                  <a:pt x="5828" y="1387"/>
                  <a:pt x="5898" y="1369"/>
                  <a:pt x="5934" y="1404"/>
                </a:cubicBezTo>
                <a:cubicBezTo>
                  <a:pt x="5942" y="1343"/>
                  <a:pt x="5872" y="1352"/>
                  <a:pt x="5907" y="1316"/>
                </a:cubicBezTo>
                <a:cubicBezTo>
                  <a:pt x="5951" y="1316"/>
                  <a:pt x="5951" y="1369"/>
                  <a:pt x="6013" y="1369"/>
                </a:cubicBezTo>
                <a:cubicBezTo>
                  <a:pt x="6057" y="1352"/>
                  <a:pt x="5987" y="1343"/>
                  <a:pt x="5978" y="1343"/>
                </a:cubicBezTo>
                <a:cubicBezTo>
                  <a:pt x="6128" y="1290"/>
                  <a:pt x="6366" y="1290"/>
                  <a:pt x="6578" y="1290"/>
                </a:cubicBezTo>
                <a:cubicBezTo>
                  <a:pt x="6596" y="1290"/>
                  <a:pt x="6667" y="1334"/>
                  <a:pt x="6693" y="1281"/>
                </a:cubicBezTo>
                <a:cubicBezTo>
                  <a:pt x="6790" y="1307"/>
                  <a:pt x="6967" y="1325"/>
                  <a:pt x="7046" y="1325"/>
                </a:cubicBezTo>
                <a:cubicBezTo>
                  <a:pt x="7011" y="1369"/>
                  <a:pt x="6931" y="1343"/>
                  <a:pt x="6861" y="1334"/>
                </a:cubicBezTo>
                <a:cubicBezTo>
                  <a:pt x="6755" y="1325"/>
                  <a:pt x="6667" y="1316"/>
                  <a:pt x="6596" y="1334"/>
                </a:cubicBezTo>
                <a:cubicBezTo>
                  <a:pt x="6596" y="1387"/>
                  <a:pt x="6640" y="1378"/>
                  <a:pt x="6605" y="1431"/>
                </a:cubicBezTo>
                <a:cubicBezTo>
                  <a:pt x="6667" y="1413"/>
                  <a:pt x="6693" y="1457"/>
                  <a:pt x="6719" y="1431"/>
                </a:cubicBezTo>
                <a:cubicBezTo>
                  <a:pt x="6702" y="1422"/>
                  <a:pt x="6684" y="1413"/>
                  <a:pt x="6640" y="1396"/>
                </a:cubicBezTo>
                <a:cubicBezTo>
                  <a:pt x="6684" y="1325"/>
                  <a:pt x="6737" y="1413"/>
                  <a:pt x="6799" y="1404"/>
                </a:cubicBezTo>
                <a:cubicBezTo>
                  <a:pt x="6808" y="1369"/>
                  <a:pt x="6728" y="1413"/>
                  <a:pt x="6755" y="1360"/>
                </a:cubicBezTo>
                <a:cubicBezTo>
                  <a:pt x="6852" y="1360"/>
                  <a:pt x="6958" y="1378"/>
                  <a:pt x="7064" y="1387"/>
                </a:cubicBezTo>
                <a:cubicBezTo>
                  <a:pt x="7170" y="1396"/>
                  <a:pt x="7285" y="1422"/>
                  <a:pt x="7408" y="1431"/>
                </a:cubicBezTo>
                <a:cubicBezTo>
                  <a:pt x="7523" y="1449"/>
                  <a:pt x="7638" y="1475"/>
                  <a:pt x="7753" y="1493"/>
                </a:cubicBezTo>
                <a:cubicBezTo>
                  <a:pt x="7867" y="1510"/>
                  <a:pt x="7982" y="1537"/>
                  <a:pt x="8088" y="1555"/>
                </a:cubicBezTo>
                <a:cubicBezTo>
                  <a:pt x="8115" y="1555"/>
                  <a:pt x="8141" y="1581"/>
                  <a:pt x="8176" y="1581"/>
                </a:cubicBezTo>
                <a:cubicBezTo>
                  <a:pt x="8212" y="1590"/>
                  <a:pt x="8247" y="1581"/>
                  <a:pt x="8282" y="1590"/>
                </a:cubicBezTo>
                <a:cubicBezTo>
                  <a:pt x="8335" y="1608"/>
                  <a:pt x="8397" y="1687"/>
                  <a:pt x="8450" y="1634"/>
                </a:cubicBezTo>
                <a:cubicBezTo>
                  <a:pt x="8450" y="1669"/>
                  <a:pt x="8512" y="1669"/>
                  <a:pt x="8530" y="1696"/>
                </a:cubicBezTo>
                <a:cubicBezTo>
                  <a:pt x="8547" y="1705"/>
                  <a:pt x="8556" y="1669"/>
                  <a:pt x="8538" y="1669"/>
                </a:cubicBezTo>
                <a:cubicBezTo>
                  <a:pt x="8856" y="1652"/>
                  <a:pt x="9165" y="1811"/>
                  <a:pt x="9421" y="1802"/>
                </a:cubicBezTo>
                <a:cubicBezTo>
                  <a:pt x="9439" y="1811"/>
                  <a:pt x="9413" y="1811"/>
                  <a:pt x="9413" y="1828"/>
                </a:cubicBezTo>
                <a:cubicBezTo>
                  <a:pt x="9474" y="1828"/>
                  <a:pt x="9545" y="1828"/>
                  <a:pt x="9624" y="1846"/>
                </a:cubicBezTo>
                <a:cubicBezTo>
                  <a:pt x="9616" y="1881"/>
                  <a:pt x="9554" y="1855"/>
                  <a:pt x="9545" y="1890"/>
                </a:cubicBezTo>
                <a:cubicBezTo>
                  <a:pt x="9598" y="1908"/>
                  <a:pt x="9677" y="1864"/>
                  <a:pt x="9713" y="1917"/>
                </a:cubicBezTo>
                <a:cubicBezTo>
                  <a:pt x="9695" y="1978"/>
                  <a:pt x="9642" y="1881"/>
                  <a:pt x="9616" y="1943"/>
                </a:cubicBezTo>
                <a:cubicBezTo>
                  <a:pt x="9563" y="1934"/>
                  <a:pt x="9563" y="1899"/>
                  <a:pt x="9501" y="1899"/>
                </a:cubicBezTo>
                <a:cubicBezTo>
                  <a:pt x="9492" y="1899"/>
                  <a:pt x="9483" y="1908"/>
                  <a:pt x="9466" y="1908"/>
                </a:cubicBezTo>
                <a:cubicBezTo>
                  <a:pt x="9457" y="1943"/>
                  <a:pt x="9457" y="1961"/>
                  <a:pt x="9492" y="1970"/>
                </a:cubicBezTo>
                <a:cubicBezTo>
                  <a:pt x="9430" y="1978"/>
                  <a:pt x="9404" y="2040"/>
                  <a:pt x="9395" y="2058"/>
                </a:cubicBezTo>
                <a:cubicBezTo>
                  <a:pt x="9413" y="2129"/>
                  <a:pt x="9501" y="2084"/>
                  <a:pt x="9527" y="2120"/>
                </a:cubicBezTo>
                <a:cubicBezTo>
                  <a:pt x="9527" y="2173"/>
                  <a:pt x="9466" y="2120"/>
                  <a:pt x="9457" y="2120"/>
                </a:cubicBezTo>
                <a:cubicBezTo>
                  <a:pt x="9439" y="2120"/>
                  <a:pt x="9439" y="2146"/>
                  <a:pt x="9430" y="2146"/>
                </a:cubicBezTo>
                <a:cubicBezTo>
                  <a:pt x="9377" y="2146"/>
                  <a:pt x="9315" y="2129"/>
                  <a:pt x="9245" y="2120"/>
                </a:cubicBezTo>
                <a:cubicBezTo>
                  <a:pt x="9218" y="2084"/>
                  <a:pt x="9245" y="2005"/>
                  <a:pt x="9289" y="2005"/>
                </a:cubicBezTo>
                <a:cubicBezTo>
                  <a:pt x="9307" y="1978"/>
                  <a:pt x="9236" y="1934"/>
                  <a:pt x="9227" y="1961"/>
                </a:cubicBezTo>
                <a:cubicBezTo>
                  <a:pt x="9174" y="1925"/>
                  <a:pt x="9271" y="1925"/>
                  <a:pt x="9271" y="1899"/>
                </a:cubicBezTo>
                <a:cubicBezTo>
                  <a:pt x="9236" y="1881"/>
                  <a:pt x="9218" y="1899"/>
                  <a:pt x="9209" y="1925"/>
                </a:cubicBezTo>
                <a:cubicBezTo>
                  <a:pt x="9157" y="1925"/>
                  <a:pt x="9183" y="1872"/>
                  <a:pt x="9121" y="1881"/>
                </a:cubicBezTo>
                <a:cubicBezTo>
                  <a:pt x="9157" y="1828"/>
                  <a:pt x="9227" y="1917"/>
                  <a:pt x="9262" y="1864"/>
                </a:cubicBezTo>
                <a:cubicBezTo>
                  <a:pt x="9324" y="1872"/>
                  <a:pt x="9377" y="1952"/>
                  <a:pt x="9448" y="1917"/>
                </a:cubicBezTo>
                <a:cubicBezTo>
                  <a:pt x="9483" y="1855"/>
                  <a:pt x="9315" y="1890"/>
                  <a:pt x="9395" y="1846"/>
                </a:cubicBezTo>
                <a:cubicBezTo>
                  <a:pt x="9315" y="1864"/>
                  <a:pt x="9271" y="1819"/>
                  <a:pt x="9209" y="1855"/>
                </a:cubicBezTo>
                <a:cubicBezTo>
                  <a:pt x="9183" y="1837"/>
                  <a:pt x="9139" y="1828"/>
                  <a:pt x="9157" y="1793"/>
                </a:cubicBezTo>
                <a:cubicBezTo>
                  <a:pt x="9077" y="1819"/>
                  <a:pt x="8936" y="1767"/>
                  <a:pt x="8812" y="1722"/>
                </a:cubicBezTo>
                <a:cubicBezTo>
                  <a:pt x="8742" y="1749"/>
                  <a:pt x="8644" y="1749"/>
                  <a:pt x="8600" y="1714"/>
                </a:cubicBezTo>
                <a:cubicBezTo>
                  <a:pt x="8547" y="1722"/>
                  <a:pt x="8503" y="1740"/>
                  <a:pt x="8432" y="1722"/>
                </a:cubicBezTo>
                <a:cubicBezTo>
                  <a:pt x="8432" y="1696"/>
                  <a:pt x="8459" y="1696"/>
                  <a:pt x="8459" y="1669"/>
                </a:cubicBezTo>
                <a:cubicBezTo>
                  <a:pt x="8415" y="1661"/>
                  <a:pt x="8415" y="1696"/>
                  <a:pt x="8379" y="1705"/>
                </a:cubicBezTo>
                <a:cubicBezTo>
                  <a:pt x="8327" y="1696"/>
                  <a:pt x="8247" y="1661"/>
                  <a:pt x="8203" y="1678"/>
                </a:cubicBezTo>
                <a:cubicBezTo>
                  <a:pt x="8212" y="1705"/>
                  <a:pt x="8238" y="1714"/>
                  <a:pt x="8274" y="1722"/>
                </a:cubicBezTo>
                <a:cubicBezTo>
                  <a:pt x="8229" y="1749"/>
                  <a:pt x="8159" y="1714"/>
                  <a:pt x="8123" y="1740"/>
                </a:cubicBezTo>
                <a:cubicBezTo>
                  <a:pt x="8044" y="1722"/>
                  <a:pt x="8035" y="1669"/>
                  <a:pt x="7956" y="1652"/>
                </a:cubicBezTo>
                <a:cubicBezTo>
                  <a:pt x="7929" y="1652"/>
                  <a:pt x="7964" y="1669"/>
                  <a:pt x="7947" y="1696"/>
                </a:cubicBezTo>
                <a:cubicBezTo>
                  <a:pt x="7876" y="1678"/>
                  <a:pt x="7867" y="1634"/>
                  <a:pt x="7779" y="1625"/>
                </a:cubicBezTo>
                <a:cubicBezTo>
                  <a:pt x="7761" y="1634"/>
                  <a:pt x="7761" y="1661"/>
                  <a:pt x="7726" y="1652"/>
                </a:cubicBezTo>
                <a:cubicBezTo>
                  <a:pt x="7717" y="1678"/>
                  <a:pt x="7735" y="1678"/>
                  <a:pt x="7753" y="1687"/>
                </a:cubicBezTo>
                <a:cubicBezTo>
                  <a:pt x="7691" y="1705"/>
                  <a:pt x="7655" y="1678"/>
                  <a:pt x="7629" y="1652"/>
                </a:cubicBezTo>
                <a:cubicBezTo>
                  <a:pt x="7594" y="1652"/>
                  <a:pt x="7647" y="1678"/>
                  <a:pt x="7602" y="1687"/>
                </a:cubicBezTo>
                <a:cubicBezTo>
                  <a:pt x="7549" y="1669"/>
                  <a:pt x="7602" y="1590"/>
                  <a:pt x="7505" y="1599"/>
                </a:cubicBezTo>
                <a:cubicBezTo>
                  <a:pt x="7514" y="1608"/>
                  <a:pt x="7541" y="1616"/>
                  <a:pt x="7532" y="1643"/>
                </a:cubicBezTo>
                <a:cubicBezTo>
                  <a:pt x="7479" y="1608"/>
                  <a:pt x="7461" y="1669"/>
                  <a:pt x="7426" y="1643"/>
                </a:cubicBezTo>
                <a:cubicBezTo>
                  <a:pt x="7435" y="1643"/>
                  <a:pt x="7452" y="1608"/>
                  <a:pt x="7435" y="1599"/>
                </a:cubicBezTo>
                <a:cubicBezTo>
                  <a:pt x="7426" y="1590"/>
                  <a:pt x="7391" y="1625"/>
                  <a:pt x="7417" y="1625"/>
                </a:cubicBezTo>
                <a:cubicBezTo>
                  <a:pt x="7417" y="1669"/>
                  <a:pt x="7329" y="1599"/>
                  <a:pt x="7329" y="1643"/>
                </a:cubicBezTo>
                <a:cubicBezTo>
                  <a:pt x="7346" y="1687"/>
                  <a:pt x="7479" y="1643"/>
                  <a:pt x="7452" y="1722"/>
                </a:cubicBezTo>
                <a:cubicBezTo>
                  <a:pt x="7470" y="1722"/>
                  <a:pt x="7470" y="1687"/>
                  <a:pt x="7479" y="1669"/>
                </a:cubicBezTo>
                <a:close/>
                <a:moveTo>
                  <a:pt x="9307" y="2120"/>
                </a:moveTo>
                <a:cubicBezTo>
                  <a:pt x="9315" y="2067"/>
                  <a:pt x="9315" y="2023"/>
                  <a:pt x="9262" y="2014"/>
                </a:cubicBezTo>
                <a:lnTo>
                  <a:pt x="9245" y="2102"/>
                </a:lnTo>
                <a:close/>
                <a:moveTo>
                  <a:pt x="9333" y="1925"/>
                </a:moveTo>
                <a:lnTo>
                  <a:pt x="9280" y="1908"/>
                </a:lnTo>
                <a:cubicBezTo>
                  <a:pt x="9289" y="1961"/>
                  <a:pt x="9280" y="2014"/>
                  <a:pt x="9368" y="2023"/>
                </a:cubicBezTo>
                <a:cubicBezTo>
                  <a:pt x="9413" y="1961"/>
                  <a:pt x="9289" y="1987"/>
                  <a:pt x="9333" y="1925"/>
                </a:cubicBezTo>
                <a:close/>
                <a:moveTo>
                  <a:pt x="8035" y="1634"/>
                </a:moveTo>
                <a:cubicBezTo>
                  <a:pt x="8079" y="1643"/>
                  <a:pt x="8026" y="1722"/>
                  <a:pt x="8123" y="1714"/>
                </a:cubicBezTo>
                <a:cubicBezTo>
                  <a:pt x="8150" y="1669"/>
                  <a:pt x="8106" y="1669"/>
                  <a:pt x="8097" y="1643"/>
                </a:cubicBezTo>
                <a:cubicBezTo>
                  <a:pt x="8115" y="1625"/>
                  <a:pt x="8026" y="1608"/>
                  <a:pt x="8035" y="1634"/>
                </a:cubicBezTo>
                <a:close/>
                <a:moveTo>
                  <a:pt x="14295" y="5590"/>
                </a:moveTo>
                <a:cubicBezTo>
                  <a:pt x="14322" y="5625"/>
                  <a:pt x="14322" y="5705"/>
                  <a:pt x="14384" y="5687"/>
                </a:cubicBezTo>
                <a:cubicBezTo>
                  <a:pt x="14393" y="5634"/>
                  <a:pt x="14340" y="5660"/>
                  <a:pt x="14331" y="5625"/>
                </a:cubicBezTo>
                <a:cubicBezTo>
                  <a:pt x="14366" y="5625"/>
                  <a:pt x="14401" y="5616"/>
                  <a:pt x="14401" y="5581"/>
                </a:cubicBezTo>
                <a:cubicBezTo>
                  <a:pt x="14366" y="5581"/>
                  <a:pt x="14331" y="5590"/>
                  <a:pt x="14295" y="5590"/>
                </a:cubicBezTo>
                <a:close/>
                <a:moveTo>
                  <a:pt x="14181" y="4760"/>
                </a:moveTo>
                <a:cubicBezTo>
                  <a:pt x="14172" y="4742"/>
                  <a:pt x="14172" y="4724"/>
                  <a:pt x="14163" y="4707"/>
                </a:cubicBezTo>
                <a:cubicBezTo>
                  <a:pt x="14119" y="4733"/>
                  <a:pt x="14101" y="4707"/>
                  <a:pt x="14075" y="4716"/>
                </a:cubicBezTo>
                <a:cubicBezTo>
                  <a:pt x="14084" y="4777"/>
                  <a:pt x="14137" y="4751"/>
                  <a:pt x="14181" y="4760"/>
                </a:cubicBezTo>
                <a:close/>
                <a:moveTo>
                  <a:pt x="14048" y="4830"/>
                </a:moveTo>
                <a:cubicBezTo>
                  <a:pt x="13995" y="4804"/>
                  <a:pt x="13978" y="4822"/>
                  <a:pt x="13925" y="4769"/>
                </a:cubicBezTo>
                <a:cubicBezTo>
                  <a:pt x="13951" y="4822"/>
                  <a:pt x="14039" y="4910"/>
                  <a:pt x="14048" y="4830"/>
                </a:cubicBezTo>
                <a:close/>
                <a:moveTo>
                  <a:pt x="14190" y="5122"/>
                </a:moveTo>
                <a:cubicBezTo>
                  <a:pt x="14145" y="5131"/>
                  <a:pt x="14092" y="5069"/>
                  <a:pt x="14110" y="5157"/>
                </a:cubicBezTo>
                <a:cubicBezTo>
                  <a:pt x="14154" y="5131"/>
                  <a:pt x="14163" y="5184"/>
                  <a:pt x="14190" y="5192"/>
                </a:cubicBezTo>
                <a:cubicBezTo>
                  <a:pt x="14181" y="5166"/>
                  <a:pt x="14198" y="5157"/>
                  <a:pt x="14190" y="5122"/>
                </a:cubicBezTo>
                <a:close/>
                <a:moveTo>
                  <a:pt x="14278" y="5086"/>
                </a:moveTo>
                <a:cubicBezTo>
                  <a:pt x="14304" y="5086"/>
                  <a:pt x="14304" y="5113"/>
                  <a:pt x="14331" y="5113"/>
                </a:cubicBezTo>
                <a:cubicBezTo>
                  <a:pt x="14331" y="5086"/>
                  <a:pt x="14348" y="5078"/>
                  <a:pt x="14331" y="5042"/>
                </a:cubicBezTo>
                <a:cubicBezTo>
                  <a:pt x="14295" y="5042"/>
                  <a:pt x="14278" y="5060"/>
                  <a:pt x="14278" y="5086"/>
                </a:cubicBezTo>
                <a:close/>
                <a:moveTo>
                  <a:pt x="14101" y="5034"/>
                </a:moveTo>
                <a:cubicBezTo>
                  <a:pt x="14075" y="5034"/>
                  <a:pt x="14066" y="5016"/>
                  <a:pt x="14039" y="5025"/>
                </a:cubicBezTo>
                <a:cubicBezTo>
                  <a:pt x="14039" y="5060"/>
                  <a:pt x="14048" y="5078"/>
                  <a:pt x="14031" y="5095"/>
                </a:cubicBezTo>
                <a:cubicBezTo>
                  <a:pt x="14075" y="5095"/>
                  <a:pt x="14119" y="5086"/>
                  <a:pt x="14101" y="5034"/>
                </a:cubicBezTo>
                <a:close/>
                <a:moveTo>
                  <a:pt x="14216" y="4663"/>
                </a:moveTo>
                <a:cubicBezTo>
                  <a:pt x="14190" y="4724"/>
                  <a:pt x="14260" y="4769"/>
                  <a:pt x="14260" y="4857"/>
                </a:cubicBezTo>
                <a:cubicBezTo>
                  <a:pt x="14242" y="4866"/>
                  <a:pt x="14242" y="4883"/>
                  <a:pt x="14225" y="4901"/>
                </a:cubicBezTo>
                <a:cubicBezTo>
                  <a:pt x="14207" y="4901"/>
                  <a:pt x="14198" y="4875"/>
                  <a:pt x="14190" y="4866"/>
                </a:cubicBezTo>
                <a:cubicBezTo>
                  <a:pt x="14181" y="4919"/>
                  <a:pt x="14128" y="4919"/>
                  <a:pt x="14154" y="4989"/>
                </a:cubicBezTo>
                <a:cubicBezTo>
                  <a:pt x="14163" y="5016"/>
                  <a:pt x="14190" y="5025"/>
                  <a:pt x="14207" y="5042"/>
                </a:cubicBezTo>
                <a:cubicBezTo>
                  <a:pt x="14287" y="5025"/>
                  <a:pt x="14322" y="4981"/>
                  <a:pt x="14313" y="4892"/>
                </a:cubicBezTo>
                <a:cubicBezTo>
                  <a:pt x="14287" y="4892"/>
                  <a:pt x="14304" y="4928"/>
                  <a:pt x="14295" y="4936"/>
                </a:cubicBezTo>
                <a:cubicBezTo>
                  <a:pt x="14287" y="4963"/>
                  <a:pt x="14242" y="5007"/>
                  <a:pt x="14225" y="4972"/>
                </a:cubicBezTo>
                <a:cubicBezTo>
                  <a:pt x="14225" y="4928"/>
                  <a:pt x="14242" y="4892"/>
                  <a:pt x="14295" y="4883"/>
                </a:cubicBezTo>
                <a:cubicBezTo>
                  <a:pt x="14278" y="4795"/>
                  <a:pt x="14251" y="4716"/>
                  <a:pt x="14216" y="4663"/>
                </a:cubicBezTo>
                <a:close/>
                <a:moveTo>
                  <a:pt x="14481" y="4557"/>
                </a:moveTo>
                <a:cubicBezTo>
                  <a:pt x="14490" y="4610"/>
                  <a:pt x="14507" y="4645"/>
                  <a:pt x="14543" y="4654"/>
                </a:cubicBezTo>
                <a:cubicBezTo>
                  <a:pt x="14499" y="4592"/>
                  <a:pt x="14525" y="4601"/>
                  <a:pt x="14525" y="4539"/>
                </a:cubicBezTo>
                <a:close/>
                <a:moveTo>
                  <a:pt x="14543" y="4115"/>
                </a:moveTo>
                <a:cubicBezTo>
                  <a:pt x="14534" y="4133"/>
                  <a:pt x="14552" y="4274"/>
                  <a:pt x="14596" y="4239"/>
                </a:cubicBezTo>
                <a:cubicBezTo>
                  <a:pt x="14622" y="4221"/>
                  <a:pt x="14569" y="4098"/>
                  <a:pt x="14543" y="4115"/>
                </a:cubicBezTo>
                <a:close/>
                <a:moveTo>
                  <a:pt x="14313" y="3983"/>
                </a:moveTo>
                <a:cubicBezTo>
                  <a:pt x="14366" y="4071"/>
                  <a:pt x="14313" y="4159"/>
                  <a:pt x="14384" y="4221"/>
                </a:cubicBezTo>
                <a:cubicBezTo>
                  <a:pt x="14463" y="4221"/>
                  <a:pt x="14419" y="4124"/>
                  <a:pt x="14375" y="4106"/>
                </a:cubicBezTo>
                <a:cubicBezTo>
                  <a:pt x="14348" y="4036"/>
                  <a:pt x="14375" y="4000"/>
                  <a:pt x="14313" y="3983"/>
                </a:cubicBezTo>
                <a:close/>
                <a:moveTo>
                  <a:pt x="14216" y="3736"/>
                </a:moveTo>
                <a:cubicBezTo>
                  <a:pt x="14198" y="3815"/>
                  <a:pt x="14313" y="3850"/>
                  <a:pt x="14295" y="3930"/>
                </a:cubicBezTo>
                <a:cubicBezTo>
                  <a:pt x="14357" y="3868"/>
                  <a:pt x="14260" y="3780"/>
                  <a:pt x="14216" y="3736"/>
                </a:cubicBezTo>
                <a:close/>
                <a:moveTo>
                  <a:pt x="14331" y="3594"/>
                </a:moveTo>
                <a:cubicBezTo>
                  <a:pt x="14375" y="3683"/>
                  <a:pt x="14348" y="3806"/>
                  <a:pt x="14437" y="3833"/>
                </a:cubicBezTo>
                <a:cubicBezTo>
                  <a:pt x="14410" y="3797"/>
                  <a:pt x="14401" y="3744"/>
                  <a:pt x="14393" y="3700"/>
                </a:cubicBezTo>
                <a:cubicBezTo>
                  <a:pt x="14384" y="3656"/>
                  <a:pt x="14366" y="3621"/>
                  <a:pt x="14331" y="3594"/>
                </a:cubicBezTo>
                <a:close/>
                <a:moveTo>
                  <a:pt x="13960" y="4486"/>
                </a:moveTo>
                <a:cubicBezTo>
                  <a:pt x="13951" y="4495"/>
                  <a:pt x="13942" y="4495"/>
                  <a:pt x="13942" y="4477"/>
                </a:cubicBezTo>
                <a:cubicBezTo>
                  <a:pt x="13898" y="4486"/>
                  <a:pt x="13898" y="4513"/>
                  <a:pt x="13916" y="4557"/>
                </a:cubicBezTo>
                <a:cubicBezTo>
                  <a:pt x="13960" y="4548"/>
                  <a:pt x="13978" y="4530"/>
                  <a:pt x="13960" y="4486"/>
                </a:cubicBezTo>
                <a:close/>
                <a:moveTo>
                  <a:pt x="14216" y="4398"/>
                </a:moveTo>
                <a:cubicBezTo>
                  <a:pt x="14154" y="4398"/>
                  <a:pt x="14225" y="4495"/>
                  <a:pt x="14225" y="4539"/>
                </a:cubicBezTo>
                <a:cubicBezTo>
                  <a:pt x="14172" y="4530"/>
                  <a:pt x="14172" y="4566"/>
                  <a:pt x="14190" y="4627"/>
                </a:cubicBezTo>
                <a:cubicBezTo>
                  <a:pt x="14287" y="4619"/>
                  <a:pt x="14242" y="4442"/>
                  <a:pt x="14216" y="4398"/>
                </a:cubicBezTo>
                <a:close/>
                <a:moveTo>
                  <a:pt x="14110" y="4424"/>
                </a:moveTo>
                <a:cubicBezTo>
                  <a:pt x="14145" y="4477"/>
                  <a:pt x="14110" y="4486"/>
                  <a:pt x="14092" y="4504"/>
                </a:cubicBezTo>
                <a:cubicBezTo>
                  <a:pt x="14101" y="4539"/>
                  <a:pt x="14119" y="4566"/>
                  <a:pt x="14137" y="4566"/>
                </a:cubicBezTo>
                <a:cubicBezTo>
                  <a:pt x="14128" y="4495"/>
                  <a:pt x="14145" y="4486"/>
                  <a:pt x="14190" y="4513"/>
                </a:cubicBezTo>
                <a:cubicBezTo>
                  <a:pt x="14181" y="4468"/>
                  <a:pt x="14110" y="4398"/>
                  <a:pt x="14110" y="4424"/>
                </a:cubicBezTo>
                <a:close/>
                <a:moveTo>
                  <a:pt x="13889" y="4477"/>
                </a:moveTo>
                <a:cubicBezTo>
                  <a:pt x="13889" y="4424"/>
                  <a:pt x="13969" y="4415"/>
                  <a:pt x="13925" y="4336"/>
                </a:cubicBezTo>
                <a:cubicBezTo>
                  <a:pt x="13889" y="4327"/>
                  <a:pt x="13907" y="4371"/>
                  <a:pt x="13880" y="4389"/>
                </a:cubicBezTo>
                <a:cubicBezTo>
                  <a:pt x="13872" y="4389"/>
                  <a:pt x="13845" y="4354"/>
                  <a:pt x="13827" y="4371"/>
                </a:cubicBezTo>
                <a:cubicBezTo>
                  <a:pt x="13810" y="4380"/>
                  <a:pt x="13792" y="4389"/>
                  <a:pt x="13819" y="4442"/>
                </a:cubicBezTo>
                <a:cubicBezTo>
                  <a:pt x="13889" y="4398"/>
                  <a:pt x="13854" y="4460"/>
                  <a:pt x="13889" y="4477"/>
                </a:cubicBezTo>
                <a:close/>
                <a:moveTo>
                  <a:pt x="13845" y="4062"/>
                </a:moveTo>
                <a:cubicBezTo>
                  <a:pt x="13925" y="4018"/>
                  <a:pt x="13872" y="4212"/>
                  <a:pt x="13951" y="4124"/>
                </a:cubicBezTo>
                <a:cubicBezTo>
                  <a:pt x="13960" y="4186"/>
                  <a:pt x="13986" y="4186"/>
                  <a:pt x="14013" y="4212"/>
                </a:cubicBezTo>
                <a:cubicBezTo>
                  <a:pt x="14004" y="4283"/>
                  <a:pt x="13995" y="4345"/>
                  <a:pt x="14004" y="4424"/>
                </a:cubicBezTo>
                <a:lnTo>
                  <a:pt x="14057" y="4407"/>
                </a:lnTo>
                <a:cubicBezTo>
                  <a:pt x="14031" y="4327"/>
                  <a:pt x="14031" y="4283"/>
                  <a:pt x="14092" y="4301"/>
                </a:cubicBezTo>
                <a:cubicBezTo>
                  <a:pt x="14057" y="4212"/>
                  <a:pt x="14004" y="4159"/>
                  <a:pt x="13960" y="4080"/>
                </a:cubicBezTo>
                <a:cubicBezTo>
                  <a:pt x="13907" y="4124"/>
                  <a:pt x="13854" y="3939"/>
                  <a:pt x="13845" y="4062"/>
                </a:cubicBezTo>
                <a:close/>
                <a:moveTo>
                  <a:pt x="13571" y="3974"/>
                </a:moveTo>
                <a:cubicBezTo>
                  <a:pt x="13616" y="4027"/>
                  <a:pt x="13651" y="4062"/>
                  <a:pt x="13695" y="4106"/>
                </a:cubicBezTo>
                <a:cubicBezTo>
                  <a:pt x="13695" y="4177"/>
                  <a:pt x="13722" y="4248"/>
                  <a:pt x="13748" y="4336"/>
                </a:cubicBezTo>
                <a:cubicBezTo>
                  <a:pt x="13783" y="4336"/>
                  <a:pt x="13801" y="4318"/>
                  <a:pt x="13819" y="4301"/>
                </a:cubicBezTo>
                <a:cubicBezTo>
                  <a:pt x="13792" y="4274"/>
                  <a:pt x="13783" y="4204"/>
                  <a:pt x="13748" y="4195"/>
                </a:cubicBezTo>
                <a:cubicBezTo>
                  <a:pt x="13739" y="4248"/>
                  <a:pt x="13783" y="4248"/>
                  <a:pt x="13766" y="4283"/>
                </a:cubicBezTo>
                <a:cubicBezTo>
                  <a:pt x="13713" y="4248"/>
                  <a:pt x="13722" y="4177"/>
                  <a:pt x="13739" y="4142"/>
                </a:cubicBezTo>
                <a:cubicBezTo>
                  <a:pt x="13801" y="4221"/>
                  <a:pt x="13810" y="4151"/>
                  <a:pt x="13863" y="4195"/>
                </a:cubicBezTo>
                <a:cubicBezTo>
                  <a:pt x="13872" y="4221"/>
                  <a:pt x="13854" y="4230"/>
                  <a:pt x="13872" y="4265"/>
                </a:cubicBezTo>
                <a:cubicBezTo>
                  <a:pt x="13907" y="4248"/>
                  <a:pt x="13889" y="4204"/>
                  <a:pt x="13925" y="4186"/>
                </a:cubicBezTo>
                <a:cubicBezTo>
                  <a:pt x="13933" y="4195"/>
                  <a:pt x="13969" y="4265"/>
                  <a:pt x="13960" y="4212"/>
                </a:cubicBezTo>
                <a:cubicBezTo>
                  <a:pt x="13933" y="4159"/>
                  <a:pt x="13863" y="4186"/>
                  <a:pt x="13845" y="4106"/>
                </a:cubicBezTo>
                <a:cubicBezTo>
                  <a:pt x="13792" y="4168"/>
                  <a:pt x="13766" y="4106"/>
                  <a:pt x="13757" y="4080"/>
                </a:cubicBezTo>
                <a:cubicBezTo>
                  <a:pt x="13766" y="4115"/>
                  <a:pt x="13695" y="4098"/>
                  <a:pt x="13686" y="4071"/>
                </a:cubicBezTo>
                <a:cubicBezTo>
                  <a:pt x="13722" y="4062"/>
                  <a:pt x="13722" y="4027"/>
                  <a:pt x="13713" y="4000"/>
                </a:cubicBezTo>
                <a:cubicBezTo>
                  <a:pt x="13704" y="3965"/>
                  <a:pt x="13695" y="3930"/>
                  <a:pt x="13713" y="3912"/>
                </a:cubicBezTo>
                <a:lnTo>
                  <a:pt x="13642" y="3939"/>
                </a:lnTo>
                <a:cubicBezTo>
                  <a:pt x="13669" y="3983"/>
                  <a:pt x="13695" y="4027"/>
                  <a:pt x="13660" y="4045"/>
                </a:cubicBezTo>
                <a:cubicBezTo>
                  <a:pt x="13642" y="4009"/>
                  <a:pt x="13624" y="3921"/>
                  <a:pt x="13571" y="3974"/>
                </a:cubicBezTo>
                <a:close/>
                <a:moveTo>
                  <a:pt x="13783" y="3780"/>
                </a:moveTo>
                <a:cubicBezTo>
                  <a:pt x="13757" y="3744"/>
                  <a:pt x="13783" y="3736"/>
                  <a:pt x="13766" y="3691"/>
                </a:cubicBezTo>
                <a:cubicBezTo>
                  <a:pt x="13686" y="3700"/>
                  <a:pt x="13757" y="3806"/>
                  <a:pt x="13783" y="3780"/>
                </a:cubicBezTo>
                <a:close/>
                <a:moveTo>
                  <a:pt x="13607" y="3753"/>
                </a:moveTo>
                <a:cubicBezTo>
                  <a:pt x="13633" y="3824"/>
                  <a:pt x="13651" y="3753"/>
                  <a:pt x="13669" y="3780"/>
                </a:cubicBezTo>
                <a:cubicBezTo>
                  <a:pt x="13686" y="3824"/>
                  <a:pt x="13704" y="3877"/>
                  <a:pt x="13739" y="3859"/>
                </a:cubicBezTo>
                <a:cubicBezTo>
                  <a:pt x="13722" y="3797"/>
                  <a:pt x="13669" y="3771"/>
                  <a:pt x="13686" y="3736"/>
                </a:cubicBezTo>
                <a:cubicBezTo>
                  <a:pt x="13651" y="3762"/>
                  <a:pt x="13633" y="3727"/>
                  <a:pt x="13607" y="3753"/>
                </a:cubicBezTo>
                <a:close/>
                <a:moveTo>
                  <a:pt x="13492" y="3691"/>
                </a:moveTo>
                <a:cubicBezTo>
                  <a:pt x="13510" y="3718"/>
                  <a:pt x="13492" y="3789"/>
                  <a:pt x="13536" y="3789"/>
                </a:cubicBezTo>
                <a:cubicBezTo>
                  <a:pt x="13536" y="3771"/>
                  <a:pt x="13545" y="3762"/>
                  <a:pt x="13554" y="3753"/>
                </a:cubicBezTo>
                <a:cubicBezTo>
                  <a:pt x="13536" y="3718"/>
                  <a:pt x="13518" y="3683"/>
                  <a:pt x="13492" y="3691"/>
                </a:cubicBezTo>
                <a:close/>
                <a:moveTo>
                  <a:pt x="13457" y="3577"/>
                </a:moveTo>
                <a:cubicBezTo>
                  <a:pt x="13421" y="3532"/>
                  <a:pt x="13501" y="3541"/>
                  <a:pt x="13457" y="3497"/>
                </a:cubicBezTo>
                <a:cubicBezTo>
                  <a:pt x="13430" y="3479"/>
                  <a:pt x="13404" y="3515"/>
                  <a:pt x="13395" y="3453"/>
                </a:cubicBezTo>
                <a:cubicBezTo>
                  <a:pt x="13342" y="3462"/>
                  <a:pt x="13412" y="3506"/>
                  <a:pt x="13360" y="3515"/>
                </a:cubicBezTo>
                <a:cubicBezTo>
                  <a:pt x="13324" y="3479"/>
                  <a:pt x="13360" y="3418"/>
                  <a:pt x="13307" y="3435"/>
                </a:cubicBezTo>
                <a:cubicBezTo>
                  <a:pt x="13333" y="3471"/>
                  <a:pt x="13298" y="3497"/>
                  <a:pt x="13333" y="3532"/>
                </a:cubicBezTo>
                <a:cubicBezTo>
                  <a:pt x="13386" y="3568"/>
                  <a:pt x="13439" y="3585"/>
                  <a:pt x="13483" y="3656"/>
                </a:cubicBezTo>
                <a:cubicBezTo>
                  <a:pt x="13501" y="3647"/>
                  <a:pt x="13518" y="3630"/>
                  <a:pt x="13536" y="3647"/>
                </a:cubicBezTo>
                <a:cubicBezTo>
                  <a:pt x="13589" y="3718"/>
                  <a:pt x="13527" y="3603"/>
                  <a:pt x="13501" y="3612"/>
                </a:cubicBezTo>
                <a:cubicBezTo>
                  <a:pt x="13483" y="3594"/>
                  <a:pt x="13527" y="3541"/>
                  <a:pt x="13474" y="3541"/>
                </a:cubicBezTo>
                <a:cubicBezTo>
                  <a:pt x="13483" y="3568"/>
                  <a:pt x="13474" y="3594"/>
                  <a:pt x="13457" y="3577"/>
                </a:cubicBezTo>
                <a:close/>
                <a:moveTo>
                  <a:pt x="13448" y="3347"/>
                </a:moveTo>
                <a:cubicBezTo>
                  <a:pt x="13439" y="3374"/>
                  <a:pt x="13465" y="3400"/>
                  <a:pt x="13492" y="3444"/>
                </a:cubicBezTo>
                <a:cubicBezTo>
                  <a:pt x="13545" y="3435"/>
                  <a:pt x="13465" y="3382"/>
                  <a:pt x="13518" y="3382"/>
                </a:cubicBezTo>
                <a:cubicBezTo>
                  <a:pt x="13563" y="3418"/>
                  <a:pt x="13545" y="3444"/>
                  <a:pt x="13563" y="3479"/>
                </a:cubicBezTo>
                <a:cubicBezTo>
                  <a:pt x="13598" y="3488"/>
                  <a:pt x="13580" y="3471"/>
                  <a:pt x="13616" y="3444"/>
                </a:cubicBezTo>
                <a:cubicBezTo>
                  <a:pt x="13580" y="3409"/>
                  <a:pt x="13536" y="3329"/>
                  <a:pt x="13492" y="3338"/>
                </a:cubicBezTo>
                <a:cubicBezTo>
                  <a:pt x="13536" y="3409"/>
                  <a:pt x="13465" y="3338"/>
                  <a:pt x="13448" y="3347"/>
                </a:cubicBezTo>
                <a:close/>
                <a:moveTo>
                  <a:pt x="13333" y="3329"/>
                </a:moveTo>
                <a:cubicBezTo>
                  <a:pt x="13351" y="3303"/>
                  <a:pt x="13430" y="3223"/>
                  <a:pt x="13360" y="3215"/>
                </a:cubicBezTo>
                <a:cubicBezTo>
                  <a:pt x="13377" y="3241"/>
                  <a:pt x="13360" y="3259"/>
                  <a:pt x="13333" y="3276"/>
                </a:cubicBezTo>
                <a:cubicBezTo>
                  <a:pt x="13315" y="3250"/>
                  <a:pt x="13289" y="3197"/>
                  <a:pt x="13262" y="3232"/>
                </a:cubicBezTo>
                <a:cubicBezTo>
                  <a:pt x="13307" y="3276"/>
                  <a:pt x="13315" y="3321"/>
                  <a:pt x="13324" y="3356"/>
                </a:cubicBezTo>
                <a:cubicBezTo>
                  <a:pt x="13342" y="3374"/>
                  <a:pt x="13395" y="3462"/>
                  <a:pt x="13377" y="3409"/>
                </a:cubicBezTo>
                <a:close/>
                <a:moveTo>
                  <a:pt x="13527" y="3276"/>
                </a:moveTo>
                <a:cubicBezTo>
                  <a:pt x="13527" y="3250"/>
                  <a:pt x="13465" y="3100"/>
                  <a:pt x="13474" y="3162"/>
                </a:cubicBezTo>
                <a:cubicBezTo>
                  <a:pt x="13448" y="3179"/>
                  <a:pt x="13483" y="3276"/>
                  <a:pt x="13527" y="3276"/>
                </a:cubicBezTo>
                <a:close/>
                <a:moveTo>
                  <a:pt x="13501" y="3117"/>
                </a:moveTo>
                <a:cubicBezTo>
                  <a:pt x="13518" y="3179"/>
                  <a:pt x="13545" y="3100"/>
                  <a:pt x="13563" y="3162"/>
                </a:cubicBezTo>
                <a:cubicBezTo>
                  <a:pt x="13580" y="3188"/>
                  <a:pt x="13536" y="3197"/>
                  <a:pt x="13571" y="3223"/>
                </a:cubicBezTo>
                <a:lnTo>
                  <a:pt x="13616" y="3197"/>
                </a:lnTo>
                <a:cubicBezTo>
                  <a:pt x="13571" y="3144"/>
                  <a:pt x="13589" y="3109"/>
                  <a:pt x="13554" y="3064"/>
                </a:cubicBezTo>
                <a:cubicBezTo>
                  <a:pt x="13510" y="3082"/>
                  <a:pt x="13554" y="3135"/>
                  <a:pt x="13501" y="3117"/>
                </a:cubicBezTo>
                <a:close/>
                <a:moveTo>
                  <a:pt x="13289" y="3091"/>
                </a:moveTo>
                <a:cubicBezTo>
                  <a:pt x="13236" y="3100"/>
                  <a:pt x="13333" y="3241"/>
                  <a:pt x="13324" y="3188"/>
                </a:cubicBezTo>
                <a:cubicBezTo>
                  <a:pt x="13271" y="3144"/>
                  <a:pt x="13351" y="3135"/>
                  <a:pt x="13289" y="3091"/>
                </a:cubicBezTo>
                <a:close/>
                <a:moveTo>
                  <a:pt x="13360" y="2950"/>
                </a:moveTo>
                <a:cubicBezTo>
                  <a:pt x="13377" y="3003"/>
                  <a:pt x="13360" y="3038"/>
                  <a:pt x="13404" y="3091"/>
                </a:cubicBezTo>
                <a:cubicBezTo>
                  <a:pt x="13457" y="3073"/>
                  <a:pt x="13412" y="2959"/>
                  <a:pt x="13360" y="2950"/>
                </a:cubicBezTo>
                <a:close/>
                <a:moveTo>
                  <a:pt x="13192" y="2826"/>
                </a:moveTo>
                <a:cubicBezTo>
                  <a:pt x="13218" y="2861"/>
                  <a:pt x="13245" y="2967"/>
                  <a:pt x="13298" y="2950"/>
                </a:cubicBezTo>
                <a:cubicBezTo>
                  <a:pt x="13280" y="2906"/>
                  <a:pt x="13236" y="2800"/>
                  <a:pt x="13192" y="2826"/>
                </a:cubicBezTo>
                <a:close/>
                <a:moveTo>
                  <a:pt x="13033" y="2870"/>
                </a:moveTo>
                <a:cubicBezTo>
                  <a:pt x="13068" y="2897"/>
                  <a:pt x="13033" y="2976"/>
                  <a:pt x="13077" y="2967"/>
                </a:cubicBezTo>
                <a:cubicBezTo>
                  <a:pt x="13086" y="2932"/>
                  <a:pt x="13095" y="2844"/>
                  <a:pt x="13033" y="2870"/>
                </a:cubicBezTo>
                <a:close/>
                <a:moveTo>
                  <a:pt x="12936" y="2959"/>
                </a:moveTo>
                <a:cubicBezTo>
                  <a:pt x="12936" y="3012"/>
                  <a:pt x="13015" y="3064"/>
                  <a:pt x="13050" y="3117"/>
                </a:cubicBezTo>
                <a:cubicBezTo>
                  <a:pt x="13103" y="3100"/>
                  <a:pt x="12997" y="3047"/>
                  <a:pt x="13042" y="3020"/>
                </a:cubicBezTo>
                <a:cubicBezTo>
                  <a:pt x="13059" y="3038"/>
                  <a:pt x="13086" y="3012"/>
                  <a:pt x="13059" y="2985"/>
                </a:cubicBezTo>
                <a:cubicBezTo>
                  <a:pt x="13033" y="2994"/>
                  <a:pt x="13006" y="3056"/>
                  <a:pt x="12989" y="3020"/>
                </a:cubicBezTo>
                <a:cubicBezTo>
                  <a:pt x="13006" y="2985"/>
                  <a:pt x="12971" y="2950"/>
                  <a:pt x="12936" y="2959"/>
                </a:cubicBezTo>
                <a:close/>
                <a:moveTo>
                  <a:pt x="12494" y="2526"/>
                </a:moveTo>
                <a:cubicBezTo>
                  <a:pt x="12459" y="2508"/>
                  <a:pt x="12468" y="2482"/>
                  <a:pt x="12424" y="2455"/>
                </a:cubicBezTo>
                <a:cubicBezTo>
                  <a:pt x="12371" y="2482"/>
                  <a:pt x="12477" y="2544"/>
                  <a:pt x="12494" y="2526"/>
                </a:cubicBezTo>
                <a:close/>
                <a:moveTo>
                  <a:pt x="13139" y="2711"/>
                </a:moveTo>
                <a:cubicBezTo>
                  <a:pt x="13121" y="2702"/>
                  <a:pt x="13112" y="2685"/>
                  <a:pt x="13103" y="2694"/>
                </a:cubicBezTo>
                <a:cubicBezTo>
                  <a:pt x="13139" y="2755"/>
                  <a:pt x="13174" y="2702"/>
                  <a:pt x="13209" y="2694"/>
                </a:cubicBezTo>
                <a:cubicBezTo>
                  <a:pt x="13192" y="2676"/>
                  <a:pt x="13174" y="2658"/>
                  <a:pt x="13156" y="2641"/>
                </a:cubicBezTo>
                <a:cubicBezTo>
                  <a:pt x="13112" y="2658"/>
                  <a:pt x="13156" y="2685"/>
                  <a:pt x="13139" y="2711"/>
                </a:cubicBezTo>
                <a:close/>
                <a:moveTo>
                  <a:pt x="12892" y="2861"/>
                </a:moveTo>
                <a:cubicBezTo>
                  <a:pt x="12856" y="2888"/>
                  <a:pt x="12874" y="2914"/>
                  <a:pt x="12874" y="2941"/>
                </a:cubicBezTo>
                <a:cubicBezTo>
                  <a:pt x="12900" y="2932"/>
                  <a:pt x="12918" y="2941"/>
                  <a:pt x="12936" y="2914"/>
                </a:cubicBezTo>
                <a:cubicBezTo>
                  <a:pt x="12918" y="2897"/>
                  <a:pt x="12900" y="2879"/>
                  <a:pt x="12892" y="2861"/>
                </a:cubicBezTo>
                <a:close/>
                <a:moveTo>
                  <a:pt x="12918" y="2491"/>
                </a:moveTo>
                <a:cubicBezTo>
                  <a:pt x="12971" y="2570"/>
                  <a:pt x="13015" y="2552"/>
                  <a:pt x="13068" y="2597"/>
                </a:cubicBezTo>
                <a:cubicBezTo>
                  <a:pt x="13042" y="2623"/>
                  <a:pt x="13006" y="2588"/>
                  <a:pt x="12971" y="2588"/>
                </a:cubicBezTo>
                <a:cubicBezTo>
                  <a:pt x="12980" y="2649"/>
                  <a:pt x="13059" y="2632"/>
                  <a:pt x="13103" y="2632"/>
                </a:cubicBezTo>
                <a:cubicBezTo>
                  <a:pt x="13050" y="2552"/>
                  <a:pt x="12989" y="2535"/>
                  <a:pt x="12980" y="2446"/>
                </a:cubicBezTo>
                <a:cubicBezTo>
                  <a:pt x="12962" y="2482"/>
                  <a:pt x="12936" y="2455"/>
                  <a:pt x="12918" y="2491"/>
                </a:cubicBezTo>
                <a:close/>
                <a:moveTo>
                  <a:pt x="12803" y="2694"/>
                </a:moveTo>
                <a:cubicBezTo>
                  <a:pt x="12733" y="2632"/>
                  <a:pt x="12733" y="2658"/>
                  <a:pt x="12768" y="2685"/>
                </a:cubicBezTo>
                <a:cubicBezTo>
                  <a:pt x="12794" y="2711"/>
                  <a:pt x="12839" y="2747"/>
                  <a:pt x="12856" y="2729"/>
                </a:cubicBezTo>
                <a:cubicBezTo>
                  <a:pt x="12839" y="2702"/>
                  <a:pt x="12821" y="2711"/>
                  <a:pt x="12803" y="2694"/>
                </a:cubicBezTo>
                <a:close/>
                <a:moveTo>
                  <a:pt x="12644" y="2535"/>
                </a:moveTo>
                <a:lnTo>
                  <a:pt x="12591" y="2588"/>
                </a:lnTo>
                <a:cubicBezTo>
                  <a:pt x="12574" y="2605"/>
                  <a:pt x="12494" y="2517"/>
                  <a:pt x="12521" y="2570"/>
                </a:cubicBezTo>
                <a:cubicBezTo>
                  <a:pt x="12574" y="2605"/>
                  <a:pt x="12618" y="2649"/>
                  <a:pt x="12635" y="2694"/>
                </a:cubicBezTo>
                <a:cubicBezTo>
                  <a:pt x="12706" y="2649"/>
                  <a:pt x="12591" y="2614"/>
                  <a:pt x="12644" y="2579"/>
                </a:cubicBezTo>
                <a:cubicBezTo>
                  <a:pt x="12671" y="2597"/>
                  <a:pt x="12688" y="2588"/>
                  <a:pt x="12706" y="2614"/>
                </a:cubicBezTo>
                <a:cubicBezTo>
                  <a:pt x="12680" y="2641"/>
                  <a:pt x="12688" y="2685"/>
                  <a:pt x="12715" y="2729"/>
                </a:cubicBezTo>
                <a:cubicBezTo>
                  <a:pt x="12733" y="2764"/>
                  <a:pt x="12777" y="2791"/>
                  <a:pt x="12812" y="2773"/>
                </a:cubicBezTo>
                <a:cubicBezTo>
                  <a:pt x="12794" y="2747"/>
                  <a:pt x="12768" y="2720"/>
                  <a:pt x="12750" y="2702"/>
                </a:cubicBezTo>
                <a:cubicBezTo>
                  <a:pt x="12733" y="2676"/>
                  <a:pt x="12724" y="2667"/>
                  <a:pt x="12715" y="2658"/>
                </a:cubicBezTo>
                <a:cubicBezTo>
                  <a:pt x="12741" y="2579"/>
                  <a:pt x="12786" y="2658"/>
                  <a:pt x="12821" y="2623"/>
                </a:cubicBezTo>
                <a:cubicBezTo>
                  <a:pt x="12750" y="2570"/>
                  <a:pt x="12706" y="2605"/>
                  <a:pt x="12644" y="2535"/>
                </a:cubicBezTo>
                <a:close/>
                <a:moveTo>
                  <a:pt x="12556" y="2199"/>
                </a:moveTo>
                <a:cubicBezTo>
                  <a:pt x="12609" y="2226"/>
                  <a:pt x="12574" y="2252"/>
                  <a:pt x="12600" y="2270"/>
                </a:cubicBezTo>
                <a:cubicBezTo>
                  <a:pt x="12644" y="2279"/>
                  <a:pt x="12600" y="2226"/>
                  <a:pt x="12644" y="2243"/>
                </a:cubicBezTo>
                <a:cubicBezTo>
                  <a:pt x="12635" y="2270"/>
                  <a:pt x="12662" y="2252"/>
                  <a:pt x="12688" y="2279"/>
                </a:cubicBezTo>
                <a:cubicBezTo>
                  <a:pt x="12662" y="2323"/>
                  <a:pt x="12627" y="2296"/>
                  <a:pt x="12644" y="2332"/>
                </a:cubicBezTo>
                <a:cubicBezTo>
                  <a:pt x="12662" y="2349"/>
                  <a:pt x="12688" y="2376"/>
                  <a:pt x="12706" y="2367"/>
                </a:cubicBezTo>
                <a:cubicBezTo>
                  <a:pt x="12697" y="2358"/>
                  <a:pt x="12697" y="2340"/>
                  <a:pt x="12715" y="2358"/>
                </a:cubicBezTo>
                <a:cubicBezTo>
                  <a:pt x="12803" y="2402"/>
                  <a:pt x="12741" y="2438"/>
                  <a:pt x="12768" y="2482"/>
                </a:cubicBezTo>
                <a:cubicBezTo>
                  <a:pt x="12803" y="2429"/>
                  <a:pt x="12847" y="2438"/>
                  <a:pt x="12883" y="2385"/>
                </a:cubicBezTo>
                <a:cubicBezTo>
                  <a:pt x="12812" y="2340"/>
                  <a:pt x="12821" y="2323"/>
                  <a:pt x="12768" y="2261"/>
                </a:cubicBezTo>
                <a:cubicBezTo>
                  <a:pt x="12759" y="2270"/>
                  <a:pt x="12741" y="2287"/>
                  <a:pt x="12715" y="2261"/>
                </a:cubicBezTo>
                <a:cubicBezTo>
                  <a:pt x="12671" y="2234"/>
                  <a:pt x="12706" y="2190"/>
                  <a:pt x="12635" y="2164"/>
                </a:cubicBezTo>
                <a:cubicBezTo>
                  <a:pt x="12609" y="2182"/>
                  <a:pt x="12574" y="2155"/>
                  <a:pt x="12556" y="2199"/>
                </a:cubicBezTo>
                <a:close/>
                <a:moveTo>
                  <a:pt x="12521" y="2287"/>
                </a:moveTo>
                <a:cubicBezTo>
                  <a:pt x="12556" y="2358"/>
                  <a:pt x="12521" y="2349"/>
                  <a:pt x="12582" y="2349"/>
                </a:cubicBezTo>
                <a:cubicBezTo>
                  <a:pt x="12538" y="2385"/>
                  <a:pt x="12591" y="2411"/>
                  <a:pt x="12556" y="2446"/>
                </a:cubicBezTo>
                <a:cubicBezTo>
                  <a:pt x="12582" y="2473"/>
                  <a:pt x="12644" y="2446"/>
                  <a:pt x="12618" y="2429"/>
                </a:cubicBezTo>
                <a:cubicBezTo>
                  <a:pt x="12609" y="2438"/>
                  <a:pt x="12582" y="2429"/>
                  <a:pt x="12582" y="2411"/>
                </a:cubicBezTo>
                <a:lnTo>
                  <a:pt x="12609" y="2385"/>
                </a:lnTo>
                <a:cubicBezTo>
                  <a:pt x="12644" y="2393"/>
                  <a:pt x="12680" y="2473"/>
                  <a:pt x="12715" y="2446"/>
                </a:cubicBezTo>
                <a:cubicBezTo>
                  <a:pt x="12706" y="2402"/>
                  <a:pt x="12653" y="2385"/>
                  <a:pt x="12618" y="2367"/>
                </a:cubicBezTo>
                <a:cubicBezTo>
                  <a:pt x="12609" y="2296"/>
                  <a:pt x="12547" y="2287"/>
                  <a:pt x="12494" y="2226"/>
                </a:cubicBezTo>
                <a:cubicBezTo>
                  <a:pt x="12459" y="2252"/>
                  <a:pt x="12512" y="2261"/>
                  <a:pt x="12521" y="2287"/>
                </a:cubicBezTo>
                <a:close/>
                <a:moveTo>
                  <a:pt x="12291" y="2279"/>
                </a:moveTo>
                <a:cubicBezTo>
                  <a:pt x="12318" y="2305"/>
                  <a:pt x="12353" y="2323"/>
                  <a:pt x="12353" y="2349"/>
                </a:cubicBezTo>
                <a:lnTo>
                  <a:pt x="12247" y="2287"/>
                </a:lnTo>
                <a:cubicBezTo>
                  <a:pt x="12229" y="2296"/>
                  <a:pt x="12212" y="2314"/>
                  <a:pt x="12194" y="2340"/>
                </a:cubicBezTo>
                <a:cubicBezTo>
                  <a:pt x="12265" y="2411"/>
                  <a:pt x="12309" y="2349"/>
                  <a:pt x="12371" y="2402"/>
                </a:cubicBezTo>
                <a:cubicBezTo>
                  <a:pt x="12397" y="2385"/>
                  <a:pt x="12371" y="2358"/>
                  <a:pt x="12371" y="2349"/>
                </a:cubicBezTo>
                <a:cubicBezTo>
                  <a:pt x="12371" y="2349"/>
                  <a:pt x="12415" y="2349"/>
                  <a:pt x="12415" y="2340"/>
                </a:cubicBezTo>
                <a:cubicBezTo>
                  <a:pt x="12415" y="2349"/>
                  <a:pt x="12397" y="2314"/>
                  <a:pt x="12397" y="2305"/>
                </a:cubicBezTo>
                <a:cubicBezTo>
                  <a:pt x="12397" y="2296"/>
                  <a:pt x="12450" y="2305"/>
                  <a:pt x="12397" y="2270"/>
                </a:cubicBezTo>
                <a:cubicBezTo>
                  <a:pt x="12388" y="2358"/>
                  <a:pt x="12318" y="2252"/>
                  <a:pt x="12291" y="2279"/>
                </a:cubicBezTo>
                <a:close/>
                <a:moveTo>
                  <a:pt x="12220" y="2093"/>
                </a:moveTo>
                <a:cubicBezTo>
                  <a:pt x="12238" y="2137"/>
                  <a:pt x="12318" y="2164"/>
                  <a:pt x="12371" y="2199"/>
                </a:cubicBezTo>
                <a:cubicBezTo>
                  <a:pt x="12406" y="2120"/>
                  <a:pt x="12282" y="2093"/>
                  <a:pt x="12220" y="2093"/>
                </a:cubicBezTo>
                <a:close/>
                <a:moveTo>
                  <a:pt x="12141" y="2129"/>
                </a:moveTo>
                <a:cubicBezTo>
                  <a:pt x="12132" y="2120"/>
                  <a:pt x="12123" y="2111"/>
                  <a:pt x="12115" y="2102"/>
                </a:cubicBezTo>
                <a:cubicBezTo>
                  <a:pt x="12097" y="2084"/>
                  <a:pt x="12115" y="2076"/>
                  <a:pt x="12079" y="2049"/>
                </a:cubicBezTo>
                <a:cubicBezTo>
                  <a:pt x="12070" y="2049"/>
                  <a:pt x="12026" y="2014"/>
                  <a:pt x="12000" y="2049"/>
                </a:cubicBezTo>
                <a:cubicBezTo>
                  <a:pt x="12026" y="2067"/>
                  <a:pt x="12106" y="2076"/>
                  <a:pt x="12088" y="2111"/>
                </a:cubicBezTo>
                <a:cubicBezTo>
                  <a:pt x="12026" y="2058"/>
                  <a:pt x="12026" y="2120"/>
                  <a:pt x="12009" y="2120"/>
                </a:cubicBezTo>
                <a:cubicBezTo>
                  <a:pt x="12000" y="2093"/>
                  <a:pt x="11964" y="2076"/>
                  <a:pt x="11920" y="2058"/>
                </a:cubicBezTo>
                <a:cubicBezTo>
                  <a:pt x="11903" y="2129"/>
                  <a:pt x="12026" y="2146"/>
                  <a:pt x="12062" y="2199"/>
                </a:cubicBezTo>
                <a:cubicBezTo>
                  <a:pt x="12062" y="2208"/>
                  <a:pt x="12044" y="2208"/>
                  <a:pt x="12035" y="2217"/>
                </a:cubicBezTo>
                <a:cubicBezTo>
                  <a:pt x="12070" y="2252"/>
                  <a:pt x="12062" y="2234"/>
                  <a:pt x="12106" y="2252"/>
                </a:cubicBezTo>
                <a:cubicBezTo>
                  <a:pt x="12132" y="2234"/>
                  <a:pt x="12115" y="2226"/>
                  <a:pt x="12106" y="2217"/>
                </a:cubicBezTo>
                <a:cubicBezTo>
                  <a:pt x="12088" y="2208"/>
                  <a:pt x="12070" y="2199"/>
                  <a:pt x="12097" y="2173"/>
                </a:cubicBezTo>
                <a:cubicBezTo>
                  <a:pt x="12123" y="2190"/>
                  <a:pt x="12141" y="2208"/>
                  <a:pt x="12167" y="2217"/>
                </a:cubicBezTo>
                <a:cubicBezTo>
                  <a:pt x="12212" y="2173"/>
                  <a:pt x="12106" y="2173"/>
                  <a:pt x="12115" y="2137"/>
                </a:cubicBezTo>
                <a:cubicBezTo>
                  <a:pt x="12123" y="2120"/>
                  <a:pt x="12132" y="2120"/>
                  <a:pt x="12141" y="2129"/>
                </a:cubicBezTo>
                <a:cubicBezTo>
                  <a:pt x="12150" y="2137"/>
                  <a:pt x="12150" y="2129"/>
                  <a:pt x="12141" y="2129"/>
                </a:cubicBezTo>
                <a:close/>
                <a:moveTo>
                  <a:pt x="11911" y="1952"/>
                </a:moveTo>
                <a:cubicBezTo>
                  <a:pt x="11991" y="2005"/>
                  <a:pt x="11964" y="1952"/>
                  <a:pt x="11991" y="1961"/>
                </a:cubicBezTo>
                <a:cubicBezTo>
                  <a:pt x="12062" y="1978"/>
                  <a:pt x="12115" y="2058"/>
                  <a:pt x="12176" y="2067"/>
                </a:cubicBezTo>
                <a:cubicBezTo>
                  <a:pt x="12150" y="2049"/>
                  <a:pt x="12176" y="2031"/>
                  <a:pt x="12185" y="2005"/>
                </a:cubicBezTo>
                <a:cubicBezTo>
                  <a:pt x="12097" y="2005"/>
                  <a:pt x="12053" y="1952"/>
                  <a:pt x="11938" y="1899"/>
                </a:cubicBezTo>
                <a:close/>
                <a:moveTo>
                  <a:pt x="11479" y="1749"/>
                </a:moveTo>
                <a:cubicBezTo>
                  <a:pt x="11470" y="1767"/>
                  <a:pt x="11479" y="1784"/>
                  <a:pt x="11479" y="1793"/>
                </a:cubicBezTo>
                <a:cubicBezTo>
                  <a:pt x="11523" y="1811"/>
                  <a:pt x="11541" y="1793"/>
                  <a:pt x="11558" y="1775"/>
                </a:cubicBezTo>
                <a:cubicBezTo>
                  <a:pt x="11549" y="1749"/>
                  <a:pt x="11505" y="1740"/>
                  <a:pt x="11479" y="1749"/>
                </a:cubicBezTo>
                <a:close/>
                <a:moveTo>
                  <a:pt x="11249" y="1811"/>
                </a:moveTo>
                <a:cubicBezTo>
                  <a:pt x="11285" y="1811"/>
                  <a:pt x="11337" y="1864"/>
                  <a:pt x="11355" y="1828"/>
                </a:cubicBezTo>
                <a:cubicBezTo>
                  <a:pt x="11337" y="1802"/>
                  <a:pt x="11267" y="1767"/>
                  <a:pt x="11249" y="1811"/>
                </a:cubicBezTo>
                <a:close/>
                <a:moveTo>
                  <a:pt x="10852" y="1793"/>
                </a:moveTo>
                <a:cubicBezTo>
                  <a:pt x="10878" y="1819"/>
                  <a:pt x="10870" y="1793"/>
                  <a:pt x="10914" y="1811"/>
                </a:cubicBezTo>
                <a:cubicBezTo>
                  <a:pt x="10949" y="1758"/>
                  <a:pt x="10852" y="1731"/>
                  <a:pt x="10852" y="1793"/>
                </a:cubicBezTo>
                <a:close/>
                <a:moveTo>
                  <a:pt x="10878" y="1643"/>
                </a:moveTo>
                <a:cubicBezTo>
                  <a:pt x="10914" y="1661"/>
                  <a:pt x="10984" y="1731"/>
                  <a:pt x="11046" y="1705"/>
                </a:cubicBezTo>
                <a:cubicBezTo>
                  <a:pt x="11002" y="1687"/>
                  <a:pt x="10914" y="1616"/>
                  <a:pt x="10878" y="1643"/>
                </a:cubicBezTo>
                <a:close/>
                <a:moveTo>
                  <a:pt x="10613" y="1360"/>
                </a:moveTo>
                <a:cubicBezTo>
                  <a:pt x="10631" y="1369"/>
                  <a:pt x="10613" y="1404"/>
                  <a:pt x="10666" y="1404"/>
                </a:cubicBezTo>
                <a:lnTo>
                  <a:pt x="10684" y="1360"/>
                </a:lnTo>
                <a:cubicBezTo>
                  <a:pt x="10658" y="1360"/>
                  <a:pt x="10622" y="1343"/>
                  <a:pt x="10613" y="1360"/>
                </a:cubicBezTo>
                <a:close/>
                <a:moveTo>
                  <a:pt x="10454" y="1378"/>
                </a:moveTo>
                <a:cubicBezTo>
                  <a:pt x="10507" y="1422"/>
                  <a:pt x="10578" y="1431"/>
                  <a:pt x="10596" y="1352"/>
                </a:cubicBezTo>
                <a:cubicBezTo>
                  <a:pt x="10578" y="1343"/>
                  <a:pt x="10534" y="1299"/>
                  <a:pt x="10525" y="1334"/>
                </a:cubicBezTo>
                <a:cubicBezTo>
                  <a:pt x="10534" y="1334"/>
                  <a:pt x="10543" y="1343"/>
                  <a:pt x="10534" y="1352"/>
                </a:cubicBezTo>
                <a:cubicBezTo>
                  <a:pt x="10481" y="1325"/>
                  <a:pt x="10472" y="1360"/>
                  <a:pt x="10454" y="1378"/>
                </a:cubicBezTo>
                <a:close/>
                <a:moveTo>
                  <a:pt x="10225" y="1254"/>
                </a:moveTo>
                <a:cubicBezTo>
                  <a:pt x="10207" y="1325"/>
                  <a:pt x="10296" y="1281"/>
                  <a:pt x="10331" y="1281"/>
                </a:cubicBezTo>
                <a:cubicBezTo>
                  <a:pt x="10375" y="1290"/>
                  <a:pt x="10446" y="1352"/>
                  <a:pt x="10472" y="1307"/>
                </a:cubicBezTo>
                <a:cubicBezTo>
                  <a:pt x="10393" y="1290"/>
                  <a:pt x="10287" y="1237"/>
                  <a:pt x="10225" y="1254"/>
                </a:cubicBezTo>
                <a:close/>
                <a:moveTo>
                  <a:pt x="10048" y="1387"/>
                </a:moveTo>
                <a:cubicBezTo>
                  <a:pt x="10066" y="1413"/>
                  <a:pt x="10145" y="1431"/>
                  <a:pt x="10154" y="1396"/>
                </a:cubicBezTo>
                <a:cubicBezTo>
                  <a:pt x="10128" y="1396"/>
                  <a:pt x="10057" y="1352"/>
                  <a:pt x="10048" y="1387"/>
                </a:cubicBezTo>
                <a:close/>
                <a:moveTo>
                  <a:pt x="11099" y="1307"/>
                </a:moveTo>
                <a:cubicBezTo>
                  <a:pt x="11152" y="1325"/>
                  <a:pt x="11152" y="1369"/>
                  <a:pt x="11223" y="1387"/>
                </a:cubicBezTo>
                <a:cubicBezTo>
                  <a:pt x="11249" y="1316"/>
                  <a:pt x="11152" y="1299"/>
                  <a:pt x="11099" y="1307"/>
                </a:cubicBezTo>
                <a:close/>
                <a:moveTo>
                  <a:pt x="10905" y="1237"/>
                </a:moveTo>
                <a:cubicBezTo>
                  <a:pt x="10975" y="1237"/>
                  <a:pt x="10984" y="1325"/>
                  <a:pt x="11028" y="1290"/>
                </a:cubicBezTo>
                <a:cubicBezTo>
                  <a:pt x="10958" y="1254"/>
                  <a:pt x="10993" y="1246"/>
                  <a:pt x="11046" y="1228"/>
                </a:cubicBezTo>
                <a:cubicBezTo>
                  <a:pt x="10993" y="1219"/>
                  <a:pt x="10931" y="1210"/>
                  <a:pt x="10905" y="1237"/>
                </a:cubicBezTo>
                <a:close/>
                <a:moveTo>
                  <a:pt x="10737" y="1042"/>
                </a:moveTo>
                <a:cubicBezTo>
                  <a:pt x="10746" y="1087"/>
                  <a:pt x="10711" y="1140"/>
                  <a:pt x="10781" y="1148"/>
                </a:cubicBezTo>
                <a:cubicBezTo>
                  <a:pt x="10808" y="1104"/>
                  <a:pt x="10764" y="1078"/>
                  <a:pt x="10737" y="1042"/>
                </a:cubicBezTo>
                <a:close/>
                <a:moveTo>
                  <a:pt x="10666" y="1104"/>
                </a:moveTo>
                <a:cubicBezTo>
                  <a:pt x="10755" y="1148"/>
                  <a:pt x="10569" y="1175"/>
                  <a:pt x="10693" y="1201"/>
                </a:cubicBezTo>
                <a:cubicBezTo>
                  <a:pt x="10728" y="1166"/>
                  <a:pt x="10711" y="1087"/>
                  <a:pt x="10666" y="1104"/>
                </a:cubicBezTo>
                <a:close/>
                <a:moveTo>
                  <a:pt x="10172" y="1042"/>
                </a:moveTo>
                <a:cubicBezTo>
                  <a:pt x="10154" y="1034"/>
                  <a:pt x="10154" y="1016"/>
                  <a:pt x="10163" y="989"/>
                </a:cubicBezTo>
                <a:cubicBezTo>
                  <a:pt x="10137" y="981"/>
                  <a:pt x="10110" y="981"/>
                  <a:pt x="10092" y="989"/>
                </a:cubicBezTo>
                <a:cubicBezTo>
                  <a:pt x="10066" y="1025"/>
                  <a:pt x="10154" y="1069"/>
                  <a:pt x="10172" y="1042"/>
                </a:cubicBezTo>
                <a:close/>
                <a:moveTo>
                  <a:pt x="10075" y="813"/>
                </a:moveTo>
                <a:cubicBezTo>
                  <a:pt x="10075" y="839"/>
                  <a:pt x="10057" y="866"/>
                  <a:pt x="10084" y="875"/>
                </a:cubicBezTo>
                <a:cubicBezTo>
                  <a:pt x="10084" y="848"/>
                  <a:pt x="10128" y="892"/>
                  <a:pt x="10128" y="901"/>
                </a:cubicBezTo>
                <a:cubicBezTo>
                  <a:pt x="10119" y="928"/>
                  <a:pt x="10084" y="910"/>
                  <a:pt x="10084" y="937"/>
                </a:cubicBezTo>
                <a:cubicBezTo>
                  <a:pt x="10163" y="963"/>
                  <a:pt x="10278" y="954"/>
                  <a:pt x="10349" y="989"/>
                </a:cubicBezTo>
                <a:cubicBezTo>
                  <a:pt x="10393" y="1007"/>
                  <a:pt x="10402" y="1060"/>
                  <a:pt x="10446" y="1078"/>
                </a:cubicBezTo>
                <a:cubicBezTo>
                  <a:pt x="10384" y="1069"/>
                  <a:pt x="10278" y="1087"/>
                  <a:pt x="10304" y="1122"/>
                </a:cubicBezTo>
                <a:cubicBezTo>
                  <a:pt x="10349" y="1078"/>
                  <a:pt x="10463" y="1113"/>
                  <a:pt x="10499" y="1078"/>
                </a:cubicBezTo>
                <a:cubicBezTo>
                  <a:pt x="10499" y="1078"/>
                  <a:pt x="10446" y="1051"/>
                  <a:pt x="10472" y="1034"/>
                </a:cubicBezTo>
                <a:cubicBezTo>
                  <a:pt x="10499" y="1051"/>
                  <a:pt x="10552" y="1016"/>
                  <a:pt x="10560" y="1060"/>
                </a:cubicBezTo>
                <a:cubicBezTo>
                  <a:pt x="10534" y="1060"/>
                  <a:pt x="10507" y="1042"/>
                  <a:pt x="10499" y="1060"/>
                </a:cubicBezTo>
                <a:cubicBezTo>
                  <a:pt x="10525" y="1087"/>
                  <a:pt x="10569" y="1095"/>
                  <a:pt x="10578" y="1131"/>
                </a:cubicBezTo>
                <a:cubicBezTo>
                  <a:pt x="10552" y="1140"/>
                  <a:pt x="10552" y="1157"/>
                  <a:pt x="10587" y="1175"/>
                </a:cubicBezTo>
                <a:cubicBezTo>
                  <a:pt x="10587" y="1131"/>
                  <a:pt x="10649" y="1175"/>
                  <a:pt x="10640" y="1113"/>
                </a:cubicBezTo>
                <a:cubicBezTo>
                  <a:pt x="10596" y="1104"/>
                  <a:pt x="10578" y="1131"/>
                  <a:pt x="10578" y="1078"/>
                </a:cubicBezTo>
                <a:cubicBezTo>
                  <a:pt x="10605" y="1042"/>
                  <a:pt x="10631" y="998"/>
                  <a:pt x="10666" y="963"/>
                </a:cubicBezTo>
                <a:lnTo>
                  <a:pt x="10596" y="945"/>
                </a:lnTo>
                <a:cubicBezTo>
                  <a:pt x="10560" y="972"/>
                  <a:pt x="10649" y="1007"/>
                  <a:pt x="10596" y="1007"/>
                </a:cubicBezTo>
                <a:cubicBezTo>
                  <a:pt x="10578" y="998"/>
                  <a:pt x="10516" y="989"/>
                  <a:pt x="10525" y="972"/>
                </a:cubicBezTo>
                <a:cubicBezTo>
                  <a:pt x="10525" y="972"/>
                  <a:pt x="10578" y="972"/>
                  <a:pt x="10569" y="963"/>
                </a:cubicBezTo>
                <a:cubicBezTo>
                  <a:pt x="10525" y="937"/>
                  <a:pt x="10463" y="937"/>
                  <a:pt x="10410" y="928"/>
                </a:cubicBezTo>
                <a:cubicBezTo>
                  <a:pt x="10366" y="919"/>
                  <a:pt x="10313" y="857"/>
                  <a:pt x="10296" y="910"/>
                </a:cubicBezTo>
                <a:cubicBezTo>
                  <a:pt x="10384" y="937"/>
                  <a:pt x="10393" y="989"/>
                  <a:pt x="10454" y="1016"/>
                </a:cubicBezTo>
                <a:cubicBezTo>
                  <a:pt x="10393" y="1051"/>
                  <a:pt x="10366" y="963"/>
                  <a:pt x="10331" y="937"/>
                </a:cubicBezTo>
                <a:cubicBezTo>
                  <a:pt x="10287" y="937"/>
                  <a:pt x="10190" y="945"/>
                  <a:pt x="10172" y="901"/>
                </a:cubicBezTo>
                <a:cubicBezTo>
                  <a:pt x="10172" y="857"/>
                  <a:pt x="10278" y="945"/>
                  <a:pt x="10269" y="875"/>
                </a:cubicBezTo>
                <a:cubicBezTo>
                  <a:pt x="10181" y="884"/>
                  <a:pt x="10163" y="839"/>
                  <a:pt x="10075" y="813"/>
                </a:cubicBezTo>
                <a:close/>
                <a:moveTo>
                  <a:pt x="9669" y="1078"/>
                </a:moveTo>
                <a:cubicBezTo>
                  <a:pt x="9660" y="1122"/>
                  <a:pt x="9695" y="1219"/>
                  <a:pt x="9766" y="1175"/>
                </a:cubicBezTo>
                <a:cubicBezTo>
                  <a:pt x="9748" y="1166"/>
                  <a:pt x="9748" y="1157"/>
                  <a:pt x="9739" y="1140"/>
                </a:cubicBezTo>
                <a:cubicBezTo>
                  <a:pt x="9766" y="1122"/>
                  <a:pt x="9819" y="1140"/>
                  <a:pt x="9872" y="1157"/>
                </a:cubicBezTo>
                <a:cubicBezTo>
                  <a:pt x="9836" y="1193"/>
                  <a:pt x="9889" y="1193"/>
                  <a:pt x="9889" y="1219"/>
                </a:cubicBezTo>
                <a:cubicBezTo>
                  <a:pt x="9942" y="1246"/>
                  <a:pt x="9960" y="1219"/>
                  <a:pt x="10013" y="1237"/>
                </a:cubicBezTo>
                <a:cubicBezTo>
                  <a:pt x="10013" y="1184"/>
                  <a:pt x="10004" y="1201"/>
                  <a:pt x="10031" y="1157"/>
                </a:cubicBezTo>
                <a:cubicBezTo>
                  <a:pt x="9907" y="1131"/>
                  <a:pt x="9783" y="1104"/>
                  <a:pt x="9669" y="1078"/>
                </a:cubicBezTo>
                <a:close/>
                <a:moveTo>
                  <a:pt x="9165" y="1034"/>
                </a:moveTo>
                <a:cubicBezTo>
                  <a:pt x="9227" y="1051"/>
                  <a:pt x="9280" y="1060"/>
                  <a:pt x="9324" y="1051"/>
                </a:cubicBezTo>
                <a:cubicBezTo>
                  <a:pt x="9324" y="1087"/>
                  <a:pt x="9271" y="1060"/>
                  <a:pt x="9262" y="1087"/>
                </a:cubicBezTo>
                <a:cubicBezTo>
                  <a:pt x="9271" y="1095"/>
                  <a:pt x="9298" y="1095"/>
                  <a:pt x="9298" y="1113"/>
                </a:cubicBezTo>
                <a:lnTo>
                  <a:pt x="9324" y="1113"/>
                </a:lnTo>
                <a:cubicBezTo>
                  <a:pt x="9333" y="1095"/>
                  <a:pt x="9333" y="1060"/>
                  <a:pt x="9360" y="1060"/>
                </a:cubicBezTo>
                <a:cubicBezTo>
                  <a:pt x="9368" y="1131"/>
                  <a:pt x="9448" y="1078"/>
                  <a:pt x="9501" y="1087"/>
                </a:cubicBezTo>
                <a:lnTo>
                  <a:pt x="9483" y="1131"/>
                </a:lnTo>
                <a:cubicBezTo>
                  <a:pt x="9572" y="1104"/>
                  <a:pt x="9660" y="1228"/>
                  <a:pt x="9677" y="1157"/>
                </a:cubicBezTo>
                <a:cubicBezTo>
                  <a:pt x="9607" y="1157"/>
                  <a:pt x="9563" y="1095"/>
                  <a:pt x="9607" y="1069"/>
                </a:cubicBezTo>
                <a:cubicBezTo>
                  <a:pt x="9545" y="1051"/>
                  <a:pt x="9483" y="1051"/>
                  <a:pt x="9448" y="1078"/>
                </a:cubicBezTo>
                <a:cubicBezTo>
                  <a:pt x="9351" y="1069"/>
                  <a:pt x="9218" y="937"/>
                  <a:pt x="9165" y="1034"/>
                </a:cubicBezTo>
                <a:close/>
                <a:moveTo>
                  <a:pt x="8883" y="530"/>
                </a:moveTo>
                <a:cubicBezTo>
                  <a:pt x="8945" y="522"/>
                  <a:pt x="8945" y="566"/>
                  <a:pt x="8980" y="522"/>
                </a:cubicBezTo>
                <a:cubicBezTo>
                  <a:pt x="8945" y="495"/>
                  <a:pt x="8945" y="513"/>
                  <a:pt x="8892" y="486"/>
                </a:cubicBezTo>
                <a:close/>
                <a:moveTo>
                  <a:pt x="8724" y="795"/>
                </a:moveTo>
                <a:cubicBezTo>
                  <a:pt x="8742" y="813"/>
                  <a:pt x="8786" y="822"/>
                  <a:pt x="8821" y="831"/>
                </a:cubicBezTo>
                <a:cubicBezTo>
                  <a:pt x="8856" y="786"/>
                  <a:pt x="8724" y="769"/>
                  <a:pt x="8724" y="795"/>
                </a:cubicBezTo>
                <a:close/>
                <a:moveTo>
                  <a:pt x="8680" y="928"/>
                </a:moveTo>
                <a:cubicBezTo>
                  <a:pt x="8794" y="937"/>
                  <a:pt x="8653" y="972"/>
                  <a:pt x="8697" y="1007"/>
                </a:cubicBezTo>
                <a:cubicBezTo>
                  <a:pt x="8777" y="1025"/>
                  <a:pt x="8830" y="1025"/>
                  <a:pt x="8892" y="1025"/>
                </a:cubicBezTo>
                <a:cubicBezTo>
                  <a:pt x="8936" y="1016"/>
                  <a:pt x="8874" y="981"/>
                  <a:pt x="8927" y="972"/>
                </a:cubicBezTo>
                <a:cubicBezTo>
                  <a:pt x="8953" y="1007"/>
                  <a:pt x="8989" y="1051"/>
                  <a:pt x="9042" y="1069"/>
                </a:cubicBezTo>
                <a:cubicBezTo>
                  <a:pt x="9077" y="1060"/>
                  <a:pt x="9104" y="1034"/>
                  <a:pt x="9121" y="998"/>
                </a:cubicBezTo>
                <a:cubicBezTo>
                  <a:pt x="9051" y="981"/>
                  <a:pt x="8980" y="963"/>
                  <a:pt x="9042" y="1007"/>
                </a:cubicBezTo>
                <a:cubicBezTo>
                  <a:pt x="8980" y="989"/>
                  <a:pt x="8953" y="954"/>
                  <a:pt x="8892" y="937"/>
                </a:cubicBezTo>
                <a:cubicBezTo>
                  <a:pt x="8839" y="998"/>
                  <a:pt x="8742" y="892"/>
                  <a:pt x="8680" y="928"/>
                </a:cubicBezTo>
                <a:close/>
                <a:moveTo>
                  <a:pt x="8644" y="998"/>
                </a:moveTo>
                <a:cubicBezTo>
                  <a:pt x="8627" y="989"/>
                  <a:pt x="8636" y="972"/>
                  <a:pt x="8653" y="963"/>
                </a:cubicBezTo>
                <a:cubicBezTo>
                  <a:pt x="8600" y="954"/>
                  <a:pt x="8627" y="910"/>
                  <a:pt x="8574" y="901"/>
                </a:cubicBezTo>
                <a:cubicBezTo>
                  <a:pt x="8538" y="919"/>
                  <a:pt x="8600" y="1034"/>
                  <a:pt x="8644" y="998"/>
                </a:cubicBezTo>
                <a:close/>
                <a:moveTo>
                  <a:pt x="1219" y="3347"/>
                </a:moveTo>
                <a:cubicBezTo>
                  <a:pt x="1201" y="3374"/>
                  <a:pt x="1183" y="3391"/>
                  <a:pt x="1192" y="3409"/>
                </a:cubicBezTo>
                <a:cubicBezTo>
                  <a:pt x="1245" y="3356"/>
                  <a:pt x="1227" y="3488"/>
                  <a:pt x="1263" y="3409"/>
                </a:cubicBezTo>
                <a:cubicBezTo>
                  <a:pt x="1263" y="3382"/>
                  <a:pt x="1245" y="3391"/>
                  <a:pt x="1219" y="3347"/>
                </a:cubicBezTo>
                <a:close/>
                <a:moveTo>
                  <a:pt x="2084" y="2853"/>
                </a:moveTo>
                <a:cubicBezTo>
                  <a:pt x="2022" y="2906"/>
                  <a:pt x="1978" y="2932"/>
                  <a:pt x="1978" y="3003"/>
                </a:cubicBezTo>
                <a:cubicBezTo>
                  <a:pt x="1996" y="2985"/>
                  <a:pt x="2075" y="2897"/>
                  <a:pt x="2084" y="2853"/>
                </a:cubicBezTo>
                <a:close/>
                <a:moveTo>
                  <a:pt x="2358" y="1934"/>
                </a:moveTo>
                <a:cubicBezTo>
                  <a:pt x="2322" y="1987"/>
                  <a:pt x="2305" y="1978"/>
                  <a:pt x="2269" y="2014"/>
                </a:cubicBezTo>
                <a:cubicBezTo>
                  <a:pt x="2305" y="2040"/>
                  <a:pt x="2384" y="1970"/>
                  <a:pt x="2358" y="1934"/>
                </a:cubicBezTo>
                <a:close/>
                <a:moveTo>
                  <a:pt x="2561" y="1714"/>
                </a:moveTo>
                <a:cubicBezTo>
                  <a:pt x="2543" y="1775"/>
                  <a:pt x="2455" y="1775"/>
                  <a:pt x="2455" y="1837"/>
                </a:cubicBezTo>
                <a:cubicBezTo>
                  <a:pt x="2481" y="1828"/>
                  <a:pt x="2605" y="1749"/>
                  <a:pt x="2561" y="1714"/>
                </a:cubicBezTo>
                <a:close/>
                <a:moveTo>
                  <a:pt x="4168" y="592"/>
                </a:moveTo>
                <a:cubicBezTo>
                  <a:pt x="4150" y="619"/>
                  <a:pt x="4168" y="654"/>
                  <a:pt x="4159" y="680"/>
                </a:cubicBezTo>
                <a:lnTo>
                  <a:pt x="4229" y="645"/>
                </a:lnTo>
                <a:cubicBezTo>
                  <a:pt x="4221" y="610"/>
                  <a:pt x="4203" y="574"/>
                  <a:pt x="4168" y="592"/>
                </a:cubicBezTo>
                <a:close/>
                <a:moveTo>
                  <a:pt x="5139" y="592"/>
                </a:moveTo>
                <a:cubicBezTo>
                  <a:pt x="5068" y="619"/>
                  <a:pt x="5086" y="530"/>
                  <a:pt x="4998" y="583"/>
                </a:cubicBezTo>
                <a:cubicBezTo>
                  <a:pt x="4998" y="627"/>
                  <a:pt x="5068" y="601"/>
                  <a:pt x="5033" y="645"/>
                </a:cubicBezTo>
                <a:cubicBezTo>
                  <a:pt x="5086" y="636"/>
                  <a:pt x="5130" y="619"/>
                  <a:pt x="5139" y="592"/>
                </a:cubicBezTo>
                <a:close/>
                <a:moveTo>
                  <a:pt x="5377" y="151"/>
                </a:moveTo>
                <a:cubicBezTo>
                  <a:pt x="5316" y="177"/>
                  <a:pt x="5324" y="142"/>
                  <a:pt x="5298" y="142"/>
                </a:cubicBezTo>
                <a:cubicBezTo>
                  <a:pt x="5298" y="186"/>
                  <a:pt x="5342" y="177"/>
                  <a:pt x="5369" y="204"/>
                </a:cubicBezTo>
                <a:cubicBezTo>
                  <a:pt x="5369" y="230"/>
                  <a:pt x="5316" y="230"/>
                  <a:pt x="5342" y="265"/>
                </a:cubicBezTo>
                <a:cubicBezTo>
                  <a:pt x="5457" y="257"/>
                  <a:pt x="5377" y="221"/>
                  <a:pt x="5377" y="151"/>
                </a:cubicBezTo>
                <a:close/>
                <a:moveTo>
                  <a:pt x="6534" y="115"/>
                </a:moveTo>
                <a:cubicBezTo>
                  <a:pt x="6481" y="107"/>
                  <a:pt x="6437" y="115"/>
                  <a:pt x="6419" y="142"/>
                </a:cubicBezTo>
                <a:cubicBezTo>
                  <a:pt x="6490" y="133"/>
                  <a:pt x="6534" y="186"/>
                  <a:pt x="6534" y="115"/>
                </a:cubicBezTo>
                <a:close/>
                <a:moveTo>
                  <a:pt x="7020" y="451"/>
                </a:moveTo>
                <a:lnTo>
                  <a:pt x="6923" y="442"/>
                </a:lnTo>
                <a:cubicBezTo>
                  <a:pt x="6896" y="495"/>
                  <a:pt x="7029" y="513"/>
                  <a:pt x="7020" y="451"/>
                </a:cubicBezTo>
                <a:close/>
                <a:moveTo>
                  <a:pt x="7196" y="230"/>
                </a:moveTo>
                <a:cubicBezTo>
                  <a:pt x="7143" y="230"/>
                  <a:pt x="7082" y="212"/>
                  <a:pt x="7073" y="257"/>
                </a:cubicBezTo>
                <a:cubicBezTo>
                  <a:pt x="7117" y="248"/>
                  <a:pt x="7205" y="292"/>
                  <a:pt x="7196" y="230"/>
                </a:cubicBezTo>
                <a:close/>
                <a:moveTo>
                  <a:pt x="7488" y="318"/>
                </a:moveTo>
                <a:cubicBezTo>
                  <a:pt x="7426" y="301"/>
                  <a:pt x="7329" y="327"/>
                  <a:pt x="7364" y="363"/>
                </a:cubicBezTo>
                <a:cubicBezTo>
                  <a:pt x="7382" y="345"/>
                  <a:pt x="7505" y="416"/>
                  <a:pt x="7488" y="318"/>
                </a:cubicBezTo>
                <a:close/>
                <a:moveTo>
                  <a:pt x="7876" y="610"/>
                </a:moveTo>
                <a:cubicBezTo>
                  <a:pt x="7867" y="566"/>
                  <a:pt x="7832" y="539"/>
                  <a:pt x="7761" y="530"/>
                </a:cubicBezTo>
                <a:cubicBezTo>
                  <a:pt x="7708" y="610"/>
                  <a:pt x="7806" y="601"/>
                  <a:pt x="7876" y="610"/>
                </a:cubicBezTo>
                <a:close/>
                <a:moveTo>
                  <a:pt x="8265" y="380"/>
                </a:moveTo>
                <a:cubicBezTo>
                  <a:pt x="8221" y="327"/>
                  <a:pt x="8150" y="363"/>
                  <a:pt x="8097" y="301"/>
                </a:cubicBezTo>
                <a:cubicBezTo>
                  <a:pt x="8079" y="336"/>
                  <a:pt x="8123" y="327"/>
                  <a:pt x="8150" y="345"/>
                </a:cubicBezTo>
                <a:cubicBezTo>
                  <a:pt x="8185" y="371"/>
                  <a:pt x="8238" y="433"/>
                  <a:pt x="8265" y="380"/>
                </a:cubicBezTo>
                <a:close/>
                <a:moveTo>
                  <a:pt x="8459" y="866"/>
                </a:moveTo>
                <a:cubicBezTo>
                  <a:pt x="8379" y="857"/>
                  <a:pt x="8327" y="892"/>
                  <a:pt x="8282" y="928"/>
                </a:cubicBezTo>
                <a:cubicBezTo>
                  <a:pt x="8327" y="928"/>
                  <a:pt x="8397" y="989"/>
                  <a:pt x="8441" y="954"/>
                </a:cubicBezTo>
                <a:cubicBezTo>
                  <a:pt x="8397" y="937"/>
                  <a:pt x="8441" y="875"/>
                  <a:pt x="8459" y="866"/>
                </a:cubicBezTo>
                <a:close/>
                <a:moveTo>
                  <a:pt x="8009" y="839"/>
                </a:moveTo>
                <a:cubicBezTo>
                  <a:pt x="7991" y="892"/>
                  <a:pt x="8097" y="875"/>
                  <a:pt x="8141" y="901"/>
                </a:cubicBezTo>
                <a:cubicBezTo>
                  <a:pt x="8168" y="901"/>
                  <a:pt x="8176" y="884"/>
                  <a:pt x="8212" y="892"/>
                </a:cubicBezTo>
                <a:cubicBezTo>
                  <a:pt x="8194" y="937"/>
                  <a:pt x="8212" y="954"/>
                  <a:pt x="8256" y="954"/>
                </a:cubicBezTo>
                <a:cubicBezTo>
                  <a:pt x="8282" y="910"/>
                  <a:pt x="8221" y="910"/>
                  <a:pt x="8238" y="875"/>
                </a:cubicBezTo>
                <a:cubicBezTo>
                  <a:pt x="8300" y="901"/>
                  <a:pt x="8318" y="857"/>
                  <a:pt x="8353" y="848"/>
                </a:cubicBezTo>
                <a:cubicBezTo>
                  <a:pt x="8238" y="839"/>
                  <a:pt x="8097" y="884"/>
                  <a:pt x="8009" y="839"/>
                </a:cubicBezTo>
                <a:close/>
                <a:moveTo>
                  <a:pt x="7064" y="680"/>
                </a:moveTo>
                <a:cubicBezTo>
                  <a:pt x="7082" y="680"/>
                  <a:pt x="7090" y="689"/>
                  <a:pt x="7082" y="707"/>
                </a:cubicBezTo>
                <a:cubicBezTo>
                  <a:pt x="7143" y="707"/>
                  <a:pt x="7117" y="698"/>
                  <a:pt x="7170" y="716"/>
                </a:cubicBezTo>
                <a:cubicBezTo>
                  <a:pt x="7196" y="672"/>
                  <a:pt x="7055" y="672"/>
                  <a:pt x="7064" y="680"/>
                </a:cubicBezTo>
                <a:close/>
                <a:moveTo>
                  <a:pt x="6719" y="680"/>
                </a:moveTo>
                <a:cubicBezTo>
                  <a:pt x="6764" y="689"/>
                  <a:pt x="6790" y="680"/>
                  <a:pt x="6799" y="654"/>
                </a:cubicBezTo>
                <a:cubicBezTo>
                  <a:pt x="6772" y="654"/>
                  <a:pt x="6764" y="627"/>
                  <a:pt x="6719" y="636"/>
                </a:cubicBezTo>
                <a:close/>
                <a:moveTo>
                  <a:pt x="6596" y="663"/>
                </a:moveTo>
                <a:cubicBezTo>
                  <a:pt x="6614" y="707"/>
                  <a:pt x="6622" y="760"/>
                  <a:pt x="6702" y="760"/>
                </a:cubicBezTo>
                <a:cubicBezTo>
                  <a:pt x="6719" y="707"/>
                  <a:pt x="6675" y="725"/>
                  <a:pt x="6667" y="698"/>
                </a:cubicBezTo>
                <a:cubicBezTo>
                  <a:pt x="6667" y="698"/>
                  <a:pt x="6693" y="672"/>
                  <a:pt x="6667" y="663"/>
                </a:cubicBezTo>
                <a:close/>
                <a:moveTo>
                  <a:pt x="5386" y="848"/>
                </a:moveTo>
                <a:cubicBezTo>
                  <a:pt x="5439" y="839"/>
                  <a:pt x="5474" y="822"/>
                  <a:pt x="5483" y="795"/>
                </a:cubicBezTo>
                <a:cubicBezTo>
                  <a:pt x="5439" y="804"/>
                  <a:pt x="5430" y="769"/>
                  <a:pt x="5377" y="786"/>
                </a:cubicBezTo>
                <a:close/>
                <a:moveTo>
                  <a:pt x="539" y="5449"/>
                </a:moveTo>
                <a:cubicBezTo>
                  <a:pt x="512" y="5440"/>
                  <a:pt x="521" y="5396"/>
                  <a:pt x="521" y="5334"/>
                </a:cubicBezTo>
                <a:cubicBezTo>
                  <a:pt x="503" y="5369"/>
                  <a:pt x="468" y="5343"/>
                  <a:pt x="459" y="5396"/>
                </a:cubicBezTo>
                <a:cubicBezTo>
                  <a:pt x="477" y="5413"/>
                  <a:pt x="521" y="5519"/>
                  <a:pt x="539" y="5449"/>
                </a:cubicBezTo>
                <a:close/>
                <a:moveTo>
                  <a:pt x="433" y="5846"/>
                </a:moveTo>
                <a:cubicBezTo>
                  <a:pt x="442" y="5837"/>
                  <a:pt x="450" y="5828"/>
                  <a:pt x="468" y="5837"/>
                </a:cubicBezTo>
                <a:cubicBezTo>
                  <a:pt x="494" y="5784"/>
                  <a:pt x="459" y="5775"/>
                  <a:pt x="450" y="5731"/>
                </a:cubicBezTo>
                <a:cubicBezTo>
                  <a:pt x="450" y="5775"/>
                  <a:pt x="406" y="5837"/>
                  <a:pt x="433" y="5846"/>
                </a:cubicBezTo>
                <a:close/>
                <a:moveTo>
                  <a:pt x="6225" y="11179"/>
                </a:moveTo>
                <a:cubicBezTo>
                  <a:pt x="6181" y="11170"/>
                  <a:pt x="6181" y="11091"/>
                  <a:pt x="6137" y="11126"/>
                </a:cubicBezTo>
                <a:cubicBezTo>
                  <a:pt x="6146" y="11144"/>
                  <a:pt x="6190" y="11214"/>
                  <a:pt x="6225" y="11179"/>
                </a:cubicBezTo>
                <a:close/>
                <a:moveTo>
                  <a:pt x="6446" y="11364"/>
                </a:moveTo>
                <a:cubicBezTo>
                  <a:pt x="6410" y="11356"/>
                  <a:pt x="6410" y="11338"/>
                  <a:pt x="6428" y="11311"/>
                </a:cubicBezTo>
                <a:cubicBezTo>
                  <a:pt x="6375" y="11285"/>
                  <a:pt x="6357" y="11311"/>
                  <a:pt x="6304" y="11285"/>
                </a:cubicBezTo>
                <a:cubicBezTo>
                  <a:pt x="6287" y="11311"/>
                  <a:pt x="6366" y="11373"/>
                  <a:pt x="6384" y="11373"/>
                </a:cubicBezTo>
                <a:cubicBezTo>
                  <a:pt x="6393" y="11373"/>
                  <a:pt x="6393" y="11338"/>
                  <a:pt x="6410" y="11356"/>
                </a:cubicBezTo>
                <a:cubicBezTo>
                  <a:pt x="6402" y="11373"/>
                  <a:pt x="6437" y="11417"/>
                  <a:pt x="6446" y="11364"/>
                </a:cubicBezTo>
                <a:close/>
                <a:moveTo>
                  <a:pt x="6764" y="11382"/>
                </a:moveTo>
                <a:cubicBezTo>
                  <a:pt x="6781" y="11347"/>
                  <a:pt x="6693" y="11294"/>
                  <a:pt x="6667" y="11320"/>
                </a:cubicBezTo>
                <a:cubicBezTo>
                  <a:pt x="6693" y="11338"/>
                  <a:pt x="6719" y="11364"/>
                  <a:pt x="6764" y="11382"/>
                </a:cubicBezTo>
                <a:close/>
                <a:moveTo>
                  <a:pt x="11982" y="11779"/>
                </a:moveTo>
                <a:cubicBezTo>
                  <a:pt x="12053" y="11762"/>
                  <a:pt x="12026" y="11682"/>
                  <a:pt x="11964" y="11726"/>
                </a:cubicBezTo>
                <a:close/>
                <a:moveTo>
                  <a:pt x="11514" y="11956"/>
                </a:moveTo>
                <a:cubicBezTo>
                  <a:pt x="11523" y="12000"/>
                  <a:pt x="11576" y="11983"/>
                  <a:pt x="11629" y="11974"/>
                </a:cubicBezTo>
                <a:cubicBezTo>
                  <a:pt x="11629" y="11912"/>
                  <a:pt x="11567" y="11938"/>
                  <a:pt x="11514" y="11956"/>
                </a:cubicBezTo>
                <a:close/>
                <a:moveTo>
                  <a:pt x="11099" y="10861"/>
                </a:moveTo>
                <a:cubicBezTo>
                  <a:pt x="11117" y="10888"/>
                  <a:pt x="11108" y="10958"/>
                  <a:pt x="11152" y="10949"/>
                </a:cubicBezTo>
                <a:cubicBezTo>
                  <a:pt x="11161" y="10932"/>
                  <a:pt x="11161" y="10905"/>
                  <a:pt x="11152" y="10870"/>
                </a:cubicBezTo>
                <a:cubicBezTo>
                  <a:pt x="11126" y="10879"/>
                  <a:pt x="11117" y="10861"/>
                  <a:pt x="11099" y="10861"/>
                </a:cubicBezTo>
                <a:close/>
                <a:moveTo>
                  <a:pt x="10746" y="10879"/>
                </a:moveTo>
                <a:cubicBezTo>
                  <a:pt x="10737" y="10905"/>
                  <a:pt x="10764" y="10905"/>
                  <a:pt x="10772" y="10923"/>
                </a:cubicBezTo>
                <a:cubicBezTo>
                  <a:pt x="10772" y="10958"/>
                  <a:pt x="10755" y="11002"/>
                  <a:pt x="10808" y="10994"/>
                </a:cubicBezTo>
                <a:cubicBezTo>
                  <a:pt x="10808" y="10976"/>
                  <a:pt x="10799" y="10967"/>
                  <a:pt x="10790" y="10949"/>
                </a:cubicBezTo>
                <a:cubicBezTo>
                  <a:pt x="10817" y="10949"/>
                  <a:pt x="10834" y="10932"/>
                  <a:pt x="10825" y="10905"/>
                </a:cubicBezTo>
                <a:cubicBezTo>
                  <a:pt x="10781" y="10914"/>
                  <a:pt x="10764" y="10888"/>
                  <a:pt x="10746" y="10879"/>
                </a:cubicBezTo>
                <a:close/>
                <a:moveTo>
                  <a:pt x="10781" y="12283"/>
                </a:moveTo>
                <a:cubicBezTo>
                  <a:pt x="10834" y="12274"/>
                  <a:pt x="10958" y="12300"/>
                  <a:pt x="10949" y="12239"/>
                </a:cubicBezTo>
                <a:cubicBezTo>
                  <a:pt x="10931" y="12194"/>
                  <a:pt x="10922" y="12283"/>
                  <a:pt x="10870" y="12265"/>
                </a:cubicBezTo>
                <a:cubicBezTo>
                  <a:pt x="10870" y="12247"/>
                  <a:pt x="10870" y="12230"/>
                  <a:pt x="10834" y="12239"/>
                </a:cubicBezTo>
                <a:cubicBezTo>
                  <a:pt x="10870" y="12292"/>
                  <a:pt x="10772" y="12247"/>
                  <a:pt x="10781" y="12283"/>
                </a:cubicBezTo>
                <a:close/>
                <a:moveTo>
                  <a:pt x="10622" y="11002"/>
                </a:moveTo>
                <a:cubicBezTo>
                  <a:pt x="10658" y="11002"/>
                  <a:pt x="10711" y="10967"/>
                  <a:pt x="10693" y="10923"/>
                </a:cubicBezTo>
                <a:cubicBezTo>
                  <a:pt x="10640" y="10932"/>
                  <a:pt x="10613" y="11020"/>
                  <a:pt x="10552" y="10976"/>
                </a:cubicBezTo>
                <a:cubicBezTo>
                  <a:pt x="10534" y="11020"/>
                  <a:pt x="10596" y="11011"/>
                  <a:pt x="10622" y="11002"/>
                </a:cubicBezTo>
                <a:close/>
                <a:moveTo>
                  <a:pt x="10446" y="11082"/>
                </a:moveTo>
                <a:cubicBezTo>
                  <a:pt x="10472" y="11055"/>
                  <a:pt x="10516" y="11047"/>
                  <a:pt x="10516" y="10994"/>
                </a:cubicBezTo>
                <a:cubicBezTo>
                  <a:pt x="10454" y="10976"/>
                  <a:pt x="10384" y="11055"/>
                  <a:pt x="10446" y="11082"/>
                </a:cubicBezTo>
                <a:close/>
                <a:moveTo>
                  <a:pt x="9324" y="12203"/>
                </a:moveTo>
                <a:cubicBezTo>
                  <a:pt x="9280" y="12186"/>
                  <a:pt x="9298" y="12141"/>
                  <a:pt x="9236" y="12141"/>
                </a:cubicBezTo>
                <a:cubicBezTo>
                  <a:pt x="9218" y="12177"/>
                  <a:pt x="9298" y="12230"/>
                  <a:pt x="9324" y="12203"/>
                </a:cubicBezTo>
                <a:close/>
                <a:moveTo>
                  <a:pt x="8097" y="11506"/>
                </a:moveTo>
                <a:lnTo>
                  <a:pt x="8115" y="11444"/>
                </a:lnTo>
                <a:lnTo>
                  <a:pt x="8070" y="11426"/>
                </a:lnTo>
                <a:cubicBezTo>
                  <a:pt x="8053" y="11470"/>
                  <a:pt x="8053" y="11497"/>
                  <a:pt x="8097" y="11506"/>
                </a:cubicBezTo>
                <a:close/>
                <a:moveTo>
                  <a:pt x="5960" y="10870"/>
                </a:moveTo>
                <a:cubicBezTo>
                  <a:pt x="6013" y="10896"/>
                  <a:pt x="6128" y="10914"/>
                  <a:pt x="6110" y="10896"/>
                </a:cubicBezTo>
                <a:cubicBezTo>
                  <a:pt x="6075" y="10896"/>
                  <a:pt x="5934" y="10844"/>
                  <a:pt x="5960" y="10870"/>
                </a:cubicBezTo>
                <a:close/>
                <a:moveTo>
                  <a:pt x="5784" y="10693"/>
                </a:moveTo>
                <a:cubicBezTo>
                  <a:pt x="5819" y="10720"/>
                  <a:pt x="5801" y="10764"/>
                  <a:pt x="5863" y="10773"/>
                </a:cubicBezTo>
                <a:cubicBezTo>
                  <a:pt x="5881" y="10738"/>
                  <a:pt x="5819" y="10667"/>
                  <a:pt x="5784" y="10693"/>
                </a:cubicBezTo>
                <a:close/>
                <a:moveTo>
                  <a:pt x="5563" y="10844"/>
                </a:moveTo>
                <a:cubicBezTo>
                  <a:pt x="5589" y="10782"/>
                  <a:pt x="5466" y="10799"/>
                  <a:pt x="5439" y="10799"/>
                </a:cubicBezTo>
                <a:cubicBezTo>
                  <a:pt x="5474" y="10817"/>
                  <a:pt x="5519" y="10861"/>
                  <a:pt x="5563" y="10844"/>
                </a:cubicBezTo>
                <a:close/>
                <a:moveTo>
                  <a:pt x="4989" y="10481"/>
                </a:moveTo>
                <a:cubicBezTo>
                  <a:pt x="5042" y="10490"/>
                  <a:pt x="5015" y="10526"/>
                  <a:pt x="5024" y="10543"/>
                </a:cubicBezTo>
                <a:cubicBezTo>
                  <a:pt x="5095" y="10570"/>
                  <a:pt x="5148" y="10587"/>
                  <a:pt x="5192" y="10561"/>
                </a:cubicBezTo>
                <a:cubicBezTo>
                  <a:pt x="5183" y="10587"/>
                  <a:pt x="5218" y="10596"/>
                  <a:pt x="5227" y="10614"/>
                </a:cubicBezTo>
                <a:cubicBezTo>
                  <a:pt x="5333" y="10596"/>
                  <a:pt x="5457" y="10667"/>
                  <a:pt x="5554" y="10711"/>
                </a:cubicBezTo>
                <a:cubicBezTo>
                  <a:pt x="5545" y="10676"/>
                  <a:pt x="5651" y="10738"/>
                  <a:pt x="5598" y="10693"/>
                </a:cubicBezTo>
                <a:cubicBezTo>
                  <a:pt x="5563" y="10676"/>
                  <a:pt x="5554" y="10693"/>
                  <a:pt x="5527" y="10685"/>
                </a:cubicBezTo>
                <a:cubicBezTo>
                  <a:pt x="5527" y="10649"/>
                  <a:pt x="5474" y="10614"/>
                  <a:pt x="5448" y="10587"/>
                </a:cubicBezTo>
                <a:cubicBezTo>
                  <a:pt x="5413" y="10579"/>
                  <a:pt x="5395" y="10587"/>
                  <a:pt x="5351" y="10579"/>
                </a:cubicBezTo>
                <a:cubicBezTo>
                  <a:pt x="5316" y="10561"/>
                  <a:pt x="5271" y="10517"/>
                  <a:pt x="5227" y="10499"/>
                </a:cubicBezTo>
                <a:cubicBezTo>
                  <a:pt x="5210" y="10490"/>
                  <a:pt x="5201" y="10508"/>
                  <a:pt x="5174" y="10499"/>
                </a:cubicBezTo>
                <a:cubicBezTo>
                  <a:pt x="5130" y="10473"/>
                  <a:pt x="5015" y="10420"/>
                  <a:pt x="4989" y="10481"/>
                </a:cubicBezTo>
                <a:close/>
                <a:moveTo>
                  <a:pt x="2905" y="9978"/>
                </a:moveTo>
                <a:cubicBezTo>
                  <a:pt x="2949" y="9996"/>
                  <a:pt x="2976" y="10040"/>
                  <a:pt x="3011" y="10049"/>
                </a:cubicBezTo>
                <a:cubicBezTo>
                  <a:pt x="3055" y="10066"/>
                  <a:pt x="3073" y="10040"/>
                  <a:pt x="3108" y="10040"/>
                </a:cubicBezTo>
                <a:cubicBezTo>
                  <a:pt x="3126" y="10049"/>
                  <a:pt x="3117" y="10058"/>
                  <a:pt x="3117" y="10066"/>
                </a:cubicBezTo>
                <a:cubicBezTo>
                  <a:pt x="3135" y="10066"/>
                  <a:pt x="3143" y="10049"/>
                  <a:pt x="3143" y="10049"/>
                </a:cubicBezTo>
                <a:cubicBezTo>
                  <a:pt x="3232" y="10066"/>
                  <a:pt x="3276" y="10066"/>
                  <a:pt x="3311" y="10031"/>
                </a:cubicBezTo>
                <a:cubicBezTo>
                  <a:pt x="3249" y="10005"/>
                  <a:pt x="3143" y="10014"/>
                  <a:pt x="3046" y="9996"/>
                </a:cubicBezTo>
                <a:cubicBezTo>
                  <a:pt x="2993" y="9987"/>
                  <a:pt x="2940" y="9916"/>
                  <a:pt x="2905" y="9978"/>
                </a:cubicBezTo>
                <a:close/>
                <a:moveTo>
                  <a:pt x="477" y="8883"/>
                </a:moveTo>
                <a:cubicBezTo>
                  <a:pt x="494" y="8927"/>
                  <a:pt x="494" y="8972"/>
                  <a:pt x="539" y="8998"/>
                </a:cubicBezTo>
                <a:cubicBezTo>
                  <a:pt x="592" y="8989"/>
                  <a:pt x="503" y="8857"/>
                  <a:pt x="477" y="8883"/>
                </a:cubicBezTo>
                <a:close/>
                <a:moveTo>
                  <a:pt x="759" y="9157"/>
                </a:moveTo>
                <a:cubicBezTo>
                  <a:pt x="742" y="9078"/>
                  <a:pt x="653" y="9122"/>
                  <a:pt x="671" y="9157"/>
                </a:cubicBezTo>
                <a:cubicBezTo>
                  <a:pt x="698" y="9122"/>
                  <a:pt x="724" y="9210"/>
                  <a:pt x="759" y="9157"/>
                </a:cubicBezTo>
                <a:close/>
                <a:moveTo>
                  <a:pt x="768" y="9033"/>
                </a:moveTo>
                <a:cubicBezTo>
                  <a:pt x="786" y="9069"/>
                  <a:pt x="742" y="9086"/>
                  <a:pt x="786" y="9139"/>
                </a:cubicBezTo>
                <a:cubicBezTo>
                  <a:pt x="874" y="9201"/>
                  <a:pt x="848" y="9025"/>
                  <a:pt x="768" y="9033"/>
                </a:cubicBezTo>
                <a:close/>
                <a:moveTo>
                  <a:pt x="2861" y="10022"/>
                </a:moveTo>
                <a:cubicBezTo>
                  <a:pt x="2870" y="9987"/>
                  <a:pt x="2834" y="9969"/>
                  <a:pt x="2852" y="9925"/>
                </a:cubicBezTo>
                <a:cubicBezTo>
                  <a:pt x="2861" y="9925"/>
                  <a:pt x="2879" y="9934"/>
                  <a:pt x="2887" y="9925"/>
                </a:cubicBezTo>
                <a:cubicBezTo>
                  <a:pt x="2790" y="9899"/>
                  <a:pt x="2755" y="9996"/>
                  <a:pt x="2861" y="10022"/>
                </a:cubicBezTo>
                <a:close/>
                <a:moveTo>
                  <a:pt x="2278" y="9033"/>
                </a:moveTo>
                <a:cubicBezTo>
                  <a:pt x="2287" y="9078"/>
                  <a:pt x="2349" y="9086"/>
                  <a:pt x="2384" y="9078"/>
                </a:cubicBezTo>
                <a:cubicBezTo>
                  <a:pt x="2331" y="9060"/>
                  <a:pt x="2331" y="9007"/>
                  <a:pt x="2278" y="9033"/>
                </a:cubicBezTo>
                <a:close/>
                <a:moveTo>
                  <a:pt x="1996" y="8866"/>
                </a:moveTo>
                <a:cubicBezTo>
                  <a:pt x="2049" y="8866"/>
                  <a:pt x="2013" y="8910"/>
                  <a:pt x="2040" y="8945"/>
                </a:cubicBezTo>
                <a:cubicBezTo>
                  <a:pt x="2066" y="8919"/>
                  <a:pt x="2084" y="8919"/>
                  <a:pt x="2084" y="8883"/>
                </a:cubicBezTo>
                <a:cubicBezTo>
                  <a:pt x="2057" y="8892"/>
                  <a:pt x="2022" y="8821"/>
                  <a:pt x="1996" y="8866"/>
                </a:cubicBezTo>
                <a:close/>
                <a:moveTo>
                  <a:pt x="1528" y="8301"/>
                </a:moveTo>
                <a:cubicBezTo>
                  <a:pt x="1510" y="8327"/>
                  <a:pt x="1536" y="8371"/>
                  <a:pt x="1572" y="8354"/>
                </a:cubicBezTo>
                <a:cubicBezTo>
                  <a:pt x="1581" y="8327"/>
                  <a:pt x="1563" y="8283"/>
                  <a:pt x="1528" y="8301"/>
                </a:cubicBezTo>
                <a:close/>
                <a:moveTo>
                  <a:pt x="839" y="8724"/>
                </a:moveTo>
                <a:cubicBezTo>
                  <a:pt x="848" y="8795"/>
                  <a:pt x="883" y="8795"/>
                  <a:pt x="927" y="8848"/>
                </a:cubicBezTo>
                <a:cubicBezTo>
                  <a:pt x="865" y="8866"/>
                  <a:pt x="945" y="8919"/>
                  <a:pt x="945" y="8919"/>
                </a:cubicBezTo>
                <a:cubicBezTo>
                  <a:pt x="962" y="8954"/>
                  <a:pt x="936" y="8980"/>
                  <a:pt x="962" y="9025"/>
                </a:cubicBezTo>
                <a:cubicBezTo>
                  <a:pt x="1007" y="8972"/>
                  <a:pt x="1042" y="9095"/>
                  <a:pt x="1086" y="9078"/>
                </a:cubicBezTo>
                <a:cubicBezTo>
                  <a:pt x="1104" y="9104"/>
                  <a:pt x="1157" y="9139"/>
                  <a:pt x="1104" y="9148"/>
                </a:cubicBezTo>
                <a:cubicBezTo>
                  <a:pt x="1068" y="9113"/>
                  <a:pt x="1086" y="9069"/>
                  <a:pt x="1042" y="9086"/>
                </a:cubicBezTo>
                <a:cubicBezTo>
                  <a:pt x="1042" y="9122"/>
                  <a:pt x="1060" y="9148"/>
                  <a:pt x="1086" y="9166"/>
                </a:cubicBezTo>
                <a:cubicBezTo>
                  <a:pt x="1095" y="9184"/>
                  <a:pt x="1139" y="9192"/>
                  <a:pt x="1174" y="9210"/>
                </a:cubicBezTo>
                <a:cubicBezTo>
                  <a:pt x="1210" y="9228"/>
                  <a:pt x="1236" y="9254"/>
                  <a:pt x="1219" y="9281"/>
                </a:cubicBezTo>
                <a:cubicBezTo>
                  <a:pt x="1210" y="9272"/>
                  <a:pt x="1192" y="9272"/>
                  <a:pt x="1201" y="9289"/>
                </a:cubicBezTo>
                <a:cubicBezTo>
                  <a:pt x="1254" y="9281"/>
                  <a:pt x="1227" y="9422"/>
                  <a:pt x="1307" y="9378"/>
                </a:cubicBezTo>
                <a:cubicBezTo>
                  <a:pt x="1307" y="9351"/>
                  <a:pt x="1254" y="9325"/>
                  <a:pt x="1272" y="9298"/>
                </a:cubicBezTo>
                <a:cubicBezTo>
                  <a:pt x="1333" y="9369"/>
                  <a:pt x="1360" y="9440"/>
                  <a:pt x="1430" y="9440"/>
                </a:cubicBezTo>
                <a:cubicBezTo>
                  <a:pt x="1439" y="9448"/>
                  <a:pt x="1422" y="9493"/>
                  <a:pt x="1430" y="9493"/>
                </a:cubicBezTo>
                <a:cubicBezTo>
                  <a:pt x="1430" y="9510"/>
                  <a:pt x="1528" y="9572"/>
                  <a:pt x="1528" y="9581"/>
                </a:cubicBezTo>
                <a:cubicBezTo>
                  <a:pt x="1528" y="9581"/>
                  <a:pt x="1510" y="9599"/>
                  <a:pt x="1510" y="9607"/>
                </a:cubicBezTo>
                <a:cubicBezTo>
                  <a:pt x="1536" y="9634"/>
                  <a:pt x="1589" y="9625"/>
                  <a:pt x="1607" y="9660"/>
                </a:cubicBezTo>
                <a:cubicBezTo>
                  <a:pt x="1598" y="9678"/>
                  <a:pt x="1581" y="9696"/>
                  <a:pt x="1598" y="9704"/>
                </a:cubicBezTo>
                <a:cubicBezTo>
                  <a:pt x="1651" y="9704"/>
                  <a:pt x="1625" y="9669"/>
                  <a:pt x="1625" y="9634"/>
                </a:cubicBezTo>
                <a:cubicBezTo>
                  <a:pt x="1704" y="9669"/>
                  <a:pt x="1678" y="9599"/>
                  <a:pt x="1766" y="9643"/>
                </a:cubicBezTo>
                <a:cubicBezTo>
                  <a:pt x="1792" y="9660"/>
                  <a:pt x="1757" y="9687"/>
                  <a:pt x="1810" y="9704"/>
                </a:cubicBezTo>
                <a:cubicBezTo>
                  <a:pt x="1837" y="9687"/>
                  <a:pt x="1863" y="9704"/>
                  <a:pt x="1890" y="9713"/>
                </a:cubicBezTo>
                <a:cubicBezTo>
                  <a:pt x="1987" y="9757"/>
                  <a:pt x="2102" y="9810"/>
                  <a:pt x="2207" y="9881"/>
                </a:cubicBezTo>
                <a:cubicBezTo>
                  <a:pt x="2234" y="9863"/>
                  <a:pt x="2252" y="9846"/>
                  <a:pt x="2296" y="9863"/>
                </a:cubicBezTo>
                <a:cubicBezTo>
                  <a:pt x="2481" y="9925"/>
                  <a:pt x="2561" y="9943"/>
                  <a:pt x="2755" y="9996"/>
                </a:cubicBezTo>
                <a:cubicBezTo>
                  <a:pt x="2799" y="9899"/>
                  <a:pt x="2640" y="9925"/>
                  <a:pt x="2578" y="9908"/>
                </a:cubicBezTo>
                <a:cubicBezTo>
                  <a:pt x="2534" y="9890"/>
                  <a:pt x="2481" y="9863"/>
                  <a:pt x="2437" y="9846"/>
                </a:cubicBezTo>
                <a:cubicBezTo>
                  <a:pt x="2393" y="9819"/>
                  <a:pt x="2358" y="9793"/>
                  <a:pt x="2313" y="9775"/>
                </a:cubicBezTo>
                <a:cubicBezTo>
                  <a:pt x="2305" y="9802"/>
                  <a:pt x="2287" y="9802"/>
                  <a:pt x="2260" y="9802"/>
                </a:cubicBezTo>
                <a:cubicBezTo>
                  <a:pt x="2199" y="9757"/>
                  <a:pt x="2146" y="9740"/>
                  <a:pt x="2093" y="9722"/>
                </a:cubicBezTo>
                <a:cubicBezTo>
                  <a:pt x="2040" y="9704"/>
                  <a:pt x="1987" y="9687"/>
                  <a:pt x="1916" y="9660"/>
                </a:cubicBezTo>
                <a:cubicBezTo>
                  <a:pt x="1925" y="9634"/>
                  <a:pt x="1987" y="9643"/>
                  <a:pt x="1925" y="9616"/>
                </a:cubicBezTo>
                <a:cubicBezTo>
                  <a:pt x="1890" y="9634"/>
                  <a:pt x="1854" y="9607"/>
                  <a:pt x="1819" y="9625"/>
                </a:cubicBezTo>
                <a:cubicBezTo>
                  <a:pt x="1766" y="9581"/>
                  <a:pt x="1713" y="9546"/>
                  <a:pt x="1660" y="9519"/>
                </a:cubicBezTo>
                <a:cubicBezTo>
                  <a:pt x="1616" y="9484"/>
                  <a:pt x="1581" y="9457"/>
                  <a:pt x="1572" y="9422"/>
                </a:cubicBezTo>
                <a:cubicBezTo>
                  <a:pt x="1501" y="9395"/>
                  <a:pt x="1448" y="9342"/>
                  <a:pt x="1430" y="9289"/>
                </a:cubicBezTo>
                <a:cubicBezTo>
                  <a:pt x="1413" y="9316"/>
                  <a:pt x="1386" y="9307"/>
                  <a:pt x="1369" y="9289"/>
                </a:cubicBezTo>
                <a:cubicBezTo>
                  <a:pt x="1342" y="9272"/>
                  <a:pt x="1324" y="9236"/>
                  <a:pt x="1298" y="9236"/>
                </a:cubicBezTo>
                <a:cubicBezTo>
                  <a:pt x="1324" y="9219"/>
                  <a:pt x="1351" y="9254"/>
                  <a:pt x="1377" y="9236"/>
                </a:cubicBezTo>
                <a:cubicBezTo>
                  <a:pt x="1316" y="9210"/>
                  <a:pt x="1324" y="9175"/>
                  <a:pt x="1272" y="9113"/>
                </a:cubicBezTo>
                <a:cubicBezTo>
                  <a:pt x="1245" y="9122"/>
                  <a:pt x="1254" y="9139"/>
                  <a:pt x="1272" y="9157"/>
                </a:cubicBezTo>
                <a:cubicBezTo>
                  <a:pt x="1280" y="9166"/>
                  <a:pt x="1307" y="9184"/>
                  <a:pt x="1289" y="9192"/>
                </a:cubicBezTo>
                <a:cubicBezTo>
                  <a:pt x="1236" y="9228"/>
                  <a:pt x="1236" y="9131"/>
                  <a:pt x="1174" y="9078"/>
                </a:cubicBezTo>
                <a:cubicBezTo>
                  <a:pt x="1157" y="9086"/>
                  <a:pt x="1139" y="9095"/>
                  <a:pt x="1121" y="9069"/>
                </a:cubicBezTo>
                <a:cubicBezTo>
                  <a:pt x="1183" y="9069"/>
                  <a:pt x="1130" y="9060"/>
                  <a:pt x="1104" y="9016"/>
                </a:cubicBezTo>
                <a:cubicBezTo>
                  <a:pt x="1068" y="8945"/>
                  <a:pt x="1042" y="8901"/>
                  <a:pt x="989" y="8892"/>
                </a:cubicBezTo>
                <a:cubicBezTo>
                  <a:pt x="1015" y="8883"/>
                  <a:pt x="1033" y="8874"/>
                  <a:pt x="1051" y="8883"/>
                </a:cubicBezTo>
                <a:cubicBezTo>
                  <a:pt x="1033" y="8813"/>
                  <a:pt x="998" y="8848"/>
                  <a:pt x="962" y="8821"/>
                </a:cubicBezTo>
                <a:cubicBezTo>
                  <a:pt x="945" y="8769"/>
                  <a:pt x="918" y="8724"/>
                  <a:pt x="901" y="8680"/>
                </a:cubicBezTo>
                <a:cubicBezTo>
                  <a:pt x="883" y="8636"/>
                  <a:pt x="874" y="8601"/>
                  <a:pt x="892" y="8583"/>
                </a:cubicBezTo>
                <a:cubicBezTo>
                  <a:pt x="909" y="8574"/>
                  <a:pt x="936" y="8592"/>
                  <a:pt x="927" y="8565"/>
                </a:cubicBezTo>
                <a:cubicBezTo>
                  <a:pt x="901" y="8548"/>
                  <a:pt x="865" y="8557"/>
                  <a:pt x="839" y="8539"/>
                </a:cubicBezTo>
                <a:cubicBezTo>
                  <a:pt x="821" y="8495"/>
                  <a:pt x="865" y="8442"/>
                  <a:pt x="795" y="8442"/>
                </a:cubicBezTo>
                <a:cubicBezTo>
                  <a:pt x="812" y="8521"/>
                  <a:pt x="865" y="8565"/>
                  <a:pt x="830" y="8610"/>
                </a:cubicBezTo>
                <a:cubicBezTo>
                  <a:pt x="812" y="8583"/>
                  <a:pt x="786" y="8539"/>
                  <a:pt x="759" y="8504"/>
                </a:cubicBezTo>
                <a:cubicBezTo>
                  <a:pt x="706" y="8433"/>
                  <a:pt x="751" y="8468"/>
                  <a:pt x="733" y="8406"/>
                </a:cubicBezTo>
                <a:cubicBezTo>
                  <a:pt x="671" y="8380"/>
                  <a:pt x="680" y="8468"/>
                  <a:pt x="724" y="8557"/>
                </a:cubicBezTo>
                <a:cubicBezTo>
                  <a:pt x="759" y="8654"/>
                  <a:pt x="821" y="8733"/>
                  <a:pt x="839" y="8724"/>
                </a:cubicBezTo>
                <a:close/>
                <a:moveTo>
                  <a:pt x="486" y="7921"/>
                </a:moveTo>
                <a:cubicBezTo>
                  <a:pt x="539" y="7921"/>
                  <a:pt x="530" y="7850"/>
                  <a:pt x="494" y="7824"/>
                </a:cubicBezTo>
                <a:cubicBezTo>
                  <a:pt x="442" y="7824"/>
                  <a:pt x="450" y="7894"/>
                  <a:pt x="486" y="7921"/>
                </a:cubicBezTo>
                <a:close/>
                <a:moveTo>
                  <a:pt x="97" y="7373"/>
                </a:moveTo>
                <a:cubicBezTo>
                  <a:pt x="97" y="7435"/>
                  <a:pt x="115" y="7506"/>
                  <a:pt x="97" y="7541"/>
                </a:cubicBezTo>
                <a:cubicBezTo>
                  <a:pt x="115" y="7524"/>
                  <a:pt x="185" y="7462"/>
                  <a:pt x="150" y="7435"/>
                </a:cubicBezTo>
                <a:cubicBezTo>
                  <a:pt x="150" y="7444"/>
                  <a:pt x="150" y="7453"/>
                  <a:pt x="132" y="7453"/>
                </a:cubicBezTo>
                <a:cubicBezTo>
                  <a:pt x="124" y="7418"/>
                  <a:pt x="124" y="7382"/>
                  <a:pt x="97" y="7373"/>
                </a:cubicBezTo>
                <a:close/>
                <a:moveTo>
                  <a:pt x="247" y="7232"/>
                </a:moveTo>
                <a:cubicBezTo>
                  <a:pt x="221" y="7259"/>
                  <a:pt x="238" y="7329"/>
                  <a:pt x="265" y="7347"/>
                </a:cubicBezTo>
                <a:cubicBezTo>
                  <a:pt x="291" y="7320"/>
                  <a:pt x="274" y="7250"/>
                  <a:pt x="247" y="7232"/>
                </a:cubicBezTo>
                <a:close/>
                <a:moveTo>
                  <a:pt x="327" y="7179"/>
                </a:moveTo>
                <a:cubicBezTo>
                  <a:pt x="265" y="7170"/>
                  <a:pt x="283" y="7223"/>
                  <a:pt x="291" y="7267"/>
                </a:cubicBezTo>
                <a:cubicBezTo>
                  <a:pt x="344" y="7294"/>
                  <a:pt x="318" y="7214"/>
                  <a:pt x="327" y="7179"/>
                </a:cubicBezTo>
                <a:close/>
                <a:moveTo>
                  <a:pt x="1192" y="7144"/>
                </a:moveTo>
                <a:cubicBezTo>
                  <a:pt x="1148" y="7188"/>
                  <a:pt x="1210" y="7214"/>
                  <a:pt x="1236" y="7250"/>
                </a:cubicBezTo>
                <a:cubicBezTo>
                  <a:pt x="1236" y="7197"/>
                  <a:pt x="1227" y="7161"/>
                  <a:pt x="1192" y="7144"/>
                </a:cubicBezTo>
                <a:close/>
                <a:moveTo>
                  <a:pt x="1280" y="7117"/>
                </a:moveTo>
                <a:cubicBezTo>
                  <a:pt x="1324" y="7126"/>
                  <a:pt x="1324" y="7091"/>
                  <a:pt x="1324" y="7047"/>
                </a:cubicBezTo>
                <a:cubicBezTo>
                  <a:pt x="1280" y="7038"/>
                  <a:pt x="1280" y="7082"/>
                  <a:pt x="1280" y="7117"/>
                </a:cubicBezTo>
                <a:close/>
                <a:moveTo>
                  <a:pt x="1210" y="6905"/>
                </a:moveTo>
                <a:cubicBezTo>
                  <a:pt x="1201" y="6941"/>
                  <a:pt x="1192" y="6976"/>
                  <a:pt x="1227" y="6985"/>
                </a:cubicBezTo>
                <a:cubicBezTo>
                  <a:pt x="1254" y="6958"/>
                  <a:pt x="1263" y="6897"/>
                  <a:pt x="1210" y="6905"/>
                </a:cubicBezTo>
                <a:close/>
                <a:moveTo>
                  <a:pt x="494" y="6632"/>
                </a:moveTo>
                <a:cubicBezTo>
                  <a:pt x="459" y="6694"/>
                  <a:pt x="521" y="6667"/>
                  <a:pt x="503" y="6720"/>
                </a:cubicBezTo>
                <a:cubicBezTo>
                  <a:pt x="494" y="6755"/>
                  <a:pt x="424" y="6897"/>
                  <a:pt x="486" y="6923"/>
                </a:cubicBezTo>
                <a:cubicBezTo>
                  <a:pt x="503" y="6861"/>
                  <a:pt x="477" y="6782"/>
                  <a:pt x="521" y="6764"/>
                </a:cubicBezTo>
                <a:cubicBezTo>
                  <a:pt x="512" y="6764"/>
                  <a:pt x="521" y="6817"/>
                  <a:pt x="530" y="6782"/>
                </a:cubicBezTo>
                <a:cubicBezTo>
                  <a:pt x="512" y="6764"/>
                  <a:pt x="521" y="6720"/>
                  <a:pt x="530" y="6685"/>
                </a:cubicBezTo>
                <a:cubicBezTo>
                  <a:pt x="530" y="6658"/>
                  <a:pt x="530" y="6623"/>
                  <a:pt x="494" y="6632"/>
                </a:cubicBezTo>
                <a:close/>
                <a:moveTo>
                  <a:pt x="1227" y="6711"/>
                </a:moveTo>
                <a:cubicBezTo>
                  <a:pt x="1236" y="6755"/>
                  <a:pt x="1201" y="6746"/>
                  <a:pt x="1201" y="6782"/>
                </a:cubicBezTo>
                <a:cubicBezTo>
                  <a:pt x="1227" y="6782"/>
                  <a:pt x="1245" y="6782"/>
                  <a:pt x="1263" y="6773"/>
                </a:cubicBezTo>
                <a:cubicBezTo>
                  <a:pt x="1272" y="6738"/>
                  <a:pt x="1254" y="6729"/>
                  <a:pt x="1227" y="6711"/>
                </a:cubicBezTo>
                <a:close/>
                <a:moveTo>
                  <a:pt x="565" y="6058"/>
                </a:moveTo>
                <a:cubicBezTo>
                  <a:pt x="574" y="6164"/>
                  <a:pt x="486" y="6199"/>
                  <a:pt x="530" y="6243"/>
                </a:cubicBezTo>
                <a:cubicBezTo>
                  <a:pt x="556" y="6190"/>
                  <a:pt x="618" y="6208"/>
                  <a:pt x="636" y="6137"/>
                </a:cubicBezTo>
                <a:cubicBezTo>
                  <a:pt x="618" y="6111"/>
                  <a:pt x="600" y="6111"/>
                  <a:pt x="574" y="6120"/>
                </a:cubicBezTo>
                <a:cubicBezTo>
                  <a:pt x="583" y="6093"/>
                  <a:pt x="574" y="6075"/>
                  <a:pt x="565" y="6058"/>
                </a:cubicBezTo>
                <a:close/>
                <a:moveTo>
                  <a:pt x="715" y="5916"/>
                </a:moveTo>
                <a:cubicBezTo>
                  <a:pt x="698" y="5961"/>
                  <a:pt x="715" y="5978"/>
                  <a:pt x="759" y="5987"/>
                </a:cubicBezTo>
                <a:cubicBezTo>
                  <a:pt x="768" y="5943"/>
                  <a:pt x="751" y="5899"/>
                  <a:pt x="715" y="5916"/>
                </a:cubicBezTo>
                <a:close/>
                <a:moveTo>
                  <a:pt x="1095" y="5007"/>
                </a:moveTo>
                <a:cubicBezTo>
                  <a:pt x="1086" y="5025"/>
                  <a:pt x="1077" y="5025"/>
                  <a:pt x="1060" y="5016"/>
                </a:cubicBezTo>
                <a:cubicBezTo>
                  <a:pt x="1024" y="5051"/>
                  <a:pt x="1024" y="5131"/>
                  <a:pt x="1007" y="5122"/>
                </a:cubicBezTo>
                <a:cubicBezTo>
                  <a:pt x="980" y="5104"/>
                  <a:pt x="1033" y="5051"/>
                  <a:pt x="998" y="5042"/>
                </a:cubicBezTo>
                <a:cubicBezTo>
                  <a:pt x="936" y="5086"/>
                  <a:pt x="971" y="5104"/>
                  <a:pt x="954" y="5166"/>
                </a:cubicBezTo>
                <a:cubicBezTo>
                  <a:pt x="1007" y="5157"/>
                  <a:pt x="1007" y="5192"/>
                  <a:pt x="1042" y="5184"/>
                </a:cubicBezTo>
                <a:cubicBezTo>
                  <a:pt x="1051" y="5113"/>
                  <a:pt x="1077" y="5051"/>
                  <a:pt x="1095" y="5007"/>
                </a:cubicBezTo>
                <a:close/>
                <a:moveTo>
                  <a:pt x="1528" y="4018"/>
                </a:moveTo>
                <a:cubicBezTo>
                  <a:pt x="1510" y="4053"/>
                  <a:pt x="1492" y="4045"/>
                  <a:pt x="1475" y="4071"/>
                </a:cubicBezTo>
                <a:cubicBezTo>
                  <a:pt x="1519" y="4080"/>
                  <a:pt x="1492" y="4115"/>
                  <a:pt x="1528" y="4124"/>
                </a:cubicBezTo>
                <a:cubicBezTo>
                  <a:pt x="1554" y="4080"/>
                  <a:pt x="1536" y="4053"/>
                  <a:pt x="1528" y="4018"/>
                </a:cubicBezTo>
                <a:close/>
                <a:moveTo>
                  <a:pt x="1669" y="3815"/>
                </a:moveTo>
                <a:cubicBezTo>
                  <a:pt x="1634" y="3842"/>
                  <a:pt x="1581" y="3842"/>
                  <a:pt x="1581" y="3886"/>
                </a:cubicBezTo>
                <a:cubicBezTo>
                  <a:pt x="1598" y="3894"/>
                  <a:pt x="1616" y="3894"/>
                  <a:pt x="1625" y="3894"/>
                </a:cubicBezTo>
                <a:cubicBezTo>
                  <a:pt x="1625" y="3965"/>
                  <a:pt x="1536" y="3965"/>
                  <a:pt x="1545" y="4009"/>
                </a:cubicBezTo>
                <a:cubicBezTo>
                  <a:pt x="1598" y="4018"/>
                  <a:pt x="1634" y="3930"/>
                  <a:pt x="1678" y="3903"/>
                </a:cubicBezTo>
                <a:cubicBezTo>
                  <a:pt x="1660" y="3886"/>
                  <a:pt x="1625" y="3877"/>
                  <a:pt x="1634" y="3850"/>
                </a:cubicBezTo>
                <a:cubicBezTo>
                  <a:pt x="1660" y="3868"/>
                  <a:pt x="1678" y="3806"/>
                  <a:pt x="1704" y="3815"/>
                </a:cubicBezTo>
                <a:cubicBezTo>
                  <a:pt x="1731" y="3691"/>
                  <a:pt x="1713" y="3771"/>
                  <a:pt x="1669" y="3815"/>
                </a:cubicBezTo>
                <a:close/>
                <a:moveTo>
                  <a:pt x="3841" y="2729"/>
                </a:moveTo>
                <a:cubicBezTo>
                  <a:pt x="3797" y="2773"/>
                  <a:pt x="3762" y="2764"/>
                  <a:pt x="3762" y="2817"/>
                </a:cubicBezTo>
                <a:cubicBezTo>
                  <a:pt x="3779" y="2808"/>
                  <a:pt x="3779" y="2826"/>
                  <a:pt x="3788" y="2844"/>
                </a:cubicBezTo>
                <a:cubicBezTo>
                  <a:pt x="3806" y="2791"/>
                  <a:pt x="3894" y="2808"/>
                  <a:pt x="3841" y="2729"/>
                </a:cubicBezTo>
                <a:close/>
                <a:moveTo>
                  <a:pt x="3841" y="2685"/>
                </a:moveTo>
                <a:cubicBezTo>
                  <a:pt x="3832" y="2676"/>
                  <a:pt x="3814" y="2694"/>
                  <a:pt x="3823" y="2702"/>
                </a:cubicBezTo>
                <a:cubicBezTo>
                  <a:pt x="3850" y="2694"/>
                  <a:pt x="3885" y="2729"/>
                  <a:pt x="3920" y="2702"/>
                </a:cubicBezTo>
                <a:cubicBezTo>
                  <a:pt x="3894" y="2658"/>
                  <a:pt x="3867" y="2702"/>
                  <a:pt x="3841" y="2685"/>
                </a:cubicBezTo>
                <a:close/>
                <a:moveTo>
                  <a:pt x="4026" y="2570"/>
                </a:moveTo>
                <a:cubicBezTo>
                  <a:pt x="3991" y="2570"/>
                  <a:pt x="3947" y="2614"/>
                  <a:pt x="3973" y="2649"/>
                </a:cubicBezTo>
                <a:cubicBezTo>
                  <a:pt x="3991" y="2605"/>
                  <a:pt x="4044" y="2623"/>
                  <a:pt x="4026" y="2570"/>
                </a:cubicBezTo>
                <a:close/>
                <a:moveTo>
                  <a:pt x="3938" y="1970"/>
                </a:moveTo>
                <a:cubicBezTo>
                  <a:pt x="3912" y="2005"/>
                  <a:pt x="3876" y="2040"/>
                  <a:pt x="3876" y="2076"/>
                </a:cubicBezTo>
                <a:cubicBezTo>
                  <a:pt x="3938" y="2049"/>
                  <a:pt x="3938" y="2023"/>
                  <a:pt x="3938" y="1970"/>
                </a:cubicBezTo>
                <a:close/>
                <a:moveTo>
                  <a:pt x="4300" y="2349"/>
                </a:moveTo>
                <a:cubicBezTo>
                  <a:pt x="4247" y="2376"/>
                  <a:pt x="4229" y="2376"/>
                  <a:pt x="4238" y="2420"/>
                </a:cubicBezTo>
                <a:cubicBezTo>
                  <a:pt x="4282" y="2429"/>
                  <a:pt x="4309" y="2385"/>
                  <a:pt x="4300" y="2349"/>
                </a:cubicBezTo>
                <a:close/>
                <a:moveTo>
                  <a:pt x="5024" y="1502"/>
                </a:moveTo>
                <a:cubicBezTo>
                  <a:pt x="4989" y="1510"/>
                  <a:pt x="4954" y="1528"/>
                  <a:pt x="4936" y="1546"/>
                </a:cubicBezTo>
                <a:cubicBezTo>
                  <a:pt x="4954" y="1572"/>
                  <a:pt x="4962" y="1590"/>
                  <a:pt x="4989" y="1599"/>
                </a:cubicBezTo>
                <a:cubicBezTo>
                  <a:pt x="4954" y="1546"/>
                  <a:pt x="5015" y="1537"/>
                  <a:pt x="5024" y="1502"/>
                </a:cubicBezTo>
                <a:close/>
                <a:moveTo>
                  <a:pt x="5130" y="1502"/>
                </a:moveTo>
                <a:cubicBezTo>
                  <a:pt x="5112" y="1502"/>
                  <a:pt x="5059" y="1457"/>
                  <a:pt x="5059" y="1510"/>
                </a:cubicBezTo>
                <a:cubicBezTo>
                  <a:pt x="5121" y="1563"/>
                  <a:pt x="5024" y="1528"/>
                  <a:pt x="5007" y="1555"/>
                </a:cubicBezTo>
                <a:cubicBezTo>
                  <a:pt x="5042" y="1634"/>
                  <a:pt x="5121" y="1546"/>
                  <a:pt x="5130" y="1502"/>
                </a:cubicBezTo>
                <a:close/>
                <a:moveTo>
                  <a:pt x="5810" y="1608"/>
                </a:moveTo>
                <a:cubicBezTo>
                  <a:pt x="5784" y="1590"/>
                  <a:pt x="5704" y="1590"/>
                  <a:pt x="5704" y="1634"/>
                </a:cubicBezTo>
                <a:cubicBezTo>
                  <a:pt x="5739" y="1599"/>
                  <a:pt x="5784" y="1643"/>
                  <a:pt x="5810" y="1608"/>
                </a:cubicBezTo>
                <a:close/>
                <a:moveTo>
                  <a:pt x="6393" y="1555"/>
                </a:moveTo>
                <a:cubicBezTo>
                  <a:pt x="6384" y="1572"/>
                  <a:pt x="6366" y="1581"/>
                  <a:pt x="6340" y="1581"/>
                </a:cubicBezTo>
                <a:cubicBezTo>
                  <a:pt x="6340" y="1634"/>
                  <a:pt x="6366" y="1643"/>
                  <a:pt x="6393" y="1661"/>
                </a:cubicBezTo>
                <a:cubicBezTo>
                  <a:pt x="6384" y="1634"/>
                  <a:pt x="6410" y="1625"/>
                  <a:pt x="6437" y="1625"/>
                </a:cubicBezTo>
                <a:cubicBezTo>
                  <a:pt x="6446" y="1581"/>
                  <a:pt x="6419" y="1563"/>
                  <a:pt x="6393" y="1555"/>
                </a:cubicBezTo>
                <a:close/>
                <a:moveTo>
                  <a:pt x="6525" y="1634"/>
                </a:moveTo>
                <a:cubicBezTo>
                  <a:pt x="6525" y="1590"/>
                  <a:pt x="6499" y="1563"/>
                  <a:pt x="6481" y="1537"/>
                </a:cubicBezTo>
                <a:cubicBezTo>
                  <a:pt x="6490" y="1581"/>
                  <a:pt x="6463" y="1652"/>
                  <a:pt x="6525" y="1634"/>
                </a:cubicBezTo>
                <a:close/>
                <a:moveTo>
                  <a:pt x="6534" y="1325"/>
                </a:moveTo>
                <a:cubicBezTo>
                  <a:pt x="6472" y="1343"/>
                  <a:pt x="6357" y="1325"/>
                  <a:pt x="6340" y="1387"/>
                </a:cubicBezTo>
                <a:cubicBezTo>
                  <a:pt x="6366" y="1413"/>
                  <a:pt x="6357" y="1378"/>
                  <a:pt x="6393" y="1369"/>
                </a:cubicBezTo>
                <a:cubicBezTo>
                  <a:pt x="6437" y="1360"/>
                  <a:pt x="6543" y="1396"/>
                  <a:pt x="6534" y="1325"/>
                </a:cubicBezTo>
                <a:close/>
                <a:moveTo>
                  <a:pt x="7082" y="1484"/>
                </a:moveTo>
                <a:cubicBezTo>
                  <a:pt x="7117" y="1475"/>
                  <a:pt x="7161" y="1475"/>
                  <a:pt x="7170" y="1440"/>
                </a:cubicBezTo>
                <a:cubicBezTo>
                  <a:pt x="7126" y="1440"/>
                  <a:pt x="7134" y="1413"/>
                  <a:pt x="7090" y="1413"/>
                </a:cubicBezTo>
                <a:close/>
                <a:moveTo>
                  <a:pt x="6993" y="1572"/>
                </a:moveTo>
                <a:cubicBezTo>
                  <a:pt x="6958" y="1563"/>
                  <a:pt x="6931" y="1563"/>
                  <a:pt x="6914" y="1581"/>
                </a:cubicBezTo>
                <a:cubicBezTo>
                  <a:pt x="6896" y="1608"/>
                  <a:pt x="6923" y="1678"/>
                  <a:pt x="6940" y="1643"/>
                </a:cubicBezTo>
                <a:cubicBezTo>
                  <a:pt x="6905" y="1616"/>
                  <a:pt x="6976" y="1581"/>
                  <a:pt x="6993" y="1572"/>
                </a:cubicBezTo>
                <a:close/>
                <a:moveTo>
                  <a:pt x="7240" y="1643"/>
                </a:moveTo>
                <a:cubicBezTo>
                  <a:pt x="7196" y="1652"/>
                  <a:pt x="7108" y="1599"/>
                  <a:pt x="7108" y="1661"/>
                </a:cubicBezTo>
                <a:cubicBezTo>
                  <a:pt x="7152" y="1652"/>
                  <a:pt x="7240" y="1705"/>
                  <a:pt x="7240" y="1643"/>
                </a:cubicBezTo>
                <a:close/>
                <a:moveTo>
                  <a:pt x="7240" y="1634"/>
                </a:moveTo>
                <a:cubicBezTo>
                  <a:pt x="7249" y="1563"/>
                  <a:pt x="7108" y="1599"/>
                  <a:pt x="7055" y="1572"/>
                </a:cubicBezTo>
                <a:cubicBezTo>
                  <a:pt x="7046" y="1608"/>
                  <a:pt x="7002" y="1581"/>
                  <a:pt x="7002" y="1616"/>
                </a:cubicBezTo>
                <a:cubicBezTo>
                  <a:pt x="7108" y="1616"/>
                  <a:pt x="7134" y="1590"/>
                  <a:pt x="7240" y="1634"/>
                </a:cubicBezTo>
                <a:close/>
                <a:moveTo>
                  <a:pt x="1536" y="9572"/>
                </a:moveTo>
                <a:cubicBezTo>
                  <a:pt x="1572" y="9546"/>
                  <a:pt x="1616" y="9554"/>
                  <a:pt x="1660" y="9590"/>
                </a:cubicBezTo>
                <a:cubicBezTo>
                  <a:pt x="1642" y="9599"/>
                  <a:pt x="1625" y="9599"/>
                  <a:pt x="1598" y="9581"/>
                </a:cubicBezTo>
                <a:cubicBezTo>
                  <a:pt x="1589" y="9590"/>
                  <a:pt x="1598" y="9599"/>
                  <a:pt x="1607" y="9607"/>
                </a:cubicBezTo>
                <a:cubicBezTo>
                  <a:pt x="1589" y="9616"/>
                  <a:pt x="1563" y="9590"/>
                  <a:pt x="1536" y="9572"/>
                </a:cubicBezTo>
                <a:close/>
                <a:moveTo>
                  <a:pt x="14428" y="4892"/>
                </a:moveTo>
                <a:cubicBezTo>
                  <a:pt x="14375" y="4892"/>
                  <a:pt x="14384" y="4830"/>
                  <a:pt x="14384" y="4786"/>
                </a:cubicBezTo>
                <a:cubicBezTo>
                  <a:pt x="14428" y="4795"/>
                  <a:pt x="14419" y="4857"/>
                  <a:pt x="14428" y="4892"/>
                </a:cubicBezTo>
                <a:close/>
                <a:moveTo>
                  <a:pt x="1801" y="3524"/>
                </a:moveTo>
                <a:cubicBezTo>
                  <a:pt x="1801" y="3471"/>
                  <a:pt x="1872" y="3338"/>
                  <a:pt x="1934" y="3321"/>
                </a:cubicBezTo>
                <a:cubicBezTo>
                  <a:pt x="1987" y="3356"/>
                  <a:pt x="1916" y="3338"/>
                  <a:pt x="1907" y="3356"/>
                </a:cubicBezTo>
                <a:cubicBezTo>
                  <a:pt x="1898" y="3418"/>
                  <a:pt x="1828" y="3488"/>
                  <a:pt x="1801" y="3524"/>
                </a:cubicBezTo>
                <a:close/>
                <a:moveTo>
                  <a:pt x="3532" y="1669"/>
                </a:moveTo>
                <a:cubicBezTo>
                  <a:pt x="3550" y="1643"/>
                  <a:pt x="3567" y="1625"/>
                  <a:pt x="3603" y="1599"/>
                </a:cubicBezTo>
                <a:cubicBezTo>
                  <a:pt x="3629" y="1572"/>
                  <a:pt x="3673" y="1555"/>
                  <a:pt x="3717" y="1519"/>
                </a:cubicBezTo>
                <a:cubicBezTo>
                  <a:pt x="3691" y="1546"/>
                  <a:pt x="3664" y="1581"/>
                  <a:pt x="3629" y="1608"/>
                </a:cubicBezTo>
                <a:cubicBezTo>
                  <a:pt x="3594" y="1634"/>
                  <a:pt x="3558" y="1661"/>
                  <a:pt x="3532" y="1669"/>
                </a:cubicBezTo>
                <a:close/>
                <a:moveTo>
                  <a:pt x="13121" y="3771"/>
                </a:moveTo>
                <a:cubicBezTo>
                  <a:pt x="13033" y="3789"/>
                  <a:pt x="13015" y="3665"/>
                  <a:pt x="12989" y="3612"/>
                </a:cubicBezTo>
                <a:cubicBezTo>
                  <a:pt x="12971" y="3577"/>
                  <a:pt x="12900" y="3532"/>
                  <a:pt x="12945" y="3488"/>
                </a:cubicBezTo>
                <a:cubicBezTo>
                  <a:pt x="12962" y="3541"/>
                  <a:pt x="12997" y="3603"/>
                  <a:pt x="13024" y="3647"/>
                </a:cubicBezTo>
                <a:cubicBezTo>
                  <a:pt x="13059" y="3691"/>
                  <a:pt x="13095" y="3736"/>
                  <a:pt x="13121" y="3771"/>
                </a:cubicBezTo>
                <a:close/>
                <a:moveTo>
                  <a:pt x="14172" y="5501"/>
                </a:moveTo>
                <a:cubicBezTo>
                  <a:pt x="14172" y="5466"/>
                  <a:pt x="14154" y="5466"/>
                  <a:pt x="14154" y="5431"/>
                </a:cubicBezTo>
                <a:cubicBezTo>
                  <a:pt x="14181" y="5413"/>
                  <a:pt x="14225" y="5387"/>
                  <a:pt x="14269" y="5378"/>
                </a:cubicBezTo>
                <a:cubicBezTo>
                  <a:pt x="14251" y="5440"/>
                  <a:pt x="14234" y="5484"/>
                  <a:pt x="14172" y="5501"/>
                </a:cubicBezTo>
                <a:close/>
                <a:moveTo>
                  <a:pt x="13218" y="4062"/>
                </a:moveTo>
                <a:cubicBezTo>
                  <a:pt x="13174" y="4045"/>
                  <a:pt x="13156" y="3939"/>
                  <a:pt x="13112" y="3894"/>
                </a:cubicBezTo>
                <a:cubicBezTo>
                  <a:pt x="13139" y="3903"/>
                  <a:pt x="13165" y="3930"/>
                  <a:pt x="13174" y="3965"/>
                </a:cubicBezTo>
                <a:cubicBezTo>
                  <a:pt x="13192" y="4000"/>
                  <a:pt x="13201" y="4036"/>
                  <a:pt x="13218" y="4062"/>
                </a:cubicBezTo>
                <a:close/>
                <a:moveTo>
                  <a:pt x="12485" y="2932"/>
                </a:moveTo>
                <a:cubicBezTo>
                  <a:pt x="12512" y="2959"/>
                  <a:pt x="12547" y="2994"/>
                  <a:pt x="12582" y="3029"/>
                </a:cubicBezTo>
                <a:cubicBezTo>
                  <a:pt x="12609" y="3056"/>
                  <a:pt x="12644" y="3091"/>
                  <a:pt x="12662" y="3117"/>
                </a:cubicBezTo>
                <a:cubicBezTo>
                  <a:pt x="12591" y="3091"/>
                  <a:pt x="12547" y="3038"/>
                  <a:pt x="12503" y="2985"/>
                </a:cubicBezTo>
                <a:cubicBezTo>
                  <a:pt x="12450" y="2932"/>
                  <a:pt x="12397" y="2861"/>
                  <a:pt x="12318" y="2808"/>
                </a:cubicBezTo>
                <a:cubicBezTo>
                  <a:pt x="12309" y="2764"/>
                  <a:pt x="12432" y="2897"/>
                  <a:pt x="12485" y="2932"/>
                </a:cubicBezTo>
                <a:close/>
                <a:moveTo>
                  <a:pt x="14110" y="5607"/>
                </a:moveTo>
                <a:lnTo>
                  <a:pt x="14092" y="5440"/>
                </a:lnTo>
                <a:cubicBezTo>
                  <a:pt x="14110" y="5475"/>
                  <a:pt x="14181" y="5599"/>
                  <a:pt x="14110" y="5607"/>
                </a:cubicBezTo>
                <a:close/>
                <a:moveTo>
                  <a:pt x="14198" y="6093"/>
                </a:moveTo>
                <a:cubicBezTo>
                  <a:pt x="14163" y="6067"/>
                  <a:pt x="14172" y="6031"/>
                  <a:pt x="14181" y="5987"/>
                </a:cubicBezTo>
                <a:cubicBezTo>
                  <a:pt x="14216" y="6014"/>
                  <a:pt x="14207" y="6049"/>
                  <a:pt x="14198" y="6093"/>
                </a:cubicBezTo>
                <a:close/>
                <a:moveTo>
                  <a:pt x="14154" y="5819"/>
                </a:moveTo>
                <a:cubicBezTo>
                  <a:pt x="14110" y="5749"/>
                  <a:pt x="14137" y="5713"/>
                  <a:pt x="14145" y="5643"/>
                </a:cubicBezTo>
                <a:cubicBezTo>
                  <a:pt x="14181" y="5669"/>
                  <a:pt x="14190" y="5713"/>
                  <a:pt x="14190" y="5775"/>
                </a:cubicBezTo>
                <a:cubicBezTo>
                  <a:pt x="14163" y="5784"/>
                  <a:pt x="14154" y="5793"/>
                  <a:pt x="14154" y="5819"/>
                </a:cubicBezTo>
                <a:close/>
                <a:moveTo>
                  <a:pt x="14119" y="4098"/>
                </a:moveTo>
                <a:cubicBezTo>
                  <a:pt x="14101" y="4018"/>
                  <a:pt x="14057" y="4045"/>
                  <a:pt x="14039" y="3992"/>
                </a:cubicBezTo>
                <a:cubicBezTo>
                  <a:pt x="14110" y="3912"/>
                  <a:pt x="13986" y="3877"/>
                  <a:pt x="13995" y="3833"/>
                </a:cubicBezTo>
                <a:cubicBezTo>
                  <a:pt x="14004" y="3833"/>
                  <a:pt x="14022" y="3842"/>
                  <a:pt x="14039" y="3833"/>
                </a:cubicBezTo>
                <a:cubicBezTo>
                  <a:pt x="14048" y="3868"/>
                  <a:pt x="14101" y="3939"/>
                  <a:pt x="14075" y="3956"/>
                </a:cubicBezTo>
                <a:cubicBezTo>
                  <a:pt x="14101" y="3992"/>
                  <a:pt x="14190" y="4071"/>
                  <a:pt x="14119" y="4098"/>
                </a:cubicBezTo>
                <a:close/>
                <a:moveTo>
                  <a:pt x="4344" y="10923"/>
                </a:moveTo>
                <a:cubicBezTo>
                  <a:pt x="4238" y="10905"/>
                  <a:pt x="4132" y="10870"/>
                  <a:pt x="4009" y="10826"/>
                </a:cubicBezTo>
                <a:cubicBezTo>
                  <a:pt x="4097" y="10826"/>
                  <a:pt x="4212" y="10844"/>
                  <a:pt x="4327" y="10888"/>
                </a:cubicBezTo>
                <a:cubicBezTo>
                  <a:pt x="4353" y="10888"/>
                  <a:pt x="4353" y="10905"/>
                  <a:pt x="4344" y="10923"/>
                </a:cubicBezTo>
                <a:close/>
                <a:moveTo>
                  <a:pt x="1801" y="5802"/>
                </a:moveTo>
                <a:lnTo>
                  <a:pt x="1766" y="5899"/>
                </a:lnTo>
                <a:cubicBezTo>
                  <a:pt x="1739" y="5890"/>
                  <a:pt x="1748" y="5775"/>
                  <a:pt x="1801" y="5802"/>
                </a:cubicBezTo>
                <a:close/>
                <a:moveTo>
                  <a:pt x="7814" y="10499"/>
                </a:moveTo>
                <a:cubicBezTo>
                  <a:pt x="7823" y="10481"/>
                  <a:pt x="7894" y="10481"/>
                  <a:pt x="7920" y="10490"/>
                </a:cubicBezTo>
                <a:cubicBezTo>
                  <a:pt x="7947" y="10499"/>
                  <a:pt x="8009" y="10526"/>
                  <a:pt x="7991" y="10552"/>
                </a:cubicBezTo>
                <a:cubicBezTo>
                  <a:pt x="7920" y="10517"/>
                  <a:pt x="7894" y="10534"/>
                  <a:pt x="7814" y="10499"/>
                </a:cubicBezTo>
                <a:close/>
                <a:moveTo>
                  <a:pt x="1598" y="6490"/>
                </a:moveTo>
                <a:cubicBezTo>
                  <a:pt x="1563" y="6517"/>
                  <a:pt x="1563" y="6588"/>
                  <a:pt x="1545" y="6641"/>
                </a:cubicBezTo>
                <a:cubicBezTo>
                  <a:pt x="1536" y="6694"/>
                  <a:pt x="1554" y="6773"/>
                  <a:pt x="1492" y="6773"/>
                </a:cubicBezTo>
                <a:cubicBezTo>
                  <a:pt x="1510" y="6729"/>
                  <a:pt x="1510" y="6667"/>
                  <a:pt x="1519" y="6605"/>
                </a:cubicBezTo>
                <a:cubicBezTo>
                  <a:pt x="1528" y="6543"/>
                  <a:pt x="1545" y="6490"/>
                  <a:pt x="1598" y="6490"/>
                </a:cubicBezTo>
                <a:close/>
                <a:moveTo>
                  <a:pt x="2737" y="9113"/>
                </a:moveTo>
                <a:cubicBezTo>
                  <a:pt x="2711" y="9051"/>
                  <a:pt x="2843" y="9139"/>
                  <a:pt x="2879" y="9113"/>
                </a:cubicBezTo>
                <a:cubicBezTo>
                  <a:pt x="2870" y="9131"/>
                  <a:pt x="2896" y="9131"/>
                  <a:pt x="2914" y="9139"/>
                </a:cubicBezTo>
                <a:cubicBezTo>
                  <a:pt x="2896" y="9166"/>
                  <a:pt x="2861" y="9157"/>
                  <a:pt x="2817" y="9139"/>
                </a:cubicBezTo>
                <a:cubicBezTo>
                  <a:pt x="2781" y="9131"/>
                  <a:pt x="2755" y="9104"/>
                  <a:pt x="2737" y="9113"/>
                </a:cubicBezTo>
                <a:close/>
                <a:moveTo>
                  <a:pt x="1351" y="7338"/>
                </a:moveTo>
                <a:cubicBezTo>
                  <a:pt x="1360" y="7373"/>
                  <a:pt x="1360" y="7409"/>
                  <a:pt x="1316" y="7418"/>
                </a:cubicBezTo>
                <a:cubicBezTo>
                  <a:pt x="1307" y="7373"/>
                  <a:pt x="1307" y="7338"/>
                  <a:pt x="1351" y="7338"/>
                </a:cubicBezTo>
                <a:close/>
                <a:moveTo>
                  <a:pt x="1483" y="6358"/>
                </a:moveTo>
                <a:cubicBezTo>
                  <a:pt x="1528" y="6367"/>
                  <a:pt x="1457" y="6437"/>
                  <a:pt x="1501" y="6437"/>
                </a:cubicBezTo>
                <a:cubicBezTo>
                  <a:pt x="1457" y="6446"/>
                  <a:pt x="1492" y="6552"/>
                  <a:pt x="1430" y="6535"/>
                </a:cubicBezTo>
                <a:cubicBezTo>
                  <a:pt x="1448" y="6473"/>
                  <a:pt x="1483" y="6437"/>
                  <a:pt x="1483" y="6358"/>
                </a:cubicBezTo>
                <a:close/>
                <a:moveTo>
                  <a:pt x="1634" y="5899"/>
                </a:moveTo>
                <a:cubicBezTo>
                  <a:pt x="1616" y="5969"/>
                  <a:pt x="1572" y="5969"/>
                  <a:pt x="1545" y="6014"/>
                </a:cubicBezTo>
                <a:cubicBezTo>
                  <a:pt x="1536" y="6014"/>
                  <a:pt x="1572" y="5855"/>
                  <a:pt x="1634" y="5899"/>
                </a:cubicBezTo>
                <a:close/>
                <a:moveTo>
                  <a:pt x="1422" y="6393"/>
                </a:moveTo>
                <a:cubicBezTo>
                  <a:pt x="1404" y="6437"/>
                  <a:pt x="1395" y="6490"/>
                  <a:pt x="1351" y="6482"/>
                </a:cubicBezTo>
                <a:cubicBezTo>
                  <a:pt x="1377" y="6464"/>
                  <a:pt x="1369" y="6376"/>
                  <a:pt x="1422" y="6393"/>
                </a:cubicBezTo>
                <a:close/>
                <a:moveTo>
                  <a:pt x="1333" y="6570"/>
                </a:moveTo>
                <a:cubicBezTo>
                  <a:pt x="1377" y="6588"/>
                  <a:pt x="1360" y="6517"/>
                  <a:pt x="1413" y="6543"/>
                </a:cubicBezTo>
                <a:cubicBezTo>
                  <a:pt x="1404" y="6588"/>
                  <a:pt x="1351" y="6579"/>
                  <a:pt x="1351" y="6632"/>
                </a:cubicBezTo>
                <a:cubicBezTo>
                  <a:pt x="1324" y="6632"/>
                  <a:pt x="1324" y="6605"/>
                  <a:pt x="1333" y="6570"/>
                </a:cubicBezTo>
                <a:close/>
                <a:moveTo>
                  <a:pt x="5165" y="11153"/>
                </a:moveTo>
                <a:cubicBezTo>
                  <a:pt x="5121" y="11188"/>
                  <a:pt x="5033" y="11135"/>
                  <a:pt x="4971" y="11117"/>
                </a:cubicBezTo>
                <a:cubicBezTo>
                  <a:pt x="4821" y="11064"/>
                  <a:pt x="4697" y="11020"/>
                  <a:pt x="4565" y="10976"/>
                </a:cubicBezTo>
                <a:cubicBezTo>
                  <a:pt x="4494" y="10958"/>
                  <a:pt x="4388" y="10985"/>
                  <a:pt x="4388" y="10905"/>
                </a:cubicBezTo>
                <a:cubicBezTo>
                  <a:pt x="4512" y="10976"/>
                  <a:pt x="4662" y="10976"/>
                  <a:pt x="4803" y="11029"/>
                </a:cubicBezTo>
                <a:cubicBezTo>
                  <a:pt x="4909" y="11064"/>
                  <a:pt x="5033" y="11117"/>
                  <a:pt x="5165" y="11153"/>
                </a:cubicBezTo>
                <a:close/>
                <a:moveTo>
                  <a:pt x="3735" y="10755"/>
                </a:moveTo>
                <a:cubicBezTo>
                  <a:pt x="3709" y="10746"/>
                  <a:pt x="3603" y="10738"/>
                  <a:pt x="3567" y="10711"/>
                </a:cubicBezTo>
                <a:cubicBezTo>
                  <a:pt x="3620" y="10676"/>
                  <a:pt x="3691" y="10720"/>
                  <a:pt x="3735" y="10755"/>
                </a:cubicBezTo>
                <a:close/>
                <a:moveTo>
                  <a:pt x="2720" y="10490"/>
                </a:moveTo>
                <a:cubicBezTo>
                  <a:pt x="2693" y="10508"/>
                  <a:pt x="2640" y="10490"/>
                  <a:pt x="2587" y="10481"/>
                </a:cubicBezTo>
                <a:cubicBezTo>
                  <a:pt x="2587" y="10420"/>
                  <a:pt x="2675" y="10490"/>
                  <a:pt x="2720" y="10490"/>
                </a:cubicBezTo>
                <a:close/>
                <a:moveTo>
                  <a:pt x="3541" y="10685"/>
                </a:moveTo>
                <a:cubicBezTo>
                  <a:pt x="3532" y="10746"/>
                  <a:pt x="3347" y="10676"/>
                  <a:pt x="3311" y="10649"/>
                </a:cubicBezTo>
                <a:cubicBezTo>
                  <a:pt x="3355" y="10632"/>
                  <a:pt x="3470" y="10685"/>
                  <a:pt x="3541" y="10685"/>
                </a:cubicBezTo>
                <a:close/>
                <a:moveTo>
                  <a:pt x="6437" y="11559"/>
                </a:moveTo>
                <a:cubicBezTo>
                  <a:pt x="6366" y="11576"/>
                  <a:pt x="6331" y="11541"/>
                  <a:pt x="6260" y="11506"/>
                </a:cubicBezTo>
                <a:cubicBezTo>
                  <a:pt x="6296" y="11488"/>
                  <a:pt x="6375" y="11550"/>
                  <a:pt x="6437" y="11559"/>
                </a:cubicBezTo>
                <a:close/>
                <a:moveTo>
                  <a:pt x="7823" y="11930"/>
                </a:moveTo>
                <a:cubicBezTo>
                  <a:pt x="7797" y="11974"/>
                  <a:pt x="7761" y="11921"/>
                  <a:pt x="7717" y="11912"/>
                </a:cubicBezTo>
                <a:cubicBezTo>
                  <a:pt x="7567" y="11877"/>
                  <a:pt x="7355" y="11832"/>
                  <a:pt x="7205" y="11788"/>
                </a:cubicBezTo>
                <a:cubicBezTo>
                  <a:pt x="7258" y="11709"/>
                  <a:pt x="7329" y="11797"/>
                  <a:pt x="7373" y="11806"/>
                </a:cubicBezTo>
                <a:cubicBezTo>
                  <a:pt x="7497" y="11841"/>
                  <a:pt x="7629" y="11868"/>
                  <a:pt x="7823" y="11930"/>
                </a:cubicBezTo>
                <a:close/>
                <a:moveTo>
                  <a:pt x="5386" y="11223"/>
                </a:moveTo>
                <a:cubicBezTo>
                  <a:pt x="5342" y="11267"/>
                  <a:pt x="5165" y="11197"/>
                  <a:pt x="5201" y="11161"/>
                </a:cubicBezTo>
                <a:cubicBezTo>
                  <a:pt x="5245" y="11197"/>
                  <a:pt x="5307" y="11188"/>
                  <a:pt x="5386" y="11223"/>
                </a:cubicBezTo>
                <a:close/>
                <a:moveTo>
                  <a:pt x="6234" y="11488"/>
                </a:moveTo>
                <a:cubicBezTo>
                  <a:pt x="6216" y="11523"/>
                  <a:pt x="6137" y="11488"/>
                  <a:pt x="6128" y="11462"/>
                </a:cubicBezTo>
                <a:cubicBezTo>
                  <a:pt x="6137" y="11435"/>
                  <a:pt x="6199" y="11479"/>
                  <a:pt x="6234" y="11488"/>
                </a:cubicBezTo>
                <a:close/>
                <a:moveTo>
                  <a:pt x="2437" y="4530"/>
                </a:moveTo>
                <a:cubicBezTo>
                  <a:pt x="2455" y="4574"/>
                  <a:pt x="2375" y="4645"/>
                  <a:pt x="2349" y="4698"/>
                </a:cubicBezTo>
                <a:cubicBezTo>
                  <a:pt x="2331" y="4654"/>
                  <a:pt x="2419" y="4583"/>
                  <a:pt x="2437" y="4530"/>
                </a:cubicBezTo>
                <a:close/>
                <a:moveTo>
                  <a:pt x="9889" y="2111"/>
                </a:moveTo>
                <a:cubicBezTo>
                  <a:pt x="9863" y="2129"/>
                  <a:pt x="9810" y="2111"/>
                  <a:pt x="9775" y="2129"/>
                </a:cubicBezTo>
                <a:cubicBezTo>
                  <a:pt x="9783" y="2146"/>
                  <a:pt x="9783" y="2155"/>
                  <a:pt x="9801" y="2164"/>
                </a:cubicBezTo>
                <a:cubicBezTo>
                  <a:pt x="9766" y="2217"/>
                  <a:pt x="9783" y="2129"/>
                  <a:pt x="9739" y="2137"/>
                </a:cubicBezTo>
                <a:cubicBezTo>
                  <a:pt x="9783" y="2111"/>
                  <a:pt x="9863" y="2076"/>
                  <a:pt x="9889" y="2111"/>
                </a:cubicBezTo>
                <a:close/>
                <a:moveTo>
                  <a:pt x="10278" y="2234"/>
                </a:moveTo>
                <a:cubicBezTo>
                  <a:pt x="10243" y="2305"/>
                  <a:pt x="10190" y="2243"/>
                  <a:pt x="10137" y="2217"/>
                </a:cubicBezTo>
                <a:cubicBezTo>
                  <a:pt x="10163" y="2190"/>
                  <a:pt x="10234" y="2234"/>
                  <a:pt x="10278" y="2234"/>
                </a:cubicBezTo>
                <a:close/>
                <a:moveTo>
                  <a:pt x="9695" y="2279"/>
                </a:moveTo>
                <a:cubicBezTo>
                  <a:pt x="9642" y="2270"/>
                  <a:pt x="9589" y="2261"/>
                  <a:pt x="9598" y="2208"/>
                </a:cubicBezTo>
                <a:cubicBezTo>
                  <a:pt x="9607" y="2252"/>
                  <a:pt x="9722" y="2226"/>
                  <a:pt x="9695" y="2279"/>
                </a:cubicBezTo>
                <a:close/>
                <a:moveTo>
                  <a:pt x="10075" y="2332"/>
                </a:moveTo>
                <a:cubicBezTo>
                  <a:pt x="10039" y="2358"/>
                  <a:pt x="9978" y="2305"/>
                  <a:pt x="9969" y="2287"/>
                </a:cubicBezTo>
                <a:cubicBezTo>
                  <a:pt x="9925" y="2279"/>
                  <a:pt x="9907" y="2296"/>
                  <a:pt x="9889" y="2261"/>
                </a:cubicBezTo>
                <a:cubicBezTo>
                  <a:pt x="9951" y="2234"/>
                  <a:pt x="10031" y="2305"/>
                  <a:pt x="10075" y="2332"/>
                </a:cubicBezTo>
                <a:close/>
                <a:moveTo>
                  <a:pt x="9739" y="2164"/>
                </a:moveTo>
                <a:cubicBezTo>
                  <a:pt x="9713" y="2199"/>
                  <a:pt x="9677" y="2155"/>
                  <a:pt x="9651" y="2164"/>
                </a:cubicBezTo>
                <a:cubicBezTo>
                  <a:pt x="9633" y="2164"/>
                  <a:pt x="9624" y="2190"/>
                  <a:pt x="9624" y="2190"/>
                </a:cubicBezTo>
                <a:cubicBezTo>
                  <a:pt x="9598" y="2190"/>
                  <a:pt x="9598" y="2164"/>
                  <a:pt x="9580" y="2164"/>
                </a:cubicBezTo>
                <a:cubicBezTo>
                  <a:pt x="9563" y="2155"/>
                  <a:pt x="9519" y="2208"/>
                  <a:pt x="9466" y="2182"/>
                </a:cubicBezTo>
                <a:cubicBezTo>
                  <a:pt x="9466" y="2137"/>
                  <a:pt x="9510" y="2164"/>
                  <a:pt x="9545" y="2164"/>
                </a:cubicBezTo>
                <a:cubicBezTo>
                  <a:pt x="9545" y="2120"/>
                  <a:pt x="9598" y="2120"/>
                  <a:pt x="9545" y="2093"/>
                </a:cubicBezTo>
                <a:cubicBezTo>
                  <a:pt x="9572" y="2040"/>
                  <a:pt x="9572" y="2111"/>
                  <a:pt x="9589" y="2120"/>
                </a:cubicBezTo>
                <a:cubicBezTo>
                  <a:pt x="9607" y="2120"/>
                  <a:pt x="9598" y="2093"/>
                  <a:pt x="9607" y="2093"/>
                </a:cubicBezTo>
                <a:cubicBezTo>
                  <a:pt x="9642" y="2084"/>
                  <a:pt x="9669" y="2137"/>
                  <a:pt x="9722" y="2129"/>
                </a:cubicBezTo>
                <a:cubicBezTo>
                  <a:pt x="9722" y="2146"/>
                  <a:pt x="9722" y="2155"/>
                  <a:pt x="9739" y="2164"/>
                </a:cubicBezTo>
                <a:close/>
                <a:moveTo>
                  <a:pt x="8786" y="1978"/>
                </a:moveTo>
                <a:cubicBezTo>
                  <a:pt x="8706" y="1952"/>
                  <a:pt x="8680" y="2005"/>
                  <a:pt x="8574" y="1970"/>
                </a:cubicBezTo>
                <a:cubicBezTo>
                  <a:pt x="8591" y="1934"/>
                  <a:pt x="8556" y="1934"/>
                  <a:pt x="8530" y="1925"/>
                </a:cubicBezTo>
                <a:cubicBezTo>
                  <a:pt x="8583" y="1872"/>
                  <a:pt x="8689" y="1890"/>
                  <a:pt x="8742" y="1952"/>
                </a:cubicBezTo>
                <a:cubicBezTo>
                  <a:pt x="8742" y="1917"/>
                  <a:pt x="8715" y="1899"/>
                  <a:pt x="8759" y="1881"/>
                </a:cubicBezTo>
                <a:cubicBezTo>
                  <a:pt x="8680" y="1872"/>
                  <a:pt x="8477" y="1837"/>
                  <a:pt x="8477" y="1749"/>
                </a:cubicBezTo>
                <a:cubicBezTo>
                  <a:pt x="8547" y="1767"/>
                  <a:pt x="8574" y="1811"/>
                  <a:pt x="8644" y="1828"/>
                </a:cubicBezTo>
                <a:cubicBezTo>
                  <a:pt x="8662" y="1837"/>
                  <a:pt x="8706" y="1793"/>
                  <a:pt x="8671" y="1784"/>
                </a:cubicBezTo>
                <a:cubicBezTo>
                  <a:pt x="8786" y="1758"/>
                  <a:pt x="8962" y="1864"/>
                  <a:pt x="9068" y="1846"/>
                </a:cubicBezTo>
                <a:cubicBezTo>
                  <a:pt x="9024" y="1899"/>
                  <a:pt x="8936" y="1872"/>
                  <a:pt x="8900" y="1881"/>
                </a:cubicBezTo>
                <a:cubicBezTo>
                  <a:pt x="8874" y="1908"/>
                  <a:pt x="8953" y="1952"/>
                  <a:pt x="8962" y="1925"/>
                </a:cubicBezTo>
                <a:cubicBezTo>
                  <a:pt x="9015" y="1970"/>
                  <a:pt x="8892" y="1943"/>
                  <a:pt x="8847" y="1934"/>
                </a:cubicBezTo>
                <a:cubicBezTo>
                  <a:pt x="8821" y="1899"/>
                  <a:pt x="8865" y="1890"/>
                  <a:pt x="8883" y="1864"/>
                </a:cubicBezTo>
                <a:cubicBezTo>
                  <a:pt x="8812" y="1855"/>
                  <a:pt x="8786" y="1828"/>
                  <a:pt x="8733" y="1811"/>
                </a:cubicBezTo>
                <a:cubicBezTo>
                  <a:pt x="8706" y="1872"/>
                  <a:pt x="8777" y="1855"/>
                  <a:pt x="8794" y="1872"/>
                </a:cubicBezTo>
                <a:cubicBezTo>
                  <a:pt x="8794" y="1881"/>
                  <a:pt x="8759" y="1890"/>
                  <a:pt x="8768" y="1899"/>
                </a:cubicBezTo>
                <a:cubicBezTo>
                  <a:pt x="8777" y="1908"/>
                  <a:pt x="8830" y="1908"/>
                  <a:pt x="8812" y="1952"/>
                </a:cubicBezTo>
                <a:cubicBezTo>
                  <a:pt x="8794" y="1952"/>
                  <a:pt x="8794" y="1970"/>
                  <a:pt x="8786" y="1978"/>
                </a:cubicBezTo>
                <a:close/>
                <a:moveTo>
                  <a:pt x="9686" y="2385"/>
                </a:moveTo>
                <a:cubicBezTo>
                  <a:pt x="9616" y="2376"/>
                  <a:pt x="9545" y="2411"/>
                  <a:pt x="9483" y="2420"/>
                </a:cubicBezTo>
                <a:cubicBezTo>
                  <a:pt x="9439" y="2420"/>
                  <a:pt x="9466" y="2385"/>
                  <a:pt x="9421" y="2402"/>
                </a:cubicBezTo>
                <a:cubicBezTo>
                  <a:pt x="9324" y="2438"/>
                  <a:pt x="9174" y="2411"/>
                  <a:pt x="8989" y="2393"/>
                </a:cubicBezTo>
                <a:cubicBezTo>
                  <a:pt x="8971" y="2367"/>
                  <a:pt x="8936" y="2358"/>
                  <a:pt x="8927" y="2332"/>
                </a:cubicBezTo>
                <a:cubicBezTo>
                  <a:pt x="8936" y="2261"/>
                  <a:pt x="9033" y="2314"/>
                  <a:pt x="8998" y="2234"/>
                </a:cubicBezTo>
                <a:cubicBezTo>
                  <a:pt x="9068" y="2226"/>
                  <a:pt x="9077" y="2261"/>
                  <a:pt x="9139" y="2252"/>
                </a:cubicBezTo>
                <a:cubicBezTo>
                  <a:pt x="9157" y="2190"/>
                  <a:pt x="9051" y="2190"/>
                  <a:pt x="8980" y="2173"/>
                </a:cubicBezTo>
                <a:cubicBezTo>
                  <a:pt x="8980" y="2146"/>
                  <a:pt x="9006" y="2146"/>
                  <a:pt x="9006" y="2120"/>
                </a:cubicBezTo>
                <a:cubicBezTo>
                  <a:pt x="9086" y="2190"/>
                  <a:pt x="9209" y="2164"/>
                  <a:pt x="9324" y="2199"/>
                </a:cubicBezTo>
                <a:cubicBezTo>
                  <a:pt x="9324" y="2234"/>
                  <a:pt x="9298" y="2226"/>
                  <a:pt x="9271" y="2217"/>
                </a:cubicBezTo>
                <a:cubicBezTo>
                  <a:pt x="9227" y="2217"/>
                  <a:pt x="9209" y="2252"/>
                  <a:pt x="9192" y="2279"/>
                </a:cubicBezTo>
                <a:cubicBezTo>
                  <a:pt x="9236" y="2332"/>
                  <a:pt x="9245" y="2279"/>
                  <a:pt x="9280" y="2261"/>
                </a:cubicBezTo>
                <a:cubicBezTo>
                  <a:pt x="9413" y="2296"/>
                  <a:pt x="9519" y="2367"/>
                  <a:pt x="9624" y="2340"/>
                </a:cubicBezTo>
                <a:cubicBezTo>
                  <a:pt x="9633" y="2367"/>
                  <a:pt x="9651" y="2376"/>
                  <a:pt x="9686" y="2385"/>
                </a:cubicBezTo>
                <a:close/>
                <a:moveTo>
                  <a:pt x="9360" y="2349"/>
                </a:moveTo>
                <a:cubicBezTo>
                  <a:pt x="9360" y="2323"/>
                  <a:pt x="9333" y="2323"/>
                  <a:pt x="9315" y="2305"/>
                </a:cubicBezTo>
                <a:cubicBezTo>
                  <a:pt x="9298" y="2358"/>
                  <a:pt x="9377" y="2358"/>
                  <a:pt x="9421" y="2376"/>
                </a:cubicBezTo>
                <a:cubicBezTo>
                  <a:pt x="9536" y="2393"/>
                  <a:pt x="9413" y="2349"/>
                  <a:pt x="9360" y="2349"/>
                </a:cubicBezTo>
                <a:close/>
                <a:moveTo>
                  <a:pt x="8936" y="2040"/>
                </a:moveTo>
                <a:cubicBezTo>
                  <a:pt x="8945" y="2023"/>
                  <a:pt x="8971" y="2040"/>
                  <a:pt x="8980" y="2014"/>
                </a:cubicBezTo>
                <a:cubicBezTo>
                  <a:pt x="8980" y="1987"/>
                  <a:pt x="8909" y="1996"/>
                  <a:pt x="8874" y="1978"/>
                </a:cubicBezTo>
                <a:cubicBezTo>
                  <a:pt x="8874" y="1996"/>
                  <a:pt x="8900" y="1996"/>
                  <a:pt x="8909" y="2005"/>
                </a:cubicBezTo>
                <a:cubicBezTo>
                  <a:pt x="8909" y="2049"/>
                  <a:pt x="8847" y="2058"/>
                  <a:pt x="8927" y="2067"/>
                </a:cubicBezTo>
                <a:cubicBezTo>
                  <a:pt x="8883" y="2102"/>
                  <a:pt x="8874" y="2084"/>
                  <a:pt x="8821" y="2067"/>
                </a:cubicBezTo>
                <a:cubicBezTo>
                  <a:pt x="8812" y="2058"/>
                  <a:pt x="8865" y="2049"/>
                  <a:pt x="8865" y="2058"/>
                </a:cubicBezTo>
                <a:cubicBezTo>
                  <a:pt x="8874" y="2040"/>
                  <a:pt x="8759" y="2040"/>
                  <a:pt x="8742" y="2031"/>
                </a:cubicBezTo>
                <a:cubicBezTo>
                  <a:pt x="8742" y="1996"/>
                  <a:pt x="8768" y="2005"/>
                  <a:pt x="8803" y="2014"/>
                </a:cubicBezTo>
                <a:cubicBezTo>
                  <a:pt x="8856" y="1961"/>
                  <a:pt x="8945" y="1943"/>
                  <a:pt x="9059" y="1970"/>
                </a:cubicBezTo>
                <a:cubicBezTo>
                  <a:pt x="9042" y="1978"/>
                  <a:pt x="9033" y="1987"/>
                  <a:pt x="9033" y="2014"/>
                </a:cubicBezTo>
                <a:cubicBezTo>
                  <a:pt x="9068" y="1996"/>
                  <a:pt x="9077" y="1943"/>
                  <a:pt x="9148" y="1970"/>
                </a:cubicBezTo>
                <a:cubicBezTo>
                  <a:pt x="9130" y="2014"/>
                  <a:pt x="9139" y="2040"/>
                  <a:pt x="9183" y="2040"/>
                </a:cubicBezTo>
                <a:cubicBezTo>
                  <a:pt x="9148" y="2129"/>
                  <a:pt x="9068" y="2076"/>
                  <a:pt x="8998" y="2084"/>
                </a:cubicBezTo>
                <a:cubicBezTo>
                  <a:pt x="9006" y="2040"/>
                  <a:pt x="9033" y="2058"/>
                  <a:pt x="9006" y="2023"/>
                </a:cubicBezTo>
                <a:cubicBezTo>
                  <a:pt x="8980" y="2023"/>
                  <a:pt x="8989" y="2067"/>
                  <a:pt x="8936" y="2040"/>
                </a:cubicBezTo>
                <a:close/>
                <a:moveTo>
                  <a:pt x="10349" y="2146"/>
                </a:moveTo>
                <a:cubicBezTo>
                  <a:pt x="10340" y="2173"/>
                  <a:pt x="10304" y="2137"/>
                  <a:pt x="10296" y="2164"/>
                </a:cubicBezTo>
                <a:cubicBezTo>
                  <a:pt x="10251" y="2155"/>
                  <a:pt x="10198" y="2137"/>
                  <a:pt x="10163" y="2129"/>
                </a:cubicBezTo>
                <a:cubicBezTo>
                  <a:pt x="10110" y="2111"/>
                  <a:pt x="10039" y="2102"/>
                  <a:pt x="10039" y="2049"/>
                </a:cubicBezTo>
                <a:cubicBezTo>
                  <a:pt x="10084" y="2058"/>
                  <a:pt x="10075" y="2084"/>
                  <a:pt x="10119" y="2084"/>
                </a:cubicBezTo>
                <a:lnTo>
                  <a:pt x="10137" y="2040"/>
                </a:lnTo>
                <a:cubicBezTo>
                  <a:pt x="10101" y="1987"/>
                  <a:pt x="10039" y="2014"/>
                  <a:pt x="9951" y="1987"/>
                </a:cubicBezTo>
                <a:cubicBezTo>
                  <a:pt x="9951" y="1925"/>
                  <a:pt x="10013" y="1970"/>
                  <a:pt x="10048" y="1978"/>
                </a:cubicBezTo>
                <a:cubicBezTo>
                  <a:pt x="10075" y="1978"/>
                  <a:pt x="10110" y="1961"/>
                  <a:pt x="10137" y="1970"/>
                </a:cubicBezTo>
                <a:cubicBezTo>
                  <a:pt x="10225" y="1978"/>
                  <a:pt x="10304" y="2014"/>
                  <a:pt x="10366" y="2014"/>
                </a:cubicBezTo>
                <a:cubicBezTo>
                  <a:pt x="10402" y="2058"/>
                  <a:pt x="10340" y="2031"/>
                  <a:pt x="10331" y="2084"/>
                </a:cubicBezTo>
                <a:cubicBezTo>
                  <a:pt x="10340" y="2014"/>
                  <a:pt x="10207" y="1996"/>
                  <a:pt x="10145" y="2005"/>
                </a:cubicBezTo>
                <a:cubicBezTo>
                  <a:pt x="10145" y="2049"/>
                  <a:pt x="10172" y="2076"/>
                  <a:pt x="10225" y="2102"/>
                </a:cubicBezTo>
                <a:cubicBezTo>
                  <a:pt x="10243" y="2067"/>
                  <a:pt x="10234" y="2049"/>
                  <a:pt x="10190" y="2040"/>
                </a:cubicBezTo>
                <a:cubicBezTo>
                  <a:pt x="10260" y="2023"/>
                  <a:pt x="10296" y="2120"/>
                  <a:pt x="10349" y="2146"/>
                </a:cubicBezTo>
                <a:close/>
                <a:moveTo>
                  <a:pt x="8530" y="1961"/>
                </a:moveTo>
                <a:cubicBezTo>
                  <a:pt x="8441" y="2014"/>
                  <a:pt x="8441" y="1908"/>
                  <a:pt x="8335" y="1908"/>
                </a:cubicBezTo>
                <a:cubicBezTo>
                  <a:pt x="8406" y="1943"/>
                  <a:pt x="8362" y="1961"/>
                  <a:pt x="8291" y="1961"/>
                </a:cubicBezTo>
                <a:cubicBezTo>
                  <a:pt x="8318" y="1890"/>
                  <a:pt x="8229" y="1925"/>
                  <a:pt x="8203" y="1864"/>
                </a:cubicBezTo>
                <a:cubicBezTo>
                  <a:pt x="8221" y="1855"/>
                  <a:pt x="8282" y="1828"/>
                  <a:pt x="8212" y="1819"/>
                </a:cubicBezTo>
                <a:cubicBezTo>
                  <a:pt x="8238" y="1767"/>
                  <a:pt x="8300" y="1828"/>
                  <a:pt x="8353" y="1828"/>
                </a:cubicBezTo>
                <a:cubicBezTo>
                  <a:pt x="8335" y="1864"/>
                  <a:pt x="8256" y="1828"/>
                  <a:pt x="8265" y="1890"/>
                </a:cubicBezTo>
                <a:cubicBezTo>
                  <a:pt x="8282" y="1899"/>
                  <a:pt x="8282" y="1881"/>
                  <a:pt x="8291" y="1864"/>
                </a:cubicBezTo>
                <a:lnTo>
                  <a:pt x="8415" y="1890"/>
                </a:lnTo>
                <a:cubicBezTo>
                  <a:pt x="8441" y="1890"/>
                  <a:pt x="8397" y="1811"/>
                  <a:pt x="8477" y="1837"/>
                </a:cubicBezTo>
                <a:cubicBezTo>
                  <a:pt x="8503" y="1890"/>
                  <a:pt x="8388" y="1934"/>
                  <a:pt x="8530" y="1961"/>
                </a:cubicBezTo>
                <a:close/>
                <a:moveTo>
                  <a:pt x="10790" y="2420"/>
                </a:moveTo>
                <a:cubicBezTo>
                  <a:pt x="10843" y="2446"/>
                  <a:pt x="10817" y="2473"/>
                  <a:pt x="10878" y="2464"/>
                </a:cubicBezTo>
                <a:cubicBezTo>
                  <a:pt x="10870" y="2526"/>
                  <a:pt x="10772" y="2455"/>
                  <a:pt x="10790" y="2420"/>
                </a:cubicBezTo>
                <a:close/>
                <a:moveTo>
                  <a:pt x="13333" y="10552"/>
                </a:moveTo>
                <a:cubicBezTo>
                  <a:pt x="13333" y="10605"/>
                  <a:pt x="13236" y="10676"/>
                  <a:pt x="13201" y="10738"/>
                </a:cubicBezTo>
                <a:cubicBezTo>
                  <a:pt x="13201" y="10685"/>
                  <a:pt x="13298" y="10614"/>
                  <a:pt x="13333" y="10552"/>
                </a:cubicBezTo>
                <a:close/>
                <a:moveTo>
                  <a:pt x="10817" y="2393"/>
                </a:moveTo>
                <a:cubicBezTo>
                  <a:pt x="10781" y="2411"/>
                  <a:pt x="10737" y="2402"/>
                  <a:pt x="10719" y="2446"/>
                </a:cubicBezTo>
                <a:cubicBezTo>
                  <a:pt x="10666" y="2420"/>
                  <a:pt x="10596" y="2411"/>
                  <a:pt x="10605" y="2358"/>
                </a:cubicBezTo>
                <a:cubicBezTo>
                  <a:pt x="10631" y="2402"/>
                  <a:pt x="10702" y="2402"/>
                  <a:pt x="10746" y="2402"/>
                </a:cubicBezTo>
                <a:cubicBezTo>
                  <a:pt x="10746" y="2393"/>
                  <a:pt x="10728" y="2385"/>
                  <a:pt x="10719" y="2385"/>
                </a:cubicBezTo>
                <a:cubicBezTo>
                  <a:pt x="10737" y="2358"/>
                  <a:pt x="10799" y="2367"/>
                  <a:pt x="10817" y="2393"/>
                </a:cubicBezTo>
                <a:close/>
                <a:moveTo>
                  <a:pt x="12582" y="10270"/>
                </a:moveTo>
                <a:cubicBezTo>
                  <a:pt x="12565" y="10252"/>
                  <a:pt x="12574" y="10234"/>
                  <a:pt x="12591" y="10208"/>
                </a:cubicBezTo>
                <a:cubicBezTo>
                  <a:pt x="12565" y="10181"/>
                  <a:pt x="12556" y="10208"/>
                  <a:pt x="12547" y="10172"/>
                </a:cubicBezTo>
                <a:cubicBezTo>
                  <a:pt x="12556" y="10119"/>
                  <a:pt x="12591" y="10084"/>
                  <a:pt x="12618" y="10031"/>
                </a:cubicBezTo>
                <a:cubicBezTo>
                  <a:pt x="12653" y="9961"/>
                  <a:pt x="12680" y="9872"/>
                  <a:pt x="12724" y="9793"/>
                </a:cubicBezTo>
                <a:cubicBezTo>
                  <a:pt x="12733" y="9775"/>
                  <a:pt x="12750" y="9766"/>
                  <a:pt x="12750" y="9766"/>
                </a:cubicBezTo>
                <a:cubicBezTo>
                  <a:pt x="12786" y="9704"/>
                  <a:pt x="12812" y="9625"/>
                  <a:pt x="12830" y="9554"/>
                </a:cubicBezTo>
                <a:cubicBezTo>
                  <a:pt x="12847" y="9484"/>
                  <a:pt x="12865" y="9404"/>
                  <a:pt x="12892" y="9342"/>
                </a:cubicBezTo>
                <a:cubicBezTo>
                  <a:pt x="12900" y="9316"/>
                  <a:pt x="12927" y="9289"/>
                  <a:pt x="12936" y="9263"/>
                </a:cubicBezTo>
                <a:cubicBezTo>
                  <a:pt x="12945" y="9245"/>
                  <a:pt x="12927" y="9210"/>
                  <a:pt x="12936" y="9192"/>
                </a:cubicBezTo>
                <a:cubicBezTo>
                  <a:pt x="12945" y="9175"/>
                  <a:pt x="12971" y="9148"/>
                  <a:pt x="12971" y="9131"/>
                </a:cubicBezTo>
                <a:cubicBezTo>
                  <a:pt x="13006" y="9025"/>
                  <a:pt x="13033" y="8892"/>
                  <a:pt x="13077" y="8786"/>
                </a:cubicBezTo>
                <a:cubicBezTo>
                  <a:pt x="13112" y="8813"/>
                  <a:pt x="13121" y="8777"/>
                  <a:pt x="13156" y="8795"/>
                </a:cubicBezTo>
                <a:cubicBezTo>
                  <a:pt x="13156" y="8733"/>
                  <a:pt x="13121" y="8786"/>
                  <a:pt x="13086" y="8769"/>
                </a:cubicBezTo>
                <a:cubicBezTo>
                  <a:pt x="13103" y="8663"/>
                  <a:pt x="13130" y="8610"/>
                  <a:pt x="13103" y="8548"/>
                </a:cubicBezTo>
                <a:cubicBezTo>
                  <a:pt x="13077" y="8512"/>
                  <a:pt x="13130" y="8512"/>
                  <a:pt x="13130" y="8495"/>
                </a:cubicBezTo>
                <a:cubicBezTo>
                  <a:pt x="13139" y="8459"/>
                  <a:pt x="13103" y="8424"/>
                  <a:pt x="13156" y="8389"/>
                </a:cubicBezTo>
                <a:cubicBezTo>
                  <a:pt x="13059" y="8389"/>
                  <a:pt x="13148" y="8336"/>
                  <a:pt x="13121" y="8301"/>
                </a:cubicBezTo>
                <a:cubicBezTo>
                  <a:pt x="13095" y="8327"/>
                  <a:pt x="13059" y="8327"/>
                  <a:pt x="13033" y="8345"/>
                </a:cubicBezTo>
                <a:cubicBezTo>
                  <a:pt x="13050" y="8371"/>
                  <a:pt x="13086" y="8345"/>
                  <a:pt x="13112" y="8398"/>
                </a:cubicBezTo>
                <a:cubicBezTo>
                  <a:pt x="13103" y="8442"/>
                  <a:pt x="13068" y="8442"/>
                  <a:pt x="13068" y="8495"/>
                </a:cubicBezTo>
                <a:lnTo>
                  <a:pt x="13015" y="8477"/>
                </a:lnTo>
                <a:cubicBezTo>
                  <a:pt x="12989" y="8530"/>
                  <a:pt x="13086" y="8512"/>
                  <a:pt x="13077" y="8574"/>
                </a:cubicBezTo>
                <a:cubicBezTo>
                  <a:pt x="13050" y="8574"/>
                  <a:pt x="13050" y="8548"/>
                  <a:pt x="13024" y="8548"/>
                </a:cubicBezTo>
                <a:cubicBezTo>
                  <a:pt x="12997" y="8601"/>
                  <a:pt x="13059" y="8636"/>
                  <a:pt x="13006" y="8671"/>
                </a:cubicBezTo>
                <a:cubicBezTo>
                  <a:pt x="13024" y="8716"/>
                  <a:pt x="13042" y="8769"/>
                  <a:pt x="13015" y="8848"/>
                </a:cubicBezTo>
                <a:cubicBezTo>
                  <a:pt x="12997" y="8821"/>
                  <a:pt x="12989" y="8786"/>
                  <a:pt x="12997" y="8742"/>
                </a:cubicBezTo>
                <a:cubicBezTo>
                  <a:pt x="12971" y="8751"/>
                  <a:pt x="12953" y="8777"/>
                  <a:pt x="12936" y="8786"/>
                </a:cubicBezTo>
                <a:cubicBezTo>
                  <a:pt x="12927" y="8821"/>
                  <a:pt x="12971" y="8786"/>
                  <a:pt x="12971" y="8786"/>
                </a:cubicBezTo>
                <a:cubicBezTo>
                  <a:pt x="12989" y="8795"/>
                  <a:pt x="12962" y="8813"/>
                  <a:pt x="12971" y="8830"/>
                </a:cubicBezTo>
                <a:cubicBezTo>
                  <a:pt x="12980" y="8857"/>
                  <a:pt x="13033" y="8883"/>
                  <a:pt x="12971" y="8910"/>
                </a:cubicBezTo>
                <a:cubicBezTo>
                  <a:pt x="12927" y="8919"/>
                  <a:pt x="12971" y="8874"/>
                  <a:pt x="12962" y="8857"/>
                </a:cubicBezTo>
                <a:cubicBezTo>
                  <a:pt x="12953" y="8848"/>
                  <a:pt x="12909" y="8848"/>
                  <a:pt x="12909" y="8813"/>
                </a:cubicBezTo>
                <a:cubicBezTo>
                  <a:pt x="12839" y="8848"/>
                  <a:pt x="12865" y="8892"/>
                  <a:pt x="12830" y="8945"/>
                </a:cubicBezTo>
                <a:cubicBezTo>
                  <a:pt x="12900" y="8972"/>
                  <a:pt x="12865" y="8892"/>
                  <a:pt x="12900" y="8892"/>
                </a:cubicBezTo>
                <a:cubicBezTo>
                  <a:pt x="12971" y="8892"/>
                  <a:pt x="12927" y="8945"/>
                  <a:pt x="12953" y="8972"/>
                </a:cubicBezTo>
                <a:cubicBezTo>
                  <a:pt x="12927" y="9016"/>
                  <a:pt x="12927" y="8972"/>
                  <a:pt x="12874" y="8963"/>
                </a:cubicBezTo>
                <a:cubicBezTo>
                  <a:pt x="12839" y="8972"/>
                  <a:pt x="12794" y="8972"/>
                  <a:pt x="12786" y="9033"/>
                </a:cubicBezTo>
                <a:cubicBezTo>
                  <a:pt x="12733" y="9016"/>
                  <a:pt x="12706" y="8954"/>
                  <a:pt x="12768" y="8954"/>
                </a:cubicBezTo>
                <a:cubicBezTo>
                  <a:pt x="12768" y="8910"/>
                  <a:pt x="12724" y="8980"/>
                  <a:pt x="12688" y="8936"/>
                </a:cubicBezTo>
                <a:cubicBezTo>
                  <a:pt x="12662" y="8901"/>
                  <a:pt x="12715" y="8874"/>
                  <a:pt x="12724" y="8839"/>
                </a:cubicBezTo>
                <a:cubicBezTo>
                  <a:pt x="12733" y="8830"/>
                  <a:pt x="12724" y="8804"/>
                  <a:pt x="12733" y="8786"/>
                </a:cubicBezTo>
                <a:cubicBezTo>
                  <a:pt x="12750" y="8716"/>
                  <a:pt x="12803" y="8654"/>
                  <a:pt x="12821" y="8583"/>
                </a:cubicBezTo>
                <a:cubicBezTo>
                  <a:pt x="12830" y="8557"/>
                  <a:pt x="12821" y="8539"/>
                  <a:pt x="12830" y="8521"/>
                </a:cubicBezTo>
                <a:cubicBezTo>
                  <a:pt x="12839" y="8468"/>
                  <a:pt x="12865" y="8415"/>
                  <a:pt x="12883" y="8354"/>
                </a:cubicBezTo>
                <a:cubicBezTo>
                  <a:pt x="12900" y="8301"/>
                  <a:pt x="12918" y="8239"/>
                  <a:pt x="12927" y="8186"/>
                </a:cubicBezTo>
                <a:cubicBezTo>
                  <a:pt x="12936" y="8142"/>
                  <a:pt x="12953" y="8115"/>
                  <a:pt x="12971" y="8080"/>
                </a:cubicBezTo>
                <a:cubicBezTo>
                  <a:pt x="13050" y="7833"/>
                  <a:pt x="13095" y="7568"/>
                  <a:pt x="13165" y="7320"/>
                </a:cubicBezTo>
                <a:cubicBezTo>
                  <a:pt x="13174" y="7294"/>
                  <a:pt x="13201" y="7285"/>
                  <a:pt x="13209" y="7259"/>
                </a:cubicBezTo>
                <a:cubicBezTo>
                  <a:pt x="13227" y="7206"/>
                  <a:pt x="13218" y="7153"/>
                  <a:pt x="13218" y="7091"/>
                </a:cubicBezTo>
                <a:cubicBezTo>
                  <a:pt x="13227" y="7047"/>
                  <a:pt x="13254" y="7020"/>
                  <a:pt x="13227" y="6967"/>
                </a:cubicBezTo>
                <a:cubicBezTo>
                  <a:pt x="13227" y="6923"/>
                  <a:pt x="13271" y="6932"/>
                  <a:pt x="13280" y="6897"/>
                </a:cubicBezTo>
                <a:cubicBezTo>
                  <a:pt x="13254" y="6817"/>
                  <a:pt x="13307" y="6729"/>
                  <a:pt x="13271" y="6641"/>
                </a:cubicBezTo>
                <a:cubicBezTo>
                  <a:pt x="13271" y="6614"/>
                  <a:pt x="13333" y="6641"/>
                  <a:pt x="13315" y="6676"/>
                </a:cubicBezTo>
                <a:cubicBezTo>
                  <a:pt x="13368" y="6623"/>
                  <a:pt x="13298" y="6535"/>
                  <a:pt x="13271" y="6552"/>
                </a:cubicBezTo>
                <a:cubicBezTo>
                  <a:pt x="13289" y="6499"/>
                  <a:pt x="13289" y="6420"/>
                  <a:pt x="13351" y="6411"/>
                </a:cubicBezTo>
                <a:cubicBezTo>
                  <a:pt x="13315" y="6376"/>
                  <a:pt x="13324" y="6323"/>
                  <a:pt x="13333" y="6279"/>
                </a:cubicBezTo>
                <a:cubicBezTo>
                  <a:pt x="13342" y="6226"/>
                  <a:pt x="13351" y="6181"/>
                  <a:pt x="13315" y="6146"/>
                </a:cubicBezTo>
                <a:cubicBezTo>
                  <a:pt x="13298" y="6120"/>
                  <a:pt x="13342" y="6111"/>
                  <a:pt x="13342" y="6102"/>
                </a:cubicBezTo>
                <a:cubicBezTo>
                  <a:pt x="13342" y="6093"/>
                  <a:pt x="13315" y="6075"/>
                  <a:pt x="13324" y="6058"/>
                </a:cubicBezTo>
                <a:cubicBezTo>
                  <a:pt x="13333" y="5987"/>
                  <a:pt x="13351" y="5872"/>
                  <a:pt x="13342" y="5775"/>
                </a:cubicBezTo>
                <a:cubicBezTo>
                  <a:pt x="13342" y="5758"/>
                  <a:pt x="13324" y="5705"/>
                  <a:pt x="13307" y="5705"/>
                </a:cubicBezTo>
                <a:cubicBezTo>
                  <a:pt x="13307" y="5687"/>
                  <a:pt x="13333" y="5687"/>
                  <a:pt x="13351" y="5687"/>
                </a:cubicBezTo>
                <a:cubicBezTo>
                  <a:pt x="13324" y="5599"/>
                  <a:pt x="13315" y="5537"/>
                  <a:pt x="13315" y="5466"/>
                </a:cubicBezTo>
                <a:cubicBezTo>
                  <a:pt x="13315" y="5457"/>
                  <a:pt x="13298" y="5457"/>
                  <a:pt x="13289" y="5457"/>
                </a:cubicBezTo>
                <a:cubicBezTo>
                  <a:pt x="13307" y="5396"/>
                  <a:pt x="13262" y="5378"/>
                  <a:pt x="13298" y="5334"/>
                </a:cubicBezTo>
                <a:cubicBezTo>
                  <a:pt x="13298" y="5298"/>
                  <a:pt x="13262" y="5316"/>
                  <a:pt x="13254" y="5298"/>
                </a:cubicBezTo>
                <a:cubicBezTo>
                  <a:pt x="13271" y="5254"/>
                  <a:pt x="13262" y="5192"/>
                  <a:pt x="13254" y="5131"/>
                </a:cubicBezTo>
                <a:cubicBezTo>
                  <a:pt x="13245" y="5086"/>
                  <a:pt x="13218" y="5016"/>
                  <a:pt x="13209" y="4998"/>
                </a:cubicBezTo>
                <a:cubicBezTo>
                  <a:pt x="13192" y="4972"/>
                  <a:pt x="13165" y="4945"/>
                  <a:pt x="13156" y="4919"/>
                </a:cubicBezTo>
                <a:cubicBezTo>
                  <a:pt x="13139" y="4866"/>
                  <a:pt x="13121" y="4813"/>
                  <a:pt x="13103" y="4769"/>
                </a:cubicBezTo>
                <a:cubicBezTo>
                  <a:pt x="13095" y="4716"/>
                  <a:pt x="13077" y="4671"/>
                  <a:pt x="13068" y="4627"/>
                </a:cubicBezTo>
                <a:cubicBezTo>
                  <a:pt x="13042" y="4539"/>
                  <a:pt x="12953" y="4477"/>
                  <a:pt x="12989" y="4407"/>
                </a:cubicBezTo>
                <a:cubicBezTo>
                  <a:pt x="12971" y="4389"/>
                  <a:pt x="12953" y="4389"/>
                  <a:pt x="12936" y="4362"/>
                </a:cubicBezTo>
                <a:cubicBezTo>
                  <a:pt x="12927" y="4345"/>
                  <a:pt x="12945" y="4336"/>
                  <a:pt x="12936" y="4318"/>
                </a:cubicBezTo>
                <a:cubicBezTo>
                  <a:pt x="12918" y="4292"/>
                  <a:pt x="12874" y="4256"/>
                  <a:pt x="12865" y="4230"/>
                </a:cubicBezTo>
                <a:cubicBezTo>
                  <a:pt x="12847" y="4195"/>
                  <a:pt x="12839" y="4159"/>
                  <a:pt x="12821" y="4115"/>
                </a:cubicBezTo>
                <a:cubicBezTo>
                  <a:pt x="12812" y="4080"/>
                  <a:pt x="12794" y="4045"/>
                  <a:pt x="12768" y="4009"/>
                </a:cubicBezTo>
                <a:cubicBezTo>
                  <a:pt x="12759" y="3992"/>
                  <a:pt x="12750" y="4000"/>
                  <a:pt x="12741" y="3983"/>
                </a:cubicBezTo>
                <a:cubicBezTo>
                  <a:pt x="12724" y="3965"/>
                  <a:pt x="12733" y="3939"/>
                  <a:pt x="12715" y="3912"/>
                </a:cubicBezTo>
                <a:cubicBezTo>
                  <a:pt x="12706" y="3903"/>
                  <a:pt x="12671" y="3894"/>
                  <a:pt x="12662" y="3886"/>
                </a:cubicBezTo>
                <a:cubicBezTo>
                  <a:pt x="12653" y="3877"/>
                  <a:pt x="12662" y="3859"/>
                  <a:pt x="12653" y="3842"/>
                </a:cubicBezTo>
                <a:cubicBezTo>
                  <a:pt x="12644" y="3824"/>
                  <a:pt x="12627" y="3833"/>
                  <a:pt x="12609" y="3806"/>
                </a:cubicBezTo>
                <a:cubicBezTo>
                  <a:pt x="12582" y="3762"/>
                  <a:pt x="12556" y="3718"/>
                  <a:pt x="12530" y="3674"/>
                </a:cubicBezTo>
                <a:cubicBezTo>
                  <a:pt x="12512" y="3656"/>
                  <a:pt x="12494" y="3630"/>
                  <a:pt x="12485" y="3612"/>
                </a:cubicBezTo>
                <a:cubicBezTo>
                  <a:pt x="12468" y="3594"/>
                  <a:pt x="12450" y="3577"/>
                  <a:pt x="12432" y="3559"/>
                </a:cubicBezTo>
                <a:cubicBezTo>
                  <a:pt x="12415" y="3550"/>
                  <a:pt x="12432" y="3532"/>
                  <a:pt x="12415" y="3524"/>
                </a:cubicBezTo>
                <a:cubicBezTo>
                  <a:pt x="12379" y="3488"/>
                  <a:pt x="12309" y="3479"/>
                  <a:pt x="12291" y="3400"/>
                </a:cubicBezTo>
                <a:cubicBezTo>
                  <a:pt x="12220" y="3400"/>
                  <a:pt x="12203" y="3312"/>
                  <a:pt x="12123" y="3259"/>
                </a:cubicBezTo>
                <a:cubicBezTo>
                  <a:pt x="12141" y="3241"/>
                  <a:pt x="12159" y="3285"/>
                  <a:pt x="12176" y="3250"/>
                </a:cubicBezTo>
                <a:cubicBezTo>
                  <a:pt x="12159" y="3232"/>
                  <a:pt x="12132" y="3241"/>
                  <a:pt x="12115" y="3250"/>
                </a:cubicBezTo>
                <a:cubicBezTo>
                  <a:pt x="12115" y="3232"/>
                  <a:pt x="12097" y="3223"/>
                  <a:pt x="12079" y="3206"/>
                </a:cubicBezTo>
                <a:cubicBezTo>
                  <a:pt x="12070" y="3197"/>
                  <a:pt x="12062" y="3188"/>
                  <a:pt x="12053" y="3179"/>
                </a:cubicBezTo>
                <a:cubicBezTo>
                  <a:pt x="12044" y="3170"/>
                  <a:pt x="12035" y="3170"/>
                  <a:pt x="12026" y="3162"/>
                </a:cubicBezTo>
                <a:cubicBezTo>
                  <a:pt x="12000" y="3144"/>
                  <a:pt x="11982" y="3188"/>
                  <a:pt x="11964" y="3179"/>
                </a:cubicBezTo>
                <a:cubicBezTo>
                  <a:pt x="11858" y="3109"/>
                  <a:pt x="11779" y="3029"/>
                  <a:pt x="11673" y="2985"/>
                </a:cubicBezTo>
                <a:cubicBezTo>
                  <a:pt x="11647" y="2976"/>
                  <a:pt x="11620" y="2994"/>
                  <a:pt x="11594" y="2976"/>
                </a:cubicBezTo>
                <a:cubicBezTo>
                  <a:pt x="11558" y="2967"/>
                  <a:pt x="11532" y="2950"/>
                  <a:pt x="11488" y="2923"/>
                </a:cubicBezTo>
                <a:cubicBezTo>
                  <a:pt x="11443" y="2897"/>
                  <a:pt x="11408" y="2879"/>
                  <a:pt x="11364" y="2853"/>
                </a:cubicBezTo>
                <a:cubicBezTo>
                  <a:pt x="11337" y="2844"/>
                  <a:pt x="11293" y="2844"/>
                  <a:pt x="11267" y="2835"/>
                </a:cubicBezTo>
                <a:cubicBezTo>
                  <a:pt x="11240" y="2826"/>
                  <a:pt x="11240" y="2791"/>
                  <a:pt x="11205" y="2782"/>
                </a:cubicBezTo>
                <a:cubicBezTo>
                  <a:pt x="11187" y="2764"/>
                  <a:pt x="11161" y="2773"/>
                  <a:pt x="11134" y="2764"/>
                </a:cubicBezTo>
                <a:cubicBezTo>
                  <a:pt x="11020" y="2720"/>
                  <a:pt x="10896" y="2658"/>
                  <a:pt x="10781" y="2614"/>
                </a:cubicBezTo>
                <a:cubicBezTo>
                  <a:pt x="10790" y="2561"/>
                  <a:pt x="10843" y="2623"/>
                  <a:pt x="10896" y="2632"/>
                </a:cubicBezTo>
                <a:cubicBezTo>
                  <a:pt x="10922" y="2632"/>
                  <a:pt x="11011" y="2597"/>
                  <a:pt x="11002" y="2667"/>
                </a:cubicBezTo>
                <a:cubicBezTo>
                  <a:pt x="11046" y="2694"/>
                  <a:pt x="11055" y="2632"/>
                  <a:pt x="11099" y="2658"/>
                </a:cubicBezTo>
                <a:cubicBezTo>
                  <a:pt x="11090" y="2685"/>
                  <a:pt x="11099" y="2694"/>
                  <a:pt x="11117" y="2711"/>
                </a:cubicBezTo>
                <a:cubicBezTo>
                  <a:pt x="11126" y="2676"/>
                  <a:pt x="11187" y="2667"/>
                  <a:pt x="11214" y="2729"/>
                </a:cubicBezTo>
                <a:cubicBezTo>
                  <a:pt x="11249" y="2685"/>
                  <a:pt x="11161" y="2685"/>
                  <a:pt x="11196" y="2641"/>
                </a:cubicBezTo>
                <a:cubicBezTo>
                  <a:pt x="11293" y="2667"/>
                  <a:pt x="11337" y="2694"/>
                  <a:pt x="11417" y="2711"/>
                </a:cubicBezTo>
                <a:cubicBezTo>
                  <a:pt x="11452" y="2667"/>
                  <a:pt x="11364" y="2667"/>
                  <a:pt x="11408" y="2614"/>
                </a:cubicBezTo>
                <a:cubicBezTo>
                  <a:pt x="11452" y="2649"/>
                  <a:pt x="11505" y="2658"/>
                  <a:pt x="11549" y="2667"/>
                </a:cubicBezTo>
                <a:cubicBezTo>
                  <a:pt x="11567" y="2667"/>
                  <a:pt x="11585" y="2676"/>
                  <a:pt x="11602" y="2685"/>
                </a:cubicBezTo>
                <a:cubicBezTo>
                  <a:pt x="11620" y="2694"/>
                  <a:pt x="11629" y="2711"/>
                  <a:pt x="11638" y="2729"/>
                </a:cubicBezTo>
                <a:cubicBezTo>
                  <a:pt x="11673" y="2738"/>
                  <a:pt x="11682" y="2720"/>
                  <a:pt x="11673" y="2694"/>
                </a:cubicBezTo>
                <a:cubicBezTo>
                  <a:pt x="11708" y="2694"/>
                  <a:pt x="11700" y="2755"/>
                  <a:pt x="11726" y="2720"/>
                </a:cubicBezTo>
                <a:cubicBezTo>
                  <a:pt x="11752" y="2738"/>
                  <a:pt x="11691" y="2755"/>
                  <a:pt x="11682" y="2773"/>
                </a:cubicBezTo>
                <a:cubicBezTo>
                  <a:pt x="11735" y="2773"/>
                  <a:pt x="11779" y="2782"/>
                  <a:pt x="11814" y="2800"/>
                </a:cubicBezTo>
                <a:cubicBezTo>
                  <a:pt x="11850" y="2808"/>
                  <a:pt x="11885" y="2835"/>
                  <a:pt x="11920" y="2870"/>
                </a:cubicBezTo>
                <a:cubicBezTo>
                  <a:pt x="11929" y="2861"/>
                  <a:pt x="11911" y="2853"/>
                  <a:pt x="11911" y="2844"/>
                </a:cubicBezTo>
                <a:cubicBezTo>
                  <a:pt x="11929" y="2861"/>
                  <a:pt x="11973" y="2870"/>
                  <a:pt x="12009" y="2897"/>
                </a:cubicBezTo>
                <a:cubicBezTo>
                  <a:pt x="12053" y="2914"/>
                  <a:pt x="12088" y="2950"/>
                  <a:pt x="12115" y="2985"/>
                </a:cubicBezTo>
                <a:cubicBezTo>
                  <a:pt x="12141" y="3020"/>
                  <a:pt x="12167" y="2959"/>
                  <a:pt x="12203" y="2994"/>
                </a:cubicBezTo>
                <a:cubicBezTo>
                  <a:pt x="12203" y="3020"/>
                  <a:pt x="12220" y="3047"/>
                  <a:pt x="12247" y="3073"/>
                </a:cubicBezTo>
                <a:cubicBezTo>
                  <a:pt x="12265" y="3091"/>
                  <a:pt x="12273" y="3082"/>
                  <a:pt x="12291" y="3073"/>
                </a:cubicBezTo>
                <a:cubicBezTo>
                  <a:pt x="12309" y="3091"/>
                  <a:pt x="12318" y="3144"/>
                  <a:pt x="12362" y="3109"/>
                </a:cubicBezTo>
                <a:cubicBezTo>
                  <a:pt x="12379" y="3082"/>
                  <a:pt x="12309" y="3056"/>
                  <a:pt x="12291" y="3029"/>
                </a:cubicBezTo>
                <a:cubicBezTo>
                  <a:pt x="12318" y="3003"/>
                  <a:pt x="12326" y="2976"/>
                  <a:pt x="12291" y="2959"/>
                </a:cubicBezTo>
                <a:cubicBezTo>
                  <a:pt x="12282" y="2950"/>
                  <a:pt x="12273" y="2959"/>
                  <a:pt x="12265" y="2950"/>
                </a:cubicBezTo>
                <a:cubicBezTo>
                  <a:pt x="12265" y="2967"/>
                  <a:pt x="12273" y="2985"/>
                  <a:pt x="12256" y="3003"/>
                </a:cubicBezTo>
                <a:cubicBezTo>
                  <a:pt x="12132" y="2879"/>
                  <a:pt x="12026" y="2808"/>
                  <a:pt x="11911" y="2755"/>
                </a:cubicBezTo>
                <a:cubicBezTo>
                  <a:pt x="11885" y="2738"/>
                  <a:pt x="11858" y="2720"/>
                  <a:pt x="11832" y="2702"/>
                </a:cubicBezTo>
                <a:cubicBezTo>
                  <a:pt x="11805" y="2694"/>
                  <a:pt x="11779" y="2676"/>
                  <a:pt x="11744" y="2667"/>
                </a:cubicBezTo>
                <a:cubicBezTo>
                  <a:pt x="11717" y="2649"/>
                  <a:pt x="11691" y="2632"/>
                  <a:pt x="11655" y="2614"/>
                </a:cubicBezTo>
                <a:cubicBezTo>
                  <a:pt x="11620" y="2597"/>
                  <a:pt x="11576" y="2579"/>
                  <a:pt x="11541" y="2552"/>
                </a:cubicBezTo>
                <a:cubicBezTo>
                  <a:pt x="11532" y="2535"/>
                  <a:pt x="11541" y="2535"/>
                  <a:pt x="11558" y="2517"/>
                </a:cubicBezTo>
                <a:cubicBezTo>
                  <a:pt x="11461" y="2473"/>
                  <a:pt x="11373" y="2455"/>
                  <a:pt x="11302" y="2411"/>
                </a:cubicBezTo>
                <a:cubicBezTo>
                  <a:pt x="11285" y="2411"/>
                  <a:pt x="11276" y="2438"/>
                  <a:pt x="11258" y="2429"/>
                </a:cubicBezTo>
                <a:cubicBezTo>
                  <a:pt x="11223" y="2402"/>
                  <a:pt x="11179" y="2385"/>
                  <a:pt x="11205" y="2332"/>
                </a:cubicBezTo>
                <a:cubicBezTo>
                  <a:pt x="11161" y="2332"/>
                  <a:pt x="11152" y="2323"/>
                  <a:pt x="11152" y="2376"/>
                </a:cubicBezTo>
                <a:cubicBezTo>
                  <a:pt x="11143" y="2358"/>
                  <a:pt x="11152" y="2332"/>
                  <a:pt x="11117" y="2332"/>
                </a:cubicBezTo>
                <a:cubicBezTo>
                  <a:pt x="11143" y="2279"/>
                  <a:pt x="11205" y="2296"/>
                  <a:pt x="11240" y="2279"/>
                </a:cubicBezTo>
                <a:cubicBezTo>
                  <a:pt x="11293" y="2323"/>
                  <a:pt x="11293" y="2314"/>
                  <a:pt x="11382" y="2340"/>
                </a:cubicBezTo>
                <a:cubicBezTo>
                  <a:pt x="11382" y="2402"/>
                  <a:pt x="11320" y="2332"/>
                  <a:pt x="11311" y="2367"/>
                </a:cubicBezTo>
                <a:cubicBezTo>
                  <a:pt x="11329" y="2411"/>
                  <a:pt x="11435" y="2420"/>
                  <a:pt x="11408" y="2358"/>
                </a:cubicBezTo>
                <a:cubicBezTo>
                  <a:pt x="11461" y="2393"/>
                  <a:pt x="11514" y="2358"/>
                  <a:pt x="11532" y="2402"/>
                </a:cubicBezTo>
                <a:cubicBezTo>
                  <a:pt x="11523" y="2438"/>
                  <a:pt x="11496" y="2420"/>
                  <a:pt x="11479" y="2411"/>
                </a:cubicBezTo>
                <a:cubicBezTo>
                  <a:pt x="11479" y="2464"/>
                  <a:pt x="11567" y="2464"/>
                  <a:pt x="11576" y="2429"/>
                </a:cubicBezTo>
                <a:cubicBezTo>
                  <a:pt x="11611" y="2446"/>
                  <a:pt x="11655" y="2473"/>
                  <a:pt x="11691" y="2491"/>
                </a:cubicBezTo>
                <a:cubicBezTo>
                  <a:pt x="11735" y="2508"/>
                  <a:pt x="11770" y="2526"/>
                  <a:pt x="11814" y="2535"/>
                </a:cubicBezTo>
                <a:cubicBezTo>
                  <a:pt x="11850" y="2561"/>
                  <a:pt x="11858" y="2597"/>
                  <a:pt x="11885" y="2623"/>
                </a:cubicBezTo>
                <a:cubicBezTo>
                  <a:pt x="11903" y="2632"/>
                  <a:pt x="11911" y="2605"/>
                  <a:pt x="11929" y="2614"/>
                </a:cubicBezTo>
                <a:cubicBezTo>
                  <a:pt x="11982" y="2649"/>
                  <a:pt x="12053" y="2685"/>
                  <a:pt x="12123" y="2729"/>
                </a:cubicBezTo>
                <a:cubicBezTo>
                  <a:pt x="12185" y="2773"/>
                  <a:pt x="12238" y="2817"/>
                  <a:pt x="12273" y="2861"/>
                </a:cubicBezTo>
                <a:cubicBezTo>
                  <a:pt x="12256" y="2914"/>
                  <a:pt x="12220" y="2853"/>
                  <a:pt x="12194" y="2844"/>
                </a:cubicBezTo>
                <a:cubicBezTo>
                  <a:pt x="12203" y="2914"/>
                  <a:pt x="12291" y="2888"/>
                  <a:pt x="12326" y="2888"/>
                </a:cubicBezTo>
                <a:cubicBezTo>
                  <a:pt x="12450" y="3038"/>
                  <a:pt x="12547" y="3117"/>
                  <a:pt x="12680" y="3250"/>
                </a:cubicBezTo>
                <a:cubicBezTo>
                  <a:pt x="12662" y="3276"/>
                  <a:pt x="12697" y="3294"/>
                  <a:pt x="12653" y="3294"/>
                </a:cubicBezTo>
                <a:cubicBezTo>
                  <a:pt x="12671" y="3338"/>
                  <a:pt x="12688" y="3303"/>
                  <a:pt x="12715" y="3312"/>
                </a:cubicBezTo>
                <a:cubicBezTo>
                  <a:pt x="12724" y="3338"/>
                  <a:pt x="12741" y="3365"/>
                  <a:pt x="12759" y="3391"/>
                </a:cubicBezTo>
                <a:cubicBezTo>
                  <a:pt x="12777" y="3418"/>
                  <a:pt x="12794" y="3444"/>
                  <a:pt x="12812" y="3471"/>
                </a:cubicBezTo>
                <a:cubicBezTo>
                  <a:pt x="12839" y="3524"/>
                  <a:pt x="12883" y="3568"/>
                  <a:pt x="12909" y="3612"/>
                </a:cubicBezTo>
                <a:cubicBezTo>
                  <a:pt x="12945" y="3656"/>
                  <a:pt x="12989" y="3709"/>
                  <a:pt x="13024" y="3753"/>
                </a:cubicBezTo>
                <a:cubicBezTo>
                  <a:pt x="13042" y="3797"/>
                  <a:pt x="13042" y="3833"/>
                  <a:pt x="13068" y="3868"/>
                </a:cubicBezTo>
                <a:cubicBezTo>
                  <a:pt x="13077" y="3894"/>
                  <a:pt x="13103" y="3912"/>
                  <a:pt x="13112" y="3930"/>
                </a:cubicBezTo>
                <a:cubicBezTo>
                  <a:pt x="13121" y="3947"/>
                  <a:pt x="13103" y="3974"/>
                  <a:pt x="13112" y="4000"/>
                </a:cubicBezTo>
                <a:cubicBezTo>
                  <a:pt x="13121" y="4018"/>
                  <a:pt x="13192" y="4124"/>
                  <a:pt x="13218" y="4151"/>
                </a:cubicBezTo>
                <a:cubicBezTo>
                  <a:pt x="13227" y="4159"/>
                  <a:pt x="13254" y="4151"/>
                  <a:pt x="13262" y="4168"/>
                </a:cubicBezTo>
                <a:cubicBezTo>
                  <a:pt x="13254" y="4212"/>
                  <a:pt x="13262" y="4221"/>
                  <a:pt x="13289" y="4274"/>
                </a:cubicBezTo>
                <a:cubicBezTo>
                  <a:pt x="13307" y="4318"/>
                  <a:pt x="13280" y="4345"/>
                  <a:pt x="13333" y="4354"/>
                </a:cubicBezTo>
                <a:cubicBezTo>
                  <a:pt x="13351" y="4398"/>
                  <a:pt x="13315" y="4415"/>
                  <a:pt x="13342" y="4468"/>
                </a:cubicBezTo>
                <a:cubicBezTo>
                  <a:pt x="13360" y="4460"/>
                  <a:pt x="13351" y="4433"/>
                  <a:pt x="13342" y="4415"/>
                </a:cubicBezTo>
                <a:cubicBezTo>
                  <a:pt x="13404" y="4415"/>
                  <a:pt x="13377" y="4468"/>
                  <a:pt x="13386" y="4504"/>
                </a:cubicBezTo>
                <a:cubicBezTo>
                  <a:pt x="13421" y="4592"/>
                  <a:pt x="13457" y="4680"/>
                  <a:pt x="13483" y="4777"/>
                </a:cubicBezTo>
                <a:cubicBezTo>
                  <a:pt x="13492" y="4822"/>
                  <a:pt x="13510" y="4875"/>
                  <a:pt x="13527" y="4928"/>
                </a:cubicBezTo>
                <a:cubicBezTo>
                  <a:pt x="13536" y="4981"/>
                  <a:pt x="13545" y="5034"/>
                  <a:pt x="13554" y="5095"/>
                </a:cubicBezTo>
                <a:cubicBezTo>
                  <a:pt x="13563" y="5175"/>
                  <a:pt x="13589" y="5307"/>
                  <a:pt x="13616" y="5413"/>
                </a:cubicBezTo>
                <a:cubicBezTo>
                  <a:pt x="13616" y="5440"/>
                  <a:pt x="13598" y="5449"/>
                  <a:pt x="13607" y="5475"/>
                </a:cubicBezTo>
                <a:cubicBezTo>
                  <a:pt x="13616" y="5546"/>
                  <a:pt x="13669" y="5616"/>
                  <a:pt x="13616" y="5660"/>
                </a:cubicBezTo>
                <a:cubicBezTo>
                  <a:pt x="13651" y="5669"/>
                  <a:pt x="13686" y="5811"/>
                  <a:pt x="13660" y="5846"/>
                </a:cubicBezTo>
                <a:cubicBezTo>
                  <a:pt x="13660" y="5855"/>
                  <a:pt x="13642" y="5811"/>
                  <a:pt x="13642" y="5802"/>
                </a:cubicBezTo>
                <a:cubicBezTo>
                  <a:pt x="13616" y="5793"/>
                  <a:pt x="13624" y="5890"/>
                  <a:pt x="13669" y="5864"/>
                </a:cubicBezTo>
                <a:cubicBezTo>
                  <a:pt x="13642" y="5890"/>
                  <a:pt x="13633" y="5934"/>
                  <a:pt x="13642" y="5996"/>
                </a:cubicBezTo>
                <a:cubicBezTo>
                  <a:pt x="13660" y="5996"/>
                  <a:pt x="13660" y="5969"/>
                  <a:pt x="13660" y="5961"/>
                </a:cubicBezTo>
                <a:cubicBezTo>
                  <a:pt x="13695" y="6022"/>
                  <a:pt x="13677" y="6164"/>
                  <a:pt x="13686" y="6252"/>
                </a:cubicBezTo>
                <a:cubicBezTo>
                  <a:pt x="13651" y="6314"/>
                  <a:pt x="13616" y="6384"/>
                  <a:pt x="13633" y="6499"/>
                </a:cubicBezTo>
                <a:cubicBezTo>
                  <a:pt x="13660" y="6490"/>
                  <a:pt x="13633" y="6411"/>
                  <a:pt x="13695" y="6429"/>
                </a:cubicBezTo>
                <a:cubicBezTo>
                  <a:pt x="13677" y="6526"/>
                  <a:pt x="13739" y="6543"/>
                  <a:pt x="13722" y="6641"/>
                </a:cubicBezTo>
                <a:cubicBezTo>
                  <a:pt x="13713" y="6702"/>
                  <a:pt x="13686" y="6773"/>
                  <a:pt x="13686" y="6844"/>
                </a:cubicBezTo>
                <a:cubicBezTo>
                  <a:pt x="13669" y="6835"/>
                  <a:pt x="13677" y="6808"/>
                  <a:pt x="13669" y="6791"/>
                </a:cubicBezTo>
                <a:cubicBezTo>
                  <a:pt x="13633" y="6826"/>
                  <a:pt x="13669" y="6897"/>
                  <a:pt x="13713" y="6861"/>
                </a:cubicBezTo>
                <a:cubicBezTo>
                  <a:pt x="13722" y="6897"/>
                  <a:pt x="13704" y="6923"/>
                  <a:pt x="13677" y="6923"/>
                </a:cubicBezTo>
                <a:cubicBezTo>
                  <a:pt x="13704" y="6967"/>
                  <a:pt x="13695" y="7038"/>
                  <a:pt x="13695" y="7100"/>
                </a:cubicBezTo>
                <a:cubicBezTo>
                  <a:pt x="13686" y="7170"/>
                  <a:pt x="13677" y="7241"/>
                  <a:pt x="13686" y="7303"/>
                </a:cubicBezTo>
                <a:cubicBezTo>
                  <a:pt x="13642" y="7241"/>
                  <a:pt x="13616" y="7365"/>
                  <a:pt x="13642" y="7400"/>
                </a:cubicBezTo>
                <a:cubicBezTo>
                  <a:pt x="13695" y="7391"/>
                  <a:pt x="13607" y="7312"/>
                  <a:pt x="13677" y="7338"/>
                </a:cubicBezTo>
                <a:cubicBezTo>
                  <a:pt x="13669" y="7488"/>
                  <a:pt x="13633" y="7682"/>
                  <a:pt x="13616" y="7788"/>
                </a:cubicBezTo>
                <a:cubicBezTo>
                  <a:pt x="13598" y="7780"/>
                  <a:pt x="13589" y="7797"/>
                  <a:pt x="13571" y="7797"/>
                </a:cubicBezTo>
                <a:lnTo>
                  <a:pt x="13607" y="7859"/>
                </a:lnTo>
                <a:cubicBezTo>
                  <a:pt x="13598" y="7921"/>
                  <a:pt x="13580" y="8000"/>
                  <a:pt x="13571" y="8062"/>
                </a:cubicBezTo>
                <a:cubicBezTo>
                  <a:pt x="13563" y="8124"/>
                  <a:pt x="13545" y="8186"/>
                  <a:pt x="13527" y="8248"/>
                </a:cubicBezTo>
                <a:cubicBezTo>
                  <a:pt x="13510" y="8309"/>
                  <a:pt x="13492" y="8362"/>
                  <a:pt x="13474" y="8433"/>
                </a:cubicBezTo>
                <a:cubicBezTo>
                  <a:pt x="13465" y="8459"/>
                  <a:pt x="13474" y="8495"/>
                  <a:pt x="13465" y="8530"/>
                </a:cubicBezTo>
                <a:cubicBezTo>
                  <a:pt x="13430" y="8663"/>
                  <a:pt x="13351" y="8892"/>
                  <a:pt x="13307" y="9051"/>
                </a:cubicBezTo>
                <a:cubicBezTo>
                  <a:pt x="13289" y="9104"/>
                  <a:pt x="13298" y="9157"/>
                  <a:pt x="13280" y="9201"/>
                </a:cubicBezTo>
                <a:cubicBezTo>
                  <a:pt x="13254" y="9307"/>
                  <a:pt x="13209" y="9387"/>
                  <a:pt x="13174" y="9484"/>
                </a:cubicBezTo>
                <a:cubicBezTo>
                  <a:pt x="13148" y="9546"/>
                  <a:pt x="13130" y="9599"/>
                  <a:pt x="13112" y="9660"/>
                </a:cubicBezTo>
                <a:cubicBezTo>
                  <a:pt x="13086" y="9722"/>
                  <a:pt x="13068" y="9775"/>
                  <a:pt x="13042" y="9828"/>
                </a:cubicBezTo>
                <a:cubicBezTo>
                  <a:pt x="13033" y="9855"/>
                  <a:pt x="13015" y="9846"/>
                  <a:pt x="12997" y="9872"/>
                </a:cubicBezTo>
                <a:cubicBezTo>
                  <a:pt x="12989" y="9899"/>
                  <a:pt x="12997" y="9916"/>
                  <a:pt x="12989" y="9934"/>
                </a:cubicBezTo>
                <a:cubicBezTo>
                  <a:pt x="12962" y="9969"/>
                  <a:pt x="12918" y="9987"/>
                  <a:pt x="12936" y="10040"/>
                </a:cubicBezTo>
                <a:cubicBezTo>
                  <a:pt x="12839" y="10190"/>
                  <a:pt x="12839" y="10217"/>
                  <a:pt x="12724" y="10349"/>
                </a:cubicBezTo>
                <a:cubicBezTo>
                  <a:pt x="12697" y="10331"/>
                  <a:pt x="12706" y="10314"/>
                  <a:pt x="12680" y="10296"/>
                </a:cubicBezTo>
                <a:cubicBezTo>
                  <a:pt x="12706" y="10270"/>
                  <a:pt x="12733" y="10234"/>
                  <a:pt x="12750" y="10208"/>
                </a:cubicBezTo>
                <a:cubicBezTo>
                  <a:pt x="12768" y="10190"/>
                  <a:pt x="12715" y="10172"/>
                  <a:pt x="12697" y="10155"/>
                </a:cubicBezTo>
                <a:cubicBezTo>
                  <a:pt x="12671" y="10172"/>
                  <a:pt x="12706" y="10181"/>
                  <a:pt x="12697" y="10208"/>
                </a:cubicBezTo>
                <a:cubicBezTo>
                  <a:pt x="12680" y="10234"/>
                  <a:pt x="12671" y="10199"/>
                  <a:pt x="12662" y="10208"/>
                </a:cubicBezTo>
                <a:cubicBezTo>
                  <a:pt x="12635" y="10217"/>
                  <a:pt x="12644" y="10243"/>
                  <a:pt x="12644" y="10243"/>
                </a:cubicBezTo>
                <a:cubicBezTo>
                  <a:pt x="12627" y="10270"/>
                  <a:pt x="12582" y="10234"/>
                  <a:pt x="12582" y="10270"/>
                </a:cubicBezTo>
                <a:close/>
                <a:moveTo>
                  <a:pt x="12167" y="2835"/>
                </a:moveTo>
                <a:cubicBezTo>
                  <a:pt x="12141" y="2817"/>
                  <a:pt x="12159" y="2738"/>
                  <a:pt x="12106" y="2764"/>
                </a:cubicBezTo>
                <a:cubicBezTo>
                  <a:pt x="12132" y="2782"/>
                  <a:pt x="12115" y="2861"/>
                  <a:pt x="12167" y="2835"/>
                </a:cubicBezTo>
                <a:close/>
                <a:moveTo>
                  <a:pt x="11549" y="2738"/>
                </a:moveTo>
                <a:cubicBezTo>
                  <a:pt x="11523" y="2711"/>
                  <a:pt x="11488" y="2694"/>
                  <a:pt x="11452" y="2667"/>
                </a:cubicBezTo>
                <a:cubicBezTo>
                  <a:pt x="11426" y="2711"/>
                  <a:pt x="11496" y="2782"/>
                  <a:pt x="11514" y="2773"/>
                </a:cubicBezTo>
                <a:cubicBezTo>
                  <a:pt x="11479" y="2747"/>
                  <a:pt x="11541" y="2755"/>
                  <a:pt x="11549" y="2738"/>
                </a:cubicBezTo>
                <a:close/>
                <a:moveTo>
                  <a:pt x="11594" y="2950"/>
                </a:moveTo>
                <a:cubicBezTo>
                  <a:pt x="11611" y="2906"/>
                  <a:pt x="11549" y="2853"/>
                  <a:pt x="11514" y="2870"/>
                </a:cubicBezTo>
                <a:cubicBezTo>
                  <a:pt x="11541" y="2906"/>
                  <a:pt x="11549" y="2932"/>
                  <a:pt x="11594" y="2950"/>
                </a:cubicBezTo>
                <a:close/>
                <a:moveTo>
                  <a:pt x="11982" y="3126"/>
                </a:moveTo>
                <a:cubicBezTo>
                  <a:pt x="11964" y="3109"/>
                  <a:pt x="11920" y="3038"/>
                  <a:pt x="11885" y="3073"/>
                </a:cubicBezTo>
                <a:cubicBezTo>
                  <a:pt x="11929" y="3082"/>
                  <a:pt x="11929" y="3144"/>
                  <a:pt x="11982" y="3126"/>
                </a:cubicBezTo>
                <a:close/>
                <a:moveTo>
                  <a:pt x="12450" y="3091"/>
                </a:moveTo>
                <a:cubicBezTo>
                  <a:pt x="12459" y="3056"/>
                  <a:pt x="12344" y="3020"/>
                  <a:pt x="12362" y="3047"/>
                </a:cubicBezTo>
                <a:cubicBezTo>
                  <a:pt x="12379" y="3038"/>
                  <a:pt x="12388" y="3056"/>
                  <a:pt x="12406" y="3073"/>
                </a:cubicBezTo>
                <a:cubicBezTo>
                  <a:pt x="12424" y="3091"/>
                  <a:pt x="12441" y="3100"/>
                  <a:pt x="12450" y="3091"/>
                </a:cubicBezTo>
                <a:close/>
                <a:moveTo>
                  <a:pt x="12821" y="4018"/>
                </a:moveTo>
                <a:cubicBezTo>
                  <a:pt x="12812" y="3974"/>
                  <a:pt x="12803" y="3947"/>
                  <a:pt x="12759" y="3939"/>
                </a:cubicBezTo>
                <a:cubicBezTo>
                  <a:pt x="12768" y="3965"/>
                  <a:pt x="12768" y="4036"/>
                  <a:pt x="12821" y="4018"/>
                </a:cubicBezTo>
                <a:close/>
                <a:moveTo>
                  <a:pt x="13024" y="4389"/>
                </a:moveTo>
                <a:cubicBezTo>
                  <a:pt x="13059" y="4371"/>
                  <a:pt x="12997" y="4362"/>
                  <a:pt x="12980" y="4362"/>
                </a:cubicBezTo>
                <a:lnTo>
                  <a:pt x="13033" y="4486"/>
                </a:lnTo>
                <a:cubicBezTo>
                  <a:pt x="13086" y="4477"/>
                  <a:pt x="13033" y="4424"/>
                  <a:pt x="13024" y="4389"/>
                </a:cubicBezTo>
                <a:close/>
                <a:moveTo>
                  <a:pt x="13518" y="6173"/>
                </a:moveTo>
                <a:cubicBezTo>
                  <a:pt x="13527" y="6120"/>
                  <a:pt x="13501" y="6111"/>
                  <a:pt x="13474" y="6093"/>
                </a:cubicBezTo>
                <a:cubicBezTo>
                  <a:pt x="13474" y="6137"/>
                  <a:pt x="13483" y="6181"/>
                  <a:pt x="13518" y="6173"/>
                </a:cubicBezTo>
                <a:close/>
                <a:moveTo>
                  <a:pt x="13660" y="6252"/>
                </a:moveTo>
                <a:cubicBezTo>
                  <a:pt x="13642" y="6190"/>
                  <a:pt x="13713" y="6049"/>
                  <a:pt x="13633" y="6040"/>
                </a:cubicBezTo>
                <a:cubicBezTo>
                  <a:pt x="13616" y="6102"/>
                  <a:pt x="13633" y="6067"/>
                  <a:pt x="13651" y="6084"/>
                </a:cubicBezTo>
                <a:cubicBezTo>
                  <a:pt x="13704" y="6137"/>
                  <a:pt x="13563" y="6243"/>
                  <a:pt x="13660" y="6252"/>
                </a:cubicBezTo>
                <a:close/>
                <a:moveTo>
                  <a:pt x="13695" y="6605"/>
                </a:moveTo>
                <a:cubicBezTo>
                  <a:pt x="13722" y="6579"/>
                  <a:pt x="13704" y="6508"/>
                  <a:pt x="13651" y="6508"/>
                </a:cubicBezTo>
                <a:cubicBezTo>
                  <a:pt x="13642" y="6570"/>
                  <a:pt x="13677" y="6579"/>
                  <a:pt x="13695" y="6605"/>
                </a:cubicBezTo>
                <a:close/>
                <a:moveTo>
                  <a:pt x="13669" y="6641"/>
                </a:moveTo>
                <a:cubicBezTo>
                  <a:pt x="13669" y="6685"/>
                  <a:pt x="13633" y="6685"/>
                  <a:pt x="13633" y="6738"/>
                </a:cubicBezTo>
                <a:cubicBezTo>
                  <a:pt x="13686" y="6755"/>
                  <a:pt x="13695" y="6658"/>
                  <a:pt x="13669" y="6641"/>
                </a:cubicBezTo>
                <a:close/>
                <a:moveTo>
                  <a:pt x="13271" y="7303"/>
                </a:moveTo>
                <a:lnTo>
                  <a:pt x="13280" y="7241"/>
                </a:lnTo>
                <a:cubicBezTo>
                  <a:pt x="13209" y="7206"/>
                  <a:pt x="13218" y="7312"/>
                  <a:pt x="13271" y="7303"/>
                </a:cubicBezTo>
                <a:close/>
                <a:moveTo>
                  <a:pt x="13262" y="7532"/>
                </a:moveTo>
                <a:cubicBezTo>
                  <a:pt x="13254" y="7453"/>
                  <a:pt x="13342" y="7497"/>
                  <a:pt x="13342" y="7418"/>
                </a:cubicBezTo>
                <a:cubicBezTo>
                  <a:pt x="13289" y="7418"/>
                  <a:pt x="13280" y="7471"/>
                  <a:pt x="13254" y="7488"/>
                </a:cubicBezTo>
                <a:cubicBezTo>
                  <a:pt x="13201" y="7497"/>
                  <a:pt x="13245" y="7435"/>
                  <a:pt x="13201" y="7453"/>
                </a:cubicBezTo>
                <a:cubicBezTo>
                  <a:pt x="13192" y="7497"/>
                  <a:pt x="13236" y="7515"/>
                  <a:pt x="13262" y="7532"/>
                </a:cubicBezTo>
                <a:close/>
                <a:moveTo>
                  <a:pt x="13033" y="8000"/>
                </a:moveTo>
                <a:lnTo>
                  <a:pt x="13015" y="8053"/>
                </a:lnTo>
                <a:cubicBezTo>
                  <a:pt x="13068" y="8080"/>
                  <a:pt x="13086" y="8000"/>
                  <a:pt x="13033" y="8000"/>
                </a:cubicBezTo>
                <a:close/>
                <a:moveTo>
                  <a:pt x="13156" y="8124"/>
                </a:moveTo>
                <a:cubicBezTo>
                  <a:pt x="13174" y="8080"/>
                  <a:pt x="13174" y="8044"/>
                  <a:pt x="13148" y="8018"/>
                </a:cubicBezTo>
                <a:cubicBezTo>
                  <a:pt x="13139" y="8036"/>
                  <a:pt x="13130" y="8044"/>
                  <a:pt x="13112" y="8044"/>
                </a:cubicBezTo>
                <a:cubicBezTo>
                  <a:pt x="13103" y="8089"/>
                  <a:pt x="13121" y="8106"/>
                  <a:pt x="13156" y="8124"/>
                </a:cubicBezTo>
                <a:close/>
                <a:moveTo>
                  <a:pt x="12830" y="8848"/>
                </a:moveTo>
                <a:cubicBezTo>
                  <a:pt x="12794" y="8874"/>
                  <a:pt x="12741" y="8866"/>
                  <a:pt x="12715" y="8901"/>
                </a:cubicBezTo>
                <a:cubicBezTo>
                  <a:pt x="12759" y="8945"/>
                  <a:pt x="12777" y="8883"/>
                  <a:pt x="12794" y="8866"/>
                </a:cubicBezTo>
                <a:cubicBezTo>
                  <a:pt x="12794" y="8866"/>
                  <a:pt x="12812" y="8883"/>
                  <a:pt x="12821" y="8883"/>
                </a:cubicBezTo>
                <a:cubicBezTo>
                  <a:pt x="12821" y="8883"/>
                  <a:pt x="12847" y="8857"/>
                  <a:pt x="12847" y="8857"/>
                </a:cubicBezTo>
                <a:cubicBezTo>
                  <a:pt x="12865" y="8839"/>
                  <a:pt x="12865" y="8821"/>
                  <a:pt x="12883" y="8804"/>
                </a:cubicBezTo>
                <a:cubicBezTo>
                  <a:pt x="12839" y="8777"/>
                  <a:pt x="12847" y="8830"/>
                  <a:pt x="12830" y="8848"/>
                </a:cubicBezTo>
                <a:close/>
                <a:moveTo>
                  <a:pt x="12821" y="8742"/>
                </a:moveTo>
                <a:lnTo>
                  <a:pt x="12847" y="8671"/>
                </a:lnTo>
                <a:cubicBezTo>
                  <a:pt x="12803" y="8636"/>
                  <a:pt x="12768" y="8742"/>
                  <a:pt x="12821" y="8742"/>
                </a:cubicBezTo>
                <a:close/>
                <a:moveTo>
                  <a:pt x="12962" y="8645"/>
                </a:moveTo>
                <a:cubicBezTo>
                  <a:pt x="12883" y="8627"/>
                  <a:pt x="12927" y="8716"/>
                  <a:pt x="12874" y="8724"/>
                </a:cubicBezTo>
                <a:cubicBezTo>
                  <a:pt x="12909" y="8733"/>
                  <a:pt x="12874" y="8769"/>
                  <a:pt x="12900" y="8777"/>
                </a:cubicBezTo>
                <a:cubicBezTo>
                  <a:pt x="12936" y="8733"/>
                  <a:pt x="12918" y="8698"/>
                  <a:pt x="12962" y="8645"/>
                </a:cubicBezTo>
                <a:close/>
                <a:moveTo>
                  <a:pt x="12865" y="8486"/>
                </a:moveTo>
                <a:cubicBezTo>
                  <a:pt x="12839" y="8521"/>
                  <a:pt x="12874" y="8539"/>
                  <a:pt x="12874" y="8565"/>
                </a:cubicBezTo>
                <a:cubicBezTo>
                  <a:pt x="12874" y="8583"/>
                  <a:pt x="12803" y="8627"/>
                  <a:pt x="12865" y="8645"/>
                </a:cubicBezTo>
                <a:cubicBezTo>
                  <a:pt x="12900" y="8627"/>
                  <a:pt x="12927" y="8504"/>
                  <a:pt x="12865" y="8486"/>
                </a:cubicBezTo>
                <a:close/>
                <a:moveTo>
                  <a:pt x="12953" y="8265"/>
                </a:moveTo>
                <a:cubicBezTo>
                  <a:pt x="12953" y="8301"/>
                  <a:pt x="12953" y="8345"/>
                  <a:pt x="12997" y="8354"/>
                </a:cubicBezTo>
                <a:cubicBezTo>
                  <a:pt x="12997" y="8309"/>
                  <a:pt x="13006" y="8274"/>
                  <a:pt x="12953" y="8265"/>
                </a:cubicBezTo>
                <a:close/>
                <a:moveTo>
                  <a:pt x="12847" y="9863"/>
                </a:moveTo>
                <a:cubicBezTo>
                  <a:pt x="12874" y="9872"/>
                  <a:pt x="12909" y="9899"/>
                  <a:pt x="12927" y="9863"/>
                </a:cubicBezTo>
                <a:cubicBezTo>
                  <a:pt x="12909" y="9819"/>
                  <a:pt x="12900" y="9810"/>
                  <a:pt x="12847" y="9802"/>
                </a:cubicBezTo>
                <a:cubicBezTo>
                  <a:pt x="12821" y="9828"/>
                  <a:pt x="12865" y="9846"/>
                  <a:pt x="12847" y="9863"/>
                </a:cubicBezTo>
                <a:close/>
                <a:moveTo>
                  <a:pt x="12830" y="10084"/>
                </a:moveTo>
                <a:cubicBezTo>
                  <a:pt x="12839" y="10066"/>
                  <a:pt x="12856" y="10075"/>
                  <a:pt x="12865" y="10075"/>
                </a:cubicBezTo>
                <a:cubicBezTo>
                  <a:pt x="12856" y="10084"/>
                  <a:pt x="12847" y="10111"/>
                  <a:pt x="12874" y="10093"/>
                </a:cubicBezTo>
                <a:cubicBezTo>
                  <a:pt x="12856" y="10049"/>
                  <a:pt x="12909" y="10058"/>
                  <a:pt x="12927" y="10005"/>
                </a:cubicBezTo>
                <a:cubicBezTo>
                  <a:pt x="12874" y="9969"/>
                  <a:pt x="12865" y="10031"/>
                  <a:pt x="12856" y="10066"/>
                </a:cubicBezTo>
                <a:cubicBezTo>
                  <a:pt x="12839" y="10049"/>
                  <a:pt x="12812" y="10058"/>
                  <a:pt x="12830" y="10084"/>
                </a:cubicBezTo>
                <a:close/>
                <a:moveTo>
                  <a:pt x="10613" y="2208"/>
                </a:moveTo>
                <a:cubicBezTo>
                  <a:pt x="10534" y="2190"/>
                  <a:pt x="10516" y="2217"/>
                  <a:pt x="10437" y="2217"/>
                </a:cubicBezTo>
                <a:cubicBezTo>
                  <a:pt x="10402" y="2182"/>
                  <a:pt x="10375" y="2146"/>
                  <a:pt x="10349" y="2102"/>
                </a:cubicBezTo>
                <a:cubicBezTo>
                  <a:pt x="10393" y="2058"/>
                  <a:pt x="10472" y="2067"/>
                  <a:pt x="10552" y="2067"/>
                </a:cubicBezTo>
                <a:cubicBezTo>
                  <a:pt x="10516" y="2084"/>
                  <a:pt x="10481" y="2102"/>
                  <a:pt x="10419" y="2093"/>
                </a:cubicBezTo>
                <a:cubicBezTo>
                  <a:pt x="10402" y="2129"/>
                  <a:pt x="10428" y="2146"/>
                  <a:pt x="10472" y="2146"/>
                </a:cubicBezTo>
                <a:cubicBezTo>
                  <a:pt x="10507" y="2076"/>
                  <a:pt x="10719" y="2049"/>
                  <a:pt x="10711" y="2173"/>
                </a:cubicBezTo>
                <a:cubicBezTo>
                  <a:pt x="10675" y="2164"/>
                  <a:pt x="10666" y="2129"/>
                  <a:pt x="10631" y="2146"/>
                </a:cubicBezTo>
                <a:cubicBezTo>
                  <a:pt x="10684" y="2234"/>
                  <a:pt x="10834" y="2182"/>
                  <a:pt x="10861" y="2252"/>
                </a:cubicBezTo>
                <a:lnTo>
                  <a:pt x="10878" y="2199"/>
                </a:lnTo>
                <a:cubicBezTo>
                  <a:pt x="10825" y="2164"/>
                  <a:pt x="10799" y="2190"/>
                  <a:pt x="10746" y="2173"/>
                </a:cubicBezTo>
                <a:cubicBezTo>
                  <a:pt x="10746" y="2076"/>
                  <a:pt x="10922" y="2146"/>
                  <a:pt x="10914" y="2190"/>
                </a:cubicBezTo>
                <a:cubicBezTo>
                  <a:pt x="10967" y="2190"/>
                  <a:pt x="11011" y="2199"/>
                  <a:pt x="11046" y="2234"/>
                </a:cubicBezTo>
                <a:cubicBezTo>
                  <a:pt x="11020" y="2252"/>
                  <a:pt x="10975" y="2234"/>
                  <a:pt x="10967" y="2270"/>
                </a:cubicBezTo>
                <a:cubicBezTo>
                  <a:pt x="10931" y="2261"/>
                  <a:pt x="10967" y="2217"/>
                  <a:pt x="10931" y="2208"/>
                </a:cubicBezTo>
                <a:cubicBezTo>
                  <a:pt x="10905" y="2208"/>
                  <a:pt x="10914" y="2252"/>
                  <a:pt x="10887" y="2243"/>
                </a:cubicBezTo>
                <a:cubicBezTo>
                  <a:pt x="10878" y="2270"/>
                  <a:pt x="10922" y="2270"/>
                  <a:pt x="10940" y="2279"/>
                </a:cubicBezTo>
                <a:cubicBezTo>
                  <a:pt x="10905" y="2332"/>
                  <a:pt x="10834" y="2323"/>
                  <a:pt x="10772" y="2305"/>
                </a:cubicBezTo>
                <a:cubicBezTo>
                  <a:pt x="10719" y="2287"/>
                  <a:pt x="10675" y="2226"/>
                  <a:pt x="10613" y="2208"/>
                </a:cubicBezTo>
                <a:close/>
                <a:moveTo>
                  <a:pt x="10578" y="2402"/>
                </a:moveTo>
                <a:lnTo>
                  <a:pt x="10525" y="2385"/>
                </a:lnTo>
                <a:cubicBezTo>
                  <a:pt x="10578" y="2367"/>
                  <a:pt x="10507" y="2349"/>
                  <a:pt x="10534" y="2314"/>
                </a:cubicBezTo>
                <a:cubicBezTo>
                  <a:pt x="10578" y="2323"/>
                  <a:pt x="10578" y="2367"/>
                  <a:pt x="10578" y="2402"/>
                </a:cubicBezTo>
                <a:close/>
                <a:moveTo>
                  <a:pt x="10870" y="2402"/>
                </a:moveTo>
                <a:cubicBezTo>
                  <a:pt x="10922" y="2429"/>
                  <a:pt x="10922" y="2420"/>
                  <a:pt x="10958" y="2446"/>
                </a:cubicBezTo>
                <a:cubicBezTo>
                  <a:pt x="10949" y="2464"/>
                  <a:pt x="10834" y="2438"/>
                  <a:pt x="10870" y="2402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3" name="Google Shape;2813;p34"/>
          <p:cNvGrpSpPr/>
          <p:nvPr/>
        </p:nvGrpSpPr>
        <p:grpSpPr>
          <a:xfrm>
            <a:off x="216223" y="3879301"/>
            <a:ext cx="395315" cy="324950"/>
            <a:chOff x="3091912" y="3127665"/>
            <a:chExt cx="68656" cy="56435"/>
          </a:xfrm>
        </p:grpSpPr>
        <p:sp>
          <p:nvSpPr>
            <p:cNvPr id="2814" name="Google Shape;2814;p34"/>
            <p:cNvSpPr/>
            <p:nvPr/>
          </p:nvSpPr>
          <p:spPr>
            <a:xfrm>
              <a:off x="3093733" y="3128694"/>
              <a:ext cx="64330" cy="53323"/>
            </a:xfrm>
            <a:custGeom>
              <a:rect b="b" l="l" r="r" t="t"/>
              <a:pathLst>
                <a:path extrusionOk="0" h="4973" w="4981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4"/>
            <p:cNvSpPr/>
            <p:nvPr/>
          </p:nvSpPr>
          <p:spPr>
            <a:xfrm>
              <a:off x="3093733" y="3128694"/>
              <a:ext cx="64330" cy="53323"/>
            </a:xfrm>
            <a:custGeom>
              <a:rect b="b" l="l" r="r" t="t"/>
              <a:pathLst>
                <a:path extrusionOk="0" h="4973" w="4981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4"/>
            <p:cNvSpPr/>
            <p:nvPr/>
          </p:nvSpPr>
          <p:spPr>
            <a:xfrm>
              <a:off x="3125798" y="3138817"/>
              <a:ext cx="413" cy="311"/>
            </a:xfrm>
            <a:custGeom>
              <a:rect b="b" l="l" r="r" t="t"/>
              <a:pathLst>
                <a:path extrusionOk="0" h="29" w="32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4"/>
            <p:cNvSpPr/>
            <p:nvPr/>
          </p:nvSpPr>
          <p:spPr>
            <a:xfrm>
              <a:off x="3129078" y="3138259"/>
              <a:ext cx="581" cy="204"/>
            </a:xfrm>
            <a:custGeom>
              <a:rect b="b" l="l" r="r" t="t"/>
              <a:pathLst>
                <a:path extrusionOk="0" h="19" w="45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4"/>
            <p:cNvSpPr/>
            <p:nvPr/>
          </p:nvSpPr>
          <p:spPr>
            <a:xfrm>
              <a:off x="3130111" y="3138356"/>
              <a:ext cx="1950" cy="579"/>
            </a:xfrm>
            <a:custGeom>
              <a:rect b="b" l="l" r="r" t="t"/>
              <a:pathLst>
                <a:path extrusionOk="0" h="54" w="151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4"/>
            <p:cNvSpPr/>
            <p:nvPr/>
          </p:nvSpPr>
          <p:spPr>
            <a:xfrm>
              <a:off x="3132732" y="3140253"/>
              <a:ext cx="452" cy="97"/>
            </a:xfrm>
            <a:custGeom>
              <a:rect b="b" l="l" r="r" t="t"/>
              <a:pathLst>
                <a:path extrusionOk="0" h="9" w="35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4"/>
            <p:cNvSpPr/>
            <p:nvPr/>
          </p:nvSpPr>
          <p:spPr>
            <a:xfrm>
              <a:off x="3132616" y="3140253"/>
              <a:ext cx="284" cy="129"/>
            </a:xfrm>
            <a:custGeom>
              <a:rect b="b" l="l" r="r" t="t"/>
              <a:pathLst>
                <a:path extrusionOk="0" h="12" w="22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3133649" y="3140629"/>
              <a:ext cx="568" cy="332"/>
            </a:xfrm>
            <a:custGeom>
              <a:rect b="b" l="l" r="r" t="t"/>
              <a:pathLst>
                <a:path extrusionOk="0" h="31" w="44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3134437" y="3140436"/>
              <a:ext cx="245" cy="54"/>
            </a:xfrm>
            <a:custGeom>
              <a:rect b="b" l="l" r="r" t="t"/>
              <a:pathLst>
                <a:path extrusionOk="0" h="5" w="19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4"/>
            <p:cNvSpPr/>
            <p:nvPr/>
          </p:nvSpPr>
          <p:spPr>
            <a:xfrm>
              <a:off x="3133869" y="3140286"/>
              <a:ext cx="581" cy="161"/>
            </a:xfrm>
            <a:custGeom>
              <a:rect b="b" l="l" r="r" t="t"/>
              <a:pathLst>
                <a:path extrusionOk="0" h="15" w="45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4"/>
            <p:cNvSpPr/>
            <p:nvPr/>
          </p:nvSpPr>
          <p:spPr>
            <a:xfrm>
              <a:off x="3133081" y="3139857"/>
              <a:ext cx="801" cy="407"/>
            </a:xfrm>
            <a:custGeom>
              <a:rect b="b" l="l" r="r" t="t"/>
              <a:pathLst>
                <a:path extrusionOk="0" h="38" w="62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3131815" y="3138259"/>
              <a:ext cx="581" cy="268"/>
            </a:xfrm>
            <a:custGeom>
              <a:rect b="b" l="l" r="r" t="t"/>
              <a:pathLst>
                <a:path extrusionOk="0" h="25" w="45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4"/>
            <p:cNvSpPr/>
            <p:nvPr/>
          </p:nvSpPr>
          <p:spPr>
            <a:xfrm>
              <a:off x="3135806" y="3141390"/>
              <a:ext cx="362" cy="386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4"/>
            <p:cNvSpPr/>
            <p:nvPr/>
          </p:nvSpPr>
          <p:spPr>
            <a:xfrm>
              <a:off x="3136154" y="3141272"/>
              <a:ext cx="581" cy="129"/>
            </a:xfrm>
            <a:custGeom>
              <a:rect b="b" l="l" r="r" t="t"/>
              <a:pathLst>
                <a:path extrusionOk="0" h="12" w="45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4"/>
            <p:cNvSpPr/>
            <p:nvPr/>
          </p:nvSpPr>
          <p:spPr>
            <a:xfrm>
              <a:off x="3134101" y="3139964"/>
              <a:ext cx="1033" cy="107"/>
            </a:xfrm>
            <a:custGeom>
              <a:rect b="b" l="l" r="r" t="t"/>
              <a:pathLst>
                <a:path extrusionOk="0" h="10" w="8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4"/>
            <p:cNvSpPr/>
            <p:nvPr/>
          </p:nvSpPr>
          <p:spPr>
            <a:xfrm>
              <a:off x="3137058" y="3142613"/>
              <a:ext cx="594" cy="11"/>
            </a:xfrm>
            <a:custGeom>
              <a:rect b="b" l="l" r="r" t="t"/>
              <a:pathLst>
                <a:path extrusionOk="0" h="1" w="46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4"/>
            <p:cNvSpPr/>
            <p:nvPr/>
          </p:nvSpPr>
          <p:spPr>
            <a:xfrm>
              <a:off x="3137975" y="3143095"/>
              <a:ext cx="814" cy="483"/>
            </a:xfrm>
            <a:custGeom>
              <a:rect b="b" l="l" r="r" t="t"/>
              <a:pathLst>
                <a:path extrusionOk="0" h="45" w="63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4"/>
            <p:cNvSpPr/>
            <p:nvPr/>
          </p:nvSpPr>
          <p:spPr>
            <a:xfrm>
              <a:off x="3138776" y="3143663"/>
              <a:ext cx="465" cy="0"/>
            </a:xfrm>
            <a:custGeom>
              <a:rect b="b" l="l" r="r" t="t"/>
              <a:pathLst>
                <a:path extrusionOk="0" h="120000" w="36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4"/>
            <p:cNvSpPr/>
            <p:nvPr/>
          </p:nvSpPr>
          <p:spPr>
            <a:xfrm>
              <a:off x="3137175" y="3141765"/>
              <a:ext cx="245" cy="483"/>
            </a:xfrm>
            <a:custGeom>
              <a:rect b="b" l="l" r="r" t="t"/>
              <a:pathLst>
                <a:path extrusionOk="0" h="45" w="19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4"/>
            <p:cNvSpPr/>
            <p:nvPr/>
          </p:nvSpPr>
          <p:spPr>
            <a:xfrm>
              <a:off x="3137407" y="3141862"/>
              <a:ext cx="245" cy="290"/>
            </a:xfrm>
            <a:custGeom>
              <a:rect b="b" l="l" r="r" t="t"/>
              <a:pathLst>
                <a:path extrusionOk="0" h="27" w="19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4"/>
            <p:cNvSpPr/>
            <p:nvPr/>
          </p:nvSpPr>
          <p:spPr>
            <a:xfrm>
              <a:off x="3137175" y="3141765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4"/>
            <p:cNvSpPr/>
            <p:nvPr/>
          </p:nvSpPr>
          <p:spPr>
            <a:xfrm>
              <a:off x="3135922" y="3140253"/>
              <a:ext cx="827" cy="397"/>
            </a:xfrm>
            <a:custGeom>
              <a:rect b="b" l="l" r="r" t="t"/>
              <a:pathLst>
                <a:path extrusionOk="0" h="37" w="64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4"/>
            <p:cNvSpPr/>
            <p:nvPr/>
          </p:nvSpPr>
          <p:spPr>
            <a:xfrm>
              <a:off x="3136723" y="3141101"/>
              <a:ext cx="581" cy="300"/>
            </a:xfrm>
            <a:custGeom>
              <a:rect b="b" l="l" r="r" t="t"/>
              <a:pathLst>
                <a:path extrusionOk="0" h="28" w="45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4"/>
            <p:cNvSpPr/>
            <p:nvPr/>
          </p:nvSpPr>
          <p:spPr>
            <a:xfrm>
              <a:off x="3137291" y="3141390"/>
              <a:ext cx="245" cy="97"/>
            </a:xfrm>
            <a:custGeom>
              <a:rect b="b" l="l" r="r" t="t"/>
              <a:pathLst>
                <a:path extrusionOk="0" h="9" w="19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4"/>
            <p:cNvSpPr/>
            <p:nvPr/>
          </p:nvSpPr>
          <p:spPr>
            <a:xfrm>
              <a:off x="3138660" y="3142709"/>
              <a:ext cx="930" cy="579"/>
            </a:xfrm>
            <a:custGeom>
              <a:rect b="b" l="l" r="r" t="t"/>
              <a:pathLst>
                <a:path extrusionOk="0" h="54" w="72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4"/>
            <p:cNvSpPr/>
            <p:nvPr/>
          </p:nvSpPr>
          <p:spPr>
            <a:xfrm>
              <a:off x="3138208" y="3142430"/>
              <a:ext cx="129" cy="11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4"/>
            <p:cNvSpPr/>
            <p:nvPr/>
          </p:nvSpPr>
          <p:spPr>
            <a:xfrm>
              <a:off x="3141165" y="3144704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4"/>
            <p:cNvSpPr/>
            <p:nvPr/>
          </p:nvSpPr>
          <p:spPr>
            <a:xfrm>
              <a:off x="3138660" y="3142527"/>
              <a:ext cx="362" cy="193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4"/>
            <p:cNvSpPr/>
            <p:nvPr/>
          </p:nvSpPr>
          <p:spPr>
            <a:xfrm>
              <a:off x="3139796" y="3143663"/>
              <a:ext cx="129" cy="290"/>
            </a:xfrm>
            <a:custGeom>
              <a:rect b="b" l="l" r="r" t="t"/>
              <a:pathLst>
                <a:path extrusionOk="0" h="27" w="1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4"/>
            <p:cNvSpPr/>
            <p:nvPr/>
          </p:nvSpPr>
          <p:spPr>
            <a:xfrm>
              <a:off x="3138208" y="3142527"/>
              <a:ext cx="13" cy="97"/>
            </a:xfrm>
            <a:custGeom>
              <a:rect b="b" l="l" r="r" t="t"/>
              <a:pathLst>
                <a:path extrusionOk="0" h="9" w="1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4"/>
            <p:cNvSpPr/>
            <p:nvPr/>
          </p:nvSpPr>
          <p:spPr>
            <a:xfrm>
              <a:off x="3138208" y="3142430"/>
              <a:ext cx="465" cy="107"/>
            </a:xfrm>
            <a:custGeom>
              <a:rect b="b" l="l" r="r" t="t"/>
              <a:pathLst>
                <a:path extrusionOk="0" h="10" w="36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4"/>
            <p:cNvSpPr/>
            <p:nvPr/>
          </p:nvSpPr>
          <p:spPr>
            <a:xfrm>
              <a:off x="3141281" y="3143438"/>
              <a:ext cx="2415" cy="1276"/>
            </a:xfrm>
            <a:custGeom>
              <a:rect b="b" l="l" r="r" t="t"/>
              <a:pathLst>
                <a:path extrusionOk="0" h="119" w="187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4"/>
            <p:cNvSpPr/>
            <p:nvPr/>
          </p:nvSpPr>
          <p:spPr>
            <a:xfrm>
              <a:off x="3140481" y="3144039"/>
              <a:ext cx="697" cy="740"/>
            </a:xfrm>
            <a:custGeom>
              <a:rect b="b" l="l" r="r" t="t"/>
              <a:pathLst>
                <a:path extrusionOk="0" h="69" w="54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4"/>
            <p:cNvSpPr/>
            <p:nvPr/>
          </p:nvSpPr>
          <p:spPr>
            <a:xfrm>
              <a:off x="3139577" y="3142999"/>
              <a:ext cx="1266" cy="1051"/>
            </a:xfrm>
            <a:custGeom>
              <a:rect b="b" l="l" r="r" t="t"/>
              <a:pathLst>
                <a:path extrusionOk="0" h="98" w="98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4"/>
            <p:cNvSpPr/>
            <p:nvPr/>
          </p:nvSpPr>
          <p:spPr>
            <a:xfrm>
              <a:off x="3137291" y="3139964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4"/>
            <p:cNvSpPr/>
            <p:nvPr/>
          </p:nvSpPr>
          <p:spPr>
            <a:xfrm>
              <a:off x="3136723" y="3139964"/>
              <a:ext cx="930" cy="1147"/>
            </a:xfrm>
            <a:custGeom>
              <a:rect b="b" l="l" r="r" t="t"/>
              <a:pathLst>
                <a:path extrusionOk="0" h="107" w="72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4"/>
            <p:cNvSpPr/>
            <p:nvPr/>
          </p:nvSpPr>
          <p:spPr>
            <a:xfrm>
              <a:off x="3139008" y="3141669"/>
              <a:ext cx="697" cy="483"/>
            </a:xfrm>
            <a:custGeom>
              <a:rect b="b" l="l" r="r" t="t"/>
              <a:pathLst>
                <a:path extrusionOk="0" h="45" w="54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4"/>
            <p:cNvSpPr/>
            <p:nvPr/>
          </p:nvSpPr>
          <p:spPr>
            <a:xfrm>
              <a:off x="3140829" y="3144886"/>
              <a:ext cx="697" cy="107"/>
            </a:xfrm>
            <a:custGeom>
              <a:rect b="b" l="l" r="r" t="t"/>
              <a:pathLst>
                <a:path extrusionOk="0" h="10" w="54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4"/>
            <p:cNvSpPr/>
            <p:nvPr/>
          </p:nvSpPr>
          <p:spPr>
            <a:xfrm>
              <a:off x="3141514" y="3145551"/>
              <a:ext cx="232" cy="204"/>
            </a:xfrm>
            <a:custGeom>
              <a:rect b="b" l="l" r="r" t="t"/>
              <a:pathLst>
                <a:path extrusionOk="0" h="19" w="18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4"/>
            <p:cNvSpPr/>
            <p:nvPr/>
          </p:nvSpPr>
          <p:spPr>
            <a:xfrm>
              <a:off x="3113465" y="3172444"/>
              <a:ext cx="232" cy="11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4"/>
            <p:cNvSpPr/>
            <p:nvPr/>
          </p:nvSpPr>
          <p:spPr>
            <a:xfrm>
              <a:off x="3115286" y="3173109"/>
              <a:ext cx="245" cy="97"/>
            </a:xfrm>
            <a:custGeom>
              <a:rect b="b" l="l" r="r" t="t"/>
              <a:pathLst>
                <a:path extrusionOk="0" h="9" w="19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4"/>
            <p:cNvSpPr/>
            <p:nvPr/>
          </p:nvSpPr>
          <p:spPr>
            <a:xfrm>
              <a:off x="3141733" y="3164016"/>
              <a:ext cx="1046" cy="386"/>
            </a:xfrm>
            <a:custGeom>
              <a:rect b="b" l="l" r="r" t="t"/>
              <a:pathLst>
                <a:path extrusionOk="0" h="36" w="81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3130227" y="3173012"/>
              <a:ext cx="232" cy="386"/>
            </a:xfrm>
            <a:custGeom>
              <a:rect b="b" l="l" r="r" t="t"/>
              <a:pathLst>
                <a:path extrusionOk="0" h="36" w="18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3129762" y="3174428"/>
              <a:ext cx="478" cy="107"/>
            </a:xfrm>
            <a:custGeom>
              <a:rect b="b" l="l" r="r" t="t"/>
              <a:pathLst>
                <a:path extrusionOk="0" h="10" w="37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3105368" y="3166761"/>
              <a:ext cx="465" cy="161"/>
            </a:xfrm>
            <a:custGeom>
              <a:rect b="b" l="l" r="r" t="t"/>
              <a:pathLst>
                <a:path extrusionOk="0" h="15" w="36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3145504" y="3153035"/>
              <a:ext cx="465" cy="579"/>
            </a:xfrm>
            <a:custGeom>
              <a:rect b="b" l="l" r="r" t="t"/>
              <a:pathLst>
                <a:path extrusionOk="0" h="54" w="36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3115854" y="3169978"/>
              <a:ext cx="362" cy="107"/>
            </a:xfrm>
            <a:custGeom>
              <a:rect b="b" l="l" r="r" t="t"/>
              <a:pathLst>
                <a:path extrusionOk="0" h="10" w="28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3145272" y="3153604"/>
              <a:ext cx="362" cy="665"/>
            </a:xfrm>
            <a:custGeom>
              <a:rect b="b" l="l" r="r" t="t"/>
              <a:pathLst>
                <a:path extrusionOk="0" h="62" w="28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3112432" y="3138763"/>
              <a:ext cx="129" cy="75"/>
            </a:xfrm>
            <a:custGeom>
              <a:rect b="b" l="l" r="r" t="t"/>
              <a:pathLst>
                <a:path extrusionOk="0" h="7" w="1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3122815" y="3138645"/>
              <a:ext cx="349" cy="11"/>
            </a:xfrm>
            <a:custGeom>
              <a:rect b="b" l="l" r="r" t="t"/>
              <a:pathLst>
                <a:path extrusionOk="0" h="1" w="27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3143567" y="3148199"/>
              <a:ext cx="13" cy="107"/>
            </a:xfrm>
            <a:custGeom>
              <a:rect b="b" l="l" r="r" t="t"/>
              <a:pathLst>
                <a:path extrusionOk="0" h="10" w="1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3144471" y="3146977"/>
              <a:ext cx="129" cy="97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34"/>
            <p:cNvSpPr/>
            <p:nvPr/>
          </p:nvSpPr>
          <p:spPr>
            <a:xfrm>
              <a:off x="3147893" y="3155963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4"/>
            <p:cNvSpPr/>
            <p:nvPr/>
          </p:nvSpPr>
          <p:spPr>
            <a:xfrm>
              <a:off x="3143683" y="3148017"/>
              <a:ext cx="13" cy="290"/>
            </a:xfrm>
            <a:custGeom>
              <a:rect b="b" l="l" r="r" t="t"/>
              <a:pathLst>
                <a:path extrusionOk="0" h="27" w="1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3143335" y="3148017"/>
              <a:ext cx="129" cy="97"/>
            </a:xfrm>
            <a:custGeom>
              <a:rect b="b" l="l" r="r" t="t"/>
              <a:pathLst>
                <a:path extrusionOk="0" h="9" w="1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3143567" y="3148296"/>
              <a:ext cx="232" cy="204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3102966" y="3152660"/>
              <a:ext cx="129" cy="193"/>
            </a:xfrm>
            <a:custGeom>
              <a:rect b="b" l="l" r="r" t="t"/>
              <a:pathLst>
                <a:path extrusionOk="0" h="18" w="1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3141966" y="3169699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3141049" y="3169227"/>
              <a:ext cx="930" cy="1137"/>
            </a:xfrm>
            <a:custGeom>
              <a:rect b="b" l="l" r="r" t="t"/>
              <a:pathLst>
                <a:path extrusionOk="0" h="106" w="72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3101378" y="3136179"/>
              <a:ext cx="48134" cy="39330"/>
            </a:xfrm>
            <a:custGeom>
              <a:rect b="b" l="l" r="r" t="t"/>
              <a:pathLst>
                <a:path extrusionOk="0" h="3668" w="3727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4"/>
            <p:cNvSpPr/>
            <p:nvPr/>
          </p:nvSpPr>
          <p:spPr>
            <a:xfrm>
              <a:off x="3130111" y="3174246"/>
              <a:ext cx="129" cy="193"/>
            </a:xfrm>
            <a:custGeom>
              <a:rect b="b" l="l" r="r" t="t"/>
              <a:pathLst>
                <a:path extrusionOk="0" h="18" w="1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4"/>
            <p:cNvSpPr/>
            <p:nvPr/>
          </p:nvSpPr>
          <p:spPr>
            <a:xfrm>
              <a:off x="3105820" y="3166761"/>
              <a:ext cx="129" cy="11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3148810" y="3158708"/>
              <a:ext cx="349" cy="300"/>
            </a:xfrm>
            <a:custGeom>
              <a:rect b="b" l="l" r="r" t="t"/>
              <a:pathLst>
                <a:path extrusionOk="0" h="28" w="27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3142418" y="3146784"/>
              <a:ext cx="362" cy="386"/>
            </a:xfrm>
            <a:custGeom>
              <a:rect b="b" l="l" r="r" t="t"/>
              <a:pathLst>
                <a:path extrusionOk="0" h="36" w="28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3141733" y="3142902"/>
              <a:ext cx="362" cy="247"/>
            </a:xfrm>
            <a:custGeom>
              <a:rect b="b" l="l" r="r" t="t"/>
              <a:pathLst>
                <a:path extrusionOk="0" h="23" w="28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3142766" y="3145454"/>
              <a:ext cx="930" cy="579"/>
            </a:xfrm>
            <a:custGeom>
              <a:rect b="b" l="l" r="r" t="t"/>
              <a:pathLst>
                <a:path extrusionOk="0" h="54" w="72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3142792" y="3145175"/>
              <a:ext cx="323" cy="193"/>
            </a:xfrm>
            <a:custGeom>
              <a:rect b="b" l="l" r="r" t="t"/>
              <a:pathLst>
                <a:path extrusionOk="0" h="18" w="25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3143490" y="3148650"/>
              <a:ext cx="852" cy="290"/>
            </a:xfrm>
            <a:custGeom>
              <a:rect b="b" l="l" r="r" t="t"/>
              <a:pathLst>
                <a:path extrusionOk="0" h="27" w="66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3143903" y="3145272"/>
              <a:ext cx="362" cy="290"/>
            </a:xfrm>
            <a:custGeom>
              <a:rect b="b" l="l" r="r" t="t"/>
              <a:pathLst>
                <a:path extrusionOk="0" h="27" w="28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3144936" y="3146880"/>
              <a:ext cx="349" cy="493"/>
            </a:xfrm>
            <a:custGeom>
              <a:rect b="b" l="l" r="r" t="t"/>
              <a:pathLst>
                <a:path extrusionOk="0" h="46" w="27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3144587" y="3146591"/>
              <a:ext cx="362" cy="300"/>
            </a:xfrm>
            <a:custGeom>
              <a:rect b="b" l="l" r="r" t="t"/>
              <a:pathLst>
                <a:path extrusionOk="0" h="28" w="28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3144703" y="3145744"/>
              <a:ext cx="129" cy="483"/>
            </a:xfrm>
            <a:custGeom>
              <a:rect b="b" l="l" r="r" t="t"/>
              <a:pathLst>
                <a:path extrusionOk="0" h="45" w="1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3147093" y="3151867"/>
              <a:ext cx="362" cy="536"/>
            </a:xfrm>
            <a:custGeom>
              <a:rect b="b" l="l" r="r" t="t"/>
              <a:pathLst>
                <a:path extrusionOk="0" h="50" w="28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3147441" y="3150194"/>
              <a:ext cx="581" cy="290"/>
            </a:xfrm>
            <a:custGeom>
              <a:rect b="b" l="l" r="r" t="t"/>
              <a:pathLst>
                <a:path extrusionOk="0" h="27" w="45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3148242" y="3151405"/>
              <a:ext cx="504" cy="600"/>
            </a:xfrm>
            <a:custGeom>
              <a:rect b="b" l="l" r="r" t="t"/>
              <a:pathLst>
                <a:path extrusionOk="0" h="56" w="39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3146757" y="3159094"/>
              <a:ext cx="814" cy="193"/>
            </a:xfrm>
            <a:custGeom>
              <a:rect b="b" l="l" r="r" t="t"/>
              <a:pathLst>
                <a:path extrusionOk="0" h="18" w="63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4"/>
            <p:cNvSpPr/>
            <p:nvPr/>
          </p:nvSpPr>
          <p:spPr>
            <a:xfrm>
              <a:off x="3145504" y="3165538"/>
              <a:ext cx="1266" cy="858"/>
            </a:xfrm>
            <a:custGeom>
              <a:rect b="b" l="l" r="r" t="t"/>
              <a:pathLst>
                <a:path extrusionOk="0" h="80" w="98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4"/>
            <p:cNvSpPr/>
            <p:nvPr/>
          </p:nvSpPr>
          <p:spPr>
            <a:xfrm>
              <a:off x="3145840" y="3165528"/>
              <a:ext cx="13" cy="204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4"/>
            <p:cNvSpPr/>
            <p:nvPr/>
          </p:nvSpPr>
          <p:spPr>
            <a:xfrm>
              <a:off x="3124752" y="3138731"/>
              <a:ext cx="465" cy="300"/>
            </a:xfrm>
            <a:custGeom>
              <a:rect b="b" l="l" r="r" t="t"/>
              <a:pathLst>
                <a:path extrusionOk="0" h="28" w="36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4"/>
            <p:cNvSpPr/>
            <p:nvPr/>
          </p:nvSpPr>
          <p:spPr>
            <a:xfrm>
              <a:off x="3125552" y="3138259"/>
              <a:ext cx="349" cy="483"/>
            </a:xfrm>
            <a:custGeom>
              <a:rect b="b" l="l" r="r" t="t"/>
              <a:pathLst>
                <a:path extrusionOk="0" h="45" w="27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4"/>
            <p:cNvSpPr/>
            <p:nvPr/>
          </p:nvSpPr>
          <p:spPr>
            <a:xfrm>
              <a:off x="3118708" y="3174900"/>
              <a:ext cx="349" cy="300"/>
            </a:xfrm>
            <a:custGeom>
              <a:rect b="b" l="l" r="r" t="t"/>
              <a:pathLst>
                <a:path extrusionOk="0" h="28" w="27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4"/>
            <p:cNvSpPr/>
            <p:nvPr/>
          </p:nvSpPr>
          <p:spPr>
            <a:xfrm>
              <a:off x="3112897" y="3172155"/>
              <a:ext cx="116" cy="483"/>
            </a:xfrm>
            <a:custGeom>
              <a:rect b="b" l="l" r="r" t="t"/>
              <a:pathLst>
                <a:path extrusionOk="0" h="45" w="9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4"/>
            <p:cNvSpPr/>
            <p:nvPr/>
          </p:nvSpPr>
          <p:spPr>
            <a:xfrm>
              <a:off x="3107873" y="3169753"/>
              <a:ext cx="697" cy="525"/>
            </a:xfrm>
            <a:custGeom>
              <a:rect b="b" l="l" r="r" t="t"/>
              <a:pathLst>
                <a:path extrusionOk="0" h="49" w="54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4"/>
            <p:cNvSpPr/>
            <p:nvPr/>
          </p:nvSpPr>
          <p:spPr>
            <a:xfrm>
              <a:off x="3125772" y="3183693"/>
              <a:ext cx="620" cy="407"/>
            </a:xfrm>
            <a:custGeom>
              <a:rect b="b" l="l" r="r" t="t"/>
              <a:pathLst>
                <a:path extrusionOk="0" h="38" w="48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34"/>
            <p:cNvSpPr/>
            <p:nvPr/>
          </p:nvSpPr>
          <p:spPr>
            <a:xfrm>
              <a:off x="3131131" y="3182384"/>
              <a:ext cx="697" cy="386"/>
            </a:xfrm>
            <a:custGeom>
              <a:rect b="b" l="l" r="r" t="t"/>
              <a:pathLst>
                <a:path extrusionOk="0" h="36" w="54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34"/>
            <p:cNvSpPr/>
            <p:nvPr/>
          </p:nvSpPr>
          <p:spPr>
            <a:xfrm>
              <a:off x="3132849" y="3181709"/>
              <a:ext cx="2970" cy="965"/>
            </a:xfrm>
            <a:custGeom>
              <a:rect b="b" l="l" r="r" t="t"/>
              <a:pathLst>
                <a:path extrusionOk="0" h="90" w="23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4"/>
            <p:cNvSpPr/>
            <p:nvPr/>
          </p:nvSpPr>
          <p:spPr>
            <a:xfrm>
              <a:off x="3138092" y="3181902"/>
              <a:ext cx="697" cy="300"/>
            </a:xfrm>
            <a:custGeom>
              <a:rect b="b" l="l" r="r" t="t"/>
              <a:pathLst>
                <a:path extrusionOk="0" h="28" w="54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4"/>
            <p:cNvSpPr/>
            <p:nvPr/>
          </p:nvSpPr>
          <p:spPr>
            <a:xfrm>
              <a:off x="3138014" y="3182191"/>
              <a:ext cx="465" cy="118"/>
            </a:xfrm>
            <a:custGeom>
              <a:rect b="b" l="l" r="r" t="t"/>
              <a:pathLst>
                <a:path extrusionOk="0" h="11" w="36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4"/>
            <p:cNvSpPr/>
            <p:nvPr/>
          </p:nvSpPr>
          <p:spPr>
            <a:xfrm>
              <a:off x="3139912" y="3181344"/>
              <a:ext cx="1149" cy="418"/>
            </a:xfrm>
            <a:custGeom>
              <a:rect b="b" l="l" r="r" t="t"/>
              <a:pathLst>
                <a:path extrusionOk="0" h="39" w="89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4"/>
            <p:cNvSpPr/>
            <p:nvPr/>
          </p:nvSpPr>
          <p:spPr>
            <a:xfrm>
              <a:off x="3140481" y="3180776"/>
              <a:ext cx="362" cy="193"/>
            </a:xfrm>
            <a:custGeom>
              <a:rect b="b" l="l" r="r" t="t"/>
              <a:pathLst>
                <a:path extrusionOk="0" h="18" w="28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4"/>
            <p:cNvSpPr/>
            <p:nvPr/>
          </p:nvSpPr>
          <p:spPr>
            <a:xfrm>
              <a:off x="3139912" y="3180883"/>
              <a:ext cx="581" cy="472"/>
            </a:xfrm>
            <a:custGeom>
              <a:rect b="b" l="l" r="r" t="t"/>
              <a:pathLst>
                <a:path extrusionOk="0" h="44" w="45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4"/>
            <p:cNvSpPr/>
            <p:nvPr/>
          </p:nvSpPr>
          <p:spPr>
            <a:xfrm>
              <a:off x="3138259" y="3181151"/>
              <a:ext cx="1214" cy="536"/>
            </a:xfrm>
            <a:custGeom>
              <a:rect b="b" l="l" r="r" t="t"/>
              <a:pathLst>
                <a:path extrusionOk="0" h="50" w="94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4"/>
            <p:cNvSpPr/>
            <p:nvPr/>
          </p:nvSpPr>
          <p:spPr>
            <a:xfrm>
              <a:off x="3135005" y="3181248"/>
              <a:ext cx="930" cy="204"/>
            </a:xfrm>
            <a:custGeom>
              <a:rect b="b" l="l" r="r" t="t"/>
              <a:pathLst>
                <a:path extrusionOk="0" h="19" w="72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34"/>
            <p:cNvSpPr/>
            <p:nvPr/>
          </p:nvSpPr>
          <p:spPr>
            <a:xfrm>
              <a:off x="3143451" y="3179639"/>
              <a:ext cx="930" cy="290"/>
            </a:xfrm>
            <a:custGeom>
              <a:rect b="b" l="l" r="r" t="t"/>
              <a:pathLst>
                <a:path extrusionOk="0" h="27" w="72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34"/>
            <p:cNvSpPr/>
            <p:nvPr/>
          </p:nvSpPr>
          <p:spPr>
            <a:xfrm>
              <a:off x="3143683" y="3179167"/>
              <a:ext cx="697" cy="483"/>
            </a:xfrm>
            <a:custGeom>
              <a:rect b="b" l="l" r="r" t="t"/>
              <a:pathLst>
                <a:path extrusionOk="0" h="45" w="54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4"/>
            <p:cNvSpPr/>
            <p:nvPr/>
          </p:nvSpPr>
          <p:spPr>
            <a:xfrm>
              <a:off x="3139693" y="3180111"/>
              <a:ext cx="1149" cy="858"/>
            </a:xfrm>
            <a:custGeom>
              <a:rect b="b" l="l" r="r" t="t"/>
              <a:pathLst>
                <a:path extrusionOk="0" h="80" w="89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4"/>
            <p:cNvSpPr/>
            <p:nvPr/>
          </p:nvSpPr>
          <p:spPr>
            <a:xfrm>
              <a:off x="3146524" y="3178213"/>
              <a:ext cx="362" cy="676"/>
            </a:xfrm>
            <a:custGeom>
              <a:rect b="b" l="l" r="r" t="t"/>
              <a:pathLst>
                <a:path extrusionOk="0" h="63" w="28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4"/>
            <p:cNvSpPr/>
            <p:nvPr/>
          </p:nvSpPr>
          <p:spPr>
            <a:xfrm>
              <a:off x="3148190" y="3176701"/>
              <a:ext cx="1201" cy="1051"/>
            </a:xfrm>
            <a:custGeom>
              <a:rect b="b" l="l" r="r" t="t"/>
              <a:pathLst>
                <a:path extrusionOk="0" h="98" w="93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4"/>
            <p:cNvSpPr/>
            <p:nvPr/>
          </p:nvSpPr>
          <p:spPr>
            <a:xfrm>
              <a:off x="3149378" y="3176133"/>
              <a:ext cx="362" cy="579"/>
            </a:xfrm>
            <a:custGeom>
              <a:rect b="b" l="l" r="r" t="t"/>
              <a:pathLst>
                <a:path extrusionOk="0" h="54" w="28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4"/>
            <p:cNvSpPr/>
            <p:nvPr/>
          </p:nvSpPr>
          <p:spPr>
            <a:xfrm>
              <a:off x="3145388" y="3178406"/>
              <a:ext cx="697" cy="225"/>
            </a:xfrm>
            <a:custGeom>
              <a:rect b="b" l="l" r="r" t="t"/>
              <a:pathLst>
                <a:path extrusionOk="0" h="21" w="54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4"/>
            <p:cNvSpPr/>
            <p:nvPr/>
          </p:nvSpPr>
          <p:spPr>
            <a:xfrm>
              <a:off x="3145620" y="3178127"/>
              <a:ext cx="581" cy="290"/>
            </a:xfrm>
            <a:custGeom>
              <a:rect b="b" l="l" r="r" t="t"/>
              <a:pathLst>
                <a:path extrusionOk="0" h="27" w="45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4"/>
            <p:cNvSpPr/>
            <p:nvPr/>
          </p:nvSpPr>
          <p:spPr>
            <a:xfrm>
              <a:off x="3145388" y="3178599"/>
              <a:ext cx="13" cy="1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4"/>
            <p:cNvSpPr/>
            <p:nvPr/>
          </p:nvSpPr>
          <p:spPr>
            <a:xfrm>
              <a:off x="3142418" y="3178964"/>
              <a:ext cx="827" cy="783"/>
            </a:xfrm>
            <a:custGeom>
              <a:rect b="b" l="l" r="r" t="t"/>
              <a:pathLst>
                <a:path extrusionOk="0" h="73" w="64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4"/>
            <p:cNvSpPr/>
            <p:nvPr/>
          </p:nvSpPr>
          <p:spPr>
            <a:xfrm>
              <a:off x="3144135" y="3178503"/>
              <a:ext cx="697" cy="579"/>
            </a:xfrm>
            <a:custGeom>
              <a:rect b="b" l="l" r="r" t="t"/>
              <a:pathLst>
                <a:path extrusionOk="0" h="54" w="54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4"/>
            <p:cNvSpPr/>
            <p:nvPr/>
          </p:nvSpPr>
          <p:spPr>
            <a:xfrm>
              <a:off x="3144820" y="3178213"/>
              <a:ext cx="245" cy="300"/>
            </a:xfrm>
            <a:custGeom>
              <a:rect b="b" l="l" r="r" t="t"/>
              <a:pathLst>
                <a:path extrusionOk="0" h="28" w="19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4"/>
            <p:cNvSpPr/>
            <p:nvPr/>
          </p:nvSpPr>
          <p:spPr>
            <a:xfrm>
              <a:off x="3148126" y="3175940"/>
              <a:ext cx="1033" cy="922"/>
            </a:xfrm>
            <a:custGeom>
              <a:rect b="b" l="l" r="r" t="t"/>
              <a:pathLst>
                <a:path extrusionOk="0" h="86" w="8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4"/>
            <p:cNvSpPr/>
            <p:nvPr/>
          </p:nvSpPr>
          <p:spPr>
            <a:xfrm>
              <a:off x="3147093" y="3177559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4"/>
            <p:cNvSpPr/>
            <p:nvPr/>
          </p:nvSpPr>
          <p:spPr>
            <a:xfrm>
              <a:off x="3152000" y="3173484"/>
              <a:ext cx="129" cy="11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4"/>
            <p:cNvSpPr/>
            <p:nvPr/>
          </p:nvSpPr>
          <p:spPr>
            <a:xfrm>
              <a:off x="3147557" y="3176626"/>
              <a:ext cx="581" cy="558"/>
            </a:xfrm>
            <a:custGeom>
              <a:rect b="b" l="l" r="r" t="t"/>
              <a:pathLst>
                <a:path extrusionOk="0" h="52" w="45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4"/>
            <p:cNvSpPr/>
            <p:nvPr/>
          </p:nvSpPr>
          <p:spPr>
            <a:xfrm>
              <a:off x="3149946" y="3175372"/>
              <a:ext cx="581" cy="300"/>
            </a:xfrm>
            <a:custGeom>
              <a:rect b="b" l="l" r="r" t="t"/>
              <a:pathLst>
                <a:path extrusionOk="0" h="28" w="45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4"/>
            <p:cNvSpPr/>
            <p:nvPr/>
          </p:nvSpPr>
          <p:spPr>
            <a:xfrm>
              <a:off x="3147325" y="3177559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4"/>
            <p:cNvSpPr/>
            <p:nvPr/>
          </p:nvSpPr>
          <p:spPr>
            <a:xfrm>
              <a:off x="3147209" y="3177173"/>
              <a:ext cx="362" cy="397"/>
            </a:xfrm>
            <a:custGeom>
              <a:rect b="b" l="l" r="r" t="t"/>
              <a:pathLst>
                <a:path extrusionOk="0" h="37" w="28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4"/>
            <p:cNvSpPr/>
            <p:nvPr/>
          </p:nvSpPr>
          <p:spPr>
            <a:xfrm>
              <a:off x="3149972" y="3171018"/>
              <a:ext cx="2273" cy="2498"/>
            </a:xfrm>
            <a:custGeom>
              <a:rect b="b" l="l" r="r" t="t"/>
              <a:pathLst>
                <a:path extrusionOk="0" h="233" w="176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3150747" y="3173484"/>
              <a:ext cx="1382" cy="1147"/>
            </a:xfrm>
            <a:custGeom>
              <a:rect b="b" l="l" r="r" t="t"/>
              <a:pathLst>
                <a:path extrusionOk="0" h="107" w="107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3148926" y="3174610"/>
              <a:ext cx="1834" cy="1340"/>
            </a:xfrm>
            <a:custGeom>
              <a:rect b="b" l="l" r="r" t="t"/>
              <a:pathLst>
                <a:path extrusionOk="0" h="125" w="142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3142766" y="3178084"/>
              <a:ext cx="129" cy="54"/>
            </a:xfrm>
            <a:custGeom>
              <a:rect b="b" l="l" r="r" t="t"/>
              <a:pathLst>
                <a:path extrusionOk="0" h="5" w="1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3142508" y="3178031"/>
              <a:ext cx="2015" cy="504"/>
            </a:xfrm>
            <a:custGeom>
              <a:rect b="b" l="l" r="r" t="t"/>
              <a:pathLst>
                <a:path extrusionOk="0" h="47" w="156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3146305" y="3176036"/>
              <a:ext cx="1149" cy="772"/>
            </a:xfrm>
            <a:custGeom>
              <a:rect b="b" l="l" r="r" t="t"/>
              <a:pathLst>
                <a:path extrusionOk="0" h="72" w="89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34"/>
            <p:cNvSpPr/>
            <p:nvPr/>
          </p:nvSpPr>
          <p:spPr>
            <a:xfrm>
              <a:off x="3152348" y="3173012"/>
              <a:ext cx="232" cy="761"/>
            </a:xfrm>
            <a:custGeom>
              <a:rect b="b" l="l" r="r" t="t"/>
              <a:pathLst>
                <a:path extrusionOk="0" h="71" w="18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34"/>
            <p:cNvSpPr/>
            <p:nvPr/>
          </p:nvSpPr>
          <p:spPr>
            <a:xfrm>
              <a:off x="3153252" y="3172155"/>
              <a:ext cx="362" cy="397"/>
            </a:xfrm>
            <a:custGeom>
              <a:rect b="b" l="l" r="r" t="t"/>
              <a:pathLst>
                <a:path extrusionOk="0" h="37" w="28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34"/>
            <p:cNvSpPr/>
            <p:nvPr/>
          </p:nvSpPr>
          <p:spPr>
            <a:xfrm>
              <a:off x="3110262" y="3133809"/>
              <a:ext cx="245" cy="300"/>
            </a:xfrm>
            <a:custGeom>
              <a:rect b="b" l="l" r="r" t="t"/>
              <a:pathLst>
                <a:path extrusionOk="0" h="28" w="19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34"/>
            <p:cNvSpPr/>
            <p:nvPr/>
          </p:nvSpPr>
          <p:spPr>
            <a:xfrm>
              <a:off x="3112548" y="3132769"/>
              <a:ext cx="129" cy="204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34"/>
            <p:cNvSpPr/>
            <p:nvPr/>
          </p:nvSpPr>
          <p:spPr>
            <a:xfrm>
              <a:off x="3154505" y="3139428"/>
              <a:ext cx="478" cy="1019"/>
            </a:xfrm>
            <a:custGeom>
              <a:rect b="b" l="l" r="r" t="t"/>
              <a:pathLst>
                <a:path extrusionOk="0" h="95" w="37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34"/>
            <p:cNvSpPr/>
            <p:nvPr/>
          </p:nvSpPr>
          <p:spPr>
            <a:xfrm>
              <a:off x="3132164" y="3129177"/>
              <a:ext cx="581" cy="193"/>
            </a:xfrm>
            <a:custGeom>
              <a:rect b="b" l="l" r="r" t="t"/>
              <a:pathLst>
                <a:path extrusionOk="0" h="18" w="45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34"/>
            <p:cNvSpPr/>
            <p:nvPr/>
          </p:nvSpPr>
          <p:spPr>
            <a:xfrm>
              <a:off x="3130911" y="3130217"/>
              <a:ext cx="581" cy="193"/>
            </a:xfrm>
            <a:custGeom>
              <a:rect b="b" l="l" r="r" t="t"/>
              <a:pathLst>
                <a:path extrusionOk="0" h="18" w="45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34"/>
            <p:cNvSpPr/>
            <p:nvPr/>
          </p:nvSpPr>
          <p:spPr>
            <a:xfrm>
              <a:off x="3101378" y="3141390"/>
              <a:ext cx="349" cy="483"/>
            </a:xfrm>
            <a:custGeom>
              <a:rect b="b" l="l" r="r" t="t"/>
              <a:pathLst>
                <a:path extrusionOk="0" h="45" w="27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34"/>
            <p:cNvSpPr/>
            <p:nvPr/>
          </p:nvSpPr>
          <p:spPr>
            <a:xfrm>
              <a:off x="3159296" y="3158429"/>
              <a:ext cx="697" cy="954"/>
            </a:xfrm>
            <a:custGeom>
              <a:rect b="b" l="l" r="r" t="t"/>
              <a:pathLst>
                <a:path extrusionOk="0" h="89" w="54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34"/>
            <p:cNvSpPr/>
            <p:nvPr/>
          </p:nvSpPr>
          <p:spPr>
            <a:xfrm>
              <a:off x="3109242" y="3130592"/>
              <a:ext cx="349" cy="386"/>
            </a:xfrm>
            <a:custGeom>
              <a:rect b="b" l="l" r="r" t="t"/>
              <a:pathLst>
                <a:path extrusionOk="0" h="36" w="27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34"/>
            <p:cNvSpPr/>
            <p:nvPr/>
          </p:nvSpPr>
          <p:spPr>
            <a:xfrm>
              <a:off x="3159981" y="3157292"/>
              <a:ext cx="362" cy="1147"/>
            </a:xfrm>
            <a:custGeom>
              <a:rect b="b" l="l" r="r" t="t"/>
              <a:pathLst>
                <a:path extrusionOk="0" h="107" w="28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34"/>
            <p:cNvSpPr/>
            <p:nvPr/>
          </p:nvSpPr>
          <p:spPr>
            <a:xfrm>
              <a:off x="3109126" y="3176036"/>
              <a:ext cx="13" cy="107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34"/>
            <p:cNvSpPr/>
            <p:nvPr/>
          </p:nvSpPr>
          <p:spPr>
            <a:xfrm>
              <a:off x="3120761" y="3183049"/>
              <a:ext cx="581" cy="11"/>
            </a:xfrm>
            <a:custGeom>
              <a:rect b="b" l="l" r="r" t="t"/>
              <a:pathLst>
                <a:path extrusionOk="0" h="1" w="45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34"/>
            <p:cNvSpPr/>
            <p:nvPr/>
          </p:nvSpPr>
          <p:spPr>
            <a:xfrm>
              <a:off x="3156855" y="3167608"/>
              <a:ext cx="65" cy="161"/>
            </a:xfrm>
            <a:custGeom>
              <a:rect b="b" l="l" r="r" t="t"/>
              <a:pathLst>
                <a:path extrusionOk="0" h="15" w="5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34"/>
            <p:cNvSpPr/>
            <p:nvPr/>
          </p:nvSpPr>
          <p:spPr>
            <a:xfrm>
              <a:off x="3154737" y="3168176"/>
              <a:ext cx="129" cy="204"/>
            </a:xfrm>
            <a:custGeom>
              <a:rect b="b" l="l" r="r" t="t"/>
              <a:pathLst>
                <a:path extrusionOk="0" h="19" w="1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34"/>
            <p:cNvSpPr/>
            <p:nvPr/>
          </p:nvSpPr>
          <p:spPr>
            <a:xfrm>
              <a:off x="3157811" y="3154451"/>
              <a:ext cx="129" cy="11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34"/>
            <p:cNvSpPr/>
            <p:nvPr/>
          </p:nvSpPr>
          <p:spPr>
            <a:xfrm>
              <a:off x="3156442" y="3167705"/>
              <a:ext cx="362" cy="300"/>
            </a:xfrm>
            <a:custGeom>
              <a:rect b="b" l="l" r="r" t="t"/>
              <a:pathLst>
                <a:path extrusionOk="0" h="28" w="28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34"/>
            <p:cNvSpPr/>
            <p:nvPr/>
          </p:nvSpPr>
          <p:spPr>
            <a:xfrm>
              <a:off x="3156558" y="3167994"/>
              <a:ext cx="129" cy="257"/>
            </a:xfrm>
            <a:custGeom>
              <a:rect b="b" l="l" r="r" t="t"/>
              <a:pathLst>
                <a:path extrusionOk="0" h="24" w="1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34"/>
            <p:cNvSpPr/>
            <p:nvPr/>
          </p:nvSpPr>
          <p:spPr>
            <a:xfrm>
              <a:off x="3156791" y="3167233"/>
              <a:ext cx="349" cy="483"/>
            </a:xfrm>
            <a:custGeom>
              <a:rect b="b" l="l" r="r" t="t"/>
              <a:pathLst>
                <a:path extrusionOk="0" h="45" w="27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34"/>
            <p:cNvSpPr/>
            <p:nvPr/>
          </p:nvSpPr>
          <p:spPr>
            <a:xfrm>
              <a:off x="3095101" y="3158708"/>
              <a:ext cx="155" cy="214"/>
            </a:xfrm>
            <a:custGeom>
              <a:rect b="b" l="l" r="r" t="t"/>
              <a:pathLst>
                <a:path extrusionOk="0" h="20" w="12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34"/>
            <p:cNvSpPr/>
            <p:nvPr/>
          </p:nvSpPr>
          <p:spPr>
            <a:xfrm>
              <a:off x="3146524" y="3136844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34"/>
            <p:cNvSpPr/>
            <p:nvPr/>
          </p:nvSpPr>
          <p:spPr>
            <a:xfrm>
              <a:off x="3145504" y="3135986"/>
              <a:ext cx="1498" cy="869"/>
            </a:xfrm>
            <a:custGeom>
              <a:rect b="b" l="l" r="r" t="t"/>
              <a:pathLst>
                <a:path extrusionOk="0" h="81" w="116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34"/>
            <p:cNvSpPr/>
            <p:nvPr/>
          </p:nvSpPr>
          <p:spPr>
            <a:xfrm>
              <a:off x="3091912" y="3127665"/>
              <a:ext cx="68656" cy="55575"/>
            </a:xfrm>
            <a:custGeom>
              <a:rect b="b" l="l" r="r" t="t"/>
              <a:pathLst>
                <a:path extrusionOk="0" h="5183" w="5316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34"/>
            <p:cNvSpPr/>
            <p:nvPr/>
          </p:nvSpPr>
          <p:spPr>
            <a:xfrm>
              <a:off x="3131480" y="3130120"/>
              <a:ext cx="129" cy="193"/>
            </a:xfrm>
            <a:custGeom>
              <a:rect b="b" l="l" r="r" t="t"/>
              <a:pathLst>
                <a:path extrusionOk="0" h="18" w="1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34"/>
            <p:cNvSpPr/>
            <p:nvPr/>
          </p:nvSpPr>
          <p:spPr>
            <a:xfrm>
              <a:off x="3101261" y="3141294"/>
              <a:ext cx="129" cy="107"/>
            </a:xfrm>
            <a:custGeom>
              <a:rect b="b" l="l" r="r" t="t"/>
              <a:pathLst>
                <a:path extrusionOk="0" h="10" w="1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34"/>
            <p:cNvSpPr/>
            <p:nvPr/>
          </p:nvSpPr>
          <p:spPr>
            <a:xfrm>
              <a:off x="3155874" y="3150569"/>
              <a:ext cx="129" cy="386"/>
            </a:xfrm>
            <a:custGeom>
              <a:rect b="b" l="l" r="r" t="t"/>
              <a:pathLst>
                <a:path extrusionOk="0" h="36" w="1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34"/>
            <p:cNvSpPr/>
            <p:nvPr/>
          </p:nvSpPr>
          <p:spPr>
            <a:xfrm>
              <a:off x="3155086" y="3169796"/>
              <a:ext cx="465" cy="665"/>
            </a:xfrm>
            <a:custGeom>
              <a:rect b="b" l="l" r="r" t="t"/>
              <a:pathLst>
                <a:path extrusionOk="0" h="62" w="36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34"/>
            <p:cNvSpPr/>
            <p:nvPr/>
          </p:nvSpPr>
          <p:spPr>
            <a:xfrm>
              <a:off x="3149146" y="3173323"/>
              <a:ext cx="530" cy="450"/>
            </a:xfrm>
            <a:custGeom>
              <a:rect b="b" l="l" r="r" t="t"/>
              <a:pathLst>
                <a:path extrusionOk="0" h="42" w="41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34"/>
            <p:cNvSpPr/>
            <p:nvPr/>
          </p:nvSpPr>
          <p:spPr>
            <a:xfrm>
              <a:off x="3153033" y="3170246"/>
              <a:ext cx="801" cy="772"/>
            </a:xfrm>
            <a:custGeom>
              <a:rect b="b" l="l" r="r" t="t"/>
              <a:pathLst>
                <a:path extrusionOk="0" h="72" w="62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34"/>
            <p:cNvSpPr/>
            <p:nvPr/>
          </p:nvSpPr>
          <p:spPr>
            <a:xfrm>
              <a:off x="3152684" y="3171018"/>
              <a:ext cx="362" cy="407"/>
            </a:xfrm>
            <a:custGeom>
              <a:rect b="b" l="l" r="r" t="t"/>
              <a:pathLst>
                <a:path extrusionOk="0" h="38" w="28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34"/>
            <p:cNvSpPr/>
            <p:nvPr/>
          </p:nvSpPr>
          <p:spPr>
            <a:xfrm>
              <a:off x="3156907" y="3166289"/>
              <a:ext cx="607" cy="793"/>
            </a:xfrm>
            <a:custGeom>
              <a:rect b="b" l="l" r="r" t="t"/>
              <a:pathLst>
                <a:path extrusionOk="0" h="74" w="47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34"/>
            <p:cNvSpPr/>
            <p:nvPr/>
          </p:nvSpPr>
          <p:spPr>
            <a:xfrm>
              <a:off x="3152568" y="3169796"/>
              <a:ext cx="478" cy="386"/>
            </a:xfrm>
            <a:custGeom>
              <a:rect b="b" l="l" r="r" t="t"/>
              <a:pathLst>
                <a:path extrusionOk="0" h="36" w="37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4"/>
            <p:cNvSpPr/>
            <p:nvPr/>
          </p:nvSpPr>
          <p:spPr>
            <a:xfrm>
              <a:off x="3154402" y="3167329"/>
              <a:ext cx="568" cy="772"/>
            </a:xfrm>
            <a:custGeom>
              <a:rect b="b" l="l" r="r" t="t"/>
              <a:pathLst>
                <a:path extrusionOk="0" h="72" w="44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34"/>
            <p:cNvSpPr/>
            <p:nvPr/>
          </p:nvSpPr>
          <p:spPr>
            <a:xfrm>
              <a:off x="3154169" y="3168091"/>
              <a:ext cx="245" cy="579"/>
            </a:xfrm>
            <a:custGeom>
              <a:rect b="b" l="l" r="r" t="t"/>
              <a:pathLst>
                <a:path extrusionOk="0" h="54" w="19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34"/>
            <p:cNvSpPr/>
            <p:nvPr/>
          </p:nvSpPr>
          <p:spPr>
            <a:xfrm>
              <a:off x="3153033" y="3168745"/>
              <a:ext cx="581" cy="493"/>
            </a:xfrm>
            <a:custGeom>
              <a:rect b="b" l="l" r="r" t="t"/>
              <a:pathLst>
                <a:path extrusionOk="0" h="46" w="45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4"/>
            <p:cNvSpPr/>
            <p:nvPr/>
          </p:nvSpPr>
          <p:spPr>
            <a:xfrm>
              <a:off x="3157591" y="3159727"/>
              <a:ext cx="232" cy="815"/>
            </a:xfrm>
            <a:custGeom>
              <a:rect b="b" l="l" r="r" t="t"/>
              <a:pathLst>
                <a:path extrusionOk="0" h="76" w="18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34"/>
            <p:cNvSpPr/>
            <p:nvPr/>
          </p:nvSpPr>
          <p:spPr>
            <a:xfrm>
              <a:off x="3155874" y="3162021"/>
              <a:ext cx="581" cy="397"/>
            </a:xfrm>
            <a:custGeom>
              <a:rect b="b" l="l" r="r" t="t"/>
              <a:pathLst>
                <a:path extrusionOk="0" h="37" w="45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34"/>
            <p:cNvSpPr/>
            <p:nvPr/>
          </p:nvSpPr>
          <p:spPr>
            <a:xfrm>
              <a:off x="3156106" y="3159834"/>
              <a:ext cx="465" cy="826"/>
            </a:xfrm>
            <a:custGeom>
              <a:rect b="b" l="l" r="r" t="t"/>
              <a:pathLst>
                <a:path extrusionOk="0" h="77" w="36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34"/>
            <p:cNvSpPr/>
            <p:nvPr/>
          </p:nvSpPr>
          <p:spPr>
            <a:xfrm>
              <a:off x="3157023" y="3149722"/>
              <a:ext cx="917" cy="97"/>
            </a:xfrm>
            <a:custGeom>
              <a:rect b="b" l="l" r="r" t="t"/>
              <a:pathLst>
                <a:path extrusionOk="0" h="9" w="71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34"/>
            <p:cNvSpPr/>
            <p:nvPr/>
          </p:nvSpPr>
          <p:spPr>
            <a:xfrm>
              <a:off x="3150863" y="3141562"/>
              <a:ext cx="969" cy="890"/>
            </a:xfrm>
            <a:custGeom>
              <a:rect b="b" l="l" r="r" t="t"/>
              <a:pathLst>
                <a:path extrusionOk="0" h="83" w="75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4"/>
            <p:cNvSpPr/>
            <p:nvPr/>
          </p:nvSpPr>
          <p:spPr>
            <a:xfrm>
              <a:off x="3151767" y="3141958"/>
              <a:ext cx="245" cy="193"/>
            </a:xfrm>
            <a:custGeom>
              <a:rect b="b" l="l" r="r" t="t"/>
              <a:pathLst>
                <a:path extrusionOk="0" h="18" w="19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4"/>
            <p:cNvSpPr/>
            <p:nvPr/>
          </p:nvSpPr>
          <p:spPr>
            <a:xfrm>
              <a:off x="3123951" y="3183618"/>
              <a:ext cx="697" cy="193"/>
            </a:xfrm>
            <a:custGeom>
              <a:rect b="b" l="l" r="r" t="t"/>
              <a:pathLst>
                <a:path extrusionOk="0" h="18" w="54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34"/>
            <p:cNvSpPr/>
            <p:nvPr/>
          </p:nvSpPr>
          <p:spPr>
            <a:xfrm>
              <a:off x="3125320" y="3183146"/>
              <a:ext cx="581" cy="483"/>
            </a:xfrm>
            <a:custGeom>
              <a:rect b="b" l="l" r="r" t="t"/>
              <a:pathLst>
                <a:path extrusionOk="0" h="45" w="45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34"/>
            <p:cNvSpPr/>
            <p:nvPr/>
          </p:nvSpPr>
          <p:spPr>
            <a:xfrm>
              <a:off x="3117339" y="3131847"/>
              <a:ext cx="581" cy="172"/>
            </a:xfrm>
            <a:custGeom>
              <a:rect b="b" l="l" r="r" t="t"/>
              <a:pathLst>
                <a:path extrusionOk="0" h="16" w="45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4"/>
            <p:cNvSpPr/>
            <p:nvPr/>
          </p:nvSpPr>
          <p:spPr>
            <a:xfrm>
              <a:off x="3109810" y="3134281"/>
              <a:ext cx="465" cy="300"/>
            </a:xfrm>
            <a:custGeom>
              <a:rect b="b" l="l" r="r" t="t"/>
              <a:pathLst>
                <a:path extrusionOk="0" h="28" w="36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34"/>
            <p:cNvSpPr/>
            <p:nvPr/>
          </p:nvSpPr>
          <p:spPr>
            <a:xfrm>
              <a:off x="3104722" y="3137980"/>
              <a:ext cx="994" cy="579"/>
            </a:xfrm>
            <a:custGeom>
              <a:rect b="b" l="l" r="r" t="t"/>
              <a:pathLst>
                <a:path extrusionOk="0" h="54" w="77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78" name="Google Shape;2978;p34"/>
          <p:cNvSpPr/>
          <p:nvPr/>
        </p:nvSpPr>
        <p:spPr>
          <a:xfrm>
            <a:off x="1238991" y="4326764"/>
            <a:ext cx="1439" cy="3887"/>
          </a:xfrm>
          <a:custGeom>
            <a:rect b="b" l="l" r="r" t="t"/>
            <a:pathLst>
              <a:path extrusionOk="0" h="27" w="10">
                <a:moveTo>
                  <a:pt x="9" y="0"/>
                </a:moveTo>
                <a:cubicBezTo>
                  <a:pt x="1" y="18"/>
                  <a:pt x="1" y="18"/>
                  <a:pt x="9" y="27"/>
                </a:cubicBezTo>
                <a:cubicBezTo>
                  <a:pt x="9" y="18"/>
                  <a:pt x="9" y="9"/>
                  <a:pt x="9" y="0"/>
                </a:cubicBezTo>
                <a:close/>
              </a:path>
            </a:pathLst>
          </a:custGeom>
          <a:solidFill>
            <a:srgbClr val="F89F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79" name="Google Shape;2979;p34"/>
          <p:cNvGrpSpPr/>
          <p:nvPr/>
        </p:nvGrpSpPr>
        <p:grpSpPr>
          <a:xfrm>
            <a:off x="459150" y="4330651"/>
            <a:ext cx="395315" cy="324950"/>
            <a:chOff x="3065444" y="3127665"/>
            <a:chExt cx="68656" cy="56435"/>
          </a:xfrm>
        </p:grpSpPr>
        <p:sp>
          <p:nvSpPr>
            <p:cNvPr id="2980" name="Google Shape;2980;p34"/>
            <p:cNvSpPr/>
            <p:nvPr/>
          </p:nvSpPr>
          <p:spPr>
            <a:xfrm>
              <a:off x="3067265" y="3128694"/>
              <a:ext cx="64330" cy="53323"/>
            </a:xfrm>
            <a:custGeom>
              <a:rect b="b" l="l" r="r" t="t"/>
              <a:pathLst>
                <a:path extrusionOk="0" h="4973" w="4981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34"/>
            <p:cNvSpPr/>
            <p:nvPr/>
          </p:nvSpPr>
          <p:spPr>
            <a:xfrm>
              <a:off x="3067265" y="3128694"/>
              <a:ext cx="64330" cy="53323"/>
            </a:xfrm>
            <a:custGeom>
              <a:rect b="b" l="l" r="r" t="t"/>
              <a:pathLst>
                <a:path extrusionOk="0" h="4973" w="4981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34"/>
            <p:cNvSpPr/>
            <p:nvPr/>
          </p:nvSpPr>
          <p:spPr>
            <a:xfrm>
              <a:off x="3099330" y="3138817"/>
              <a:ext cx="413" cy="311"/>
            </a:xfrm>
            <a:custGeom>
              <a:rect b="b" l="l" r="r" t="t"/>
              <a:pathLst>
                <a:path extrusionOk="0" h="29" w="32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34"/>
            <p:cNvSpPr/>
            <p:nvPr/>
          </p:nvSpPr>
          <p:spPr>
            <a:xfrm>
              <a:off x="3102610" y="3138259"/>
              <a:ext cx="581" cy="204"/>
            </a:xfrm>
            <a:custGeom>
              <a:rect b="b" l="l" r="r" t="t"/>
              <a:pathLst>
                <a:path extrusionOk="0" h="19" w="45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34"/>
            <p:cNvSpPr/>
            <p:nvPr/>
          </p:nvSpPr>
          <p:spPr>
            <a:xfrm>
              <a:off x="3103643" y="3138356"/>
              <a:ext cx="1950" cy="579"/>
            </a:xfrm>
            <a:custGeom>
              <a:rect b="b" l="l" r="r" t="t"/>
              <a:pathLst>
                <a:path extrusionOk="0" h="54" w="151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34"/>
            <p:cNvSpPr/>
            <p:nvPr/>
          </p:nvSpPr>
          <p:spPr>
            <a:xfrm>
              <a:off x="3106264" y="3140253"/>
              <a:ext cx="452" cy="97"/>
            </a:xfrm>
            <a:custGeom>
              <a:rect b="b" l="l" r="r" t="t"/>
              <a:pathLst>
                <a:path extrusionOk="0" h="9" w="35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34"/>
            <p:cNvSpPr/>
            <p:nvPr/>
          </p:nvSpPr>
          <p:spPr>
            <a:xfrm>
              <a:off x="3106148" y="3140253"/>
              <a:ext cx="284" cy="129"/>
            </a:xfrm>
            <a:custGeom>
              <a:rect b="b" l="l" r="r" t="t"/>
              <a:pathLst>
                <a:path extrusionOk="0" h="12" w="22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34"/>
            <p:cNvSpPr/>
            <p:nvPr/>
          </p:nvSpPr>
          <p:spPr>
            <a:xfrm>
              <a:off x="3107181" y="3140629"/>
              <a:ext cx="568" cy="332"/>
            </a:xfrm>
            <a:custGeom>
              <a:rect b="b" l="l" r="r" t="t"/>
              <a:pathLst>
                <a:path extrusionOk="0" h="31" w="44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34"/>
            <p:cNvSpPr/>
            <p:nvPr/>
          </p:nvSpPr>
          <p:spPr>
            <a:xfrm>
              <a:off x="3107969" y="3140436"/>
              <a:ext cx="245" cy="54"/>
            </a:xfrm>
            <a:custGeom>
              <a:rect b="b" l="l" r="r" t="t"/>
              <a:pathLst>
                <a:path extrusionOk="0" h="5" w="19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34"/>
            <p:cNvSpPr/>
            <p:nvPr/>
          </p:nvSpPr>
          <p:spPr>
            <a:xfrm>
              <a:off x="3107401" y="3140286"/>
              <a:ext cx="581" cy="161"/>
            </a:xfrm>
            <a:custGeom>
              <a:rect b="b" l="l" r="r" t="t"/>
              <a:pathLst>
                <a:path extrusionOk="0" h="15" w="45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34"/>
            <p:cNvSpPr/>
            <p:nvPr/>
          </p:nvSpPr>
          <p:spPr>
            <a:xfrm>
              <a:off x="3106613" y="3139857"/>
              <a:ext cx="801" cy="407"/>
            </a:xfrm>
            <a:custGeom>
              <a:rect b="b" l="l" r="r" t="t"/>
              <a:pathLst>
                <a:path extrusionOk="0" h="38" w="62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34"/>
            <p:cNvSpPr/>
            <p:nvPr/>
          </p:nvSpPr>
          <p:spPr>
            <a:xfrm>
              <a:off x="3105347" y="3138259"/>
              <a:ext cx="581" cy="268"/>
            </a:xfrm>
            <a:custGeom>
              <a:rect b="b" l="l" r="r" t="t"/>
              <a:pathLst>
                <a:path extrusionOk="0" h="25" w="45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34"/>
            <p:cNvSpPr/>
            <p:nvPr/>
          </p:nvSpPr>
          <p:spPr>
            <a:xfrm>
              <a:off x="3109338" y="3141390"/>
              <a:ext cx="362" cy="386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34"/>
            <p:cNvSpPr/>
            <p:nvPr/>
          </p:nvSpPr>
          <p:spPr>
            <a:xfrm>
              <a:off x="3109687" y="3141272"/>
              <a:ext cx="581" cy="129"/>
            </a:xfrm>
            <a:custGeom>
              <a:rect b="b" l="l" r="r" t="t"/>
              <a:pathLst>
                <a:path extrusionOk="0" h="12" w="45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34"/>
            <p:cNvSpPr/>
            <p:nvPr/>
          </p:nvSpPr>
          <p:spPr>
            <a:xfrm>
              <a:off x="3107633" y="3139964"/>
              <a:ext cx="1033" cy="107"/>
            </a:xfrm>
            <a:custGeom>
              <a:rect b="b" l="l" r="r" t="t"/>
              <a:pathLst>
                <a:path extrusionOk="0" h="10" w="8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34"/>
            <p:cNvSpPr/>
            <p:nvPr/>
          </p:nvSpPr>
          <p:spPr>
            <a:xfrm>
              <a:off x="3110590" y="3142613"/>
              <a:ext cx="594" cy="11"/>
            </a:xfrm>
            <a:custGeom>
              <a:rect b="b" l="l" r="r" t="t"/>
              <a:pathLst>
                <a:path extrusionOk="0" h="1" w="46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34"/>
            <p:cNvSpPr/>
            <p:nvPr/>
          </p:nvSpPr>
          <p:spPr>
            <a:xfrm>
              <a:off x="3111507" y="3143095"/>
              <a:ext cx="814" cy="483"/>
            </a:xfrm>
            <a:custGeom>
              <a:rect b="b" l="l" r="r" t="t"/>
              <a:pathLst>
                <a:path extrusionOk="0" h="45" w="63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34"/>
            <p:cNvSpPr/>
            <p:nvPr/>
          </p:nvSpPr>
          <p:spPr>
            <a:xfrm>
              <a:off x="3112308" y="3143663"/>
              <a:ext cx="465" cy="0"/>
            </a:xfrm>
            <a:custGeom>
              <a:rect b="b" l="l" r="r" t="t"/>
              <a:pathLst>
                <a:path extrusionOk="0" h="120000" w="36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34"/>
            <p:cNvSpPr/>
            <p:nvPr/>
          </p:nvSpPr>
          <p:spPr>
            <a:xfrm>
              <a:off x="3110707" y="3141765"/>
              <a:ext cx="245" cy="483"/>
            </a:xfrm>
            <a:custGeom>
              <a:rect b="b" l="l" r="r" t="t"/>
              <a:pathLst>
                <a:path extrusionOk="0" h="45" w="19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34"/>
            <p:cNvSpPr/>
            <p:nvPr/>
          </p:nvSpPr>
          <p:spPr>
            <a:xfrm>
              <a:off x="3110939" y="3141862"/>
              <a:ext cx="245" cy="290"/>
            </a:xfrm>
            <a:custGeom>
              <a:rect b="b" l="l" r="r" t="t"/>
              <a:pathLst>
                <a:path extrusionOk="0" h="27" w="19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34"/>
            <p:cNvSpPr/>
            <p:nvPr/>
          </p:nvSpPr>
          <p:spPr>
            <a:xfrm>
              <a:off x="3110707" y="3141765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34"/>
            <p:cNvSpPr/>
            <p:nvPr/>
          </p:nvSpPr>
          <p:spPr>
            <a:xfrm>
              <a:off x="3109454" y="3140253"/>
              <a:ext cx="827" cy="397"/>
            </a:xfrm>
            <a:custGeom>
              <a:rect b="b" l="l" r="r" t="t"/>
              <a:pathLst>
                <a:path extrusionOk="0" h="37" w="64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3110255" y="3141101"/>
              <a:ext cx="581" cy="300"/>
            </a:xfrm>
            <a:custGeom>
              <a:rect b="b" l="l" r="r" t="t"/>
              <a:pathLst>
                <a:path extrusionOk="0" h="28" w="45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3110823" y="3141390"/>
              <a:ext cx="245" cy="97"/>
            </a:xfrm>
            <a:custGeom>
              <a:rect b="b" l="l" r="r" t="t"/>
              <a:pathLst>
                <a:path extrusionOk="0" h="9" w="19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3112192" y="3142709"/>
              <a:ext cx="930" cy="579"/>
            </a:xfrm>
            <a:custGeom>
              <a:rect b="b" l="l" r="r" t="t"/>
              <a:pathLst>
                <a:path extrusionOk="0" h="54" w="72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3111740" y="3142430"/>
              <a:ext cx="129" cy="11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3114697" y="3144704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3112192" y="3142527"/>
              <a:ext cx="362" cy="193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3113328" y="3143663"/>
              <a:ext cx="129" cy="290"/>
            </a:xfrm>
            <a:custGeom>
              <a:rect b="b" l="l" r="r" t="t"/>
              <a:pathLst>
                <a:path extrusionOk="0" h="27" w="1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3111740" y="3142527"/>
              <a:ext cx="13" cy="97"/>
            </a:xfrm>
            <a:custGeom>
              <a:rect b="b" l="l" r="r" t="t"/>
              <a:pathLst>
                <a:path extrusionOk="0" h="9" w="1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3111740" y="3142430"/>
              <a:ext cx="465" cy="107"/>
            </a:xfrm>
            <a:custGeom>
              <a:rect b="b" l="l" r="r" t="t"/>
              <a:pathLst>
                <a:path extrusionOk="0" h="10" w="36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3114813" y="3143438"/>
              <a:ext cx="2415" cy="1276"/>
            </a:xfrm>
            <a:custGeom>
              <a:rect b="b" l="l" r="r" t="t"/>
              <a:pathLst>
                <a:path extrusionOk="0" h="119" w="187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3114013" y="3144039"/>
              <a:ext cx="697" cy="740"/>
            </a:xfrm>
            <a:custGeom>
              <a:rect b="b" l="l" r="r" t="t"/>
              <a:pathLst>
                <a:path extrusionOk="0" h="69" w="54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3113109" y="3142999"/>
              <a:ext cx="1266" cy="1051"/>
            </a:xfrm>
            <a:custGeom>
              <a:rect b="b" l="l" r="r" t="t"/>
              <a:pathLst>
                <a:path extrusionOk="0" h="98" w="98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3110823" y="3139964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3110255" y="3139964"/>
              <a:ext cx="930" cy="1147"/>
            </a:xfrm>
            <a:custGeom>
              <a:rect b="b" l="l" r="r" t="t"/>
              <a:pathLst>
                <a:path extrusionOk="0" h="107" w="72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34"/>
            <p:cNvSpPr/>
            <p:nvPr/>
          </p:nvSpPr>
          <p:spPr>
            <a:xfrm>
              <a:off x="3112540" y="3141669"/>
              <a:ext cx="697" cy="483"/>
            </a:xfrm>
            <a:custGeom>
              <a:rect b="b" l="l" r="r" t="t"/>
              <a:pathLst>
                <a:path extrusionOk="0" h="45" w="54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34"/>
            <p:cNvSpPr/>
            <p:nvPr/>
          </p:nvSpPr>
          <p:spPr>
            <a:xfrm>
              <a:off x="3114361" y="3144886"/>
              <a:ext cx="697" cy="107"/>
            </a:xfrm>
            <a:custGeom>
              <a:rect b="b" l="l" r="r" t="t"/>
              <a:pathLst>
                <a:path extrusionOk="0" h="10" w="54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3115046" y="3145551"/>
              <a:ext cx="232" cy="204"/>
            </a:xfrm>
            <a:custGeom>
              <a:rect b="b" l="l" r="r" t="t"/>
              <a:pathLst>
                <a:path extrusionOk="0" h="19" w="18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3086997" y="3172444"/>
              <a:ext cx="232" cy="11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3088818" y="3173109"/>
              <a:ext cx="245" cy="97"/>
            </a:xfrm>
            <a:custGeom>
              <a:rect b="b" l="l" r="r" t="t"/>
              <a:pathLst>
                <a:path extrusionOk="0" h="9" w="19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3115265" y="3164016"/>
              <a:ext cx="1046" cy="386"/>
            </a:xfrm>
            <a:custGeom>
              <a:rect b="b" l="l" r="r" t="t"/>
              <a:pathLst>
                <a:path extrusionOk="0" h="36" w="81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3103759" y="3173012"/>
              <a:ext cx="232" cy="386"/>
            </a:xfrm>
            <a:custGeom>
              <a:rect b="b" l="l" r="r" t="t"/>
              <a:pathLst>
                <a:path extrusionOk="0" h="36" w="18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3103294" y="3174428"/>
              <a:ext cx="478" cy="107"/>
            </a:xfrm>
            <a:custGeom>
              <a:rect b="b" l="l" r="r" t="t"/>
              <a:pathLst>
                <a:path extrusionOk="0" h="10" w="37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3078900" y="3166761"/>
              <a:ext cx="465" cy="161"/>
            </a:xfrm>
            <a:custGeom>
              <a:rect b="b" l="l" r="r" t="t"/>
              <a:pathLst>
                <a:path extrusionOk="0" h="15" w="36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3119036" y="3153035"/>
              <a:ext cx="465" cy="579"/>
            </a:xfrm>
            <a:custGeom>
              <a:rect b="b" l="l" r="r" t="t"/>
              <a:pathLst>
                <a:path extrusionOk="0" h="54" w="36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3089386" y="3169978"/>
              <a:ext cx="362" cy="107"/>
            </a:xfrm>
            <a:custGeom>
              <a:rect b="b" l="l" r="r" t="t"/>
              <a:pathLst>
                <a:path extrusionOk="0" h="10" w="28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3118804" y="3153604"/>
              <a:ext cx="362" cy="665"/>
            </a:xfrm>
            <a:custGeom>
              <a:rect b="b" l="l" r="r" t="t"/>
              <a:pathLst>
                <a:path extrusionOk="0" h="62" w="28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3085964" y="3138763"/>
              <a:ext cx="129" cy="75"/>
            </a:xfrm>
            <a:custGeom>
              <a:rect b="b" l="l" r="r" t="t"/>
              <a:pathLst>
                <a:path extrusionOk="0" h="7" w="1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3096347" y="3138645"/>
              <a:ext cx="349" cy="11"/>
            </a:xfrm>
            <a:custGeom>
              <a:rect b="b" l="l" r="r" t="t"/>
              <a:pathLst>
                <a:path extrusionOk="0" h="1" w="27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3117099" y="3148199"/>
              <a:ext cx="13" cy="107"/>
            </a:xfrm>
            <a:custGeom>
              <a:rect b="b" l="l" r="r" t="t"/>
              <a:pathLst>
                <a:path extrusionOk="0" h="10" w="1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34"/>
            <p:cNvSpPr/>
            <p:nvPr/>
          </p:nvSpPr>
          <p:spPr>
            <a:xfrm>
              <a:off x="3118003" y="3146977"/>
              <a:ext cx="129" cy="97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34"/>
            <p:cNvSpPr/>
            <p:nvPr/>
          </p:nvSpPr>
          <p:spPr>
            <a:xfrm>
              <a:off x="3121425" y="3155963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34"/>
            <p:cNvSpPr/>
            <p:nvPr/>
          </p:nvSpPr>
          <p:spPr>
            <a:xfrm>
              <a:off x="3117215" y="3148017"/>
              <a:ext cx="13" cy="290"/>
            </a:xfrm>
            <a:custGeom>
              <a:rect b="b" l="l" r="r" t="t"/>
              <a:pathLst>
                <a:path extrusionOk="0" h="27" w="1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34"/>
            <p:cNvSpPr/>
            <p:nvPr/>
          </p:nvSpPr>
          <p:spPr>
            <a:xfrm>
              <a:off x="3116867" y="3148017"/>
              <a:ext cx="129" cy="97"/>
            </a:xfrm>
            <a:custGeom>
              <a:rect b="b" l="l" r="r" t="t"/>
              <a:pathLst>
                <a:path extrusionOk="0" h="9" w="1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34"/>
            <p:cNvSpPr/>
            <p:nvPr/>
          </p:nvSpPr>
          <p:spPr>
            <a:xfrm>
              <a:off x="3117099" y="3148296"/>
              <a:ext cx="232" cy="204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34"/>
            <p:cNvSpPr/>
            <p:nvPr/>
          </p:nvSpPr>
          <p:spPr>
            <a:xfrm>
              <a:off x="3076498" y="3152660"/>
              <a:ext cx="129" cy="193"/>
            </a:xfrm>
            <a:custGeom>
              <a:rect b="b" l="l" r="r" t="t"/>
              <a:pathLst>
                <a:path extrusionOk="0" h="18" w="1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34"/>
            <p:cNvSpPr/>
            <p:nvPr/>
          </p:nvSpPr>
          <p:spPr>
            <a:xfrm>
              <a:off x="3115498" y="3169699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34"/>
            <p:cNvSpPr/>
            <p:nvPr/>
          </p:nvSpPr>
          <p:spPr>
            <a:xfrm>
              <a:off x="3114581" y="3169227"/>
              <a:ext cx="930" cy="1137"/>
            </a:xfrm>
            <a:custGeom>
              <a:rect b="b" l="l" r="r" t="t"/>
              <a:pathLst>
                <a:path extrusionOk="0" h="106" w="72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34"/>
            <p:cNvSpPr/>
            <p:nvPr/>
          </p:nvSpPr>
          <p:spPr>
            <a:xfrm>
              <a:off x="3074910" y="3136179"/>
              <a:ext cx="48134" cy="39330"/>
            </a:xfrm>
            <a:custGeom>
              <a:rect b="b" l="l" r="r" t="t"/>
              <a:pathLst>
                <a:path extrusionOk="0" h="3668" w="3727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34"/>
            <p:cNvSpPr/>
            <p:nvPr/>
          </p:nvSpPr>
          <p:spPr>
            <a:xfrm>
              <a:off x="3103643" y="3174246"/>
              <a:ext cx="129" cy="193"/>
            </a:xfrm>
            <a:custGeom>
              <a:rect b="b" l="l" r="r" t="t"/>
              <a:pathLst>
                <a:path extrusionOk="0" h="18" w="1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34"/>
            <p:cNvSpPr/>
            <p:nvPr/>
          </p:nvSpPr>
          <p:spPr>
            <a:xfrm>
              <a:off x="3079352" y="3166761"/>
              <a:ext cx="129" cy="11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34"/>
            <p:cNvSpPr/>
            <p:nvPr/>
          </p:nvSpPr>
          <p:spPr>
            <a:xfrm>
              <a:off x="3122342" y="3158708"/>
              <a:ext cx="349" cy="300"/>
            </a:xfrm>
            <a:custGeom>
              <a:rect b="b" l="l" r="r" t="t"/>
              <a:pathLst>
                <a:path extrusionOk="0" h="28" w="27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34"/>
            <p:cNvSpPr/>
            <p:nvPr/>
          </p:nvSpPr>
          <p:spPr>
            <a:xfrm>
              <a:off x="3115950" y="3146784"/>
              <a:ext cx="362" cy="386"/>
            </a:xfrm>
            <a:custGeom>
              <a:rect b="b" l="l" r="r" t="t"/>
              <a:pathLst>
                <a:path extrusionOk="0" h="36" w="28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34"/>
            <p:cNvSpPr/>
            <p:nvPr/>
          </p:nvSpPr>
          <p:spPr>
            <a:xfrm>
              <a:off x="3115265" y="3142902"/>
              <a:ext cx="362" cy="247"/>
            </a:xfrm>
            <a:custGeom>
              <a:rect b="b" l="l" r="r" t="t"/>
              <a:pathLst>
                <a:path extrusionOk="0" h="23" w="28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34"/>
            <p:cNvSpPr/>
            <p:nvPr/>
          </p:nvSpPr>
          <p:spPr>
            <a:xfrm>
              <a:off x="3116298" y="3145454"/>
              <a:ext cx="930" cy="579"/>
            </a:xfrm>
            <a:custGeom>
              <a:rect b="b" l="l" r="r" t="t"/>
              <a:pathLst>
                <a:path extrusionOk="0" h="54" w="72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34"/>
            <p:cNvSpPr/>
            <p:nvPr/>
          </p:nvSpPr>
          <p:spPr>
            <a:xfrm>
              <a:off x="3116324" y="3145175"/>
              <a:ext cx="323" cy="193"/>
            </a:xfrm>
            <a:custGeom>
              <a:rect b="b" l="l" r="r" t="t"/>
              <a:pathLst>
                <a:path extrusionOk="0" h="18" w="25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3117022" y="3148650"/>
              <a:ext cx="852" cy="290"/>
            </a:xfrm>
            <a:custGeom>
              <a:rect b="b" l="l" r="r" t="t"/>
              <a:pathLst>
                <a:path extrusionOk="0" h="27" w="66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34"/>
            <p:cNvSpPr/>
            <p:nvPr/>
          </p:nvSpPr>
          <p:spPr>
            <a:xfrm>
              <a:off x="3117435" y="3145272"/>
              <a:ext cx="362" cy="290"/>
            </a:xfrm>
            <a:custGeom>
              <a:rect b="b" l="l" r="r" t="t"/>
              <a:pathLst>
                <a:path extrusionOk="0" h="27" w="28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34"/>
            <p:cNvSpPr/>
            <p:nvPr/>
          </p:nvSpPr>
          <p:spPr>
            <a:xfrm>
              <a:off x="3118468" y="3146880"/>
              <a:ext cx="349" cy="493"/>
            </a:xfrm>
            <a:custGeom>
              <a:rect b="b" l="l" r="r" t="t"/>
              <a:pathLst>
                <a:path extrusionOk="0" h="46" w="27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34"/>
            <p:cNvSpPr/>
            <p:nvPr/>
          </p:nvSpPr>
          <p:spPr>
            <a:xfrm>
              <a:off x="3118119" y="3146591"/>
              <a:ext cx="362" cy="300"/>
            </a:xfrm>
            <a:custGeom>
              <a:rect b="b" l="l" r="r" t="t"/>
              <a:pathLst>
                <a:path extrusionOk="0" h="28" w="28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34"/>
            <p:cNvSpPr/>
            <p:nvPr/>
          </p:nvSpPr>
          <p:spPr>
            <a:xfrm>
              <a:off x="3118235" y="3145744"/>
              <a:ext cx="129" cy="483"/>
            </a:xfrm>
            <a:custGeom>
              <a:rect b="b" l="l" r="r" t="t"/>
              <a:pathLst>
                <a:path extrusionOk="0" h="45" w="1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34"/>
            <p:cNvSpPr/>
            <p:nvPr/>
          </p:nvSpPr>
          <p:spPr>
            <a:xfrm>
              <a:off x="3120625" y="3151867"/>
              <a:ext cx="362" cy="536"/>
            </a:xfrm>
            <a:custGeom>
              <a:rect b="b" l="l" r="r" t="t"/>
              <a:pathLst>
                <a:path extrusionOk="0" h="50" w="28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34"/>
            <p:cNvSpPr/>
            <p:nvPr/>
          </p:nvSpPr>
          <p:spPr>
            <a:xfrm>
              <a:off x="3120973" y="3150194"/>
              <a:ext cx="581" cy="290"/>
            </a:xfrm>
            <a:custGeom>
              <a:rect b="b" l="l" r="r" t="t"/>
              <a:pathLst>
                <a:path extrusionOk="0" h="27" w="45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34"/>
            <p:cNvSpPr/>
            <p:nvPr/>
          </p:nvSpPr>
          <p:spPr>
            <a:xfrm>
              <a:off x="3121774" y="3151405"/>
              <a:ext cx="504" cy="600"/>
            </a:xfrm>
            <a:custGeom>
              <a:rect b="b" l="l" r="r" t="t"/>
              <a:pathLst>
                <a:path extrusionOk="0" h="56" w="39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34"/>
            <p:cNvSpPr/>
            <p:nvPr/>
          </p:nvSpPr>
          <p:spPr>
            <a:xfrm>
              <a:off x="3120289" y="3159094"/>
              <a:ext cx="814" cy="193"/>
            </a:xfrm>
            <a:custGeom>
              <a:rect b="b" l="l" r="r" t="t"/>
              <a:pathLst>
                <a:path extrusionOk="0" h="18" w="63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34"/>
            <p:cNvSpPr/>
            <p:nvPr/>
          </p:nvSpPr>
          <p:spPr>
            <a:xfrm>
              <a:off x="3119036" y="3165538"/>
              <a:ext cx="1266" cy="858"/>
            </a:xfrm>
            <a:custGeom>
              <a:rect b="b" l="l" r="r" t="t"/>
              <a:pathLst>
                <a:path extrusionOk="0" h="80" w="98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34"/>
            <p:cNvSpPr/>
            <p:nvPr/>
          </p:nvSpPr>
          <p:spPr>
            <a:xfrm>
              <a:off x="3119372" y="3165528"/>
              <a:ext cx="13" cy="204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34"/>
            <p:cNvSpPr/>
            <p:nvPr/>
          </p:nvSpPr>
          <p:spPr>
            <a:xfrm>
              <a:off x="3098284" y="3138731"/>
              <a:ext cx="465" cy="300"/>
            </a:xfrm>
            <a:custGeom>
              <a:rect b="b" l="l" r="r" t="t"/>
              <a:pathLst>
                <a:path extrusionOk="0" h="28" w="36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34"/>
            <p:cNvSpPr/>
            <p:nvPr/>
          </p:nvSpPr>
          <p:spPr>
            <a:xfrm>
              <a:off x="3099084" y="3138259"/>
              <a:ext cx="349" cy="483"/>
            </a:xfrm>
            <a:custGeom>
              <a:rect b="b" l="l" r="r" t="t"/>
              <a:pathLst>
                <a:path extrusionOk="0" h="45" w="27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34"/>
            <p:cNvSpPr/>
            <p:nvPr/>
          </p:nvSpPr>
          <p:spPr>
            <a:xfrm>
              <a:off x="3092240" y="3174900"/>
              <a:ext cx="349" cy="300"/>
            </a:xfrm>
            <a:custGeom>
              <a:rect b="b" l="l" r="r" t="t"/>
              <a:pathLst>
                <a:path extrusionOk="0" h="28" w="27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34"/>
            <p:cNvSpPr/>
            <p:nvPr/>
          </p:nvSpPr>
          <p:spPr>
            <a:xfrm>
              <a:off x="3086429" y="3172155"/>
              <a:ext cx="116" cy="483"/>
            </a:xfrm>
            <a:custGeom>
              <a:rect b="b" l="l" r="r" t="t"/>
              <a:pathLst>
                <a:path extrusionOk="0" h="45" w="9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34"/>
            <p:cNvSpPr/>
            <p:nvPr/>
          </p:nvSpPr>
          <p:spPr>
            <a:xfrm>
              <a:off x="3081405" y="3169753"/>
              <a:ext cx="697" cy="525"/>
            </a:xfrm>
            <a:custGeom>
              <a:rect b="b" l="l" r="r" t="t"/>
              <a:pathLst>
                <a:path extrusionOk="0" h="49" w="54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34"/>
            <p:cNvSpPr/>
            <p:nvPr/>
          </p:nvSpPr>
          <p:spPr>
            <a:xfrm>
              <a:off x="3099304" y="3183693"/>
              <a:ext cx="620" cy="407"/>
            </a:xfrm>
            <a:custGeom>
              <a:rect b="b" l="l" r="r" t="t"/>
              <a:pathLst>
                <a:path extrusionOk="0" h="38" w="48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34"/>
            <p:cNvSpPr/>
            <p:nvPr/>
          </p:nvSpPr>
          <p:spPr>
            <a:xfrm>
              <a:off x="3104663" y="3182384"/>
              <a:ext cx="697" cy="386"/>
            </a:xfrm>
            <a:custGeom>
              <a:rect b="b" l="l" r="r" t="t"/>
              <a:pathLst>
                <a:path extrusionOk="0" h="36" w="54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34"/>
            <p:cNvSpPr/>
            <p:nvPr/>
          </p:nvSpPr>
          <p:spPr>
            <a:xfrm>
              <a:off x="3106381" y="3181709"/>
              <a:ext cx="2970" cy="965"/>
            </a:xfrm>
            <a:custGeom>
              <a:rect b="b" l="l" r="r" t="t"/>
              <a:pathLst>
                <a:path extrusionOk="0" h="90" w="23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34"/>
            <p:cNvSpPr/>
            <p:nvPr/>
          </p:nvSpPr>
          <p:spPr>
            <a:xfrm>
              <a:off x="3111624" y="3181902"/>
              <a:ext cx="697" cy="300"/>
            </a:xfrm>
            <a:custGeom>
              <a:rect b="b" l="l" r="r" t="t"/>
              <a:pathLst>
                <a:path extrusionOk="0" h="28" w="54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34"/>
            <p:cNvSpPr/>
            <p:nvPr/>
          </p:nvSpPr>
          <p:spPr>
            <a:xfrm>
              <a:off x="3111546" y="3182191"/>
              <a:ext cx="465" cy="118"/>
            </a:xfrm>
            <a:custGeom>
              <a:rect b="b" l="l" r="r" t="t"/>
              <a:pathLst>
                <a:path extrusionOk="0" h="11" w="36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34"/>
            <p:cNvSpPr/>
            <p:nvPr/>
          </p:nvSpPr>
          <p:spPr>
            <a:xfrm>
              <a:off x="3113444" y="3181344"/>
              <a:ext cx="1149" cy="418"/>
            </a:xfrm>
            <a:custGeom>
              <a:rect b="b" l="l" r="r" t="t"/>
              <a:pathLst>
                <a:path extrusionOk="0" h="39" w="89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34"/>
            <p:cNvSpPr/>
            <p:nvPr/>
          </p:nvSpPr>
          <p:spPr>
            <a:xfrm>
              <a:off x="3114013" y="3180776"/>
              <a:ext cx="362" cy="193"/>
            </a:xfrm>
            <a:custGeom>
              <a:rect b="b" l="l" r="r" t="t"/>
              <a:pathLst>
                <a:path extrusionOk="0" h="18" w="28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34"/>
            <p:cNvSpPr/>
            <p:nvPr/>
          </p:nvSpPr>
          <p:spPr>
            <a:xfrm>
              <a:off x="3113444" y="3180883"/>
              <a:ext cx="581" cy="472"/>
            </a:xfrm>
            <a:custGeom>
              <a:rect b="b" l="l" r="r" t="t"/>
              <a:pathLst>
                <a:path extrusionOk="0" h="44" w="45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34"/>
            <p:cNvSpPr/>
            <p:nvPr/>
          </p:nvSpPr>
          <p:spPr>
            <a:xfrm>
              <a:off x="3111791" y="3181151"/>
              <a:ext cx="1214" cy="536"/>
            </a:xfrm>
            <a:custGeom>
              <a:rect b="b" l="l" r="r" t="t"/>
              <a:pathLst>
                <a:path extrusionOk="0" h="50" w="94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34"/>
            <p:cNvSpPr/>
            <p:nvPr/>
          </p:nvSpPr>
          <p:spPr>
            <a:xfrm>
              <a:off x="3108537" y="3181248"/>
              <a:ext cx="930" cy="204"/>
            </a:xfrm>
            <a:custGeom>
              <a:rect b="b" l="l" r="r" t="t"/>
              <a:pathLst>
                <a:path extrusionOk="0" h="19" w="72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34"/>
            <p:cNvSpPr/>
            <p:nvPr/>
          </p:nvSpPr>
          <p:spPr>
            <a:xfrm>
              <a:off x="3116983" y="3179639"/>
              <a:ext cx="930" cy="290"/>
            </a:xfrm>
            <a:custGeom>
              <a:rect b="b" l="l" r="r" t="t"/>
              <a:pathLst>
                <a:path extrusionOk="0" h="27" w="72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34"/>
            <p:cNvSpPr/>
            <p:nvPr/>
          </p:nvSpPr>
          <p:spPr>
            <a:xfrm>
              <a:off x="3117215" y="3179167"/>
              <a:ext cx="697" cy="483"/>
            </a:xfrm>
            <a:custGeom>
              <a:rect b="b" l="l" r="r" t="t"/>
              <a:pathLst>
                <a:path extrusionOk="0" h="45" w="54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34"/>
            <p:cNvSpPr/>
            <p:nvPr/>
          </p:nvSpPr>
          <p:spPr>
            <a:xfrm>
              <a:off x="3113225" y="3180111"/>
              <a:ext cx="1149" cy="858"/>
            </a:xfrm>
            <a:custGeom>
              <a:rect b="b" l="l" r="r" t="t"/>
              <a:pathLst>
                <a:path extrusionOk="0" h="80" w="89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34"/>
            <p:cNvSpPr/>
            <p:nvPr/>
          </p:nvSpPr>
          <p:spPr>
            <a:xfrm>
              <a:off x="3120056" y="3178213"/>
              <a:ext cx="362" cy="676"/>
            </a:xfrm>
            <a:custGeom>
              <a:rect b="b" l="l" r="r" t="t"/>
              <a:pathLst>
                <a:path extrusionOk="0" h="63" w="28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34"/>
            <p:cNvSpPr/>
            <p:nvPr/>
          </p:nvSpPr>
          <p:spPr>
            <a:xfrm>
              <a:off x="3121722" y="3176701"/>
              <a:ext cx="1201" cy="1051"/>
            </a:xfrm>
            <a:custGeom>
              <a:rect b="b" l="l" r="r" t="t"/>
              <a:pathLst>
                <a:path extrusionOk="0" h="98" w="93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34"/>
            <p:cNvSpPr/>
            <p:nvPr/>
          </p:nvSpPr>
          <p:spPr>
            <a:xfrm>
              <a:off x="3122910" y="3176133"/>
              <a:ext cx="362" cy="579"/>
            </a:xfrm>
            <a:custGeom>
              <a:rect b="b" l="l" r="r" t="t"/>
              <a:pathLst>
                <a:path extrusionOk="0" h="54" w="28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34"/>
            <p:cNvSpPr/>
            <p:nvPr/>
          </p:nvSpPr>
          <p:spPr>
            <a:xfrm>
              <a:off x="3118920" y="3178406"/>
              <a:ext cx="697" cy="225"/>
            </a:xfrm>
            <a:custGeom>
              <a:rect b="b" l="l" r="r" t="t"/>
              <a:pathLst>
                <a:path extrusionOk="0" h="21" w="54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34"/>
            <p:cNvSpPr/>
            <p:nvPr/>
          </p:nvSpPr>
          <p:spPr>
            <a:xfrm>
              <a:off x="3119152" y="3178127"/>
              <a:ext cx="581" cy="290"/>
            </a:xfrm>
            <a:custGeom>
              <a:rect b="b" l="l" r="r" t="t"/>
              <a:pathLst>
                <a:path extrusionOk="0" h="27" w="45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34"/>
            <p:cNvSpPr/>
            <p:nvPr/>
          </p:nvSpPr>
          <p:spPr>
            <a:xfrm>
              <a:off x="3118920" y="3178599"/>
              <a:ext cx="13" cy="1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34"/>
            <p:cNvSpPr/>
            <p:nvPr/>
          </p:nvSpPr>
          <p:spPr>
            <a:xfrm>
              <a:off x="3115950" y="3178964"/>
              <a:ext cx="827" cy="783"/>
            </a:xfrm>
            <a:custGeom>
              <a:rect b="b" l="l" r="r" t="t"/>
              <a:pathLst>
                <a:path extrusionOk="0" h="73" w="64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34"/>
            <p:cNvSpPr/>
            <p:nvPr/>
          </p:nvSpPr>
          <p:spPr>
            <a:xfrm>
              <a:off x="3117667" y="3178503"/>
              <a:ext cx="697" cy="579"/>
            </a:xfrm>
            <a:custGeom>
              <a:rect b="b" l="l" r="r" t="t"/>
              <a:pathLst>
                <a:path extrusionOk="0" h="54" w="54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34"/>
            <p:cNvSpPr/>
            <p:nvPr/>
          </p:nvSpPr>
          <p:spPr>
            <a:xfrm>
              <a:off x="3118352" y="3178213"/>
              <a:ext cx="245" cy="300"/>
            </a:xfrm>
            <a:custGeom>
              <a:rect b="b" l="l" r="r" t="t"/>
              <a:pathLst>
                <a:path extrusionOk="0" h="28" w="19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34"/>
            <p:cNvSpPr/>
            <p:nvPr/>
          </p:nvSpPr>
          <p:spPr>
            <a:xfrm>
              <a:off x="3121658" y="3175940"/>
              <a:ext cx="1033" cy="922"/>
            </a:xfrm>
            <a:custGeom>
              <a:rect b="b" l="l" r="r" t="t"/>
              <a:pathLst>
                <a:path extrusionOk="0" h="86" w="8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34"/>
            <p:cNvSpPr/>
            <p:nvPr/>
          </p:nvSpPr>
          <p:spPr>
            <a:xfrm>
              <a:off x="3120625" y="3177559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34"/>
            <p:cNvSpPr/>
            <p:nvPr/>
          </p:nvSpPr>
          <p:spPr>
            <a:xfrm>
              <a:off x="3125532" y="3173484"/>
              <a:ext cx="129" cy="11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34"/>
            <p:cNvSpPr/>
            <p:nvPr/>
          </p:nvSpPr>
          <p:spPr>
            <a:xfrm>
              <a:off x="3121089" y="3176626"/>
              <a:ext cx="581" cy="558"/>
            </a:xfrm>
            <a:custGeom>
              <a:rect b="b" l="l" r="r" t="t"/>
              <a:pathLst>
                <a:path extrusionOk="0" h="52" w="45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34"/>
            <p:cNvSpPr/>
            <p:nvPr/>
          </p:nvSpPr>
          <p:spPr>
            <a:xfrm>
              <a:off x="3123478" y="3175372"/>
              <a:ext cx="581" cy="300"/>
            </a:xfrm>
            <a:custGeom>
              <a:rect b="b" l="l" r="r" t="t"/>
              <a:pathLst>
                <a:path extrusionOk="0" h="28" w="45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34"/>
            <p:cNvSpPr/>
            <p:nvPr/>
          </p:nvSpPr>
          <p:spPr>
            <a:xfrm>
              <a:off x="3120857" y="3177559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34"/>
            <p:cNvSpPr/>
            <p:nvPr/>
          </p:nvSpPr>
          <p:spPr>
            <a:xfrm>
              <a:off x="3120741" y="3177173"/>
              <a:ext cx="362" cy="397"/>
            </a:xfrm>
            <a:custGeom>
              <a:rect b="b" l="l" r="r" t="t"/>
              <a:pathLst>
                <a:path extrusionOk="0" h="37" w="28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34"/>
            <p:cNvSpPr/>
            <p:nvPr/>
          </p:nvSpPr>
          <p:spPr>
            <a:xfrm>
              <a:off x="3123504" y="3171018"/>
              <a:ext cx="2273" cy="2498"/>
            </a:xfrm>
            <a:custGeom>
              <a:rect b="b" l="l" r="r" t="t"/>
              <a:pathLst>
                <a:path extrusionOk="0" h="233" w="176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34"/>
            <p:cNvSpPr/>
            <p:nvPr/>
          </p:nvSpPr>
          <p:spPr>
            <a:xfrm>
              <a:off x="3124279" y="3173484"/>
              <a:ext cx="1382" cy="1147"/>
            </a:xfrm>
            <a:custGeom>
              <a:rect b="b" l="l" r="r" t="t"/>
              <a:pathLst>
                <a:path extrusionOk="0" h="107" w="107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34"/>
            <p:cNvSpPr/>
            <p:nvPr/>
          </p:nvSpPr>
          <p:spPr>
            <a:xfrm>
              <a:off x="3122458" y="3174610"/>
              <a:ext cx="1834" cy="1340"/>
            </a:xfrm>
            <a:custGeom>
              <a:rect b="b" l="l" r="r" t="t"/>
              <a:pathLst>
                <a:path extrusionOk="0" h="125" w="142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34"/>
            <p:cNvSpPr/>
            <p:nvPr/>
          </p:nvSpPr>
          <p:spPr>
            <a:xfrm>
              <a:off x="3116298" y="3178084"/>
              <a:ext cx="129" cy="54"/>
            </a:xfrm>
            <a:custGeom>
              <a:rect b="b" l="l" r="r" t="t"/>
              <a:pathLst>
                <a:path extrusionOk="0" h="5" w="1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34"/>
            <p:cNvSpPr/>
            <p:nvPr/>
          </p:nvSpPr>
          <p:spPr>
            <a:xfrm>
              <a:off x="3116040" y="3178031"/>
              <a:ext cx="2015" cy="504"/>
            </a:xfrm>
            <a:custGeom>
              <a:rect b="b" l="l" r="r" t="t"/>
              <a:pathLst>
                <a:path extrusionOk="0" h="47" w="156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34"/>
            <p:cNvSpPr/>
            <p:nvPr/>
          </p:nvSpPr>
          <p:spPr>
            <a:xfrm>
              <a:off x="3119837" y="3176036"/>
              <a:ext cx="1149" cy="772"/>
            </a:xfrm>
            <a:custGeom>
              <a:rect b="b" l="l" r="r" t="t"/>
              <a:pathLst>
                <a:path extrusionOk="0" h="72" w="89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34"/>
            <p:cNvSpPr/>
            <p:nvPr/>
          </p:nvSpPr>
          <p:spPr>
            <a:xfrm>
              <a:off x="3125880" y="3173012"/>
              <a:ext cx="232" cy="761"/>
            </a:xfrm>
            <a:custGeom>
              <a:rect b="b" l="l" r="r" t="t"/>
              <a:pathLst>
                <a:path extrusionOk="0" h="71" w="18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34"/>
            <p:cNvSpPr/>
            <p:nvPr/>
          </p:nvSpPr>
          <p:spPr>
            <a:xfrm>
              <a:off x="3126784" y="3172155"/>
              <a:ext cx="362" cy="397"/>
            </a:xfrm>
            <a:custGeom>
              <a:rect b="b" l="l" r="r" t="t"/>
              <a:pathLst>
                <a:path extrusionOk="0" h="37" w="28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34"/>
            <p:cNvSpPr/>
            <p:nvPr/>
          </p:nvSpPr>
          <p:spPr>
            <a:xfrm>
              <a:off x="3083794" y="3133809"/>
              <a:ext cx="245" cy="300"/>
            </a:xfrm>
            <a:custGeom>
              <a:rect b="b" l="l" r="r" t="t"/>
              <a:pathLst>
                <a:path extrusionOk="0" h="28" w="19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34"/>
            <p:cNvSpPr/>
            <p:nvPr/>
          </p:nvSpPr>
          <p:spPr>
            <a:xfrm>
              <a:off x="3086080" y="3132769"/>
              <a:ext cx="129" cy="204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34"/>
            <p:cNvSpPr/>
            <p:nvPr/>
          </p:nvSpPr>
          <p:spPr>
            <a:xfrm>
              <a:off x="3128037" y="3139428"/>
              <a:ext cx="478" cy="1019"/>
            </a:xfrm>
            <a:custGeom>
              <a:rect b="b" l="l" r="r" t="t"/>
              <a:pathLst>
                <a:path extrusionOk="0" h="95" w="37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34"/>
            <p:cNvSpPr/>
            <p:nvPr/>
          </p:nvSpPr>
          <p:spPr>
            <a:xfrm>
              <a:off x="3105696" y="3129177"/>
              <a:ext cx="581" cy="193"/>
            </a:xfrm>
            <a:custGeom>
              <a:rect b="b" l="l" r="r" t="t"/>
              <a:pathLst>
                <a:path extrusionOk="0" h="18" w="45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34"/>
            <p:cNvSpPr/>
            <p:nvPr/>
          </p:nvSpPr>
          <p:spPr>
            <a:xfrm>
              <a:off x="3104443" y="3130217"/>
              <a:ext cx="581" cy="193"/>
            </a:xfrm>
            <a:custGeom>
              <a:rect b="b" l="l" r="r" t="t"/>
              <a:pathLst>
                <a:path extrusionOk="0" h="18" w="45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34"/>
            <p:cNvSpPr/>
            <p:nvPr/>
          </p:nvSpPr>
          <p:spPr>
            <a:xfrm>
              <a:off x="3074910" y="3141390"/>
              <a:ext cx="349" cy="483"/>
            </a:xfrm>
            <a:custGeom>
              <a:rect b="b" l="l" r="r" t="t"/>
              <a:pathLst>
                <a:path extrusionOk="0" h="45" w="27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34"/>
            <p:cNvSpPr/>
            <p:nvPr/>
          </p:nvSpPr>
          <p:spPr>
            <a:xfrm>
              <a:off x="3132828" y="3158429"/>
              <a:ext cx="697" cy="954"/>
            </a:xfrm>
            <a:custGeom>
              <a:rect b="b" l="l" r="r" t="t"/>
              <a:pathLst>
                <a:path extrusionOk="0" h="89" w="54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34"/>
            <p:cNvSpPr/>
            <p:nvPr/>
          </p:nvSpPr>
          <p:spPr>
            <a:xfrm>
              <a:off x="3082774" y="3130592"/>
              <a:ext cx="349" cy="386"/>
            </a:xfrm>
            <a:custGeom>
              <a:rect b="b" l="l" r="r" t="t"/>
              <a:pathLst>
                <a:path extrusionOk="0" h="36" w="27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34"/>
            <p:cNvSpPr/>
            <p:nvPr/>
          </p:nvSpPr>
          <p:spPr>
            <a:xfrm>
              <a:off x="3133513" y="3157292"/>
              <a:ext cx="362" cy="1147"/>
            </a:xfrm>
            <a:custGeom>
              <a:rect b="b" l="l" r="r" t="t"/>
              <a:pathLst>
                <a:path extrusionOk="0" h="107" w="28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34"/>
            <p:cNvSpPr/>
            <p:nvPr/>
          </p:nvSpPr>
          <p:spPr>
            <a:xfrm>
              <a:off x="3082658" y="3176036"/>
              <a:ext cx="13" cy="107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34"/>
            <p:cNvSpPr/>
            <p:nvPr/>
          </p:nvSpPr>
          <p:spPr>
            <a:xfrm>
              <a:off x="3094293" y="3183049"/>
              <a:ext cx="581" cy="11"/>
            </a:xfrm>
            <a:custGeom>
              <a:rect b="b" l="l" r="r" t="t"/>
              <a:pathLst>
                <a:path extrusionOk="0" h="1" w="45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34"/>
            <p:cNvSpPr/>
            <p:nvPr/>
          </p:nvSpPr>
          <p:spPr>
            <a:xfrm>
              <a:off x="3130387" y="3167608"/>
              <a:ext cx="65" cy="161"/>
            </a:xfrm>
            <a:custGeom>
              <a:rect b="b" l="l" r="r" t="t"/>
              <a:pathLst>
                <a:path extrusionOk="0" h="15" w="5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3128270" y="3168176"/>
              <a:ext cx="129" cy="204"/>
            </a:xfrm>
            <a:custGeom>
              <a:rect b="b" l="l" r="r" t="t"/>
              <a:pathLst>
                <a:path extrusionOk="0" h="19" w="1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34"/>
            <p:cNvSpPr/>
            <p:nvPr/>
          </p:nvSpPr>
          <p:spPr>
            <a:xfrm>
              <a:off x="3131343" y="3154451"/>
              <a:ext cx="129" cy="11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34"/>
            <p:cNvSpPr/>
            <p:nvPr/>
          </p:nvSpPr>
          <p:spPr>
            <a:xfrm>
              <a:off x="3129974" y="3167705"/>
              <a:ext cx="362" cy="300"/>
            </a:xfrm>
            <a:custGeom>
              <a:rect b="b" l="l" r="r" t="t"/>
              <a:pathLst>
                <a:path extrusionOk="0" h="28" w="28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34"/>
            <p:cNvSpPr/>
            <p:nvPr/>
          </p:nvSpPr>
          <p:spPr>
            <a:xfrm>
              <a:off x="3130090" y="3167994"/>
              <a:ext cx="129" cy="257"/>
            </a:xfrm>
            <a:custGeom>
              <a:rect b="b" l="l" r="r" t="t"/>
              <a:pathLst>
                <a:path extrusionOk="0" h="24" w="1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3130323" y="3167233"/>
              <a:ext cx="349" cy="483"/>
            </a:xfrm>
            <a:custGeom>
              <a:rect b="b" l="l" r="r" t="t"/>
              <a:pathLst>
                <a:path extrusionOk="0" h="45" w="27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3068633" y="3158708"/>
              <a:ext cx="155" cy="214"/>
            </a:xfrm>
            <a:custGeom>
              <a:rect b="b" l="l" r="r" t="t"/>
              <a:pathLst>
                <a:path extrusionOk="0" h="20" w="12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3120056" y="3136844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3119036" y="3135986"/>
              <a:ext cx="1498" cy="869"/>
            </a:xfrm>
            <a:custGeom>
              <a:rect b="b" l="l" r="r" t="t"/>
              <a:pathLst>
                <a:path extrusionOk="0" h="81" w="116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34"/>
            <p:cNvSpPr/>
            <p:nvPr/>
          </p:nvSpPr>
          <p:spPr>
            <a:xfrm>
              <a:off x="3065444" y="3127665"/>
              <a:ext cx="68656" cy="55575"/>
            </a:xfrm>
            <a:custGeom>
              <a:rect b="b" l="l" r="r" t="t"/>
              <a:pathLst>
                <a:path extrusionOk="0" h="5183" w="5316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34"/>
            <p:cNvSpPr/>
            <p:nvPr/>
          </p:nvSpPr>
          <p:spPr>
            <a:xfrm>
              <a:off x="3105012" y="3130120"/>
              <a:ext cx="129" cy="193"/>
            </a:xfrm>
            <a:custGeom>
              <a:rect b="b" l="l" r="r" t="t"/>
              <a:pathLst>
                <a:path extrusionOk="0" h="18" w="1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34"/>
            <p:cNvSpPr/>
            <p:nvPr/>
          </p:nvSpPr>
          <p:spPr>
            <a:xfrm>
              <a:off x="3074793" y="3141294"/>
              <a:ext cx="129" cy="107"/>
            </a:xfrm>
            <a:custGeom>
              <a:rect b="b" l="l" r="r" t="t"/>
              <a:pathLst>
                <a:path extrusionOk="0" h="10" w="1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34"/>
            <p:cNvSpPr/>
            <p:nvPr/>
          </p:nvSpPr>
          <p:spPr>
            <a:xfrm>
              <a:off x="3129406" y="3150569"/>
              <a:ext cx="129" cy="386"/>
            </a:xfrm>
            <a:custGeom>
              <a:rect b="b" l="l" r="r" t="t"/>
              <a:pathLst>
                <a:path extrusionOk="0" h="36" w="1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34"/>
            <p:cNvSpPr/>
            <p:nvPr/>
          </p:nvSpPr>
          <p:spPr>
            <a:xfrm>
              <a:off x="3128618" y="3169796"/>
              <a:ext cx="465" cy="665"/>
            </a:xfrm>
            <a:custGeom>
              <a:rect b="b" l="l" r="r" t="t"/>
              <a:pathLst>
                <a:path extrusionOk="0" h="62" w="36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34"/>
            <p:cNvSpPr/>
            <p:nvPr/>
          </p:nvSpPr>
          <p:spPr>
            <a:xfrm>
              <a:off x="3122678" y="3173323"/>
              <a:ext cx="530" cy="450"/>
            </a:xfrm>
            <a:custGeom>
              <a:rect b="b" l="l" r="r" t="t"/>
              <a:pathLst>
                <a:path extrusionOk="0" h="42" w="41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34"/>
            <p:cNvSpPr/>
            <p:nvPr/>
          </p:nvSpPr>
          <p:spPr>
            <a:xfrm>
              <a:off x="3126565" y="3170246"/>
              <a:ext cx="801" cy="772"/>
            </a:xfrm>
            <a:custGeom>
              <a:rect b="b" l="l" r="r" t="t"/>
              <a:pathLst>
                <a:path extrusionOk="0" h="72" w="62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34"/>
            <p:cNvSpPr/>
            <p:nvPr/>
          </p:nvSpPr>
          <p:spPr>
            <a:xfrm>
              <a:off x="3126216" y="3171018"/>
              <a:ext cx="362" cy="407"/>
            </a:xfrm>
            <a:custGeom>
              <a:rect b="b" l="l" r="r" t="t"/>
              <a:pathLst>
                <a:path extrusionOk="0" h="38" w="28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34"/>
            <p:cNvSpPr/>
            <p:nvPr/>
          </p:nvSpPr>
          <p:spPr>
            <a:xfrm>
              <a:off x="3130439" y="3166289"/>
              <a:ext cx="607" cy="793"/>
            </a:xfrm>
            <a:custGeom>
              <a:rect b="b" l="l" r="r" t="t"/>
              <a:pathLst>
                <a:path extrusionOk="0" h="74" w="47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34"/>
            <p:cNvSpPr/>
            <p:nvPr/>
          </p:nvSpPr>
          <p:spPr>
            <a:xfrm>
              <a:off x="3126100" y="3169796"/>
              <a:ext cx="478" cy="386"/>
            </a:xfrm>
            <a:custGeom>
              <a:rect b="b" l="l" r="r" t="t"/>
              <a:pathLst>
                <a:path extrusionOk="0" h="36" w="37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34"/>
            <p:cNvSpPr/>
            <p:nvPr/>
          </p:nvSpPr>
          <p:spPr>
            <a:xfrm>
              <a:off x="3127934" y="3167329"/>
              <a:ext cx="568" cy="772"/>
            </a:xfrm>
            <a:custGeom>
              <a:rect b="b" l="l" r="r" t="t"/>
              <a:pathLst>
                <a:path extrusionOk="0" h="72" w="44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34"/>
            <p:cNvSpPr/>
            <p:nvPr/>
          </p:nvSpPr>
          <p:spPr>
            <a:xfrm>
              <a:off x="3127701" y="3168091"/>
              <a:ext cx="245" cy="579"/>
            </a:xfrm>
            <a:custGeom>
              <a:rect b="b" l="l" r="r" t="t"/>
              <a:pathLst>
                <a:path extrusionOk="0" h="54" w="19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34"/>
            <p:cNvSpPr/>
            <p:nvPr/>
          </p:nvSpPr>
          <p:spPr>
            <a:xfrm>
              <a:off x="3126565" y="3168745"/>
              <a:ext cx="581" cy="493"/>
            </a:xfrm>
            <a:custGeom>
              <a:rect b="b" l="l" r="r" t="t"/>
              <a:pathLst>
                <a:path extrusionOk="0" h="46" w="45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34"/>
            <p:cNvSpPr/>
            <p:nvPr/>
          </p:nvSpPr>
          <p:spPr>
            <a:xfrm>
              <a:off x="3131123" y="3159727"/>
              <a:ext cx="232" cy="815"/>
            </a:xfrm>
            <a:custGeom>
              <a:rect b="b" l="l" r="r" t="t"/>
              <a:pathLst>
                <a:path extrusionOk="0" h="76" w="18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34"/>
            <p:cNvSpPr/>
            <p:nvPr/>
          </p:nvSpPr>
          <p:spPr>
            <a:xfrm>
              <a:off x="3129406" y="3162021"/>
              <a:ext cx="581" cy="397"/>
            </a:xfrm>
            <a:custGeom>
              <a:rect b="b" l="l" r="r" t="t"/>
              <a:pathLst>
                <a:path extrusionOk="0" h="37" w="45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34"/>
            <p:cNvSpPr/>
            <p:nvPr/>
          </p:nvSpPr>
          <p:spPr>
            <a:xfrm>
              <a:off x="3129638" y="3159834"/>
              <a:ext cx="465" cy="826"/>
            </a:xfrm>
            <a:custGeom>
              <a:rect b="b" l="l" r="r" t="t"/>
              <a:pathLst>
                <a:path extrusionOk="0" h="77" w="36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34"/>
            <p:cNvSpPr/>
            <p:nvPr/>
          </p:nvSpPr>
          <p:spPr>
            <a:xfrm>
              <a:off x="3130555" y="3149722"/>
              <a:ext cx="917" cy="97"/>
            </a:xfrm>
            <a:custGeom>
              <a:rect b="b" l="l" r="r" t="t"/>
              <a:pathLst>
                <a:path extrusionOk="0" h="9" w="71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34"/>
            <p:cNvSpPr/>
            <p:nvPr/>
          </p:nvSpPr>
          <p:spPr>
            <a:xfrm>
              <a:off x="3124395" y="3141562"/>
              <a:ext cx="969" cy="890"/>
            </a:xfrm>
            <a:custGeom>
              <a:rect b="b" l="l" r="r" t="t"/>
              <a:pathLst>
                <a:path extrusionOk="0" h="83" w="75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34"/>
            <p:cNvSpPr/>
            <p:nvPr/>
          </p:nvSpPr>
          <p:spPr>
            <a:xfrm>
              <a:off x="3125299" y="3141958"/>
              <a:ext cx="245" cy="193"/>
            </a:xfrm>
            <a:custGeom>
              <a:rect b="b" l="l" r="r" t="t"/>
              <a:pathLst>
                <a:path extrusionOk="0" h="18" w="19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34"/>
            <p:cNvSpPr/>
            <p:nvPr/>
          </p:nvSpPr>
          <p:spPr>
            <a:xfrm>
              <a:off x="3097483" y="3183618"/>
              <a:ext cx="697" cy="193"/>
            </a:xfrm>
            <a:custGeom>
              <a:rect b="b" l="l" r="r" t="t"/>
              <a:pathLst>
                <a:path extrusionOk="0" h="18" w="54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34"/>
            <p:cNvSpPr/>
            <p:nvPr/>
          </p:nvSpPr>
          <p:spPr>
            <a:xfrm>
              <a:off x="3098852" y="3183146"/>
              <a:ext cx="581" cy="483"/>
            </a:xfrm>
            <a:custGeom>
              <a:rect b="b" l="l" r="r" t="t"/>
              <a:pathLst>
                <a:path extrusionOk="0" h="45" w="45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34"/>
            <p:cNvSpPr/>
            <p:nvPr/>
          </p:nvSpPr>
          <p:spPr>
            <a:xfrm>
              <a:off x="3090871" y="3131847"/>
              <a:ext cx="581" cy="172"/>
            </a:xfrm>
            <a:custGeom>
              <a:rect b="b" l="l" r="r" t="t"/>
              <a:pathLst>
                <a:path extrusionOk="0" h="16" w="45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34"/>
            <p:cNvSpPr/>
            <p:nvPr/>
          </p:nvSpPr>
          <p:spPr>
            <a:xfrm>
              <a:off x="3083342" y="3134281"/>
              <a:ext cx="465" cy="300"/>
            </a:xfrm>
            <a:custGeom>
              <a:rect b="b" l="l" r="r" t="t"/>
              <a:pathLst>
                <a:path extrusionOk="0" h="28" w="36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34"/>
            <p:cNvSpPr/>
            <p:nvPr/>
          </p:nvSpPr>
          <p:spPr>
            <a:xfrm>
              <a:off x="3078254" y="3137980"/>
              <a:ext cx="994" cy="579"/>
            </a:xfrm>
            <a:custGeom>
              <a:rect b="b" l="l" r="r" t="t"/>
              <a:pathLst>
                <a:path extrusionOk="0" h="54" w="77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4" name="Google Shape;3144;p34"/>
          <p:cNvGrpSpPr/>
          <p:nvPr/>
        </p:nvGrpSpPr>
        <p:grpSpPr>
          <a:xfrm>
            <a:off x="687750" y="4031700"/>
            <a:ext cx="395315" cy="324950"/>
            <a:chOff x="3105146" y="3154133"/>
            <a:chExt cx="68656" cy="56435"/>
          </a:xfrm>
        </p:grpSpPr>
        <p:sp>
          <p:nvSpPr>
            <p:cNvPr id="3145" name="Google Shape;3145;p34"/>
            <p:cNvSpPr/>
            <p:nvPr/>
          </p:nvSpPr>
          <p:spPr>
            <a:xfrm>
              <a:off x="3106967" y="3155162"/>
              <a:ext cx="64330" cy="53323"/>
            </a:xfrm>
            <a:custGeom>
              <a:rect b="b" l="l" r="r" t="t"/>
              <a:pathLst>
                <a:path extrusionOk="0" h="4973" w="4981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34"/>
            <p:cNvSpPr/>
            <p:nvPr/>
          </p:nvSpPr>
          <p:spPr>
            <a:xfrm>
              <a:off x="3106967" y="3155162"/>
              <a:ext cx="64330" cy="53323"/>
            </a:xfrm>
            <a:custGeom>
              <a:rect b="b" l="l" r="r" t="t"/>
              <a:pathLst>
                <a:path extrusionOk="0" h="4973" w="4981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34"/>
            <p:cNvSpPr/>
            <p:nvPr/>
          </p:nvSpPr>
          <p:spPr>
            <a:xfrm>
              <a:off x="3139032" y="3165285"/>
              <a:ext cx="413" cy="311"/>
            </a:xfrm>
            <a:custGeom>
              <a:rect b="b" l="l" r="r" t="t"/>
              <a:pathLst>
                <a:path extrusionOk="0" h="29" w="32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34"/>
            <p:cNvSpPr/>
            <p:nvPr/>
          </p:nvSpPr>
          <p:spPr>
            <a:xfrm>
              <a:off x="3142312" y="3164727"/>
              <a:ext cx="581" cy="204"/>
            </a:xfrm>
            <a:custGeom>
              <a:rect b="b" l="l" r="r" t="t"/>
              <a:pathLst>
                <a:path extrusionOk="0" h="19" w="45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34"/>
            <p:cNvSpPr/>
            <p:nvPr/>
          </p:nvSpPr>
          <p:spPr>
            <a:xfrm>
              <a:off x="3143345" y="3164823"/>
              <a:ext cx="1950" cy="579"/>
            </a:xfrm>
            <a:custGeom>
              <a:rect b="b" l="l" r="r" t="t"/>
              <a:pathLst>
                <a:path extrusionOk="0" h="54" w="151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34"/>
            <p:cNvSpPr/>
            <p:nvPr/>
          </p:nvSpPr>
          <p:spPr>
            <a:xfrm>
              <a:off x="3145966" y="3166721"/>
              <a:ext cx="452" cy="97"/>
            </a:xfrm>
            <a:custGeom>
              <a:rect b="b" l="l" r="r" t="t"/>
              <a:pathLst>
                <a:path extrusionOk="0" h="9" w="35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34"/>
            <p:cNvSpPr/>
            <p:nvPr/>
          </p:nvSpPr>
          <p:spPr>
            <a:xfrm>
              <a:off x="3145850" y="3166721"/>
              <a:ext cx="284" cy="129"/>
            </a:xfrm>
            <a:custGeom>
              <a:rect b="b" l="l" r="r" t="t"/>
              <a:pathLst>
                <a:path extrusionOk="0" h="12" w="22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34"/>
            <p:cNvSpPr/>
            <p:nvPr/>
          </p:nvSpPr>
          <p:spPr>
            <a:xfrm>
              <a:off x="3146883" y="3167097"/>
              <a:ext cx="568" cy="332"/>
            </a:xfrm>
            <a:custGeom>
              <a:rect b="b" l="l" r="r" t="t"/>
              <a:pathLst>
                <a:path extrusionOk="0" h="31" w="44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34"/>
            <p:cNvSpPr/>
            <p:nvPr/>
          </p:nvSpPr>
          <p:spPr>
            <a:xfrm>
              <a:off x="3147671" y="3166904"/>
              <a:ext cx="245" cy="54"/>
            </a:xfrm>
            <a:custGeom>
              <a:rect b="b" l="l" r="r" t="t"/>
              <a:pathLst>
                <a:path extrusionOk="0" h="5" w="19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34"/>
            <p:cNvSpPr/>
            <p:nvPr/>
          </p:nvSpPr>
          <p:spPr>
            <a:xfrm>
              <a:off x="3147103" y="3166754"/>
              <a:ext cx="581" cy="161"/>
            </a:xfrm>
            <a:custGeom>
              <a:rect b="b" l="l" r="r" t="t"/>
              <a:pathLst>
                <a:path extrusionOk="0" h="15" w="45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34"/>
            <p:cNvSpPr/>
            <p:nvPr/>
          </p:nvSpPr>
          <p:spPr>
            <a:xfrm>
              <a:off x="3146315" y="3166325"/>
              <a:ext cx="801" cy="407"/>
            </a:xfrm>
            <a:custGeom>
              <a:rect b="b" l="l" r="r" t="t"/>
              <a:pathLst>
                <a:path extrusionOk="0" h="38" w="62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34"/>
            <p:cNvSpPr/>
            <p:nvPr/>
          </p:nvSpPr>
          <p:spPr>
            <a:xfrm>
              <a:off x="3145049" y="3164727"/>
              <a:ext cx="581" cy="268"/>
            </a:xfrm>
            <a:custGeom>
              <a:rect b="b" l="l" r="r" t="t"/>
              <a:pathLst>
                <a:path extrusionOk="0" h="25" w="45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34"/>
            <p:cNvSpPr/>
            <p:nvPr/>
          </p:nvSpPr>
          <p:spPr>
            <a:xfrm>
              <a:off x="3149040" y="3167858"/>
              <a:ext cx="362" cy="386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34"/>
            <p:cNvSpPr/>
            <p:nvPr/>
          </p:nvSpPr>
          <p:spPr>
            <a:xfrm>
              <a:off x="3149388" y="3167740"/>
              <a:ext cx="581" cy="129"/>
            </a:xfrm>
            <a:custGeom>
              <a:rect b="b" l="l" r="r" t="t"/>
              <a:pathLst>
                <a:path extrusionOk="0" h="12" w="45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34"/>
            <p:cNvSpPr/>
            <p:nvPr/>
          </p:nvSpPr>
          <p:spPr>
            <a:xfrm>
              <a:off x="3147335" y="3166432"/>
              <a:ext cx="1033" cy="107"/>
            </a:xfrm>
            <a:custGeom>
              <a:rect b="b" l="l" r="r" t="t"/>
              <a:pathLst>
                <a:path extrusionOk="0" h="10" w="8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34"/>
            <p:cNvSpPr/>
            <p:nvPr/>
          </p:nvSpPr>
          <p:spPr>
            <a:xfrm>
              <a:off x="3150292" y="3169081"/>
              <a:ext cx="594" cy="11"/>
            </a:xfrm>
            <a:custGeom>
              <a:rect b="b" l="l" r="r" t="t"/>
              <a:pathLst>
                <a:path extrusionOk="0" h="1" w="46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34"/>
            <p:cNvSpPr/>
            <p:nvPr/>
          </p:nvSpPr>
          <p:spPr>
            <a:xfrm>
              <a:off x="3151209" y="3169563"/>
              <a:ext cx="814" cy="483"/>
            </a:xfrm>
            <a:custGeom>
              <a:rect b="b" l="l" r="r" t="t"/>
              <a:pathLst>
                <a:path extrusionOk="0" h="45" w="63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34"/>
            <p:cNvSpPr/>
            <p:nvPr/>
          </p:nvSpPr>
          <p:spPr>
            <a:xfrm>
              <a:off x="3152010" y="3170131"/>
              <a:ext cx="465" cy="0"/>
            </a:xfrm>
            <a:custGeom>
              <a:rect b="b" l="l" r="r" t="t"/>
              <a:pathLst>
                <a:path extrusionOk="0" h="120000" w="36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34"/>
            <p:cNvSpPr/>
            <p:nvPr/>
          </p:nvSpPr>
          <p:spPr>
            <a:xfrm>
              <a:off x="3150409" y="3168233"/>
              <a:ext cx="245" cy="483"/>
            </a:xfrm>
            <a:custGeom>
              <a:rect b="b" l="l" r="r" t="t"/>
              <a:pathLst>
                <a:path extrusionOk="0" h="45" w="19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34"/>
            <p:cNvSpPr/>
            <p:nvPr/>
          </p:nvSpPr>
          <p:spPr>
            <a:xfrm>
              <a:off x="3150641" y="3168330"/>
              <a:ext cx="245" cy="290"/>
            </a:xfrm>
            <a:custGeom>
              <a:rect b="b" l="l" r="r" t="t"/>
              <a:pathLst>
                <a:path extrusionOk="0" h="27" w="19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34"/>
            <p:cNvSpPr/>
            <p:nvPr/>
          </p:nvSpPr>
          <p:spPr>
            <a:xfrm>
              <a:off x="3150409" y="3168233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34"/>
            <p:cNvSpPr/>
            <p:nvPr/>
          </p:nvSpPr>
          <p:spPr>
            <a:xfrm>
              <a:off x="3149156" y="3166721"/>
              <a:ext cx="827" cy="397"/>
            </a:xfrm>
            <a:custGeom>
              <a:rect b="b" l="l" r="r" t="t"/>
              <a:pathLst>
                <a:path extrusionOk="0" h="37" w="64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34"/>
            <p:cNvSpPr/>
            <p:nvPr/>
          </p:nvSpPr>
          <p:spPr>
            <a:xfrm>
              <a:off x="3149957" y="3167569"/>
              <a:ext cx="581" cy="300"/>
            </a:xfrm>
            <a:custGeom>
              <a:rect b="b" l="l" r="r" t="t"/>
              <a:pathLst>
                <a:path extrusionOk="0" h="28" w="45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34"/>
            <p:cNvSpPr/>
            <p:nvPr/>
          </p:nvSpPr>
          <p:spPr>
            <a:xfrm>
              <a:off x="3150525" y="3167858"/>
              <a:ext cx="245" cy="97"/>
            </a:xfrm>
            <a:custGeom>
              <a:rect b="b" l="l" r="r" t="t"/>
              <a:pathLst>
                <a:path extrusionOk="0" h="9" w="19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34"/>
            <p:cNvSpPr/>
            <p:nvPr/>
          </p:nvSpPr>
          <p:spPr>
            <a:xfrm>
              <a:off x="3151894" y="3169177"/>
              <a:ext cx="930" cy="579"/>
            </a:xfrm>
            <a:custGeom>
              <a:rect b="b" l="l" r="r" t="t"/>
              <a:pathLst>
                <a:path extrusionOk="0" h="54" w="72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34"/>
            <p:cNvSpPr/>
            <p:nvPr/>
          </p:nvSpPr>
          <p:spPr>
            <a:xfrm>
              <a:off x="3151442" y="3168898"/>
              <a:ext cx="129" cy="11"/>
            </a:xfrm>
            <a:custGeom>
              <a:rect b="b" l="l" r="r" t="t"/>
              <a:pathLst>
                <a:path extrusionOk="0" h="1" w="1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34"/>
            <p:cNvSpPr/>
            <p:nvPr/>
          </p:nvSpPr>
          <p:spPr>
            <a:xfrm>
              <a:off x="3154399" y="3171172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34"/>
            <p:cNvSpPr/>
            <p:nvPr/>
          </p:nvSpPr>
          <p:spPr>
            <a:xfrm>
              <a:off x="3151894" y="3168995"/>
              <a:ext cx="362" cy="193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4"/>
            <p:cNvSpPr/>
            <p:nvPr/>
          </p:nvSpPr>
          <p:spPr>
            <a:xfrm>
              <a:off x="3153030" y="3170131"/>
              <a:ext cx="129" cy="290"/>
            </a:xfrm>
            <a:custGeom>
              <a:rect b="b" l="l" r="r" t="t"/>
              <a:pathLst>
                <a:path extrusionOk="0" h="27" w="1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4"/>
            <p:cNvSpPr/>
            <p:nvPr/>
          </p:nvSpPr>
          <p:spPr>
            <a:xfrm>
              <a:off x="3151442" y="3168995"/>
              <a:ext cx="13" cy="97"/>
            </a:xfrm>
            <a:custGeom>
              <a:rect b="b" l="l" r="r" t="t"/>
              <a:pathLst>
                <a:path extrusionOk="0" h="9" w="1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4"/>
            <p:cNvSpPr/>
            <p:nvPr/>
          </p:nvSpPr>
          <p:spPr>
            <a:xfrm>
              <a:off x="3151442" y="3168898"/>
              <a:ext cx="465" cy="107"/>
            </a:xfrm>
            <a:custGeom>
              <a:rect b="b" l="l" r="r" t="t"/>
              <a:pathLst>
                <a:path extrusionOk="0" h="10" w="36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4"/>
            <p:cNvSpPr/>
            <p:nvPr/>
          </p:nvSpPr>
          <p:spPr>
            <a:xfrm>
              <a:off x="3154515" y="3169906"/>
              <a:ext cx="2415" cy="1276"/>
            </a:xfrm>
            <a:custGeom>
              <a:rect b="b" l="l" r="r" t="t"/>
              <a:pathLst>
                <a:path extrusionOk="0" h="119" w="187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34"/>
            <p:cNvSpPr/>
            <p:nvPr/>
          </p:nvSpPr>
          <p:spPr>
            <a:xfrm>
              <a:off x="3153715" y="3170507"/>
              <a:ext cx="697" cy="740"/>
            </a:xfrm>
            <a:custGeom>
              <a:rect b="b" l="l" r="r" t="t"/>
              <a:pathLst>
                <a:path extrusionOk="0" h="69" w="54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34"/>
            <p:cNvSpPr/>
            <p:nvPr/>
          </p:nvSpPr>
          <p:spPr>
            <a:xfrm>
              <a:off x="3152811" y="3169467"/>
              <a:ext cx="1266" cy="1051"/>
            </a:xfrm>
            <a:custGeom>
              <a:rect b="b" l="l" r="r" t="t"/>
              <a:pathLst>
                <a:path extrusionOk="0" h="98" w="98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34"/>
            <p:cNvSpPr/>
            <p:nvPr/>
          </p:nvSpPr>
          <p:spPr>
            <a:xfrm>
              <a:off x="3150525" y="3166432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34"/>
            <p:cNvSpPr/>
            <p:nvPr/>
          </p:nvSpPr>
          <p:spPr>
            <a:xfrm>
              <a:off x="3149957" y="3166432"/>
              <a:ext cx="930" cy="1147"/>
            </a:xfrm>
            <a:custGeom>
              <a:rect b="b" l="l" r="r" t="t"/>
              <a:pathLst>
                <a:path extrusionOk="0" h="107" w="72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34"/>
            <p:cNvSpPr/>
            <p:nvPr/>
          </p:nvSpPr>
          <p:spPr>
            <a:xfrm>
              <a:off x="3152242" y="3168137"/>
              <a:ext cx="697" cy="483"/>
            </a:xfrm>
            <a:custGeom>
              <a:rect b="b" l="l" r="r" t="t"/>
              <a:pathLst>
                <a:path extrusionOk="0" h="45" w="54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34"/>
            <p:cNvSpPr/>
            <p:nvPr/>
          </p:nvSpPr>
          <p:spPr>
            <a:xfrm>
              <a:off x="3154063" y="3171354"/>
              <a:ext cx="697" cy="107"/>
            </a:xfrm>
            <a:custGeom>
              <a:rect b="b" l="l" r="r" t="t"/>
              <a:pathLst>
                <a:path extrusionOk="0" h="10" w="54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34"/>
            <p:cNvSpPr/>
            <p:nvPr/>
          </p:nvSpPr>
          <p:spPr>
            <a:xfrm>
              <a:off x="3154748" y="3172019"/>
              <a:ext cx="232" cy="204"/>
            </a:xfrm>
            <a:custGeom>
              <a:rect b="b" l="l" r="r" t="t"/>
              <a:pathLst>
                <a:path extrusionOk="0" h="19" w="18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34"/>
            <p:cNvSpPr/>
            <p:nvPr/>
          </p:nvSpPr>
          <p:spPr>
            <a:xfrm>
              <a:off x="3126699" y="3198912"/>
              <a:ext cx="232" cy="11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34"/>
            <p:cNvSpPr/>
            <p:nvPr/>
          </p:nvSpPr>
          <p:spPr>
            <a:xfrm>
              <a:off x="3128520" y="3199577"/>
              <a:ext cx="245" cy="97"/>
            </a:xfrm>
            <a:custGeom>
              <a:rect b="b" l="l" r="r" t="t"/>
              <a:pathLst>
                <a:path extrusionOk="0" h="9" w="19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34"/>
            <p:cNvSpPr/>
            <p:nvPr/>
          </p:nvSpPr>
          <p:spPr>
            <a:xfrm>
              <a:off x="3154967" y="3190484"/>
              <a:ext cx="1046" cy="386"/>
            </a:xfrm>
            <a:custGeom>
              <a:rect b="b" l="l" r="r" t="t"/>
              <a:pathLst>
                <a:path extrusionOk="0" h="36" w="81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34"/>
            <p:cNvSpPr/>
            <p:nvPr/>
          </p:nvSpPr>
          <p:spPr>
            <a:xfrm>
              <a:off x="3143461" y="3199480"/>
              <a:ext cx="232" cy="386"/>
            </a:xfrm>
            <a:custGeom>
              <a:rect b="b" l="l" r="r" t="t"/>
              <a:pathLst>
                <a:path extrusionOk="0" h="36" w="18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34"/>
            <p:cNvSpPr/>
            <p:nvPr/>
          </p:nvSpPr>
          <p:spPr>
            <a:xfrm>
              <a:off x="3142996" y="3200896"/>
              <a:ext cx="478" cy="107"/>
            </a:xfrm>
            <a:custGeom>
              <a:rect b="b" l="l" r="r" t="t"/>
              <a:pathLst>
                <a:path extrusionOk="0" h="10" w="37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34"/>
            <p:cNvSpPr/>
            <p:nvPr/>
          </p:nvSpPr>
          <p:spPr>
            <a:xfrm>
              <a:off x="3118602" y="3193229"/>
              <a:ext cx="465" cy="161"/>
            </a:xfrm>
            <a:custGeom>
              <a:rect b="b" l="l" r="r" t="t"/>
              <a:pathLst>
                <a:path extrusionOk="0" h="15" w="36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34"/>
            <p:cNvSpPr/>
            <p:nvPr/>
          </p:nvSpPr>
          <p:spPr>
            <a:xfrm>
              <a:off x="3158738" y="3179503"/>
              <a:ext cx="465" cy="579"/>
            </a:xfrm>
            <a:custGeom>
              <a:rect b="b" l="l" r="r" t="t"/>
              <a:pathLst>
                <a:path extrusionOk="0" h="54" w="36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34"/>
            <p:cNvSpPr/>
            <p:nvPr/>
          </p:nvSpPr>
          <p:spPr>
            <a:xfrm>
              <a:off x="3129088" y="3196446"/>
              <a:ext cx="362" cy="107"/>
            </a:xfrm>
            <a:custGeom>
              <a:rect b="b" l="l" r="r" t="t"/>
              <a:pathLst>
                <a:path extrusionOk="0" h="10" w="28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34"/>
            <p:cNvSpPr/>
            <p:nvPr/>
          </p:nvSpPr>
          <p:spPr>
            <a:xfrm>
              <a:off x="3158506" y="3180072"/>
              <a:ext cx="362" cy="665"/>
            </a:xfrm>
            <a:custGeom>
              <a:rect b="b" l="l" r="r" t="t"/>
              <a:pathLst>
                <a:path extrusionOk="0" h="62" w="28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34"/>
            <p:cNvSpPr/>
            <p:nvPr/>
          </p:nvSpPr>
          <p:spPr>
            <a:xfrm>
              <a:off x="3125666" y="3165231"/>
              <a:ext cx="129" cy="75"/>
            </a:xfrm>
            <a:custGeom>
              <a:rect b="b" l="l" r="r" t="t"/>
              <a:pathLst>
                <a:path extrusionOk="0" h="7" w="1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34"/>
            <p:cNvSpPr/>
            <p:nvPr/>
          </p:nvSpPr>
          <p:spPr>
            <a:xfrm>
              <a:off x="3136048" y="3165113"/>
              <a:ext cx="349" cy="11"/>
            </a:xfrm>
            <a:custGeom>
              <a:rect b="b" l="l" r="r" t="t"/>
              <a:pathLst>
                <a:path extrusionOk="0" h="1" w="27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34"/>
            <p:cNvSpPr/>
            <p:nvPr/>
          </p:nvSpPr>
          <p:spPr>
            <a:xfrm>
              <a:off x="3156801" y="3174667"/>
              <a:ext cx="13" cy="107"/>
            </a:xfrm>
            <a:custGeom>
              <a:rect b="b" l="l" r="r" t="t"/>
              <a:pathLst>
                <a:path extrusionOk="0" h="10" w="1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34"/>
            <p:cNvSpPr/>
            <p:nvPr/>
          </p:nvSpPr>
          <p:spPr>
            <a:xfrm>
              <a:off x="3157705" y="3173445"/>
              <a:ext cx="129" cy="97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34"/>
            <p:cNvSpPr/>
            <p:nvPr/>
          </p:nvSpPr>
          <p:spPr>
            <a:xfrm>
              <a:off x="3161127" y="3182431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34"/>
            <p:cNvSpPr/>
            <p:nvPr/>
          </p:nvSpPr>
          <p:spPr>
            <a:xfrm>
              <a:off x="3156917" y="3174485"/>
              <a:ext cx="13" cy="290"/>
            </a:xfrm>
            <a:custGeom>
              <a:rect b="b" l="l" r="r" t="t"/>
              <a:pathLst>
                <a:path extrusionOk="0" h="27" w="1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34"/>
            <p:cNvSpPr/>
            <p:nvPr/>
          </p:nvSpPr>
          <p:spPr>
            <a:xfrm>
              <a:off x="3156569" y="3174485"/>
              <a:ext cx="129" cy="97"/>
            </a:xfrm>
            <a:custGeom>
              <a:rect b="b" l="l" r="r" t="t"/>
              <a:pathLst>
                <a:path extrusionOk="0" h="9" w="1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34"/>
            <p:cNvSpPr/>
            <p:nvPr/>
          </p:nvSpPr>
          <p:spPr>
            <a:xfrm>
              <a:off x="3156801" y="3174764"/>
              <a:ext cx="232" cy="204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34"/>
            <p:cNvSpPr/>
            <p:nvPr/>
          </p:nvSpPr>
          <p:spPr>
            <a:xfrm>
              <a:off x="3116200" y="3179128"/>
              <a:ext cx="129" cy="193"/>
            </a:xfrm>
            <a:custGeom>
              <a:rect b="b" l="l" r="r" t="t"/>
              <a:pathLst>
                <a:path extrusionOk="0" h="18" w="1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34"/>
            <p:cNvSpPr/>
            <p:nvPr/>
          </p:nvSpPr>
          <p:spPr>
            <a:xfrm>
              <a:off x="3155200" y="3196167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34"/>
            <p:cNvSpPr/>
            <p:nvPr/>
          </p:nvSpPr>
          <p:spPr>
            <a:xfrm>
              <a:off x="3154283" y="3195695"/>
              <a:ext cx="930" cy="1137"/>
            </a:xfrm>
            <a:custGeom>
              <a:rect b="b" l="l" r="r" t="t"/>
              <a:pathLst>
                <a:path extrusionOk="0" h="106" w="72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34"/>
            <p:cNvSpPr/>
            <p:nvPr/>
          </p:nvSpPr>
          <p:spPr>
            <a:xfrm>
              <a:off x="3114612" y="3162647"/>
              <a:ext cx="48134" cy="39330"/>
            </a:xfrm>
            <a:custGeom>
              <a:rect b="b" l="l" r="r" t="t"/>
              <a:pathLst>
                <a:path extrusionOk="0" h="3668" w="3727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34"/>
            <p:cNvSpPr/>
            <p:nvPr/>
          </p:nvSpPr>
          <p:spPr>
            <a:xfrm>
              <a:off x="3143345" y="3200714"/>
              <a:ext cx="129" cy="193"/>
            </a:xfrm>
            <a:custGeom>
              <a:rect b="b" l="l" r="r" t="t"/>
              <a:pathLst>
                <a:path extrusionOk="0" h="18" w="1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34"/>
            <p:cNvSpPr/>
            <p:nvPr/>
          </p:nvSpPr>
          <p:spPr>
            <a:xfrm>
              <a:off x="3119054" y="3193229"/>
              <a:ext cx="129" cy="11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34"/>
            <p:cNvSpPr/>
            <p:nvPr/>
          </p:nvSpPr>
          <p:spPr>
            <a:xfrm>
              <a:off x="3162044" y="3185176"/>
              <a:ext cx="349" cy="300"/>
            </a:xfrm>
            <a:custGeom>
              <a:rect b="b" l="l" r="r" t="t"/>
              <a:pathLst>
                <a:path extrusionOk="0" h="28" w="27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34"/>
            <p:cNvSpPr/>
            <p:nvPr/>
          </p:nvSpPr>
          <p:spPr>
            <a:xfrm>
              <a:off x="3155652" y="3173252"/>
              <a:ext cx="362" cy="386"/>
            </a:xfrm>
            <a:custGeom>
              <a:rect b="b" l="l" r="r" t="t"/>
              <a:pathLst>
                <a:path extrusionOk="0" h="36" w="28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34"/>
            <p:cNvSpPr/>
            <p:nvPr/>
          </p:nvSpPr>
          <p:spPr>
            <a:xfrm>
              <a:off x="3154967" y="3169370"/>
              <a:ext cx="362" cy="247"/>
            </a:xfrm>
            <a:custGeom>
              <a:rect b="b" l="l" r="r" t="t"/>
              <a:pathLst>
                <a:path extrusionOk="0" h="23" w="28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34"/>
            <p:cNvSpPr/>
            <p:nvPr/>
          </p:nvSpPr>
          <p:spPr>
            <a:xfrm>
              <a:off x="3156000" y="3171922"/>
              <a:ext cx="930" cy="579"/>
            </a:xfrm>
            <a:custGeom>
              <a:rect b="b" l="l" r="r" t="t"/>
              <a:pathLst>
                <a:path extrusionOk="0" h="54" w="72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34"/>
            <p:cNvSpPr/>
            <p:nvPr/>
          </p:nvSpPr>
          <p:spPr>
            <a:xfrm>
              <a:off x="3156026" y="3171643"/>
              <a:ext cx="323" cy="193"/>
            </a:xfrm>
            <a:custGeom>
              <a:rect b="b" l="l" r="r" t="t"/>
              <a:pathLst>
                <a:path extrusionOk="0" h="18" w="25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34"/>
            <p:cNvSpPr/>
            <p:nvPr/>
          </p:nvSpPr>
          <p:spPr>
            <a:xfrm>
              <a:off x="3156724" y="3175118"/>
              <a:ext cx="852" cy="290"/>
            </a:xfrm>
            <a:custGeom>
              <a:rect b="b" l="l" r="r" t="t"/>
              <a:pathLst>
                <a:path extrusionOk="0" h="27" w="66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34"/>
            <p:cNvSpPr/>
            <p:nvPr/>
          </p:nvSpPr>
          <p:spPr>
            <a:xfrm>
              <a:off x="3157137" y="3171740"/>
              <a:ext cx="362" cy="290"/>
            </a:xfrm>
            <a:custGeom>
              <a:rect b="b" l="l" r="r" t="t"/>
              <a:pathLst>
                <a:path extrusionOk="0" h="27" w="28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34"/>
            <p:cNvSpPr/>
            <p:nvPr/>
          </p:nvSpPr>
          <p:spPr>
            <a:xfrm>
              <a:off x="3158170" y="3173348"/>
              <a:ext cx="349" cy="493"/>
            </a:xfrm>
            <a:custGeom>
              <a:rect b="b" l="l" r="r" t="t"/>
              <a:pathLst>
                <a:path extrusionOk="0" h="46" w="27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34"/>
            <p:cNvSpPr/>
            <p:nvPr/>
          </p:nvSpPr>
          <p:spPr>
            <a:xfrm>
              <a:off x="3157821" y="3173059"/>
              <a:ext cx="362" cy="300"/>
            </a:xfrm>
            <a:custGeom>
              <a:rect b="b" l="l" r="r" t="t"/>
              <a:pathLst>
                <a:path extrusionOk="0" h="28" w="28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34"/>
            <p:cNvSpPr/>
            <p:nvPr/>
          </p:nvSpPr>
          <p:spPr>
            <a:xfrm>
              <a:off x="3157937" y="3172212"/>
              <a:ext cx="129" cy="483"/>
            </a:xfrm>
            <a:custGeom>
              <a:rect b="b" l="l" r="r" t="t"/>
              <a:pathLst>
                <a:path extrusionOk="0" h="45" w="1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34"/>
            <p:cNvSpPr/>
            <p:nvPr/>
          </p:nvSpPr>
          <p:spPr>
            <a:xfrm>
              <a:off x="3160326" y="3178335"/>
              <a:ext cx="362" cy="536"/>
            </a:xfrm>
            <a:custGeom>
              <a:rect b="b" l="l" r="r" t="t"/>
              <a:pathLst>
                <a:path extrusionOk="0" h="50" w="28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34"/>
            <p:cNvSpPr/>
            <p:nvPr/>
          </p:nvSpPr>
          <p:spPr>
            <a:xfrm>
              <a:off x="3160675" y="3176662"/>
              <a:ext cx="581" cy="290"/>
            </a:xfrm>
            <a:custGeom>
              <a:rect b="b" l="l" r="r" t="t"/>
              <a:pathLst>
                <a:path extrusionOk="0" h="27" w="45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34"/>
            <p:cNvSpPr/>
            <p:nvPr/>
          </p:nvSpPr>
          <p:spPr>
            <a:xfrm>
              <a:off x="3161476" y="3177873"/>
              <a:ext cx="504" cy="600"/>
            </a:xfrm>
            <a:custGeom>
              <a:rect b="b" l="l" r="r" t="t"/>
              <a:pathLst>
                <a:path extrusionOk="0" h="56" w="39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34"/>
            <p:cNvSpPr/>
            <p:nvPr/>
          </p:nvSpPr>
          <p:spPr>
            <a:xfrm>
              <a:off x="3159991" y="3185562"/>
              <a:ext cx="814" cy="193"/>
            </a:xfrm>
            <a:custGeom>
              <a:rect b="b" l="l" r="r" t="t"/>
              <a:pathLst>
                <a:path extrusionOk="0" h="18" w="63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34"/>
            <p:cNvSpPr/>
            <p:nvPr/>
          </p:nvSpPr>
          <p:spPr>
            <a:xfrm>
              <a:off x="3158738" y="3192006"/>
              <a:ext cx="1266" cy="858"/>
            </a:xfrm>
            <a:custGeom>
              <a:rect b="b" l="l" r="r" t="t"/>
              <a:pathLst>
                <a:path extrusionOk="0" h="80" w="98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34"/>
            <p:cNvSpPr/>
            <p:nvPr/>
          </p:nvSpPr>
          <p:spPr>
            <a:xfrm>
              <a:off x="3159074" y="3191996"/>
              <a:ext cx="13" cy="204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34"/>
            <p:cNvSpPr/>
            <p:nvPr/>
          </p:nvSpPr>
          <p:spPr>
            <a:xfrm>
              <a:off x="3137986" y="3165199"/>
              <a:ext cx="465" cy="300"/>
            </a:xfrm>
            <a:custGeom>
              <a:rect b="b" l="l" r="r" t="t"/>
              <a:pathLst>
                <a:path extrusionOk="0" h="28" w="36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34"/>
            <p:cNvSpPr/>
            <p:nvPr/>
          </p:nvSpPr>
          <p:spPr>
            <a:xfrm>
              <a:off x="3138786" y="3164727"/>
              <a:ext cx="349" cy="483"/>
            </a:xfrm>
            <a:custGeom>
              <a:rect b="b" l="l" r="r" t="t"/>
              <a:pathLst>
                <a:path extrusionOk="0" h="45" w="27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34"/>
            <p:cNvSpPr/>
            <p:nvPr/>
          </p:nvSpPr>
          <p:spPr>
            <a:xfrm>
              <a:off x="3131942" y="3201368"/>
              <a:ext cx="349" cy="300"/>
            </a:xfrm>
            <a:custGeom>
              <a:rect b="b" l="l" r="r" t="t"/>
              <a:pathLst>
                <a:path extrusionOk="0" h="28" w="27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34"/>
            <p:cNvSpPr/>
            <p:nvPr/>
          </p:nvSpPr>
          <p:spPr>
            <a:xfrm>
              <a:off x="3126131" y="3198623"/>
              <a:ext cx="116" cy="483"/>
            </a:xfrm>
            <a:custGeom>
              <a:rect b="b" l="l" r="r" t="t"/>
              <a:pathLst>
                <a:path extrusionOk="0" h="45" w="9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34"/>
            <p:cNvSpPr/>
            <p:nvPr/>
          </p:nvSpPr>
          <p:spPr>
            <a:xfrm>
              <a:off x="3121107" y="3196221"/>
              <a:ext cx="697" cy="525"/>
            </a:xfrm>
            <a:custGeom>
              <a:rect b="b" l="l" r="r" t="t"/>
              <a:pathLst>
                <a:path extrusionOk="0" h="49" w="54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34"/>
            <p:cNvSpPr/>
            <p:nvPr/>
          </p:nvSpPr>
          <p:spPr>
            <a:xfrm>
              <a:off x="3139006" y="3210161"/>
              <a:ext cx="620" cy="407"/>
            </a:xfrm>
            <a:custGeom>
              <a:rect b="b" l="l" r="r" t="t"/>
              <a:pathLst>
                <a:path extrusionOk="0" h="38" w="48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34"/>
            <p:cNvSpPr/>
            <p:nvPr/>
          </p:nvSpPr>
          <p:spPr>
            <a:xfrm>
              <a:off x="3144365" y="3208852"/>
              <a:ext cx="697" cy="386"/>
            </a:xfrm>
            <a:custGeom>
              <a:rect b="b" l="l" r="r" t="t"/>
              <a:pathLst>
                <a:path extrusionOk="0" h="36" w="54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34"/>
            <p:cNvSpPr/>
            <p:nvPr/>
          </p:nvSpPr>
          <p:spPr>
            <a:xfrm>
              <a:off x="3146083" y="3208177"/>
              <a:ext cx="2970" cy="965"/>
            </a:xfrm>
            <a:custGeom>
              <a:rect b="b" l="l" r="r" t="t"/>
              <a:pathLst>
                <a:path extrusionOk="0" h="90" w="23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34"/>
            <p:cNvSpPr/>
            <p:nvPr/>
          </p:nvSpPr>
          <p:spPr>
            <a:xfrm>
              <a:off x="3151326" y="3208370"/>
              <a:ext cx="697" cy="300"/>
            </a:xfrm>
            <a:custGeom>
              <a:rect b="b" l="l" r="r" t="t"/>
              <a:pathLst>
                <a:path extrusionOk="0" h="28" w="54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34"/>
            <p:cNvSpPr/>
            <p:nvPr/>
          </p:nvSpPr>
          <p:spPr>
            <a:xfrm>
              <a:off x="3151248" y="3208659"/>
              <a:ext cx="465" cy="118"/>
            </a:xfrm>
            <a:custGeom>
              <a:rect b="b" l="l" r="r" t="t"/>
              <a:pathLst>
                <a:path extrusionOk="0" h="11" w="36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34"/>
            <p:cNvSpPr/>
            <p:nvPr/>
          </p:nvSpPr>
          <p:spPr>
            <a:xfrm>
              <a:off x="3153146" y="3207812"/>
              <a:ext cx="1149" cy="418"/>
            </a:xfrm>
            <a:custGeom>
              <a:rect b="b" l="l" r="r" t="t"/>
              <a:pathLst>
                <a:path extrusionOk="0" h="39" w="89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34"/>
            <p:cNvSpPr/>
            <p:nvPr/>
          </p:nvSpPr>
          <p:spPr>
            <a:xfrm>
              <a:off x="3153715" y="3207244"/>
              <a:ext cx="362" cy="193"/>
            </a:xfrm>
            <a:custGeom>
              <a:rect b="b" l="l" r="r" t="t"/>
              <a:pathLst>
                <a:path extrusionOk="0" h="18" w="28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34"/>
            <p:cNvSpPr/>
            <p:nvPr/>
          </p:nvSpPr>
          <p:spPr>
            <a:xfrm>
              <a:off x="3153146" y="3207351"/>
              <a:ext cx="581" cy="472"/>
            </a:xfrm>
            <a:custGeom>
              <a:rect b="b" l="l" r="r" t="t"/>
              <a:pathLst>
                <a:path extrusionOk="0" h="44" w="45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34"/>
            <p:cNvSpPr/>
            <p:nvPr/>
          </p:nvSpPr>
          <p:spPr>
            <a:xfrm>
              <a:off x="3151493" y="3207619"/>
              <a:ext cx="1214" cy="536"/>
            </a:xfrm>
            <a:custGeom>
              <a:rect b="b" l="l" r="r" t="t"/>
              <a:pathLst>
                <a:path extrusionOk="0" h="50" w="94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34"/>
            <p:cNvSpPr/>
            <p:nvPr/>
          </p:nvSpPr>
          <p:spPr>
            <a:xfrm>
              <a:off x="3148239" y="3207716"/>
              <a:ext cx="930" cy="204"/>
            </a:xfrm>
            <a:custGeom>
              <a:rect b="b" l="l" r="r" t="t"/>
              <a:pathLst>
                <a:path extrusionOk="0" h="19" w="72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34"/>
            <p:cNvSpPr/>
            <p:nvPr/>
          </p:nvSpPr>
          <p:spPr>
            <a:xfrm>
              <a:off x="3156685" y="3206107"/>
              <a:ext cx="930" cy="290"/>
            </a:xfrm>
            <a:custGeom>
              <a:rect b="b" l="l" r="r" t="t"/>
              <a:pathLst>
                <a:path extrusionOk="0" h="27" w="72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34"/>
            <p:cNvSpPr/>
            <p:nvPr/>
          </p:nvSpPr>
          <p:spPr>
            <a:xfrm>
              <a:off x="3156917" y="3205635"/>
              <a:ext cx="697" cy="483"/>
            </a:xfrm>
            <a:custGeom>
              <a:rect b="b" l="l" r="r" t="t"/>
              <a:pathLst>
                <a:path extrusionOk="0" h="45" w="54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34"/>
            <p:cNvSpPr/>
            <p:nvPr/>
          </p:nvSpPr>
          <p:spPr>
            <a:xfrm>
              <a:off x="3152927" y="3206579"/>
              <a:ext cx="1149" cy="858"/>
            </a:xfrm>
            <a:custGeom>
              <a:rect b="b" l="l" r="r" t="t"/>
              <a:pathLst>
                <a:path extrusionOk="0" h="80" w="89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34"/>
            <p:cNvSpPr/>
            <p:nvPr/>
          </p:nvSpPr>
          <p:spPr>
            <a:xfrm>
              <a:off x="3159758" y="3204681"/>
              <a:ext cx="362" cy="676"/>
            </a:xfrm>
            <a:custGeom>
              <a:rect b="b" l="l" r="r" t="t"/>
              <a:pathLst>
                <a:path extrusionOk="0" h="63" w="28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34"/>
            <p:cNvSpPr/>
            <p:nvPr/>
          </p:nvSpPr>
          <p:spPr>
            <a:xfrm>
              <a:off x="3161424" y="3203169"/>
              <a:ext cx="1201" cy="1051"/>
            </a:xfrm>
            <a:custGeom>
              <a:rect b="b" l="l" r="r" t="t"/>
              <a:pathLst>
                <a:path extrusionOk="0" h="98" w="93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34"/>
            <p:cNvSpPr/>
            <p:nvPr/>
          </p:nvSpPr>
          <p:spPr>
            <a:xfrm>
              <a:off x="3162612" y="3202601"/>
              <a:ext cx="362" cy="579"/>
            </a:xfrm>
            <a:custGeom>
              <a:rect b="b" l="l" r="r" t="t"/>
              <a:pathLst>
                <a:path extrusionOk="0" h="54" w="28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34"/>
            <p:cNvSpPr/>
            <p:nvPr/>
          </p:nvSpPr>
          <p:spPr>
            <a:xfrm>
              <a:off x="3158622" y="3204874"/>
              <a:ext cx="697" cy="225"/>
            </a:xfrm>
            <a:custGeom>
              <a:rect b="b" l="l" r="r" t="t"/>
              <a:pathLst>
                <a:path extrusionOk="0" h="21" w="54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34"/>
            <p:cNvSpPr/>
            <p:nvPr/>
          </p:nvSpPr>
          <p:spPr>
            <a:xfrm>
              <a:off x="3158854" y="3204595"/>
              <a:ext cx="581" cy="290"/>
            </a:xfrm>
            <a:custGeom>
              <a:rect b="b" l="l" r="r" t="t"/>
              <a:pathLst>
                <a:path extrusionOk="0" h="27" w="45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34"/>
            <p:cNvSpPr/>
            <p:nvPr/>
          </p:nvSpPr>
          <p:spPr>
            <a:xfrm>
              <a:off x="3158622" y="3205067"/>
              <a:ext cx="13" cy="1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34"/>
            <p:cNvSpPr/>
            <p:nvPr/>
          </p:nvSpPr>
          <p:spPr>
            <a:xfrm>
              <a:off x="3155652" y="3205432"/>
              <a:ext cx="827" cy="783"/>
            </a:xfrm>
            <a:custGeom>
              <a:rect b="b" l="l" r="r" t="t"/>
              <a:pathLst>
                <a:path extrusionOk="0" h="73" w="64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34"/>
            <p:cNvSpPr/>
            <p:nvPr/>
          </p:nvSpPr>
          <p:spPr>
            <a:xfrm>
              <a:off x="3157369" y="3204971"/>
              <a:ext cx="697" cy="579"/>
            </a:xfrm>
            <a:custGeom>
              <a:rect b="b" l="l" r="r" t="t"/>
              <a:pathLst>
                <a:path extrusionOk="0" h="54" w="54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34"/>
            <p:cNvSpPr/>
            <p:nvPr/>
          </p:nvSpPr>
          <p:spPr>
            <a:xfrm>
              <a:off x="3158054" y="3204681"/>
              <a:ext cx="245" cy="300"/>
            </a:xfrm>
            <a:custGeom>
              <a:rect b="b" l="l" r="r" t="t"/>
              <a:pathLst>
                <a:path extrusionOk="0" h="28" w="19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34"/>
            <p:cNvSpPr/>
            <p:nvPr/>
          </p:nvSpPr>
          <p:spPr>
            <a:xfrm>
              <a:off x="3161360" y="3202408"/>
              <a:ext cx="1033" cy="922"/>
            </a:xfrm>
            <a:custGeom>
              <a:rect b="b" l="l" r="r" t="t"/>
              <a:pathLst>
                <a:path extrusionOk="0" h="86" w="8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34"/>
            <p:cNvSpPr/>
            <p:nvPr/>
          </p:nvSpPr>
          <p:spPr>
            <a:xfrm>
              <a:off x="3160326" y="3204027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34"/>
            <p:cNvSpPr/>
            <p:nvPr/>
          </p:nvSpPr>
          <p:spPr>
            <a:xfrm>
              <a:off x="3165234" y="3199952"/>
              <a:ext cx="129" cy="11"/>
            </a:xfrm>
            <a:custGeom>
              <a:rect b="b" l="l" r="r" t="t"/>
              <a:pathLst>
                <a:path extrusionOk="0" h="1" w="1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34"/>
            <p:cNvSpPr/>
            <p:nvPr/>
          </p:nvSpPr>
          <p:spPr>
            <a:xfrm>
              <a:off x="3160791" y="3203094"/>
              <a:ext cx="581" cy="558"/>
            </a:xfrm>
            <a:custGeom>
              <a:rect b="b" l="l" r="r" t="t"/>
              <a:pathLst>
                <a:path extrusionOk="0" h="52" w="45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34"/>
            <p:cNvSpPr/>
            <p:nvPr/>
          </p:nvSpPr>
          <p:spPr>
            <a:xfrm>
              <a:off x="3163180" y="3201840"/>
              <a:ext cx="581" cy="300"/>
            </a:xfrm>
            <a:custGeom>
              <a:rect b="b" l="l" r="r" t="t"/>
              <a:pathLst>
                <a:path extrusionOk="0" h="28" w="45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34"/>
            <p:cNvSpPr/>
            <p:nvPr/>
          </p:nvSpPr>
          <p:spPr>
            <a:xfrm>
              <a:off x="3160559" y="3204027"/>
              <a:ext cx="129" cy="11"/>
            </a:xfrm>
            <a:custGeom>
              <a:rect b="b" l="l" r="r" t="t"/>
              <a:pathLst>
                <a:path extrusionOk="0" h="1" w="1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34"/>
            <p:cNvSpPr/>
            <p:nvPr/>
          </p:nvSpPr>
          <p:spPr>
            <a:xfrm>
              <a:off x="3160443" y="3203641"/>
              <a:ext cx="362" cy="397"/>
            </a:xfrm>
            <a:custGeom>
              <a:rect b="b" l="l" r="r" t="t"/>
              <a:pathLst>
                <a:path extrusionOk="0" h="37" w="28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34"/>
            <p:cNvSpPr/>
            <p:nvPr/>
          </p:nvSpPr>
          <p:spPr>
            <a:xfrm>
              <a:off x="3163206" y="3197486"/>
              <a:ext cx="2273" cy="2498"/>
            </a:xfrm>
            <a:custGeom>
              <a:rect b="b" l="l" r="r" t="t"/>
              <a:pathLst>
                <a:path extrusionOk="0" h="233" w="176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34"/>
            <p:cNvSpPr/>
            <p:nvPr/>
          </p:nvSpPr>
          <p:spPr>
            <a:xfrm>
              <a:off x="3163981" y="3199952"/>
              <a:ext cx="1382" cy="1147"/>
            </a:xfrm>
            <a:custGeom>
              <a:rect b="b" l="l" r="r" t="t"/>
              <a:pathLst>
                <a:path extrusionOk="0" h="107" w="107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34"/>
            <p:cNvSpPr/>
            <p:nvPr/>
          </p:nvSpPr>
          <p:spPr>
            <a:xfrm>
              <a:off x="3162160" y="3201078"/>
              <a:ext cx="1834" cy="1340"/>
            </a:xfrm>
            <a:custGeom>
              <a:rect b="b" l="l" r="r" t="t"/>
              <a:pathLst>
                <a:path extrusionOk="0" h="125" w="142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34"/>
            <p:cNvSpPr/>
            <p:nvPr/>
          </p:nvSpPr>
          <p:spPr>
            <a:xfrm>
              <a:off x="3156000" y="3204552"/>
              <a:ext cx="129" cy="54"/>
            </a:xfrm>
            <a:custGeom>
              <a:rect b="b" l="l" r="r" t="t"/>
              <a:pathLst>
                <a:path extrusionOk="0" h="5" w="1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34"/>
            <p:cNvSpPr/>
            <p:nvPr/>
          </p:nvSpPr>
          <p:spPr>
            <a:xfrm>
              <a:off x="3155742" y="3204499"/>
              <a:ext cx="2015" cy="504"/>
            </a:xfrm>
            <a:custGeom>
              <a:rect b="b" l="l" r="r" t="t"/>
              <a:pathLst>
                <a:path extrusionOk="0" h="47" w="156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34"/>
            <p:cNvSpPr/>
            <p:nvPr/>
          </p:nvSpPr>
          <p:spPr>
            <a:xfrm>
              <a:off x="3159539" y="3202504"/>
              <a:ext cx="1149" cy="772"/>
            </a:xfrm>
            <a:custGeom>
              <a:rect b="b" l="l" r="r" t="t"/>
              <a:pathLst>
                <a:path extrusionOk="0" h="72" w="89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34"/>
            <p:cNvSpPr/>
            <p:nvPr/>
          </p:nvSpPr>
          <p:spPr>
            <a:xfrm>
              <a:off x="3165582" y="3199480"/>
              <a:ext cx="232" cy="761"/>
            </a:xfrm>
            <a:custGeom>
              <a:rect b="b" l="l" r="r" t="t"/>
              <a:pathLst>
                <a:path extrusionOk="0" h="71" w="18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34"/>
            <p:cNvSpPr/>
            <p:nvPr/>
          </p:nvSpPr>
          <p:spPr>
            <a:xfrm>
              <a:off x="3166486" y="3198623"/>
              <a:ext cx="362" cy="397"/>
            </a:xfrm>
            <a:custGeom>
              <a:rect b="b" l="l" r="r" t="t"/>
              <a:pathLst>
                <a:path extrusionOk="0" h="37" w="28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34"/>
            <p:cNvSpPr/>
            <p:nvPr/>
          </p:nvSpPr>
          <p:spPr>
            <a:xfrm>
              <a:off x="3123496" y="3160277"/>
              <a:ext cx="245" cy="300"/>
            </a:xfrm>
            <a:custGeom>
              <a:rect b="b" l="l" r="r" t="t"/>
              <a:pathLst>
                <a:path extrusionOk="0" h="28" w="19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34"/>
            <p:cNvSpPr/>
            <p:nvPr/>
          </p:nvSpPr>
          <p:spPr>
            <a:xfrm>
              <a:off x="3125782" y="3159237"/>
              <a:ext cx="129" cy="204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34"/>
            <p:cNvSpPr/>
            <p:nvPr/>
          </p:nvSpPr>
          <p:spPr>
            <a:xfrm>
              <a:off x="3167739" y="3165896"/>
              <a:ext cx="478" cy="1019"/>
            </a:xfrm>
            <a:custGeom>
              <a:rect b="b" l="l" r="r" t="t"/>
              <a:pathLst>
                <a:path extrusionOk="0" h="95" w="37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34"/>
            <p:cNvSpPr/>
            <p:nvPr/>
          </p:nvSpPr>
          <p:spPr>
            <a:xfrm>
              <a:off x="3145398" y="3155645"/>
              <a:ext cx="581" cy="193"/>
            </a:xfrm>
            <a:custGeom>
              <a:rect b="b" l="l" r="r" t="t"/>
              <a:pathLst>
                <a:path extrusionOk="0" h="18" w="45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34"/>
            <p:cNvSpPr/>
            <p:nvPr/>
          </p:nvSpPr>
          <p:spPr>
            <a:xfrm>
              <a:off x="3144145" y="3156685"/>
              <a:ext cx="581" cy="193"/>
            </a:xfrm>
            <a:custGeom>
              <a:rect b="b" l="l" r="r" t="t"/>
              <a:pathLst>
                <a:path extrusionOk="0" h="18" w="45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34"/>
            <p:cNvSpPr/>
            <p:nvPr/>
          </p:nvSpPr>
          <p:spPr>
            <a:xfrm>
              <a:off x="3114612" y="3167858"/>
              <a:ext cx="349" cy="483"/>
            </a:xfrm>
            <a:custGeom>
              <a:rect b="b" l="l" r="r" t="t"/>
              <a:pathLst>
                <a:path extrusionOk="0" h="45" w="27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34"/>
            <p:cNvSpPr/>
            <p:nvPr/>
          </p:nvSpPr>
          <p:spPr>
            <a:xfrm>
              <a:off x="3172530" y="3184897"/>
              <a:ext cx="697" cy="954"/>
            </a:xfrm>
            <a:custGeom>
              <a:rect b="b" l="l" r="r" t="t"/>
              <a:pathLst>
                <a:path extrusionOk="0" h="89" w="54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34"/>
            <p:cNvSpPr/>
            <p:nvPr/>
          </p:nvSpPr>
          <p:spPr>
            <a:xfrm>
              <a:off x="3122476" y="3157060"/>
              <a:ext cx="349" cy="386"/>
            </a:xfrm>
            <a:custGeom>
              <a:rect b="b" l="l" r="r" t="t"/>
              <a:pathLst>
                <a:path extrusionOk="0" h="36" w="27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34"/>
            <p:cNvSpPr/>
            <p:nvPr/>
          </p:nvSpPr>
          <p:spPr>
            <a:xfrm>
              <a:off x="3173214" y="3183760"/>
              <a:ext cx="362" cy="1147"/>
            </a:xfrm>
            <a:custGeom>
              <a:rect b="b" l="l" r="r" t="t"/>
              <a:pathLst>
                <a:path extrusionOk="0" h="107" w="28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34"/>
            <p:cNvSpPr/>
            <p:nvPr/>
          </p:nvSpPr>
          <p:spPr>
            <a:xfrm>
              <a:off x="3122360" y="3202504"/>
              <a:ext cx="13" cy="107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34"/>
            <p:cNvSpPr/>
            <p:nvPr/>
          </p:nvSpPr>
          <p:spPr>
            <a:xfrm>
              <a:off x="3133995" y="3209517"/>
              <a:ext cx="581" cy="11"/>
            </a:xfrm>
            <a:custGeom>
              <a:rect b="b" l="l" r="r" t="t"/>
              <a:pathLst>
                <a:path extrusionOk="0" h="1" w="45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34"/>
            <p:cNvSpPr/>
            <p:nvPr/>
          </p:nvSpPr>
          <p:spPr>
            <a:xfrm>
              <a:off x="3170089" y="3194076"/>
              <a:ext cx="65" cy="161"/>
            </a:xfrm>
            <a:custGeom>
              <a:rect b="b" l="l" r="r" t="t"/>
              <a:pathLst>
                <a:path extrusionOk="0" h="15" w="5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34"/>
            <p:cNvSpPr/>
            <p:nvPr/>
          </p:nvSpPr>
          <p:spPr>
            <a:xfrm>
              <a:off x="3167971" y="3194644"/>
              <a:ext cx="129" cy="204"/>
            </a:xfrm>
            <a:custGeom>
              <a:rect b="b" l="l" r="r" t="t"/>
              <a:pathLst>
                <a:path extrusionOk="0" h="19" w="1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34"/>
            <p:cNvSpPr/>
            <p:nvPr/>
          </p:nvSpPr>
          <p:spPr>
            <a:xfrm>
              <a:off x="3171045" y="3180919"/>
              <a:ext cx="129" cy="11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34"/>
            <p:cNvSpPr/>
            <p:nvPr/>
          </p:nvSpPr>
          <p:spPr>
            <a:xfrm>
              <a:off x="3169676" y="3194173"/>
              <a:ext cx="362" cy="300"/>
            </a:xfrm>
            <a:custGeom>
              <a:rect b="b" l="l" r="r" t="t"/>
              <a:pathLst>
                <a:path extrusionOk="0" h="28" w="28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34"/>
            <p:cNvSpPr/>
            <p:nvPr/>
          </p:nvSpPr>
          <p:spPr>
            <a:xfrm>
              <a:off x="3169792" y="3194462"/>
              <a:ext cx="129" cy="257"/>
            </a:xfrm>
            <a:custGeom>
              <a:rect b="b" l="l" r="r" t="t"/>
              <a:pathLst>
                <a:path extrusionOk="0" h="24" w="1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34"/>
            <p:cNvSpPr/>
            <p:nvPr/>
          </p:nvSpPr>
          <p:spPr>
            <a:xfrm>
              <a:off x="3170025" y="3193701"/>
              <a:ext cx="349" cy="483"/>
            </a:xfrm>
            <a:custGeom>
              <a:rect b="b" l="l" r="r" t="t"/>
              <a:pathLst>
                <a:path extrusionOk="0" h="45" w="27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34"/>
            <p:cNvSpPr/>
            <p:nvPr/>
          </p:nvSpPr>
          <p:spPr>
            <a:xfrm>
              <a:off x="3108335" y="3185176"/>
              <a:ext cx="155" cy="214"/>
            </a:xfrm>
            <a:custGeom>
              <a:rect b="b" l="l" r="r" t="t"/>
              <a:pathLst>
                <a:path extrusionOk="0" h="20" w="12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34"/>
            <p:cNvSpPr/>
            <p:nvPr/>
          </p:nvSpPr>
          <p:spPr>
            <a:xfrm>
              <a:off x="3159758" y="3163312"/>
              <a:ext cx="13" cy="1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34"/>
            <p:cNvSpPr/>
            <p:nvPr/>
          </p:nvSpPr>
          <p:spPr>
            <a:xfrm>
              <a:off x="3158738" y="3162454"/>
              <a:ext cx="1498" cy="869"/>
            </a:xfrm>
            <a:custGeom>
              <a:rect b="b" l="l" r="r" t="t"/>
              <a:pathLst>
                <a:path extrusionOk="0" h="81" w="116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34"/>
            <p:cNvSpPr/>
            <p:nvPr/>
          </p:nvSpPr>
          <p:spPr>
            <a:xfrm>
              <a:off x="3105146" y="3154133"/>
              <a:ext cx="68656" cy="55575"/>
            </a:xfrm>
            <a:custGeom>
              <a:rect b="b" l="l" r="r" t="t"/>
              <a:pathLst>
                <a:path extrusionOk="0" h="5183" w="5316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34"/>
            <p:cNvSpPr/>
            <p:nvPr/>
          </p:nvSpPr>
          <p:spPr>
            <a:xfrm>
              <a:off x="3144714" y="3156588"/>
              <a:ext cx="129" cy="193"/>
            </a:xfrm>
            <a:custGeom>
              <a:rect b="b" l="l" r="r" t="t"/>
              <a:pathLst>
                <a:path extrusionOk="0" h="18" w="1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34"/>
            <p:cNvSpPr/>
            <p:nvPr/>
          </p:nvSpPr>
          <p:spPr>
            <a:xfrm>
              <a:off x="3114495" y="3167762"/>
              <a:ext cx="129" cy="107"/>
            </a:xfrm>
            <a:custGeom>
              <a:rect b="b" l="l" r="r" t="t"/>
              <a:pathLst>
                <a:path extrusionOk="0" h="10" w="1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34"/>
            <p:cNvSpPr/>
            <p:nvPr/>
          </p:nvSpPr>
          <p:spPr>
            <a:xfrm>
              <a:off x="3169108" y="3177037"/>
              <a:ext cx="129" cy="386"/>
            </a:xfrm>
            <a:custGeom>
              <a:rect b="b" l="l" r="r" t="t"/>
              <a:pathLst>
                <a:path extrusionOk="0" h="36" w="1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34"/>
            <p:cNvSpPr/>
            <p:nvPr/>
          </p:nvSpPr>
          <p:spPr>
            <a:xfrm>
              <a:off x="3168320" y="3196264"/>
              <a:ext cx="465" cy="665"/>
            </a:xfrm>
            <a:custGeom>
              <a:rect b="b" l="l" r="r" t="t"/>
              <a:pathLst>
                <a:path extrusionOk="0" h="62" w="36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34"/>
            <p:cNvSpPr/>
            <p:nvPr/>
          </p:nvSpPr>
          <p:spPr>
            <a:xfrm>
              <a:off x="3162380" y="3199791"/>
              <a:ext cx="530" cy="450"/>
            </a:xfrm>
            <a:custGeom>
              <a:rect b="b" l="l" r="r" t="t"/>
              <a:pathLst>
                <a:path extrusionOk="0" h="42" w="41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34"/>
            <p:cNvSpPr/>
            <p:nvPr/>
          </p:nvSpPr>
          <p:spPr>
            <a:xfrm>
              <a:off x="3166267" y="3196714"/>
              <a:ext cx="801" cy="772"/>
            </a:xfrm>
            <a:custGeom>
              <a:rect b="b" l="l" r="r" t="t"/>
              <a:pathLst>
                <a:path extrusionOk="0" h="72" w="62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34"/>
            <p:cNvSpPr/>
            <p:nvPr/>
          </p:nvSpPr>
          <p:spPr>
            <a:xfrm>
              <a:off x="3165918" y="3197486"/>
              <a:ext cx="362" cy="407"/>
            </a:xfrm>
            <a:custGeom>
              <a:rect b="b" l="l" r="r" t="t"/>
              <a:pathLst>
                <a:path extrusionOk="0" h="38" w="28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34"/>
            <p:cNvSpPr/>
            <p:nvPr/>
          </p:nvSpPr>
          <p:spPr>
            <a:xfrm>
              <a:off x="3170141" y="3192757"/>
              <a:ext cx="607" cy="793"/>
            </a:xfrm>
            <a:custGeom>
              <a:rect b="b" l="l" r="r" t="t"/>
              <a:pathLst>
                <a:path extrusionOk="0" h="74" w="47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34"/>
            <p:cNvSpPr/>
            <p:nvPr/>
          </p:nvSpPr>
          <p:spPr>
            <a:xfrm>
              <a:off x="3165802" y="3196264"/>
              <a:ext cx="478" cy="386"/>
            </a:xfrm>
            <a:custGeom>
              <a:rect b="b" l="l" r="r" t="t"/>
              <a:pathLst>
                <a:path extrusionOk="0" h="36" w="37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34"/>
            <p:cNvSpPr/>
            <p:nvPr/>
          </p:nvSpPr>
          <p:spPr>
            <a:xfrm>
              <a:off x="3167636" y="3193797"/>
              <a:ext cx="568" cy="772"/>
            </a:xfrm>
            <a:custGeom>
              <a:rect b="b" l="l" r="r" t="t"/>
              <a:pathLst>
                <a:path extrusionOk="0" h="72" w="44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34"/>
            <p:cNvSpPr/>
            <p:nvPr/>
          </p:nvSpPr>
          <p:spPr>
            <a:xfrm>
              <a:off x="3167403" y="3194559"/>
              <a:ext cx="245" cy="579"/>
            </a:xfrm>
            <a:custGeom>
              <a:rect b="b" l="l" r="r" t="t"/>
              <a:pathLst>
                <a:path extrusionOk="0" h="54" w="19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34"/>
            <p:cNvSpPr/>
            <p:nvPr/>
          </p:nvSpPr>
          <p:spPr>
            <a:xfrm>
              <a:off x="3166267" y="3195213"/>
              <a:ext cx="581" cy="493"/>
            </a:xfrm>
            <a:custGeom>
              <a:rect b="b" l="l" r="r" t="t"/>
              <a:pathLst>
                <a:path extrusionOk="0" h="46" w="45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34"/>
            <p:cNvSpPr/>
            <p:nvPr/>
          </p:nvSpPr>
          <p:spPr>
            <a:xfrm>
              <a:off x="3170825" y="3186195"/>
              <a:ext cx="232" cy="815"/>
            </a:xfrm>
            <a:custGeom>
              <a:rect b="b" l="l" r="r" t="t"/>
              <a:pathLst>
                <a:path extrusionOk="0" h="76" w="18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34"/>
            <p:cNvSpPr/>
            <p:nvPr/>
          </p:nvSpPr>
          <p:spPr>
            <a:xfrm>
              <a:off x="3169108" y="3188489"/>
              <a:ext cx="581" cy="397"/>
            </a:xfrm>
            <a:custGeom>
              <a:rect b="b" l="l" r="r" t="t"/>
              <a:pathLst>
                <a:path extrusionOk="0" h="37" w="45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34"/>
            <p:cNvSpPr/>
            <p:nvPr/>
          </p:nvSpPr>
          <p:spPr>
            <a:xfrm>
              <a:off x="3169340" y="3186302"/>
              <a:ext cx="465" cy="826"/>
            </a:xfrm>
            <a:custGeom>
              <a:rect b="b" l="l" r="r" t="t"/>
              <a:pathLst>
                <a:path extrusionOk="0" h="77" w="36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34"/>
            <p:cNvSpPr/>
            <p:nvPr/>
          </p:nvSpPr>
          <p:spPr>
            <a:xfrm>
              <a:off x="3170257" y="3176190"/>
              <a:ext cx="917" cy="97"/>
            </a:xfrm>
            <a:custGeom>
              <a:rect b="b" l="l" r="r" t="t"/>
              <a:pathLst>
                <a:path extrusionOk="0" h="9" w="71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34"/>
            <p:cNvSpPr/>
            <p:nvPr/>
          </p:nvSpPr>
          <p:spPr>
            <a:xfrm>
              <a:off x="3164097" y="3168030"/>
              <a:ext cx="969" cy="890"/>
            </a:xfrm>
            <a:custGeom>
              <a:rect b="b" l="l" r="r" t="t"/>
              <a:pathLst>
                <a:path extrusionOk="0" h="83" w="75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34"/>
            <p:cNvSpPr/>
            <p:nvPr/>
          </p:nvSpPr>
          <p:spPr>
            <a:xfrm>
              <a:off x="3165001" y="3168426"/>
              <a:ext cx="245" cy="193"/>
            </a:xfrm>
            <a:custGeom>
              <a:rect b="b" l="l" r="r" t="t"/>
              <a:pathLst>
                <a:path extrusionOk="0" h="18" w="19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34"/>
            <p:cNvSpPr/>
            <p:nvPr/>
          </p:nvSpPr>
          <p:spPr>
            <a:xfrm>
              <a:off x="3137185" y="3210086"/>
              <a:ext cx="697" cy="193"/>
            </a:xfrm>
            <a:custGeom>
              <a:rect b="b" l="l" r="r" t="t"/>
              <a:pathLst>
                <a:path extrusionOk="0" h="18" w="54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34"/>
            <p:cNvSpPr/>
            <p:nvPr/>
          </p:nvSpPr>
          <p:spPr>
            <a:xfrm>
              <a:off x="3138554" y="3209614"/>
              <a:ext cx="581" cy="483"/>
            </a:xfrm>
            <a:custGeom>
              <a:rect b="b" l="l" r="r" t="t"/>
              <a:pathLst>
                <a:path extrusionOk="0" h="45" w="45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34"/>
            <p:cNvSpPr/>
            <p:nvPr/>
          </p:nvSpPr>
          <p:spPr>
            <a:xfrm>
              <a:off x="3130573" y="3158315"/>
              <a:ext cx="581" cy="172"/>
            </a:xfrm>
            <a:custGeom>
              <a:rect b="b" l="l" r="r" t="t"/>
              <a:pathLst>
                <a:path extrusionOk="0" h="16" w="45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34"/>
            <p:cNvSpPr/>
            <p:nvPr/>
          </p:nvSpPr>
          <p:spPr>
            <a:xfrm>
              <a:off x="3123044" y="3160749"/>
              <a:ext cx="465" cy="300"/>
            </a:xfrm>
            <a:custGeom>
              <a:rect b="b" l="l" r="r" t="t"/>
              <a:pathLst>
                <a:path extrusionOk="0" h="28" w="36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34"/>
            <p:cNvSpPr/>
            <p:nvPr/>
          </p:nvSpPr>
          <p:spPr>
            <a:xfrm>
              <a:off x="3117956" y="3164448"/>
              <a:ext cx="994" cy="579"/>
            </a:xfrm>
            <a:custGeom>
              <a:rect b="b" l="l" r="r" t="t"/>
              <a:pathLst>
                <a:path extrusionOk="0" h="54" w="77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9" name="Google Shape;3309;p34"/>
          <p:cNvGrpSpPr/>
          <p:nvPr/>
        </p:nvGrpSpPr>
        <p:grpSpPr>
          <a:xfrm>
            <a:off x="5771425" y="-359750"/>
            <a:ext cx="3795362" cy="4174020"/>
            <a:chOff x="5771425" y="-359750"/>
            <a:chExt cx="3795362" cy="4174020"/>
          </a:xfrm>
        </p:grpSpPr>
        <p:sp>
          <p:nvSpPr>
            <p:cNvPr id="3310" name="Google Shape;3310;p34"/>
            <p:cNvSpPr/>
            <p:nvPr/>
          </p:nvSpPr>
          <p:spPr>
            <a:xfrm>
              <a:off x="5920851" y="-154194"/>
              <a:ext cx="3404231" cy="3780725"/>
            </a:xfrm>
            <a:custGeom>
              <a:rect b="b" l="l" r="r" t="t"/>
              <a:pathLst>
                <a:path extrusionOk="0" h="29704" w="26746">
                  <a:moveTo>
                    <a:pt x="310" y="1"/>
                  </a:moveTo>
                  <a:lnTo>
                    <a:pt x="310" y="1"/>
                  </a:lnTo>
                  <a:cubicBezTo>
                    <a:pt x="0" y="1555"/>
                    <a:pt x="830" y="3135"/>
                    <a:pt x="1943" y="4257"/>
                  </a:cubicBezTo>
                  <a:cubicBezTo>
                    <a:pt x="3056" y="5387"/>
                    <a:pt x="4433" y="6199"/>
                    <a:pt x="5643" y="7224"/>
                  </a:cubicBezTo>
                  <a:cubicBezTo>
                    <a:pt x="6579" y="8018"/>
                    <a:pt x="7400" y="8937"/>
                    <a:pt x="8212" y="9846"/>
                  </a:cubicBezTo>
                  <a:cubicBezTo>
                    <a:pt x="8768" y="10473"/>
                    <a:pt x="9334" y="11109"/>
                    <a:pt x="9651" y="11886"/>
                  </a:cubicBezTo>
                  <a:cubicBezTo>
                    <a:pt x="10102" y="12998"/>
                    <a:pt x="9969" y="14252"/>
                    <a:pt x="9969" y="15453"/>
                  </a:cubicBezTo>
                  <a:cubicBezTo>
                    <a:pt x="9969" y="16654"/>
                    <a:pt x="10172" y="17969"/>
                    <a:pt x="11082" y="18755"/>
                  </a:cubicBezTo>
                  <a:cubicBezTo>
                    <a:pt x="11576" y="19188"/>
                    <a:pt x="12212" y="19400"/>
                    <a:pt x="12830" y="19603"/>
                  </a:cubicBezTo>
                  <a:cubicBezTo>
                    <a:pt x="14870" y="20265"/>
                    <a:pt x="16910" y="20927"/>
                    <a:pt x="18949" y="21598"/>
                  </a:cubicBezTo>
                  <a:cubicBezTo>
                    <a:pt x="19135" y="21660"/>
                    <a:pt x="19338" y="21731"/>
                    <a:pt x="19479" y="21872"/>
                  </a:cubicBezTo>
                  <a:cubicBezTo>
                    <a:pt x="19673" y="22058"/>
                    <a:pt x="19726" y="22349"/>
                    <a:pt x="19779" y="22623"/>
                  </a:cubicBezTo>
                  <a:cubicBezTo>
                    <a:pt x="20106" y="24442"/>
                    <a:pt x="20653" y="26287"/>
                    <a:pt x="21828" y="27709"/>
                  </a:cubicBezTo>
                  <a:cubicBezTo>
                    <a:pt x="22799" y="28876"/>
                    <a:pt x="24282" y="29704"/>
                    <a:pt x="25774" y="29704"/>
                  </a:cubicBezTo>
                  <a:cubicBezTo>
                    <a:pt x="26099" y="29704"/>
                    <a:pt x="26425" y="29664"/>
                    <a:pt x="26746" y="29581"/>
                  </a:cubicBezTo>
                  <a:lnTo>
                    <a:pt x="26622" y="14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34"/>
            <p:cNvSpPr/>
            <p:nvPr/>
          </p:nvSpPr>
          <p:spPr>
            <a:xfrm>
              <a:off x="5771425" y="-359750"/>
              <a:ext cx="3795362" cy="4174020"/>
            </a:xfrm>
            <a:custGeom>
              <a:rect b="b" l="l" r="r" t="t"/>
              <a:pathLst>
                <a:path extrusionOk="0" h="32794" w="29819">
                  <a:moveTo>
                    <a:pt x="13633" y="2861"/>
                  </a:moveTo>
                  <a:cubicBezTo>
                    <a:pt x="13633" y="2914"/>
                    <a:pt x="13510" y="2896"/>
                    <a:pt x="13536" y="2967"/>
                  </a:cubicBezTo>
                  <a:lnTo>
                    <a:pt x="13404" y="2967"/>
                  </a:lnTo>
                  <a:cubicBezTo>
                    <a:pt x="13386" y="2923"/>
                    <a:pt x="13580" y="2905"/>
                    <a:pt x="13457" y="2887"/>
                  </a:cubicBezTo>
                  <a:cubicBezTo>
                    <a:pt x="13466" y="2852"/>
                    <a:pt x="13563" y="2870"/>
                    <a:pt x="13633" y="2861"/>
                  </a:cubicBezTo>
                  <a:close/>
                  <a:moveTo>
                    <a:pt x="14216" y="2684"/>
                  </a:moveTo>
                  <a:cubicBezTo>
                    <a:pt x="14207" y="2720"/>
                    <a:pt x="14128" y="2702"/>
                    <a:pt x="14128" y="2737"/>
                  </a:cubicBezTo>
                  <a:cubicBezTo>
                    <a:pt x="14031" y="2764"/>
                    <a:pt x="14066" y="2693"/>
                    <a:pt x="14039" y="2684"/>
                  </a:cubicBezTo>
                  <a:cubicBezTo>
                    <a:pt x="13969" y="2667"/>
                    <a:pt x="13775" y="2728"/>
                    <a:pt x="13819" y="2631"/>
                  </a:cubicBezTo>
                  <a:cubicBezTo>
                    <a:pt x="14004" y="2614"/>
                    <a:pt x="14119" y="2649"/>
                    <a:pt x="14216" y="2684"/>
                  </a:cubicBezTo>
                  <a:close/>
                  <a:moveTo>
                    <a:pt x="13633" y="2914"/>
                  </a:moveTo>
                  <a:lnTo>
                    <a:pt x="13854" y="2914"/>
                  </a:lnTo>
                  <a:cubicBezTo>
                    <a:pt x="13854" y="3002"/>
                    <a:pt x="13589" y="3029"/>
                    <a:pt x="13633" y="2914"/>
                  </a:cubicBezTo>
                  <a:close/>
                  <a:moveTo>
                    <a:pt x="16123" y="2561"/>
                  </a:moveTo>
                  <a:cubicBezTo>
                    <a:pt x="16017" y="2596"/>
                    <a:pt x="16044" y="2614"/>
                    <a:pt x="15903" y="2578"/>
                  </a:cubicBezTo>
                  <a:cubicBezTo>
                    <a:pt x="15823" y="2578"/>
                    <a:pt x="15876" y="2667"/>
                    <a:pt x="15814" y="2684"/>
                  </a:cubicBezTo>
                  <a:lnTo>
                    <a:pt x="15364" y="2675"/>
                  </a:lnTo>
                  <a:cubicBezTo>
                    <a:pt x="15232" y="2658"/>
                    <a:pt x="15443" y="2649"/>
                    <a:pt x="15505" y="2658"/>
                  </a:cubicBezTo>
                  <a:cubicBezTo>
                    <a:pt x="15488" y="2587"/>
                    <a:pt x="15346" y="2605"/>
                    <a:pt x="15373" y="2516"/>
                  </a:cubicBezTo>
                  <a:cubicBezTo>
                    <a:pt x="15293" y="2525"/>
                    <a:pt x="15346" y="2605"/>
                    <a:pt x="15284" y="2622"/>
                  </a:cubicBezTo>
                  <a:cubicBezTo>
                    <a:pt x="15020" y="2640"/>
                    <a:pt x="14993" y="2525"/>
                    <a:pt x="14887" y="2455"/>
                  </a:cubicBezTo>
                  <a:cubicBezTo>
                    <a:pt x="14755" y="2490"/>
                    <a:pt x="14613" y="2490"/>
                    <a:pt x="14534" y="2428"/>
                  </a:cubicBezTo>
                  <a:cubicBezTo>
                    <a:pt x="14737" y="2375"/>
                    <a:pt x="15037" y="2481"/>
                    <a:pt x="15240" y="2516"/>
                  </a:cubicBezTo>
                  <a:cubicBezTo>
                    <a:pt x="15214" y="2490"/>
                    <a:pt x="15143" y="2490"/>
                    <a:pt x="15152" y="2437"/>
                  </a:cubicBezTo>
                  <a:cubicBezTo>
                    <a:pt x="15320" y="2446"/>
                    <a:pt x="15505" y="2446"/>
                    <a:pt x="15505" y="2552"/>
                  </a:cubicBezTo>
                  <a:cubicBezTo>
                    <a:pt x="15752" y="2614"/>
                    <a:pt x="15920" y="2464"/>
                    <a:pt x="16132" y="2481"/>
                  </a:cubicBezTo>
                  <a:cubicBezTo>
                    <a:pt x="16114" y="2481"/>
                    <a:pt x="16159" y="2561"/>
                    <a:pt x="16220" y="2534"/>
                  </a:cubicBezTo>
                  <a:cubicBezTo>
                    <a:pt x="16229" y="2455"/>
                    <a:pt x="16070" y="2481"/>
                    <a:pt x="16132" y="2375"/>
                  </a:cubicBezTo>
                  <a:cubicBezTo>
                    <a:pt x="16273" y="2428"/>
                    <a:pt x="16326" y="2349"/>
                    <a:pt x="16441" y="2349"/>
                  </a:cubicBezTo>
                  <a:cubicBezTo>
                    <a:pt x="16529" y="2349"/>
                    <a:pt x="16582" y="2411"/>
                    <a:pt x="16706" y="2384"/>
                  </a:cubicBezTo>
                  <a:cubicBezTo>
                    <a:pt x="16706" y="2411"/>
                    <a:pt x="16653" y="2402"/>
                    <a:pt x="16618" y="2411"/>
                  </a:cubicBezTo>
                  <a:cubicBezTo>
                    <a:pt x="16468" y="2472"/>
                    <a:pt x="16503" y="2658"/>
                    <a:pt x="16256" y="2667"/>
                  </a:cubicBezTo>
                  <a:cubicBezTo>
                    <a:pt x="16371" y="2640"/>
                    <a:pt x="16344" y="2525"/>
                    <a:pt x="16441" y="2481"/>
                  </a:cubicBezTo>
                  <a:cubicBezTo>
                    <a:pt x="16432" y="2455"/>
                    <a:pt x="16362" y="2464"/>
                    <a:pt x="16309" y="2455"/>
                  </a:cubicBezTo>
                  <a:cubicBezTo>
                    <a:pt x="16273" y="2516"/>
                    <a:pt x="16256" y="2534"/>
                    <a:pt x="16212" y="2640"/>
                  </a:cubicBezTo>
                  <a:cubicBezTo>
                    <a:pt x="16114" y="2649"/>
                    <a:pt x="16132" y="2596"/>
                    <a:pt x="16123" y="2561"/>
                  </a:cubicBezTo>
                  <a:close/>
                  <a:moveTo>
                    <a:pt x="14516" y="2905"/>
                  </a:moveTo>
                  <a:cubicBezTo>
                    <a:pt x="14543" y="2993"/>
                    <a:pt x="14357" y="2993"/>
                    <a:pt x="14296" y="2949"/>
                  </a:cubicBezTo>
                  <a:cubicBezTo>
                    <a:pt x="14304" y="2896"/>
                    <a:pt x="14410" y="2896"/>
                    <a:pt x="14516" y="2905"/>
                  </a:cubicBezTo>
                  <a:close/>
                  <a:moveTo>
                    <a:pt x="15496" y="2923"/>
                  </a:moveTo>
                  <a:lnTo>
                    <a:pt x="15408" y="2914"/>
                  </a:lnTo>
                  <a:cubicBezTo>
                    <a:pt x="15267" y="2940"/>
                    <a:pt x="15267" y="2870"/>
                    <a:pt x="15187" y="2861"/>
                  </a:cubicBezTo>
                  <a:cubicBezTo>
                    <a:pt x="14799" y="2834"/>
                    <a:pt x="15249" y="2852"/>
                    <a:pt x="15320" y="2808"/>
                  </a:cubicBezTo>
                  <a:cubicBezTo>
                    <a:pt x="15373" y="2852"/>
                    <a:pt x="15505" y="2843"/>
                    <a:pt x="15496" y="2923"/>
                  </a:cubicBezTo>
                  <a:close/>
                  <a:moveTo>
                    <a:pt x="14825" y="2958"/>
                  </a:moveTo>
                  <a:cubicBezTo>
                    <a:pt x="14737" y="2976"/>
                    <a:pt x="14711" y="2940"/>
                    <a:pt x="14649" y="2931"/>
                  </a:cubicBezTo>
                  <a:cubicBezTo>
                    <a:pt x="14702" y="2887"/>
                    <a:pt x="14887" y="2914"/>
                    <a:pt x="14834" y="2799"/>
                  </a:cubicBezTo>
                  <a:cubicBezTo>
                    <a:pt x="14931" y="2817"/>
                    <a:pt x="14861" y="2940"/>
                    <a:pt x="14825" y="2958"/>
                  </a:cubicBezTo>
                  <a:close/>
                  <a:moveTo>
                    <a:pt x="14304" y="2684"/>
                  </a:moveTo>
                  <a:cubicBezTo>
                    <a:pt x="14181" y="2675"/>
                    <a:pt x="14304" y="2605"/>
                    <a:pt x="14393" y="2631"/>
                  </a:cubicBezTo>
                  <a:cubicBezTo>
                    <a:pt x="14357" y="2569"/>
                    <a:pt x="14084" y="2640"/>
                    <a:pt x="14039" y="2578"/>
                  </a:cubicBezTo>
                  <a:cubicBezTo>
                    <a:pt x="14145" y="2525"/>
                    <a:pt x="14198" y="2596"/>
                    <a:pt x="14349" y="2552"/>
                  </a:cubicBezTo>
                  <a:cubicBezTo>
                    <a:pt x="14366" y="2622"/>
                    <a:pt x="14507" y="2605"/>
                    <a:pt x="14481" y="2693"/>
                  </a:cubicBezTo>
                  <a:cubicBezTo>
                    <a:pt x="14402" y="2711"/>
                    <a:pt x="14340" y="2614"/>
                    <a:pt x="14304" y="2684"/>
                  </a:cubicBezTo>
                  <a:close/>
                  <a:moveTo>
                    <a:pt x="13368" y="2728"/>
                  </a:moveTo>
                  <a:cubicBezTo>
                    <a:pt x="13324" y="2614"/>
                    <a:pt x="13739" y="2622"/>
                    <a:pt x="13686" y="2728"/>
                  </a:cubicBezTo>
                  <a:cubicBezTo>
                    <a:pt x="13554" y="2702"/>
                    <a:pt x="13501" y="2702"/>
                    <a:pt x="13368" y="2728"/>
                  </a:cubicBezTo>
                  <a:close/>
                  <a:moveTo>
                    <a:pt x="11258" y="13889"/>
                  </a:moveTo>
                  <a:cubicBezTo>
                    <a:pt x="11161" y="13863"/>
                    <a:pt x="11249" y="14039"/>
                    <a:pt x="11258" y="14128"/>
                  </a:cubicBezTo>
                  <a:cubicBezTo>
                    <a:pt x="11205" y="14101"/>
                    <a:pt x="11134" y="13933"/>
                    <a:pt x="11205" y="13898"/>
                  </a:cubicBezTo>
                  <a:cubicBezTo>
                    <a:pt x="11179" y="13819"/>
                    <a:pt x="11108" y="13889"/>
                    <a:pt x="11082" y="13836"/>
                  </a:cubicBezTo>
                  <a:cubicBezTo>
                    <a:pt x="11082" y="13774"/>
                    <a:pt x="11064" y="13713"/>
                    <a:pt x="11046" y="13651"/>
                  </a:cubicBezTo>
                  <a:cubicBezTo>
                    <a:pt x="11020" y="13589"/>
                    <a:pt x="10993" y="13536"/>
                    <a:pt x="10993" y="13474"/>
                  </a:cubicBezTo>
                  <a:cubicBezTo>
                    <a:pt x="10984" y="13457"/>
                    <a:pt x="11064" y="13465"/>
                    <a:pt x="11064" y="13448"/>
                  </a:cubicBezTo>
                  <a:cubicBezTo>
                    <a:pt x="11073" y="13412"/>
                    <a:pt x="10923" y="13148"/>
                    <a:pt x="11046" y="13253"/>
                  </a:cubicBezTo>
                  <a:cubicBezTo>
                    <a:pt x="11143" y="13421"/>
                    <a:pt x="11082" y="13465"/>
                    <a:pt x="11073" y="13545"/>
                  </a:cubicBezTo>
                  <a:cubicBezTo>
                    <a:pt x="11117" y="13660"/>
                    <a:pt x="11152" y="13757"/>
                    <a:pt x="11205" y="13801"/>
                  </a:cubicBezTo>
                  <a:cubicBezTo>
                    <a:pt x="11293" y="13713"/>
                    <a:pt x="11170" y="13651"/>
                    <a:pt x="11126" y="13527"/>
                  </a:cubicBezTo>
                  <a:cubicBezTo>
                    <a:pt x="11161" y="13439"/>
                    <a:pt x="11082" y="13227"/>
                    <a:pt x="10967" y="13015"/>
                  </a:cubicBezTo>
                  <a:cubicBezTo>
                    <a:pt x="10852" y="12803"/>
                    <a:pt x="10711" y="12600"/>
                    <a:pt x="10658" y="12441"/>
                  </a:cubicBezTo>
                  <a:cubicBezTo>
                    <a:pt x="10861" y="12715"/>
                    <a:pt x="11064" y="13059"/>
                    <a:pt x="11196" y="13439"/>
                  </a:cubicBezTo>
                  <a:cubicBezTo>
                    <a:pt x="11338" y="13819"/>
                    <a:pt x="11399" y="14207"/>
                    <a:pt x="11435" y="14525"/>
                  </a:cubicBezTo>
                  <a:cubicBezTo>
                    <a:pt x="11382" y="14472"/>
                    <a:pt x="11373" y="14340"/>
                    <a:pt x="11355" y="14207"/>
                  </a:cubicBezTo>
                  <a:cubicBezTo>
                    <a:pt x="11338" y="14075"/>
                    <a:pt x="11311" y="13933"/>
                    <a:pt x="11258" y="13889"/>
                  </a:cubicBezTo>
                  <a:close/>
                  <a:moveTo>
                    <a:pt x="11770" y="15364"/>
                  </a:moveTo>
                  <a:cubicBezTo>
                    <a:pt x="11894" y="15417"/>
                    <a:pt x="11814" y="15611"/>
                    <a:pt x="11859" y="15735"/>
                  </a:cubicBezTo>
                  <a:cubicBezTo>
                    <a:pt x="11876" y="15805"/>
                    <a:pt x="11876" y="15779"/>
                    <a:pt x="11850" y="15920"/>
                  </a:cubicBezTo>
                  <a:cubicBezTo>
                    <a:pt x="11753" y="15955"/>
                    <a:pt x="11735" y="15832"/>
                    <a:pt x="11744" y="15690"/>
                  </a:cubicBezTo>
                  <a:cubicBezTo>
                    <a:pt x="11753" y="15540"/>
                    <a:pt x="11779" y="15381"/>
                    <a:pt x="11770" y="15364"/>
                  </a:cubicBezTo>
                  <a:close/>
                  <a:moveTo>
                    <a:pt x="11841" y="14931"/>
                  </a:moveTo>
                  <a:cubicBezTo>
                    <a:pt x="11814" y="14896"/>
                    <a:pt x="11761" y="14861"/>
                    <a:pt x="11761" y="14931"/>
                  </a:cubicBezTo>
                  <a:cubicBezTo>
                    <a:pt x="11753" y="15037"/>
                    <a:pt x="11814" y="15046"/>
                    <a:pt x="11814" y="14984"/>
                  </a:cubicBezTo>
                  <a:cubicBezTo>
                    <a:pt x="11903" y="15064"/>
                    <a:pt x="11797" y="15214"/>
                    <a:pt x="11823" y="15364"/>
                  </a:cubicBezTo>
                  <a:lnTo>
                    <a:pt x="11770" y="15364"/>
                  </a:lnTo>
                  <a:cubicBezTo>
                    <a:pt x="11744" y="15002"/>
                    <a:pt x="11638" y="14657"/>
                    <a:pt x="11594" y="14366"/>
                  </a:cubicBezTo>
                  <a:cubicBezTo>
                    <a:pt x="11576" y="14207"/>
                    <a:pt x="11647" y="14172"/>
                    <a:pt x="11549" y="13978"/>
                  </a:cubicBezTo>
                  <a:cubicBezTo>
                    <a:pt x="11567" y="13907"/>
                    <a:pt x="11585" y="13951"/>
                    <a:pt x="11629" y="13960"/>
                  </a:cubicBezTo>
                  <a:cubicBezTo>
                    <a:pt x="11691" y="13898"/>
                    <a:pt x="11629" y="13695"/>
                    <a:pt x="11602" y="13545"/>
                  </a:cubicBezTo>
                  <a:cubicBezTo>
                    <a:pt x="11647" y="13501"/>
                    <a:pt x="11664" y="13616"/>
                    <a:pt x="11682" y="13713"/>
                  </a:cubicBezTo>
                  <a:cubicBezTo>
                    <a:pt x="11700" y="13810"/>
                    <a:pt x="11708" y="13898"/>
                    <a:pt x="11735" y="13836"/>
                  </a:cubicBezTo>
                  <a:cubicBezTo>
                    <a:pt x="11841" y="13916"/>
                    <a:pt x="11691" y="13995"/>
                    <a:pt x="11673" y="14057"/>
                  </a:cubicBezTo>
                  <a:cubicBezTo>
                    <a:pt x="11735" y="14172"/>
                    <a:pt x="11647" y="14181"/>
                    <a:pt x="11647" y="14207"/>
                  </a:cubicBezTo>
                  <a:cubicBezTo>
                    <a:pt x="11647" y="14260"/>
                    <a:pt x="11691" y="14357"/>
                    <a:pt x="11682" y="14401"/>
                  </a:cubicBezTo>
                  <a:cubicBezTo>
                    <a:pt x="11673" y="14428"/>
                    <a:pt x="11602" y="14419"/>
                    <a:pt x="11638" y="14507"/>
                  </a:cubicBezTo>
                  <a:cubicBezTo>
                    <a:pt x="11655" y="14560"/>
                    <a:pt x="11673" y="14525"/>
                    <a:pt x="11691" y="14498"/>
                  </a:cubicBezTo>
                  <a:cubicBezTo>
                    <a:pt x="11753" y="14437"/>
                    <a:pt x="11682" y="14401"/>
                    <a:pt x="11717" y="14251"/>
                  </a:cubicBezTo>
                  <a:cubicBezTo>
                    <a:pt x="11717" y="14242"/>
                    <a:pt x="11770" y="14313"/>
                    <a:pt x="11770" y="14295"/>
                  </a:cubicBezTo>
                  <a:cubicBezTo>
                    <a:pt x="11788" y="14207"/>
                    <a:pt x="11673" y="14013"/>
                    <a:pt x="11779" y="14039"/>
                  </a:cubicBezTo>
                  <a:cubicBezTo>
                    <a:pt x="11850" y="14446"/>
                    <a:pt x="11832" y="14649"/>
                    <a:pt x="11841" y="14931"/>
                  </a:cubicBezTo>
                  <a:close/>
                  <a:moveTo>
                    <a:pt x="11753" y="14834"/>
                  </a:moveTo>
                  <a:cubicBezTo>
                    <a:pt x="11761" y="14746"/>
                    <a:pt x="11823" y="14746"/>
                    <a:pt x="11779" y="14596"/>
                  </a:cubicBezTo>
                  <a:cubicBezTo>
                    <a:pt x="11700" y="14543"/>
                    <a:pt x="11691" y="14808"/>
                    <a:pt x="11753" y="14834"/>
                  </a:cubicBezTo>
                  <a:close/>
                  <a:moveTo>
                    <a:pt x="13951" y="2578"/>
                  </a:moveTo>
                  <a:cubicBezTo>
                    <a:pt x="13775" y="2578"/>
                    <a:pt x="13783" y="2472"/>
                    <a:pt x="13554" y="2490"/>
                  </a:cubicBezTo>
                  <a:cubicBezTo>
                    <a:pt x="13686" y="2411"/>
                    <a:pt x="13801" y="2411"/>
                    <a:pt x="13916" y="2499"/>
                  </a:cubicBezTo>
                  <a:cubicBezTo>
                    <a:pt x="14004" y="2428"/>
                    <a:pt x="14207" y="2384"/>
                    <a:pt x="14313" y="2472"/>
                  </a:cubicBezTo>
                  <a:cubicBezTo>
                    <a:pt x="14410" y="2534"/>
                    <a:pt x="14198" y="2455"/>
                    <a:pt x="14092" y="2472"/>
                  </a:cubicBezTo>
                  <a:cubicBezTo>
                    <a:pt x="13995" y="2481"/>
                    <a:pt x="13995" y="2543"/>
                    <a:pt x="13951" y="2578"/>
                  </a:cubicBezTo>
                  <a:close/>
                  <a:moveTo>
                    <a:pt x="11920" y="16282"/>
                  </a:moveTo>
                  <a:cubicBezTo>
                    <a:pt x="11938" y="16459"/>
                    <a:pt x="11788" y="16671"/>
                    <a:pt x="11788" y="16406"/>
                  </a:cubicBezTo>
                  <a:cubicBezTo>
                    <a:pt x="11876" y="16565"/>
                    <a:pt x="11832" y="16256"/>
                    <a:pt x="11920" y="16282"/>
                  </a:cubicBezTo>
                  <a:close/>
                  <a:moveTo>
                    <a:pt x="11744" y="15911"/>
                  </a:moveTo>
                  <a:lnTo>
                    <a:pt x="11744" y="16141"/>
                  </a:lnTo>
                  <a:cubicBezTo>
                    <a:pt x="11655" y="16203"/>
                    <a:pt x="11664" y="15841"/>
                    <a:pt x="11744" y="15911"/>
                  </a:cubicBezTo>
                  <a:close/>
                  <a:moveTo>
                    <a:pt x="13236" y="2887"/>
                  </a:moveTo>
                  <a:lnTo>
                    <a:pt x="13368" y="2887"/>
                  </a:lnTo>
                  <a:lnTo>
                    <a:pt x="13360" y="2993"/>
                  </a:lnTo>
                  <a:lnTo>
                    <a:pt x="13227" y="2993"/>
                  </a:lnTo>
                  <a:cubicBezTo>
                    <a:pt x="13307" y="2940"/>
                    <a:pt x="13227" y="2958"/>
                    <a:pt x="13236" y="2887"/>
                  </a:cubicBezTo>
                  <a:close/>
                  <a:moveTo>
                    <a:pt x="11629" y="13368"/>
                  </a:moveTo>
                  <a:cubicBezTo>
                    <a:pt x="11708" y="13386"/>
                    <a:pt x="11753" y="13589"/>
                    <a:pt x="11832" y="13589"/>
                  </a:cubicBezTo>
                  <a:cubicBezTo>
                    <a:pt x="11929" y="13960"/>
                    <a:pt x="12035" y="14401"/>
                    <a:pt x="12009" y="14675"/>
                  </a:cubicBezTo>
                  <a:cubicBezTo>
                    <a:pt x="11912" y="14384"/>
                    <a:pt x="11929" y="14004"/>
                    <a:pt x="11814" y="13704"/>
                  </a:cubicBezTo>
                  <a:cubicBezTo>
                    <a:pt x="11744" y="13554"/>
                    <a:pt x="11682" y="13518"/>
                    <a:pt x="11629" y="13368"/>
                  </a:cubicBezTo>
                  <a:close/>
                  <a:moveTo>
                    <a:pt x="3400" y="3638"/>
                  </a:moveTo>
                  <a:cubicBezTo>
                    <a:pt x="3585" y="3735"/>
                    <a:pt x="3532" y="3779"/>
                    <a:pt x="3559" y="3876"/>
                  </a:cubicBezTo>
                  <a:cubicBezTo>
                    <a:pt x="3453" y="3859"/>
                    <a:pt x="3514" y="3806"/>
                    <a:pt x="3488" y="3770"/>
                  </a:cubicBezTo>
                  <a:cubicBezTo>
                    <a:pt x="3461" y="3726"/>
                    <a:pt x="3400" y="3682"/>
                    <a:pt x="3400" y="3638"/>
                  </a:cubicBezTo>
                  <a:close/>
                  <a:moveTo>
                    <a:pt x="16609" y="2702"/>
                  </a:moveTo>
                  <a:cubicBezTo>
                    <a:pt x="16424" y="2702"/>
                    <a:pt x="16680" y="2808"/>
                    <a:pt x="16477" y="2799"/>
                  </a:cubicBezTo>
                  <a:cubicBezTo>
                    <a:pt x="16503" y="2826"/>
                    <a:pt x="16574" y="2834"/>
                    <a:pt x="16556" y="2879"/>
                  </a:cubicBezTo>
                  <a:cubicBezTo>
                    <a:pt x="16477" y="2905"/>
                    <a:pt x="16415" y="2861"/>
                    <a:pt x="16335" y="2852"/>
                  </a:cubicBezTo>
                  <a:cubicBezTo>
                    <a:pt x="16265" y="2843"/>
                    <a:pt x="16079" y="2879"/>
                    <a:pt x="16123" y="2799"/>
                  </a:cubicBezTo>
                  <a:cubicBezTo>
                    <a:pt x="16220" y="2790"/>
                    <a:pt x="16291" y="2799"/>
                    <a:pt x="16344" y="2826"/>
                  </a:cubicBezTo>
                  <a:cubicBezTo>
                    <a:pt x="16432" y="2826"/>
                    <a:pt x="16353" y="2737"/>
                    <a:pt x="16344" y="2746"/>
                  </a:cubicBezTo>
                  <a:cubicBezTo>
                    <a:pt x="16379" y="2693"/>
                    <a:pt x="16547" y="2746"/>
                    <a:pt x="16477" y="2640"/>
                  </a:cubicBezTo>
                  <a:cubicBezTo>
                    <a:pt x="16688" y="2711"/>
                    <a:pt x="16733" y="2587"/>
                    <a:pt x="16883" y="2649"/>
                  </a:cubicBezTo>
                  <a:cubicBezTo>
                    <a:pt x="16856" y="2667"/>
                    <a:pt x="16830" y="2693"/>
                    <a:pt x="16830" y="2728"/>
                  </a:cubicBezTo>
                  <a:cubicBezTo>
                    <a:pt x="16768" y="2711"/>
                    <a:pt x="16600" y="2755"/>
                    <a:pt x="16609" y="2702"/>
                  </a:cubicBezTo>
                  <a:close/>
                  <a:moveTo>
                    <a:pt x="11293" y="12406"/>
                  </a:moveTo>
                  <a:cubicBezTo>
                    <a:pt x="11399" y="12441"/>
                    <a:pt x="11444" y="12582"/>
                    <a:pt x="11444" y="12688"/>
                  </a:cubicBezTo>
                  <a:cubicBezTo>
                    <a:pt x="11470" y="12733"/>
                    <a:pt x="11497" y="12706"/>
                    <a:pt x="11514" y="12715"/>
                  </a:cubicBezTo>
                  <a:cubicBezTo>
                    <a:pt x="11523" y="12847"/>
                    <a:pt x="11655" y="12936"/>
                    <a:pt x="11708" y="13050"/>
                  </a:cubicBezTo>
                  <a:cubicBezTo>
                    <a:pt x="11735" y="13112"/>
                    <a:pt x="11823" y="13280"/>
                    <a:pt x="11735" y="13280"/>
                  </a:cubicBezTo>
                  <a:cubicBezTo>
                    <a:pt x="11691" y="13042"/>
                    <a:pt x="11532" y="12971"/>
                    <a:pt x="11470" y="12847"/>
                  </a:cubicBezTo>
                  <a:cubicBezTo>
                    <a:pt x="11391" y="12706"/>
                    <a:pt x="11417" y="12600"/>
                    <a:pt x="11293" y="12406"/>
                  </a:cubicBezTo>
                  <a:close/>
                  <a:moveTo>
                    <a:pt x="21757" y="26948"/>
                  </a:moveTo>
                  <a:cubicBezTo>
                    <a:pt x="21677" y="27046"/>
                    <a:pt x="21457" y="26631"/>
                    <a:pt x="21615" y="26622"/>
                  </a:cubicBezTo>
                  <a:cubicBezTo>
                    <a:pt x="21642" y="26710"/>
                    <a:pt x="21562" y="26701"/>
                    <a:pt x="21624" y="26807"/>
                  </a:cubicBezTo>
                  <a:cubicBezTo>
                    <a:pt x="21660" y="26904"/>
                    <a:pt x="21677" y="26737"/>
                    <a:pt x="21668" y="26701"/>
                  </a:cubicBezTo>
                  <a:cubicBezTo>
                    <a:pt x="21615" y="26516"/>
                    <a:pt x="21492" y="26639"/>
                    <a:pt x="21448" y="26445"/>
                  </a:cubicBezTo>
                  <a:cubicBezTo>
                    <a:pt x="21545" y="26445"/>
                    <a:pt x="21677" y="26569"/>
                    <a:pt x="21730" y="26728"/>
                  </a:cubicBezTo>
                  <a:cubicBezTo>
                    <a:pt x="21766" y="26825"/>
                    <a:pt x="21713" y="26842"/>
                    <a:pt x="21757" y="26948"/>
                  </a:cubicBezTo>
                  <a:close/>
                  <a:moveTo>
                    <a:pt x="20794" y="23337"/>
                  </a:moveTo>
                  <a:cubicBezTo>
                    <a:pt x="20785" y="23328"/>
                    <a:pt x="20768" y="23319"/>
                    <a:pt x="20759" y="23311"/>
                  </a:cubicBezTo>
                  <a:cubicBezTo>
                    <a:pt x="20662" y="23249"/>
                    <a:pt x="20512" y="23205"/>
                    <a:pt x="20600" y="23134"/>
                  </a:cubicBezTo>
                  <a:cubicBezTo>
                    <a:pt x="20671" y="23187"/>
                    <a:pt x="20627" y="23222"/>
                    <a:pt x="20759" y="23302"/>
                  </a:cubicBezTo>
                  <a:cubicBezTo>
                    <a:pt x="20759" y="23302"/>
                    <a:pt x="20768" y="23302"/>
                    <a:pt x="20768" y="23302"/>
                  </a:cubicBezTo>
                  <a:cubicBezTo>
                    <a:pt x="20777" y="23302"/>
                    <a:pt x="20777" y="23293"/>
                    <a:pt x="20785" y="23284"/>
                  </a:cubicBezTo>
                  <a:cubicBezTo>
                    <a:pt x="20803" y="23240"/>
                    <a:pt x="20644" y="23160"/>
                    <a:pt x="20741" y="23125"/>
                  </a:cubicBezTo>
                  <a:cubicBezTo>
                    <a:pt x="20768" y="23152"/>
                    <a:pt x="20803" y="23187"/>
                    <a:pt x="20838" y="23231"/>
                  </a:cubicBezTo>
                  <a:cubicBezTo>
                    <a:pt x="20936" y="23346"/>
                    <a:pt x="20989" y="23505"/>
                    <a:pt x="21015" y="23408"/>
                  </a:cubicBezTo>
                  <a:cubicBezTo>
                    <a:pt x="21068" y="23417"/>
                    <a:pt x="21103" y="23478"/>
                    <a:pt x="21103" y="23540"/>
                  </a:cubicBezTo>
                  <a:cubicBezTo>
                    <a:pt x="21112" y="23602"/>
                    <a:pt x="21094" y="23664"/>
                    <a:pt x="21068" y="23673"/>
                  </a:cubicBezTo>
                  <a:cubicBezTo>
                    <a:pt x="21033" y="23628"/>
                    <a:pt x="21024" y="23531"/>
                    <a:pt x="20980" y="23496"/>
                  </a:cubicBezTo>
                  <a:cubicBezTo>
                    <a:pt x="20962" y="23478"/>
                    <a:pt x="20918" y="23496"/>
                    <a:pt x="20918" y="23487"/>
                  </a:cubicBezTo>
                  <a:cubicBezTo>
                    <a:pt x="20874" y="23443"/>
                    <a:pt x="20838" y="23372"/>
                    <a:pt x="20794" y="23337"/>
                  </a:cubicBezTo>
                  <a:close/>
                  <a:moveTo>
                    <a:pt x="20777" y="24132"/>
                  </a:moveTo>
                  <a:cubicBezTo>
                    <a:pt x="20741" y="24088"/>
                    <a:pt x="20715" y="23982"/>
                    <a:pt x="20679" y="23876"/>
                  </a:cubicBezTo>
                  <a:cubicBezTo>
                    <a:pt x="20644" y="23770"/>
                    <a:pt x="20582" y="23655"/>
                    <a:pt x="20503" y="23593"/>
                  </a:cubicBezTo>
                  <a:cubicBezTo>
                    <a:pt x="20574" y="23602"/>
                    <a:pt x="20653" y="23611"/>
                    <a:pt x="20715" y="23531"/>
                  </a:cubicBezTo>
                  <a:cubicBezTo>
                    <a:pt x="20821" y="23628"/>
                    <a:pt x="20679" y="23637"/>
                    <a:pt x="20653" y="23690"/>
                  </a:cubicBezTo>
                  <a:cubicBezTo>
                    <a:pt x="20688" y="23805"/>
                    <a:pt x="20724" y="23699"/>
                    <a:pt x="20759" y="23708"/>
                  </a:cubicBezTo>
                  <a:cubicBezTo>
                    <a:pt x="20785" y="23717"/>
                    <a:pt x="20830" y="23787"/>
                    <a:pt x="20794" y="23787"/>
                  </a:cubicBezTo>
                  <a:cubicBezTo>
                    <a:pt x="20838" y="23787"/>
                    <a:pt x="20865" y="23761"/>
                    <a:pt x="20874" y="23690"/>
                  </a:cubicBezTo>
                  <a:cubicBezTo>
                    <a:pt x="20874" y="23655"/>
                    <a:pt x="20830" y="23655"/>
                    <a:pt x="20830" y="23664"/>
                  </a:cubicBezTo>
                  <a:cubicBezTo>
                    <a:pt x="20821" y="23611"/>
                    <a:pt x="20830" y="23425"/>
                    <a:pt x="20732" y="23390"/>
                  </a:cubicBezTo>
                  <a:cubicBezTo>
                    <a:pt x="20777" y="23390"/>
                    <a:pt x="20830" y="23425"/>
                    <a:pt x="20865" y="23470"/>
                  </a:cubicBezTo>
                  <a:cubicBezTo>
                    <a:pt x="20900" y="23514"/>
                    <a:pt x="20909" y="23575"/>
                    <a:pt x="20891" y="23620"/>
                  </a:cubicBezTo>
                  <a:cubicBezTo>
                    <a:pt x="20944" y="23734"/>
                    <a:pt x="20980" y="23779"/>
                    <a:pt x="21006" y="23823"/>
                  </a:cubicBezTo>
                  <a:cubicBezTo>
                    <a:pt x="21033" y="23867"/>
                    <a:pt x="21059" y="23920"/>
                    <a:pt x="21059" y="24052"/>
                  </a:cubicBezTo>
                  <a:cubicBezTo>
                    <a:pt x="20989" y="24070"/>
                    <a:pt x="20980" y="23920"/>
                    <a:pt x="20944" y="23805"/>
                  </a:cubicBezTo>
                  <a:lnTo>
                    <a:pt x="20874" y="23849"/>
                  </a:lnTo>
                  <a:cubicBezTo>
                    <a:pt x="20927" y="24008"/>
                    <a:pt x="20997" y="23982"/>
                    <a:pt x="20971" y="24185"/>
                  </a:cubicBezTo>
                  <a:cubicBezTo>
                    <a:pt x="20989" y="24238"/>
                    <a:pt x="21024" y="24202"/>
                    <a:pt x="21059" y="24194"/>
                  </a:cubicBezTo>
                  <a:cubicBezTo>
                    <a:pt x="21094" y="24317"/>
                    <a:pt x="21024" y="24308"/>
                    <a:pt x="21042" y="24397"/>
                  </a:cubicBezTo>
                  <a:cubicBezTo>
                    <a:pt x="21059" y="24520"/>
                    <a:pt x="21139" y="24458"/>
                    <a:pt x="21139" y="24653"/>
                  </a:cubicBezTo>
                  <a:cubicBezTo>
                    <a:pt x="21050" y="24670"/>
                    <a:pt x="21015" y="24547"/>
                    <a:pt x="20989" y="24414"/>
                  </a:cubicBezTo>
                  <a:cubicBezTo>
                    <a:pt x="20909" y="24273"/>
                    <a:pt x="20874" y="24317"/>
                    <a:pt x="20785" y="24308"/>
                  </a:cubicBezTo>
                  <a:cubicBezTo>
                    <a:pt x="20724" y="24167"/>
                    <a:pt x="20891" y="24255"/>
                    <a:pt x="20830" y="24114"/>
                  </a:cubicBezTo>
                  <a:cubicBezTo>
                    <a:pt x="20812" y="24061"/>
                    <a:pt x="20777" y="24088"/>
                    <a:pt x="20777" y="24132"/>
                  </a:cubicBezTo>
                  <a:close/>
                  <a:moveTo>
                    <a:pt x="21854" y="26330"/>
                  </a:moveTo>
                  <a:cubicBezTo>
                    <a:pt x="21907" y="26375"/>
                    <a:pt x="21854" y="26410"/>
                    <a:pt x="21880" y="26498"/>
                  </a:cubicBezTo>
                  <a:cubicBezTo>
                    <a:pt x="21898" y="26578"/>
                    <a:pt x="21951" y="26613"/>
                    <a:pt x="21960" y="26648"/>
                  </a:cubicBezTo>
                  <a:cubicBezTo>
                    <a:pt x="21977" y="26763"/>
                    <a:pt x="21942" y="26851"/>
                    <a:pt x="21986" y="26957"/>
                  </a:cubicBezTo>
                  <a:cubicBezTo>
                    <a:pt x="21810" y="26904"/>
                    <a:pt x="21942" y="26657"/>
                    <a:pt x="21801" y="26525"/>
                  </a:cubicBezTo>
                  <a:cubicBezTo>
                    <a:pt x="21836" y="26472"/>
                    <a:pt x="21854" y="26410"/>
                    <a:pt x="21854" y="26330"/>
                  </a:cubicBezTo>
                  <a:close/>
                  <a:moveTo>
                    <a:pt x="21607" y="25765"/>
                  </a:moveTo>
                  <a:cubicBezTo>
                    <a:pt x="21651" y="25730"/>
                    <a:pt x="21739" y="25933"/>
                    <a:pt x="21695" y="25968"/>
                  </a:cubicBezTo>
                  <a:cubicBezTo>
                    <a:pt x="21757" y="26057"/>
                    <a:pt x="21827" y="26101"/>
                    <a:pt x="21863" y="26277"/>
                  </a:cubicBezTo>
                  <a:cubicBezTo>
                    <a:pt x="21757" y="26083"/>
                    <a:pt x="21730" y="26242"/>
                    <a:pt x="21766" y="26401"/>
                  </a:cubicBezTo>
                  <a:cubicBezTo>
                    <a:pt x="21571" y="26260"/>
                    <a:pt x="21704" y="26030"/>
                    <a:pt x="21571" y="25818"/>
                  </a:cubicBezTo>
                  <a:cubicBezTo>
                    <a:pt x="21598" y="25818"/>
                    <a:pt x="21607" y="25801"/>
                    <a:pt x="21607" y="25765"/>
                  </a:cubicBezTo>
                  <a:close/>
                  <a:moveTo>
                    <a:pt x="19364" y="22737"/>
                  </a:moveTo>
                  <a:lnTo>
                    <a:pt x="19487" y="22781"/>
                  </a:lnTo>
                  <a:cubicBezTo>
                    <a:pt x="19443" y="22834"/>
                    <a:pt x="19408" y="22896"/>
                    <a:pt x="19276" y="22843"/>
                  </a:cubicBezTo>
                  <a:cubicBezTo>
                    <a:pt x="19267" y="22763"/>
                    <a:pt x="19355" y="22798"/>
                    <a:pt x="19364" y="22737"/>
                  </a:cubicBezTo>
                  <a:close/>
                  <a:moveTo>
                    <a:pt x="19284" y="23072"/>
                  </a:moveTo>
                  <a:cubicBezTo>
                    <a:pt x="19364" y="23107"/>
                    <a:pt x="19337" y="23169"/>
                    <a:pt x="19479" y="23196"/>
                  </a:cubicBezTo>
                  <a:cubicBezTo>
                    <a:pt x="19523" y="23196"/>
                    <a:pt x="19540" y="23152"/>
                    <a:pt x="19611" y="23187"/>
                  </a:cubicBezTo>
                  <a:cubicBezTo>
                    <a:pt x="19593" y="23213"/>
                    <a:pt x="19576" y="23249"/>
                    <a:pt x="19620" y="23275"/>
                  </a:cubicBezTo>
                  <a:cubicBezTo>
                    <a:pt x="19567" y="23266"/>
                    <a:pt x="19487" y="23258"/>
                    <a:pt x="19408" y="23222"/>
                  </a:cubicBezTo>
                  <a:cubicBezTo>
                    <a:pt x="19329" y="23187"/>
                    <a:pt x="19267" y="23143"/>
                    <a:pt x="19284" y="23072"/>
                  </a:cubicBezTo>
                  <a:close/>
                  <a:moveTo>
                    <a:pt x="19673" y="23258"/>
                  </a:moveTo>
                  <a:cubicBezTo>
                    <a:pt x="19761" y="23178"/>
                    <a:pt x="19849" y="23328"/>
                    <a:pt x="20035" y="23355"/>
                  </a:cubicBezTo>
                  <a:cubicBezTo>
                    <a:pt x="20026" y="23293"/>
                    <a:pt x="20097" y="23319"/>
                    <a:pt x="20176" y="23364"/>
                  </a:cubicBezTo>
                  <a:cubicBezTo>
                    <a:pt x="20264" y="23399"/>
                    <a:pt x="20362" y="23470"/>
                    <a:pt x="20450" y="23478"/>
                  </a:cubicBezTo>
                  <a:cubicBezTo>
                    <a:pt x="20415" y="23531"/>
                    <a:pt x="20362" y="23514"/>
                    <a:pt x="20291" y="23487"/>
                  </a:cubicBezTo>
                  <a:cubicBezTo>
                    <a:pt x="20229" y="23461"/>
                    <a:pt x="20150" y="23417"/>
                    <a:pt x="20097" y="23408"/>
                  </a:cubicBezTo>
                  <a:cubicBezTo>
                    <a:pt x="19920" y="23364"/>
                    <a:pt x="19735" y="23346"/>
                    <a:pt x="19673" y="23258"/>
                  </a:cubicBezTo>
                  <a:close/>
                  <a:moveTo>
                    <a:pt x="19646" y="23107"/>
                  </a:moveTo>
                  <a:cubicBezTo>
                    <a:pt x="19655" y="23090"/>
                    <a:pt x="19699" y="23107"/>
                    <a:pt x="19735" y="23116"/>
                  </a:cubicBezTo>
                  <a:cubicBezTo>
                    <a:pt x="19761" y="23072"/>
                    <a:pt x="19735" y="23046"/>
                    <a:pt x="19691" y="23010"/>
                  </a:cubicBezTo>
                  <a:cubicBezTo>
                    <a:pt x="19691" y="22975"/>
                    <a:pt x="19955" y="23063"/>
                    <a:pt x="19805" y="22966"/>
                  </a:cubicBezTo>
                  <a:cubicBezTo>
                    <a:pt x="19867" y="22887"/>
                    <a:pt x="19955" y="23046"/>
                    <a:pt x="19973" y="23055"/>
                  </a:cubicBezTo>
                  <a:cubicBezTo>
                    <a:pt x="20017" y="23081"/>
                    <a:pt x="20106" y="23090"/>
                    <a:pt x="20150" y="23116"/>
                  </a:cubicBezTo>
                  <a:cubicBezTo>
                    <a:pt x="20167" y="23125"/>
                    <a:pt x="20141" y="23160"/>
                    <a:pt x="20159" y="23178"/>
                  </a:cubicBezTo>
                  <a:cubicBezTo>
                    <a:pt x="20212" y="23213"/>
                    <a:pt x="20317" y="23213"/>
                    <a:pt x="20247" y="23258"/>
                  </a:cubicBezTo>
                  <a:cubicBezTo>
                    <a:pt x="20317" y="23293"/>
                    <a:pt x="20476" y="23328"/>
                    <a:pt x="20370" y="23372"/>
                  </a:cubicBezTo>
                  <a:cubicBezTo>
                    <a:pt x="20300" y="23293"/>
                    <a:pt x="20150" y="23258"/>
                    <a:pt x="20044" y="23187"/>
                  </a:cubicBezTo>
                  <a:cubicBezTo>
                    <a:pt x="19982" y="23152"/>
                    <a:pt x="19973" y="22993"/>
                    <a:pt x="19814" y="23055"/>
                  </a:cubicBezTo>
                  <a:cubicBezTo>
                    <a:pt x="19867" y="23125"/>
                    <a:pt x="20088" y="23169"/>
                    <a:pt x="20000" y="23258"/>
                  </a:cubicBezTo>
                  <a:cubicBezTo>
                    <a:pt x="19788" y="23213"/>
                    <a:pt x="19841" y="23107"/>
                    <a:pt x="19646" y="23107"/>
                  </a:cubicBezTo>
                  <a:close/>
                  <a:moveTo>
                    <a:pt x="21977" y="26869"/>
                  </a:moveTo>
                  <a:cubicBezTo>
                    <a:pt x="21995" y="26842"/>
                    <a:pt x="22004" y="26807"/>
                    <a:pt x="22030" y="26851"/>
                  </a:cubicBezTo>
                  <a:cubicBezTo>
                    <a:pt x="22110" y="27010"/>
                    <a:pt x="22225" y="27416"/>
                    <a:pt x="22375" y="27681"/>
                  </a:cubicBezTo>
                  <a:cubicBezTo>
                    <a:pt x="22463" y="27805"/>
                    <a:pt x="22401" y="27840"/>
                    <a:pt x="22357" y="27690"/>
                  </a:cubicBezTo>
                  <a:cubicBezTo>
                    <a:pt x="22198" y="27434"/>
                    <a:pt x="22048" y="27152"/>
                    <a:pt x="21977" y="26869"/>
                  </a:cubicBezTo>
                  <a:close/>
                  <a:moveTo>
                    <a:pt x="20070" y="22887"/>
                  </a:moveTo>
                  <a:cubicBezTo>
                    <a:pt x="20176" y="22887"/>
                    <a:pt x="20203" y="22781"/>
                    <a:pt x="20379" y="22860"/>
                  </a:cubicBezTo>
                  <a:cubicBezTo>
                    <a:pt x="20220" y="22843"/>
                    <a:pt x="20423" y="23028"/>
                    <a:pt x="20212" y="22940"/>
                  </a:cubicBezTo>
                  <a:cubicBezTo>
                    <a:pt x="20203" y="22993"/>
                    <a:pt x="20432" y="23037"/>
                    <a:pt x="20326" y="23099"/>
                  </a:cubicBezTo>
                  <a:cubicBezTo>
                    <a:pt x="20264" y="23028"/>
                    <a:pt x="20167" y="23002"/>
                    <a:pt x="20061" y="22966"/>
                  </a:cubicBezTo>
                  <a:cubicBezTo>
                    <a:pt x="19947" y="22931"/>
                    <a:pt x="19832" y="22896"/>
                    <a:pt x="19717" y="22825"/>
                  </a:cubicBezTo>
                  <a:cubicBezTo>
                    <a:pt x="19858" y="22807"/>
                    <a:pt x="19646" y="22781"/>
                    <a:pt x="19708" y="22710"/>
                  </a:cubicBezTo>
                  <a:cubicBezTo>
                    <a:pt x="19947" y="22754"/>
                    <a:pt x="19867" y="22843"/>
                    <a:pt x="20070" y="22887"/>
                  </a:cubicBezTo>
                  <a:close/>
                  <a:moveTo>
                    <a:pt x="20309" y="22692"/>
                  </a:moveTo>
                  <a:cubicBezTo>
                    <a:pt x="20238" y="22640"/>
                    <a:pt x="20335" y="22675"/>
                    <a:pt x="20441" y="22719"/>
                  </a:cubicBezTo>
                  <a:cubicBezTo>
                    <a:pt x="20547" y="22763"/>
                    <a:pt x="20671" y="22825"/>
                    <a:pt x="20697" y="22798"/>
                  </a:cubicBezTo>
                  <a:cubicBezTo>
                    <a:pt x="20803" y="22896"/>
                    <a:pt x="20918" y="22887"/>
                    <a:pt x="20997" y="23019"/>
                  </a:cubicBezTo>
                  <a:cubicBezTo>
                    <a:pt x="20830" y="22896"/>
                    <a:pt x="20521" y="22860"/>
                    <a:pt x="20432" y="22798"/>
                  </a:cubicBezTo>
                  <a:cubicBezTo>
                    <a:pt x="20627" y="22825"/>
                    <a:pt x="20503" y="22763"/>
                    <a:pt x="20309" y="22692"/>
                  </a:cubicBezTo>
                  <a:close/>
                  <a:moveTo>
                    <a:pt x="21377" y="25730"/>
                  </a:moveTo>
                  <a:cubicBezTo>
                    <a:pt x="21386" y="25818"/>
                    <a:pt x="21457" y="25818"/>
                    <a:pt x="21465" y="25845"/>
                  </a:cubicBezTo>
                  <a:cubicBezTo>
                    <a:pt x="21501" y="25951"/>
                    <a:pt x="21412" y="25915"/>
                    <a:pt x="21430" y="26039"/>
                  </a:cubicBezTo>
                  <a:cubicBezTo>
                    <a:pt x="21324" y="25960"/>
                    <a:pt x="21298" y="26083"/>
                    <a:pt x="21236" y="25907"/>
                  </a:cubicBezTo>
                  <a:cubicBezTo>
                    <a:pt x="21306" y="25854"/>
                    <a:pt x="21324" y="25960"/>
                    <a:pt x="21395" y="25907"/>
                  </a:cubicBezTo>
                  <a:cubicBezTo>
                    <a:pt x="21386" y="25792"/>
                    <a:pt x="21245" y="25686"/>
                    <a:pt x="21236" y="25809"/>
                  </a:cubicBezTo>
                  <a:cubicBezTo>
                    <a:pt x="21200" y="25809"/>
                    <a:pt x="21209" y="25774"/>
                    <a:pt x="21227" y="25765"/>
                  </a:cubicBezTo>
                  <a:lnTo>
                    <a:pt x="21200" y="25686"/>
                  </a:lnTo>
                  <a:cubicBezTo>
                    <a:pt x="21271" y="25633"/>
                    <a:pt x="21280" y="25792"/>
                    <a:pt x="21351" y="25739"/>
                  </a:cubicBezTo>
                  <a:cubicBezTo>
                    <a:pt x="21280" y="25553"/>
                    <a:pt x="21227" y="25527"/>
                    <a:pt x="21236" y="25359"/>
                  </a:cubicBezTo>
                  <a:cubicBezTo>
                    <a:pt x="21315" y="25341"/>
                    <a:pt x="21351" y="25439"/>
                    <a:pt x="21404" y="25500"/>
                  </a:cubicBezTo>
                  <a:cubicBezTo>
                    <a:pt x="21439" y="25642"/>
                    <a:pt x="21368" y="25633"/>
                    <a:pt x="21377" y="25730"/>
                  </a:cubicBezTo>
                  <a:close/>
                  <a:moveTo>
                    <a:pt x="24123" y="29977"/>
                  </a:moveTo>
                  <a:cubicBezTo>
                    <a:pt x="24105" y="29933"/>
                    <a:pt x="24167" y="29977"/>
                    <a:pt x="24256" y="30048"/>
                  </a:cubicBezTo>
                  <a:cubicBezTo>
                    <a:pt x="24344" y="30109"/>
                    <a:pt x="24450" y="30198"/>
                    <a:pt x="24512" y="30224"/>
                  </a:cubicBezTo>
                  <a:cubicBezTo>
                    <a:pt x="24441" y="30260"/>
                    <a:pt x="24388" y="30215"/>
                    <a:pt x="24326" y="30154"/>
                  </a:cubicBezTo>
                  <a:cubicBezTo>
                    <a:pt x="24264" y="30101"/>
                    <a:pt x="24194" y="30021"/>
                    <a:pt x="24123" y="29977"/>
                  </a:cubicBezTo>
                  <a:close/>
                  <a:moveTo>
                    <a:pt x="22560" y="29085"/>
                  </a:moveTo>
                  <a:cubicBezTo>
                    <a:pt x="22560" y="29174"/>
                    <a:pt x="22622" y="29279"/>
                    <a:pt x="22737" y="29412"/>
                  </a:cubicBezTo>
                  <a:cubicBezTo>
                    <a:pt x="22657" y="29447"/>
                    <a:pt x="22472" y="29209"/>
                    <a:pt x="22525" y="29165"/>
                  </a:cubicBezTo>
                  <a:cubicBezTo>
                    <a:pt x="22463" y="29191"/>
                    <a:pt x="22384" y="29041"/>
                    <a:pt x="22322" y="29023"/>
                  </a:cubicBezTo>
                  <a:cubicBezTo>
                    <a:pt x="22331" y="29103"/>
                    <a:pt x="22401" y="29200"/>
                    <a:pt x="22472" y="29271"/>
                  </a:cubicBezTo>
                  <a:cubicBezTo>
                    <a:pt x="22543" y="29341"/>
                    <a:pt x="22622" y="29403"/>
                    <a:pt x="22649" y="29421"/>
                  </a:cubicBezTo>
                  <a:cubicBezTo>
                    <a:pt x="22640" y="29412"/>
                    <a:pt x="22613" y="29456"/>
                    <a:pt x="22604" y="29456"/>
                  </a:cubicBezTo>
                  <a:cubicBezTo>
                    <a:pt x="22675" y="29518"/>
                    <a:pt x="22737" y="29527"/>
                    <a:pt x="22799" y="29536"/>
                  </a:cubicBezTo>
                  <a:cubicBezTo>
                    <a:pt x="22852" y="29597"/>
                    <a:pt x="22869" y="29642"/>
                    <a:pt x="22852" y="29677"/>
                  </a:cubicBezTo>
                  <a:cubicBezTo>
                    <a:pt x="22896" y="29712"/>
                    <a:pt x="22949" y="29756"/>
                    <a:pt x="22993" y="29800"/>
                  </a:cubicBezTo>
                  <a:cubicBezTo>
                    <a:pt x="23037" y="29836"/>
                    <a:pt x="23072" y="29871"/>
                    <a:pt x="23099" y="29898"/>
                  </a:cubicBezTo>
                  <a:cubicBezTo>
                    <a:pt x="23249" y="30004"/>
                    <a:pt x="23011" y="29986"/>
                    <a:pt x="23170" y="30092"/>
                  </a:cubicBezTo>
                  <a:cubicBezTo>
                    <a:pt x="23222" y="30127"/>
                    <a:pt x="23205" y="30057"/>
                    <a:pt x="23170" y="30021"/>
                  </a:cubicBezTo>
                  <a:cubicBezTo>
                    <a:pt x="23240" y="30004"/>
                    <a:pt x="23373" y="30198"/>
                    <a:pt x="23470" y="30260"/>
                  </a:cubicBezTo>
                  <a:cubicBezTo>
                    <a:pt x="23399" y="30251"/>
                    <a:pt x="23311" y="30162"/>
                    <a:pt x="23240" y="30154"/>
                  </a:cubicBezTo>
                  <a:cubicBezTo>
                    <a:pt x="23231" y="30180"/>
                    <a:pt x="23258" y="30207"/>
                    <a:pt x="23231" y="30224"/>
                  </a:cubicBezTo>
                  <a:cubicBezTo>
                    <a:pt x="23320" y="30286"/>
                    <a:pt x="23390" y="30286"/>
                    <a:pt x="23470" y="30330"/>
                  </a:cubicBezTo>
                  <a:cubicBezTo>
                    <a:pt x="23364" y="30366"/>
                    <a:pt x="23699" y="30613"/>
                    <a:pt x="23788" y="30683"/>
                  </a:cubicBezTo>
                  <a:cubicBezTo>
                    <a:pt x="23690" y="30657"/>
                    <a:pt x="23611" y="30630"/>
                    <a:pt x="23505" y="30569"/>
                  </a:cubicBezTo>
                  <a:cubicBezTo>
                    <a:pt x="23496" y="30604"/>
                    <a:pt x="23585" y="30657"/>
                    <a:pt x="23646" y="30710"/>
                  </a:cubicBezTo>
                  <a:cubicBezTo>
                    <a:pt x="23558" y="30692"/>
                    <a:pt x="23399" y="30604"/>
                    <a:pt x="23240" y="30480"/>
                  </a:cubicBezTo>
                  <a:cubicBezTo>
                    <a:pt x="23161" y="30419"/>
                    <a:pt x="23072" y="30357"/>
                    <a:pt x="23002" y="30286"/>
                  </a:cubicBezTo>
                  <a:cubicBezTo>
                    <a:pt x="22922" y="30215"/>
                    <a:pt x="22860" y="30154"/>
                    <a:pt x="22807" y="30101"/>
                  </a:cubicBezTo>
                  <a:cubicBezTo>
                    <a:pt x="22746" y="30039"/>
                    <a:pt x="22755" y="30021"/>
                    <a:pt x="22781" y="29995"/>
                  </a:cubicBezTo>
                  <a:cubicBezTo>
                    <a:pt x="22737" y="29959"/>
                    <a:pt x="22719" y="29995"/>
                    <a:pt x="22675" y="29951"/>
                  </a:cubicBezTo>
                  <a:cubicBezTo>
                    <a:pt x="22596" y="29880"/>
                    <a:pt x="22666" y="29853"/>
                    <a:pt x="22649" y="29845"/>
                  </a:cubicBezTo>
                  <a:cubicBezTo>
                    <a:pt x="22613" y="29800"/>
                    <a:pt x="22560" y="29809"/>
                    <a:pt x="22507" y="29765"/>
                  </a:cubicBezTo>
                  <a:cubicBezTo>
                    <a:pt x="22437" y="29686"/>
                    <a:pt x="22401" y="29536"/>
                    <a:pt x="22313" y="29430"/>
                  </a:cubicBezTo>
                  <a:cubicBezTo>
                    <a:pt x="22189" y="29253"/>
                    <a:pt x="22048" y="29112"/>
                    <a:pt x="21942" y="28917"/>
                  </a:cubicBezTo>
                  <a:cubicBezTo>
                    <a:pt x="21898" y="28838"/>
                    <a:pt x="21863" y="28750"/>
                    <a:pt x="21836" y="28661"/>
                  </a:cubicBezTo>
                  <a:cubicBezTo>
                    <a:pt x="21801" y="28573"/>
                    <a:pt x="21766" y="28485"/>
                    <a:pt x="21730" y="28388"/>
                  </a:cubicBezTo>
                  <a:cubicBezTo>
                    <a:pt x="21695" y="28317"/>
                    <a:pt x="21651" y="28291"/>
                    <a:pt x="21642" y="28273"/>
                  </a:cubicBezTo>
                  <a:cubicBezTo>
                    <a:pt x="21492" y="27999"/>
                    <a:pt x="21457" y="27681"/>
                    <a:pt x="21271" y="27461"/>
                  </a:cubicBezTo>
                  <a:cubicBezTo>
                    <a:pt x="21280" y="27416"/>
                    <a:pt x="21280" y="27372"/>
                    <a:pt x="21271" y="27310"/>
                  </a:cubicBezTo>
                  <a:cubicBezTo>
                    <a:pt x="21342" y="27328"/>
                    <a:pt x="21377" y="27584"/>
                    <a:pt x="21457" y="27487"/>
                  </a:cubicBezTo>
                  <a:cubicBezTo>
                    <a:pt x="21368" y="27381"/>
                    <a:pt x="21289" y="27266"/>
                    <a:pt x="21200" y="27187"/>
                  </a:cubicBezTo>
                  <a:cubicBezTo>
                    <a:pt x="21200" y="27072"/>
                    <a:pt x="21156" y="26922"/>
                    <a:pt x="21094" y="26772"/>
                  </a:cubicBezTo>
                  <a:cubicBezTo>
                    <a:pt x="21050" y="26613"/>
                    <a:pt x="20980" y="26445"/>
                    <a:pt x="20962" y="26295"/>
                  </a:cubicBezTo>
                  <a:cubicBezTo>
                    <a:pt x="20944" y="26189"/>
                    <a:pt x="20980" y="26189"/>
                    <a:pt x="20989" y="26101"/>
                  </a:cubicBezTo>
                  <a:cubicBezTo>
                    <a:pt x="20989" y="25986"/>
                    <a:pt x="20927" y="25836"/>
                    <a:pt x="20989" y="25774"/>
                  </a:cubicBezTo>
                  <a:cubicBezTo>
                    <a:pt x="21112" y="25783"/>
                    <a:pt x="21077" y="26021"/>
                    <a:pt x="21103" y="26118"/>
                  </a:cubicBezTo>
                  <a:cubicBezTo>
                    <a:pt x="21139" y="26251"/>
                    <a:pt x="21192" y="26410"/>
                    <a:pt x="21218" y="26507"/>
                  </a:cubicBezTo>
                  <a:cubicBezTo>
                    <a:pt x="21227" y="26560"/>
                    <a:pt x="21271" y="26586"/>
                    <a:pt x="21271" y="26586"/>
                  </a:cubicBezTo>
                  <a:cubicBezTo>
                    <a:pt x="21280" y="26622"/>
                    <a:pt x="21253" y="26719"/>
                    <a:pt x="21262" y="26737"/>
                  </a:cubicBezTo>
                  <a:cubicBezTo>
                    <a:pt x="21280" y="26790"/>
                    <a:pt x="21342" y="26878"/>
                    <a:pt x="21359" y="26940"/>
                  </a:cubicBezTo>
                  <a:cubicBezTo>
                    <a:pt x="21404" y="27099"/>
                    <a:pt x="21404" y="27152"/>
                    <a:pt x="21509" y="27275"/>
                  </a:cubicBezTo>
                  <a:cubicBezTo>
                    <a:pt x="21448" y="27310"/>
                    <a:pt x="21359" y="27134"/>
                    <a:pt x="21386" y="27319"/>
                  </a:cubicBezTo>
                  <a:cubicBezTo>
                    <a:pt x="21421" y="27381"/>
                    <a:pt x="21412" y="27293"/>
                    <a:pt x="21465" y="27293"/>
                  </a:cubicBezTo>
                  <a:cubicBezTo>
                    <a:pt x="21527" y="27372"/>
                    <a:pt x="21589" y="27514"/>
                    <a:pt x="21668" y="27505"/>
                  </a:cubicBezTo>
                  <a:cubicBezTo>
                    <a:pt x="21766" y="27849"/>
                    <a:pt x="21898" y="28043"/>
                    <a:pt x="21969" y="28317"/>
                  </a:cubicBezTo>
                  <a:cubicBezTo>
                    <a:pt x="22075" y="28467"/>
                    <a:pt x="22181" y="28555"/>
                    <a:pt x="22287" y="28564"/>
                  </a:cubicBezTo>
                  <a:cubicBezTo>
                    <a:pt x="22331" y="28670"/>
                    <a:pt x="22384" y="28785"/>
                    <a:pt x="22481" y="28917"/>
                  </a:cubicBezTo>
                  <a:lnTo>
                    <a:pt x="22392" y="28979"/>
                  </a:lnTo>
                  <a:cubicBezTo>
                    <a:pt x="22454" y="29085"/>
                    <a:pt x="22507" y="29138"/>
                    <a:pt x="22560" y="29085"/>
                  </a:cubicBezTo>
                  <a:close/>
                  <a:moveTo>
                    <a:pt x="21686" y="27699"/>
                  </a:moveTo>
                  <a:cubicBezTo>
                    <a:pt x="21660" y="27717"/>
                    <a:pt x="21668" y="27752"/>
                    <a:pt x="21677" y="27796"/>
                  </a:cubicBezTo>
                  <a:cubicBezTo>
                    <a:pt x="21783" y="27752"/>
                    <a:pt x="21668" y="27664"/>
                    <a:pt x="21615" y="27531"/>
                  </a:cubicBezTo>
                  <a:cubicBezTo>
                    <a:pt x="21589" y="27584"/>
                    <a:pt x="21501" y="27593"/>
                    <a:pt x="21501" y="27672"/>
                  </a:cubicBezTo>
                  <a:cubicBezTo>
                    <a:pt x="21598" y="27743"/>
                    <a:pt x="21589" y="27575"/>
                    <a:pt x="21686" y="27699"/>
                  </a:cubicBezTo>
                  <a:close/>
                  <a:moveTo>
                    <a:pt x="21774" y="28008"/>
                  </a:moveTo>
                  <a:cubicBezTo>
                    <a:pt x="21721" y="27876"/>
                    <a:pt x="21660" y="27929"/>
                    <a:pt x="21598" y="27831"/>
                  </a:cubicBezTo>
                  <a:cubicBezTo>
                    <a:pt x="21624" y="27823"/>
                    <a:pt x="21598" y="27743"/>
                    <a:pt x="21562" y="27743"/>
                  </a:cubicBezTo>
                  <a:cubicBezTo>
                    <a:pt x="21660" y="27893"/>
                    <a:pt x="21501" y="27849"/>
                    <a:pt x="21589" y="27990"/>
                  </a:cubicBezTo>
                  <a:cubicBezTo>
                    <a:pt x="21660" y="27902"/>
                    <a:pt x="21704" y="28061"/>
                    <a:pt x="21774" y="28008"/>
                  </a:cubicBezTo>
                  <a:close/>
                  <a:moveTo>
                    <a:pt x="21872" y="28317"/>
                  </a:moveTo>
                  <a:cubicBezTo>
                    <a:pt x="21925" y="28264"/>
                    <a:pt x="21863" y="28132"/>
                    <a:pt x="21836" y="28026"/>
                  </a:cubicBezTo>
                  <a:cubicBezTo>
                    <a:pt x="21757" y="28026"/>
                    <a:pt x="21810" y="28114"/>
                    <a:pt x="21739" y="28123"/>
                  </a:cubicBezTo>
                  <a:cubicBezTo>
                    <a:pt x="21783" y="28229"/>
                    <a:pt x="21827" y="28193"/>
                    <a:pt x="21872" y="28317"/>
                  </a:cubicBezTo>
                  <a:close/>
                  <a:moveTo>
                    <a:pt x="22913" y="30065"/>
                  </a:moveTo>
                  <a:cubicBezTo>
                    <a:pt x="22940" y="30092"/>
                    <a:pt x="22940" y="30118"/>
                    <a:pt x="22913" y="30136"/>
                  </a:cubicBezTo>
                  <a:cubicBezTo>
                    <a:pt x="23011" y="30207"/>
                    <a:pt x="23108" y="30295"/>
                    <a:pt x="23161" y="30233"/>
                  </a:cubicBezTo>
                  <a:cubicBezTo>
                    <a:pt x="23064" y="30127"/>
                    <a:pt x="22984" y="30065"/>
                    <a:pt x="22913" y="30065"/>
                  </a:cubicBezTo>
                  <a:close/>
                  <a:moveTo>
                    <a:pt x="22110" y="28882"/>
                  </a:moveTo>
                  <a:cubicBezTo>
                    <a:pt x="21995" y="28767"/>
                    <a:pt x="21925" y="28449"/>
                    <a:pt x="21916" y="28555"/>
                  </a:cubicBezTo>
                  <a:cubicBezTo>
                    <a:pt x="21916" y="28591"/>
                    <a:pt x="21960" y="28706"/>
                    <a:pt x="22013" y="28794"/>
                  </a:cubicBezTo>
                  <a:cubicBezTo>
                    <a:pt x="22066" y="28873"/>
                    <a:pt x="22110" y="28944"/>
                    <a:pt x="22110" y="28882"/>
                  </a:cubicBezTo>
                  <a:close/>
                  <a:moveTo>
                    <a:pt x="22340" y="28900"/>
                  </a:moveTo>
                  <a:cubicBezTo>
                    <a:pt x="22392" y="28847"/>
                    <a:pt x="22340" y="28750"/>
                    <a:pt x="22251" y="28661"/>
                  </a:cubicBezTo>
                  <a:cubicBezTo>
                    <a:pt x="22163" y="28582"/>
                    <a:pt x="22057" y="28502"/>
                    <a:pt x="22004" y="28511"/>
                  </a:cubicBezTo>
                  <a:cubicBezTo>
                    <a:pt x="22110" y="28759"/>
                    <a:pt x="22225" y="28635"/>
                    <a:pt x="22340" y="28900"/>
                  </a:cubicBezTo>
                  <a:close/>
                  <a:moveTo>
                    <a:pt x="11859" y="16591"/>
                  </a:moveTo>
                  <a:cubicBezTo>
                    <a:pt x="11841" y="16741"/>
                    <a:pt x="11964" y="16644"/>
                    <a:pt x="11938" y="16812"/>
                  </a:cubicBezTo>
                  <a:cubicBezTo>
                    <a:pt x="11859" y="16794"/>
                    <a:pt x="11876" y="16626"/>
                    <a:pt x="11753" y="16671"/>
                  </a:cubicBezTo>
                  <a:cubicBezTo>
                    <a:pt x="11761" y="16600"/>
                    <a:pt x="11806" y="16573"/>
                    <a:pt x="11859" y="16591"/>
                  </a:cubicBezTo>
                  <a:close/>
                  <a:moveTo>
                    <a:pt x="27920" y="31204"/>
                  </a:moveTo>
                  <a:cubicBezTo>
                    <a:pt x="27885" y="31319"/>
                    <a:pt x="27699" y="31249"/>
                    <a:pt x="27531" y="31302"/>
                  </a:cubicBezTo>
                  <a:cubicBezTo>
                    <a:pt x="27470" y="31284"/>
                    <a:pt x="27549" y="31275"/>
                    <a:pt x="27646" y="31257"/>
                  </a:cubicBezTo>
                  <a:cubicBezTo>
                    <a:pt x="27743" y="31240"/>
                    <a:pt x="27867" y="31222"/>
                    <a:pt x="27920" y="31204"/>
                  </a:cubicBezTo>
                  <a:close/>
                  <a:moveTo>
                    <a:pt x="21766" y="27037"/>
                  </a:moveTo>
                  <a:cubicBezTo>
                    <a:pt x="21854" y="27187"/>
                    <a:pt x="21721" y="27143"/>
                    <a:pt x="21792" y="27266"/>
                  </a:cubicBezTo>
                  <a:cubicBezTo>
                    <a:pt x="21686" y="27240"/>
                    <a:pt x="21748" y="27046"/>
                    <a:pt x="21668" y="27028"/>
                  </a:cubicBezTo>
                  <a:cubicBezTo>
                    <a:pt x="21642" y="26878"/>
                    <a:pt x="21721" y="27143"/>
                    <a:pt x="21766" y="27037"/>
                  </a:cubicBezTo>
                  <a:close/>
                  <a:moveTo>
                    <a:pt x="21651" y="27416"/>
                  </a:moveTo>
                  <a:cubicBezTo>
                    <a:pt x="21607" y="27461"/>
                    <a:pt x="21580" y="27346"/>
                    <a:pt x="21545" y="27363"/>
                  </a:cubicBezTo>
                  <a:cubicBezTo>
                    <a:pt x="21527" y="27231"/>
                    <a:pt x="21501" y="27178"/>
                    <a:pt x="21430" y="27063"/>
                  </a:cubicBezTo>
                  <a:cubicBezTo>
                    <a:pt x="21571" y="27081"/>
                    <a:pt x="21545" y="27240"/>
                    <a:pt x="21651" y="27416"/>
                  </a:cubicBezTo>
                  <a:close/>
                  <a:moveTo>
                    <a:pt x="22569" y="28061"/>
                  </a:moveTo>
                  <a:lnTo>
                    <a:pt x="22657" y="28202"/>
                  </a:lnTo>
                  <a:cubicBezTo>
                    <a:pt x="22622" y="28193"/>
                    <a:pt x="22596" y="28185"/>
                    <a:pt x="22569" y="28202"/>
                  </a:cubicBezTo>
                  <a:lnTo>
                    <a:pt x="22604" y="28282"/>
                  </a:lnTo>
                  <a:cubicBezTo>
                    <a:pt x="22640" y="28326"/>
                    <a:pt x="22675" y="28291"/>
                    <a:pt x="22657" y="28255"/>
                  </a:cubicBezTo>
                  <a:cubicBezTo>
                    <a:pt x="22746" y="28255"/>
                    <a:pt x="22719" y="28405"/>
                    <a:pt x="22737" y="28449"/>
                  </a:cubicBezTo>
                  <a:cubicBezTo>
                    <a:pt x="22781" y="28432"/>
                    <a:pt x="22763" y="28379"/>
                    <a:pt x="22807" y="28352"/>
                  </a:cubicBezTo>
                  <a:cubicBezTo>
                    <a:pt x="22790" y="28485"/>
                    <a:pt x="22869" y="28582"/>
                    <a:pt x="22993" y="28732"/>
                  </a:cubicBezTo>
                  <a:cubicBezTo>
                    <a:pt x="22940" y="28759"/>
                    <a:pt x="22869" y="28582"/>
                    <a:pt x="22807" y="28653"/>
                  </a:cubicBezTo>
                  <a:cubicBezTo>
                    <a:pt x="22790" y="28635"/>
                    <a:pt x="22790" y="28520"/>
                    <a:pt x="22790" y="28520"/>
                  </a:cubicBezTo>
                  <a:cubicBezTo>
                    <a:pt x="22772" y="28502"/>
                    <a:pt x="22719" y="28511"/>
                    <a:pt x="22719" y="28511"/>
                  </a:cubicBezTo>
                  <a:cubicBezTo>
                    <a:pt x="22666" y="28432"/>
                    <a:pt x="22640" y="28344"/>
                    <a:pt x="22516" y="28176"/>
                  </a:cubicBezTo>
                  <a:cubicBezTo>
                    <a:pt x="22569" y="28158"/>
                    <a:pt x="22490" y="28061"/>
                    <a:pt x="22569" y="28061"/>
                  </a:cubicBezTo>
                  <a:close/>
                  <a:moveTo>
                    <a:pt x="17404" y="2790"/>
                  </a:moveTo>
                  <a:cubicBezTo>
                    <a:pt x="17412" y="2870"/>
                    <a:pt x="17245" y="2879"/>
                    <a:pt x="17183" y="2843"/>
                  </a:cubicBezTo>
                  <a:cubicBezTo>
                    <a:pt x="17192" y="2781"/>
                    <a:pt x="17298" y="2781"/>
                    <a:pt x="17404" y="2790"/>
                  </a:cubicBezTo>
                  <a:close/>
                  <a:moveTo>
                    <a:pt x="22216" y="27893"/>
                  </a:moveTo>
                  <a:cubicBezTo>
                    <a:pt x="22304" y="28052"/>
                    <a:pt x="22269" y="28229"/>
                    <a:pt x="22428" y="28229"/>
                  </a:cubicBezTo>
                  <a:cubicBezTo>
                    <a:pt x="22534" y="28361"/>
                    <a:pt x="22428" y="28370"/>
                    <a:pt x="22516" y="28485"/>
                  </a:cubicBezTo>
                  <a:cubicBezTo>
                    <a:pt x="22587" y="28635"/>
                    <a:pt x="22710" y="28626"/>
                    <a:pt x="22719" y="28767"/>
                  </a:cubicBezTo>
                  <a:cubicBezTo>
                    <a:pt x="22657" y="28759"/>
                    <a:pt x="22569" y="28653"/>
                    <a:pt x="22463" y="28511"/>
                  </a:cubicBezTo>
                  <a:cubicBezTo>
                    <a:pt x="22401" y="28414"/>
                    <a:pt x="22322" y="28291"/>
                    <a:pt x="22260" y="28167"/>
                  </a:cubicBezTo>
                  <a:cubicBezTo>
                    <a:pt x="22207" y="28052"/>
                    <a:pt x="22172" y="27937"/>
                    <a:pt x="22216" y="27893"/>
                  </a:cubicBezTo>
                  <a:close/>
                  <a:moveTo>
                    <a:pt x="22154" y="27831"/>
                  </a:moveTo>
                  <a:cubicBezTo>
                    <a:pt x="21951" y="27884"/>
                    <a:pt x="21977" y="27496"/>
                    <a:pt x="21827" y="27346"/>
                  </a:cubicBezTo>
                  <a:cubicBezTo>
                    <a:pt x="21951" y="27355"/>
                    <a:pt x="21863" y="27355"/>
                    <a:pt x="21863" y="27240"/>
                  </a:cubicBezTo>
                  <a:cubicBezTo>
                    <a:pt x="21951" y="27284"/>
                    <a:pt x="21977" y="27390"/>
                    <a:pt x="22004" y="27505"/>
                  </a:cubicBezTo>
                  <a:cubicBezTo>
                    <a:pt x="22030" y="27620"/>
                    <a:pt x="22066" y="27743"/>
                    <a:pt x="22154" y="27831"/>
                  </a:cubicBezTo>
                  <a:close/>
                  <a:moveTo>
                    <a:pt x="22101" y="28246"/>
                  </a:moveTo>
                  <a:cubicBezTo>
                    <a:pt x="22145" y="28326"/>
                    <a:pt x="22181" y="28317"/>
                    <a:pt x="22216" y="28397"/>
                  </a:cubicBezTo>
                  <a:cubicBezTo>
                    <a:pt x="22163" y="28502"/>
                    <a:pt x="22110" y="28229"/>
                    <a:pt x="22057" y="28273"/>
                  </a:cubicBezTo>
                  <a:cubicBezTo>
                    <a:pt x="22022" y="28176"/>
                    <a:pt x="21986" y="28079"/>
                    <a:pt x="21942" y="27973"/>
                  </a:cubicBezTo>
                  <a:cubicBezTo>
                    <a:pt x="21907" y="27867"/>
                    <a:pt x="21872" y="27761"/>
                    <a:pt x="21810" y="27646"/>
                  </a:cubicBezTo>
                  <a:cubicBezTo>
                    <a:pt x="21827" y="27593"/>
                    <a:pt x="21880" y="27717"/>
                    <a:pt x="21942" y="27867"/>
                  </a:cubicBezTo>
                  <a:cubicBezTo>
                    <a:pt x="22004" y="28017"/>
                    <a:pt x="22075" y="28193"/>
                    <a:pt x="22101" y="28246"/>
                  </a:cubicBezTo>
                  <a:close/>
                  <a:moveTo>
                    <a:pt x="27328" y="29324"/>
                  </a:moveTo>
                  <a:cubicBezTo>
                    <a:pt x="27311" y="29385"/>
                    <a:pt x="27302" y="29456"/>
                    <a:pt x="27284" y="29518"/>
                  </a:cubicBezTo>
                  <a:cubicBezTo>
                    <a:pt x="27267" y="29589"/>
                    <a:pt x="27240" y="29642"/>
                    <a:pt x="27187" y="29686"/>
                  </a:cubicBezTo>
                  <a:cubicBezTo>
                    <a:pt x="27178" y="29694"/>
                    <a:pt x="27152" y="29703"/>
                    <a:pt x="27134" y="29703"/>
                  </a:cubicBezTo>
                  <a:cubicBezTo>
                    <a:pt x="27108" y="29712"/>
                    <a:pt x="27081" y="29712"/>
                    <a:pt x="27055" y="29721"/>
                  </a:cubicBezTo>
                  <a:cubicBezTo>
                    <a:pt x="27019" y="29739"/>
                    <a:pt x="26913" y="29827"/>
                    <a:pt x="26807" y="29765"/>
                  </a:cubicBezTo>
                  <a:cubicBezTo>
                    <a:pt x="26754" y="29783"/>
                    <a:pt x="26719" y="29827"/>
                    <a:pt x="26666" y="29836"/>
                  </a:cubicBezTo>
                  <a:cubicBezTo>
                    <a:pt x="26251" y="29756"/>
                    <a:pt x="25951" y="29730"/>
                    <a:pt x="25695" y="29553"/>
                  </a:cubicBezTo>
                  <a:cubicBezTo>
                    <a:pt x="25730" y="29544"/>
                    <a:pt x="25765" y="29544"/>
                    <a:pt x="25810" y="29544"/>
                  </a:cubicBezTo>
                  <a:cubicBezTo>
                    <a:pt x="25818" y="29465"/>
                    <a:pt x="25748" y="29483"/>
                    <a:pt x="25677" y="29456"/>
                  </a:cubicBezTo>
                  <a:cubicBezTo>
                    <a:pt x="25686" y="29412"/>
                    <a:pt x="25651" y="29368"/>
                    <a:pt x="25624" y="29324"/>
                  </a:cubicBezTo>
                  <a:cubicBezTo>
                    <a:pt x="25589" y="29279"/>
                    <a:pt x="25545" y="29244"/>
                    <a:pt x="25501" y="29244"/>
                  </a:cubicBezTo>
                  <a:cubicBezTo>
                    <a:pt x="25545" y="29359"/>
                    <a:pt x="25589" y="29474"/>
                    <a:pt x="25677" y="29518"/>
                  </a:cubicBezTo>
                  <a:cubicBezTo>
                    <a:pt x="25536" y="29527"/>
                    <a:pt x="25483" y="29394"/>
                    <a:pt x="25324" y="29359"/>
                  </a:cubicBezTo>
                  <a:cubicBezTo>
                    <a:pt x="25421" y="29315"/>
                    <a:pt x="25297" y="29235"/>
                    <a:pt x="25439" y="29306"/>
                  </a:cubicBezTo>
                  <a:cubicBezTo>
                    <a:pt x="25412" y="29253"/>
                    <a:pt x="25333" y="29174"/>
                    <a:pt x="25289" y="29182"/>
                  </a:cubicBezTo>
                  <a:cubicBezTo>
                    <a:pt x="25253" y="29253"/>
                    <a:pt x="25359" y="29306"/>
                    <a:pt x="25271" y="29385"/>
                  </a:cubicBezTo>
                  <a:lnTo>
                    <a:pt x="25130" y="29297"/>
                  </a:lnTo>
                  <a:cubicBezTo>
                    <a:pt x="25236" y="29341"/>
                    <a:pt x="25245" y="29297"/>
                    <a:pt x="25227" y="29253"/>
                  </a:cubicBezTo>
                  <a:cubicBezTo>
                    <a:pt x="25209" y="29227"/>
                    <a:pt x="25192" y="29200"/>
                    <a:pt x="25165" y="29174"/>
                  </a:cubicBezTo>
                  <a:cubicBezTo>
                    <a:pt x="25139" y="29156"/>
                    <a:pt x="25112" y="29138"/>
                    <a:pt x="25086" y="29138"/>
                  </a:cubicBezTo>
                  <a:cubicBezTo>
                    <a:pt x="25059" y="29174"/>
                    <a:pt x="25139" y="29191"/>
                    <a:pt x="25147" y="29218"/>
                  </a:cubicBezTo>
                  <a:cubicBezTo>
                    <a:pt x="25183" y="29306"/>
                    <a:pt x="24997" y="29121"/>
                    <a:pt x="24900" y="29112"/>
                  </a:cubicBezTo>
                  <a:cubicBezTo>
                    <a:pt x="24900" y="29076"/>
                    <a:pt x="24865" y="29041"/>
                    <a:pt x="24900" y="29006"/>
                  </a:cubicBezTo>
                  <a:cubicBezTo>
                    <a:pt x="24838" y="28997"/>
                    <a:pt x="24803" y="28953"/>
                    <a:pt x="24768" y="28891"/>
                  </a:cubicBezTo>
                  <a:cubicBezTo>
                    <a:pt x="24732" y="28838"/>
                    <a:pt x="24715" y="28759"/>
                    <a:pt x="24679" y="28714"/>
                  </a:cubicBezTo>
                  <a:cubicBezTo>
                    <a:pt x="24830" y="28803"/>
                    <a:pt x="24997" y="28909"/>
                    <a:pt x="25103" y="28794"/>
                  </a:cubicBezTo>
                  <a:cubicBezTo>
                    <a:pt x="25130" y="28820"/>
                    <a:pt x="25094" y="28856"/>
                    <a:pt x="25121" y="28873"/>
                  </a:cubicBezTo>
                  <a:cubicBezTo>
                    <a:pt x="25209" y="28917"/>
                    <a:pt x="25130" y="28812"/>
                    <a:pt x="25183" y="28794"/>
                  </a:cubicBezTo>
                  <a:cubicBezTo>
                    <a:pt x="25271" y="28873"/>
                    <a:pt x="25315" y="28856"/>
                    <a:pt x="25395" y="28909"/>
                  </a:cubicBezTo>
                  <a:cubicBezTo>
                    <a:pt x="25377" y="28988"/>
                    <a:pt x="25315" y="28909"/>
                    <a:pt x="25271" y="28882"/>
                  </a:cubicBezTo>
                  <a:cubicBezTo>
                    <a:pt x="25218" y="28926"/>
                    <a:pt x="25253" y="28970"/>
                    <a:pt x="25315" y="28997"/>
                  </a:cubicBezTo>
                  <a:cubicBezTo>
                    <a:pt x="25368" y="29023"/>
                    <a:pt x="25439" y="29032"/>
                    <a:pt x="25465" y="29015"/>
                  </a:cubicBezTo>
                  <a:cubicBezTo>
                    <a:pt x="25554" y="29059"/>
                    <a:pt x="25483" y="29121"/>
                    <a:pt x="25598" y="29147"/>
                  </a:cubicBezTo>
                  <a:cubicBezTo>
                    <a:pt x="25633" y="29138"/>
                    <a:pt x="25677" y="29129"/>
                    <a:pt x="25712" y="29121"/>
                  </a:cubicBezTo>
                  <a:cubicBezTo>
                    <a:pt x="25739" y="29068"/>
                    <a:pt x="25633" y="29076"/>
                    <a:pt x="25633" y="29076"/>
                  </a:cubicBezTo>
                  <a:cubicBezTo>
                    <a:pt x="25607" y="29059"/>
                    <a:pt x="25615" y="29015"/>
                    <a:pt x="25589" y="28988"/>
                  </a:cubicBezTo>
                  <a:cubicBezTo>
                    <a:pt x="25545" y="28970"/>
                    <a:pt x="25448" y="28962"/>
                    <a:pt x="25386" y="28873"/>
                  </a:cubicBezTo>
                  <a:cubicBezTo>
                    <a:pt x="25615" y="28988"/>
                    <a:pt x="25863" y="29085"/>
                    <a:pt x="26101" y="29147"/>
                  </a:cubicBezTo>
                  <a:cubicBezTo>
                    <a:pt x="26030" y="29244"/>
                    <a:pt x="26004" y="29315"/>
                    <a:pt x="26004" y="29394"/>
                  </a:cubicBezTo>
                  <a:cubicBezTo>
                    <a:pt x="26075" y="29447"/>
                    <a:pt x="26092" y="29385"/>
                    <a:pt x="26172" y="29430"/>
                  </a:cubicBezTo>
                  <a:cubicBezTo>
                    <a:pt x="26251" y="29430"/>
                    <a:pt x="26119" y="29359"/>
                    <a:pt x="26189" y="29297"/>
                  </a:cubicBezTo>
                  <a:lnTo>
                    <a:pt x="26313" y="29332"/>
                  </a:lnTo>
                  <a:cubicBezTo>
                    <a:pt x="26339" y="29218"/>
                    <a:pt x="26269" y="29218"/>
                    <a:pt x="26163" y="29200"/>
                  </a:cubicBezTo>
                  <a:cubicBezTo>
                    <a:pt x="26207" y="29165"/>
                    <a:pt x="26278" y="29165"/>
                    <a:pt x="26348" y="29182"/>
                  </a:cubicBezTo>
                  <a:cubicBezTo>
                    <a:pt x="26419" y="29200"/>
                    <a:pt x="26498" y="29209"/>
                    <a:pt x="26560" y="29200"/>
                  </a:cubicBezTo>
                  <a:cubicBezTo>
                    <a:pt x="26542" y="29218"/>
                    <a:pt x="26525" y="29244"/>
                    <a:pt x="26516" y="29279"/>
                  </a:cubicBezTo>
                  <a:cubicBezTo>
                    <a:pt x="26578" y="29297"/>
                    <a:pt x="26595" y="29253"/>
                    <a:pt x="26648" y="29244"/>
                  </a:cubicBezTo>
                  <a:cubicBezTo>
                    <a:pt x="26640" y="29218"/>
                    <a:pt x="26631" y="29200"/>
                    <a:pt x="26604" y="29191"/>
                  </a:cubicBezTo>
                  <a:cubicBezTo>
                    <a:pt x="26719" y="29121"/>
                    <a:pt x="26878" y="29156"/>
                    <a:pt x="27002" y="29112"/>
                  </a:cubicBezTo>
                  <a:cubicBezTo>
                    <a:pt x="26984" y="29156"/>
                    <a:pt x="26984" y="29182"/>
                    <a:pt x="27028" y="29191"/>
                  </a:cubicBezTo>
                  <a:cubicBezTo>
                    <a:pt x="27072" y="29218"/>
                    <a:pt x="27099" y="29103"/>
                    <a:pt x="27063" y="29094"/>
                  </a:cubicBezTo>
                  <a:cubicBezTo>
                    <a:pt x="27063" y="29032"/>
                    <a:pt x="27134" y="29068"/>
                    <a:pt x="27169" y="29050"/>
                  </a:cubicBezTo>
                  <a:cubicBezTo>
                    <a:pt x="27196" y="29094"/>
                    <a:pt x="27222" y="29147"/>
                    <a:pt x="27249" y="29200"/>
                  </a:cubicBezTo>
                  <a:cubicBezTo>
                    <a:pt x="27267" y="29244"/>
                    <a:pt x="27293" y="29297"/>
                    <a:pt x="27328" y="29324"/>
                  </a:cubicBezTo>
                  <a:close/>
                  <a:moveTo>
                    <a:pt x="25492" y="29209"/>
                  </a:moveTo>
                  <a:cubicBezTo>
                    <a:pt x="25536" y="29147"/>
                    <a:pt x="25359" y="28988"/>
                    <a:pt x="25297" y="29059"/>
                  </a:cubicBezTo>
                  <a:cubicBezTo>
                    <a:pt x="25350" y="29138"/>
                    <a:pt x="25403" y="29121"/>
                    <a:pt x="25492" y="29209"/>
                  </a:cubicBezTo>
                  <a:close/>
                  <a:moveTo>
                    <a:pt x="25986" y="29421"/>
                  </a:moveTo>
                  <a:cubicBezTo>
                    <a:pt x="25933" y="29324"/>
                    <a:pt x="25907" y="29315"/>
                    <a:pt x="25986" y="29191"/>
                  </a:cubicBezTo>
                  <a:cubicBezTo>
                    <a:pt x="25871" y="29112"/>
                    <a:pt x="25889" y="29324"/>
                    <a:pt x="25845" y="29306"/>
                  </a:cubicBezTo>
                  <a:cubicBezTo>
                    <a:pt x="25845" y="29262"/>
                    <a:pt x="25792" y="29218"/>
                    <a:pt x="25730" y="29200"/>
                  </a:cubicBezTo>
                  <a:cubicBezTo>
                    <a:pt x="25677" y="29174"/>
                    <a:pt x="25615" y="29174"/>
                    <a:pt x="25580" y="29235"/>
                  </a:cubicBezTo>
                  <a:cubicBezTo>
                    <a:pt x="25651" y="29306"/>
                    <a:pt x="25668" y="29235"/>
                    <a:pt x="25712" y="29244"/>
                  </a:cubicBezTo>
                  <a:cubicBezTo>
                    <a:pt x="25810" y="29315"/>
                    <a:pt x="25854" y="29483"/>
                    <a:pt x="25986" y="29421"/>
                  </a:cubicBezTo>
                  <a:close/>
                  <a:moveTo>
                    <a:pt x="26587" y="29421"/>
                  </a:moveTo>
                  <a:cubicBezTo>
                    <a:pt x="26498" y="29368"/>
                    <a:pt x="26463" y="29403"/>
                    <a:pt x="26401" y="29412"/>
                  </a:cubicBezTo>
                  <a:cubicBezTo>
                    <a:pt x="26366" y="29421"/>
                    <a:pt x="26242" y="29332"/>
                    <a:pt x="26260" y="29430"/>
                  </a:cubicBezTo>
                  <a:cubicBezTo>
                    <a:pt x="26251" y="29456"/>
                    <a:pt x="26286" y="29465"/>
                    <a:pt x="26313" y="29474"/>
                  </a:cubicBezTo>
                  <a:cubicBezTo>
                    <a:pt x="26348" y="29483"/>
                    <a:pt x="26375" y="29491"/>
                    <a:pt x="26375" y="29518"/>
                  </a:cubicBezTo>
                  <a:cubicBezTo>
                    <a:pt x="26410" y="29456"/>
                    <a:pt x="26445" y="29447"/>
                    <a:pt x="26481" y="29447"/>
                  </a:cubicBezTo>
                  <a:cubicBezTo>
                    <a:pt x="26516" y="29447"/>
                    <a:pt x="26551" y="29456"/>
                    <a:pt x="26587" y="29421"/>
                  </a:cubicBezTo>
                  <a:close/>
                  <a:moveTo>
                    <a:pt x="26507" y="29571"/>
                  </a:moveTo>
                  <a:cubicBezTo>
                    <a:pt x="26481" y="29642"/>
                    <a:pt x="26551" y="29650"/>
                    <a:pt x="26604" y="29668"/>
                  </a:cubicBezTo>
                  <a:cubicBezTo>
                    <a:pt x="26640" y="29580"/>
                    <a:pt x="26578" y="29580"/>
                    <a:pt x="26507" y="29571"/>
                  </a:cubicBezTo>
                  <a:close/>
                  <a:moveTo>
                    <a:pt x="26719" y="29394"/>
                  </a:moveTo>
                  <a:cubicBezTo>
                    <a:pt x="26657" y="29377"/>
                    <a:pt x="26640" y="29421"/>
                    <a:pt x="26604" y="29456"/>
                  </a:cubicBezTo>
                  <a:cubicBezTo>
                    <a:pt x="26640" y="29465"/>
                    <a:pt x="26648" y="29500"/>
                    <a:pt x="26710" y="29491"/>
                  </a:cubicBezTo>
                  <a:close/>
                  <a:moveTo>
                    <a:pt x="26799" y="29315"/>
                  </a:moveTo>
                  <a:cubicBezTo>
                    <a:pt x="26781" y="29332"/>
                    <a:pt x="26719" y="29500"/>
                    <a:pt x="26807" y="29474"/>
                  </a:cubicBezTo>
                  <a:cubicBezTo>
                    <a:pt x="26852" y="29483"/>
                    <a:pt x="26869" y="29288"/>
                    <a:pt x="26799" y="29315"/>
                  </a:cubicBezTo>
                  <a:close/>
                  <a:moveTo>
                    <a:pt x="27108" y="29218"/>
                  </a:moveTo>
                  <a:cubicBezTo>
                    <a:pt x="27125" y="29218"/>
                    <a:pt x="27116" y="29182"/>
                    <a:pt x="27081" y="29191"/>
                  </a:cubicBezTo>
                  <a:cubicBezTo>
                    <a:pt x="27081" y="29279"/>
                    <a:pt x="27116" y="29315"/>
                    <a:pt x="27169" y="29315"/>
                  </a:cubicBezTo>
                  <a:cubicBezTo>
                    <a:pt x="27187" y="29227"/>
                    <a:pt x="27099" y="29288"/>
                    <a:pt x="27108" y="29218"/>
                  </a:cubicBezTo>
                  <a:close/>
                  <a:moveTo>
                    <a:pt x="12335" y="19434"/>
                  </a:moveTo>
                  <a:cubicBezTo>
                    <a:pt x="12318" y="19346"/>
                    <a:pt x="12194" y="19196"/>
                    <a:pt x="12274" y="19152"/>
                  </a:cubicBezTo>
                  <a:cubicBezTo>
                    <a:pt x="12318" y="19214"/>
                    <a:pt x="12327" y="19267"/>
                    <a:pt x="12344" y="19311"/>
                  </a:cubicBezTo>
                  <a:cubicBezTo>
                    <a:pt x="12353" y="19355"/>
                    <a:pt x="12371" y="19399"/>
                    <a:pt x="12415" y="19461"/>
                  </a:cubicBezTo>
                  <a:cubicBezTo>
                    <a:pt x="12388" y="19470"/>
                    <a:pt x="12371" y="19417"/>
                    <a:pt x="12335" y="19434"/>
                  </a:cubicBezTo>
                  <a:close/>
                  <a:moveTo>
                    <a:pt x="12379" y="19293"/>
                  </a:moveTo>
                  <a:cubicBezTo>
                    <a:pt x="12379" y="19231"/>
                    <a:pt x="12415" y="19249"/>
                    <a:pt x="12459" y="19293"/>
                  </a:cubicBezTo>
                  <a:cubicBezTo>
                    <a:pt x="12503" y="19328"/>
                    <a:pt x="12538" y="19390"/>
                    <a:pt x="12521" y="19425"/>
                  </a:cubicBezTo>
                  <a:cubicBezTo>
                    <a:pt x="12450" y="19434"/>
                    <a:pt x="12477" y="19275"/>
                    <a:pt x="12379" y="19293"/>
                  </a:cubicBezTo>
                  <a:close/>
                  <a:moveTo>
                    <a:pt x="13130" y="19982"/>
                  </a:moveTo>
                  <a:cubicBezTo>
                    <a:pt x="13112" y="20008"/>
                    <a:pt x="13024" y="20008"/>
                    <a:pt x="12936" y="19982"/>
                  </a:cubicBezTo>
                  <a:cubicBezTo>
                    <a:pt x="12856" y="19955"/>
                    <a:pt x="12777" y="19893"/>
                    <a:pt x="12786" y="19805"/>
                  </a:cubicBezTo>
                  <a:cubicBezTo>
                    <a:pt x="12733" y="19779"/>
                    <a:pt x="12671" y="19761"/>
                    <a:pt x="12618" y="19717"/>
                  </a:cubicBezTo>
                  <a:cubicBezTo>
                    <a:pt x="12627" y="19690"/>
                    <a:pt x="12644" y="19708"/>
                    <a:pt x="12653" y="19717"/>
                  </a:cubicBezTo>
                  <a:cubicBezTo>
                    <a:pt x="12680" y="19699"/>
                    <a:pt x="12662" y="19690"/>
                    <a:pt x="12653" y="19673"/>
                  </a:cubicBezTo>
                  <a:cubicBezTo>
                    <a:pt x="12733" y="19664"/>
                    <a:pt x="12777" y="19761"/>
                    <a:pt x="12830" y="19832"/>
                  </a:cubicBezTo>
                  <a:cubicBezTo>
                    <a:pt x="12892" y="19902"/>
                    <a:pt x="12953" y="19955"/>
                    <a:pt x="13006" y="19876"/>
                  </a:cubicBezTo>
                  <a:cubicBezTo>
                    <a:pt x="13095" y="19902"/>
                    <a:pt x="13059" y="19955"/>
                    <a:pt x="13130" y="19982"/>
                  </a:cubicBezTo>
                  <a:close/>
                  <a:moveTo>
                    <a:pt x="12212" y="19072"/>
                  </a:moveTo>
                  <a:cubicBezTo>
                    <a:pt x="12185" y="18993"/>
                    <a:pt x="12159" y="18949"/>
                    <a:pt x="12123" y="18913"/>
                  </a:cubicBezTo>
                  <a:cubicBezTo>
                    <a:pt x="12088" y="18878"/>
                    <a:pt x="12062" y="18834"/>
                    <a:pt x="12044" y="18746"/>
                  </a:cubicBezTo>
                  <a:cubicBezTo>
                    <a:pt x="12097" y="18737"/>
                    <a:pt x="12132" y="18781"/>
                    <a:pt x="12159" y="18843"/>
                  </a:cubicBezTo>
                  <a:cubicBezTo>
                    <a:pt x="12185" y="18896"/>
                    <a:pt x="12221" y="18966"/>
                    <a:pt x="12256" y="18975"/>
                  </a:cubicBezTo>
                  <a:cubicBezTo>
                    <a:pt x="12256" y="19037"/>
                    <a:pt x="12247" y="19205"/>
                    <a:pt x="12150" y="19134"/>
                  </a:cubicBezTo>
                  <a:cubicBezTo>
                    <a:pt x="12115" y="19152"/>
                    <a:pt x="12150" y="19178"/>
                    <a:pt x="12185" y="19196"/>
                  </a:cubicBezTo>
                  <a:cubicBezTo>
                    <a:pt x="12212" y="19222"/>
                    <a:pt x="12247" y="19240"/>
                    <a:pt x="12212" y="19267"/>
                  </a:cubicBezTo>
                  <a:cubicBezTo>
                    <a:pt x="12115" y="19311"/>
                    <a:pt x="12070" y="19152"/>
                    <a:pt x="12062" y="19055"/>
                  </a:cubicBezTo>
                  <a:cubicBezTo>
                    <a:pt x="12132" y="18993"/>
                    <a:pt x="12159" y="19081"/>
                    <a:pt x="12212" y="19072"/>
                  </a:cubicBezTo>
                  <a:close/>
                  <a:moveTo>
                    <a:pt x="12591" y="19920"/>
                  </a:moveTo>
                  <a:cubicBezTo>
                    <a:pt x="12565" y="19876"/>
                    <a:pt x="12530" y="19840"/>
                    <a:pt x="12503" y="19805"/>
                  </a:cubicBezTo>
                  <a:cubicBezTo>
                    <a:pt x="12477" y="19770"/>
                    <a:pt x="12450" y="19743"/>
                    <a:pt x="12424" y="19708"/>
                  </a:cubicBezTo>
                  <a:cubicBezTo>
                    <a:pt x="12397" y="19682"/>
                    <a:pt x="12371" y="19646"/>
                    <a:pt x="12344" y="19611"/>
                  </a:cubicBezTo>
                  <a:cubicBezTo>
                    <a:pt x="12318" y="19576"/>
                    <a:pt x="12291" y="19531"/>
                    <a:pt x="12265" y="19470"/>
                  </a:cubicBezTo>
                  <a:cubicBezTo>
                    <a:pt x="12388" y="19434"/>
                    <a:pt x="12485" y="19531"/>
                    <a:pt x="12591" y="19646"/>
                  </a:cubicBezTo>
                  <a:cubicBezTo>
                    <a:pt x="12547" y="19752"/>
                    <a:pt x="12494" y="19549"/>
                    <a:pt x="12450" y="19602"/>
                  </a:cubicBezTo>
                  <a:cubicBezTo>
                    <a:pt x="12441" y="19673"/>
                    <a:pt x="12494" y="19717"/>
                    <a:pt x="12538" y="19761"/>
                  </a:cubicBezTo>
                  <a:cubicBezTo>
                    <a:pt x="12583" y="19805"/>
                    <a:pt x="12627" y="19849"/>
                    <a:pt x="12591" y="19920"/>
                  </a:cubicBezTo>
                  <a:close/>
                  <a:moveTo>
                    <a:pt x="21306" y="23584"/>
                  </a:moveTo>
                  <a:cubicBezTo>
                    <a:pt x="21342" y="23549"/>
                    <a:pt x="21404" y="23637"/>
                    <a:pt x="21377" y="23540"/>
                  </a:cubicBezTo>
                  <a:cubicBezTo>
                    <a:pt x="21474" y="23575"/>
                    <a:pt x="21430" y="23787"/>
                    <a:pt x="21368" y="23787"/>
                  </a:cubicBezTo>
                  <a:cubicBezTo>
                    <a:pt x="21351" y="23717"/>
                    <a:pt x="21333" y="23646"/>
                    <a:pt x="21306" y="23584"/>
                  </a:cubicBezTo>
                  <a:close/>
                  <a:moveTo>
                    <a:pt x="11920" y="18507"/>
                  </a:moveTo>
                  <a:cubicBezTo>
                    <a:pt x="11964" y="18595"/>
                    <a:pt x="11920" y="18701"/>
                    <a:pt x="12026" y="18869"/>
                  </a:cubicBezTo>
                  <a:cubicBezTo>
                    <a:pt x="11964" y="18878"/>
                    <a:pt x="11956" y="18701"/>
                    <a:pt x="11876" y="18754"/>
                  </a:cubicBezTo>
                  <a:cubicBezTo>
                    <a:pt x="11876" y="18657"/>
                    <a:pt x="11823" y="18507"/>
                    <a:pt x="11920" y="18507"/>
                  </a:cubicBezTo>
                  <a:close/>
                  <a:moveTo>
                    <a:pt x="12088" y="16944"/>
                  </a:moveTo>
                  <a:cubicBezTo>
                    <a:pt x="12150" y="16988"/>
                    <a:pt x="12176" y="17359"/>
                    <a:pt x="12097" y="17465"/>
                  </a:cubicBezTo>
                  <a:cubicBezTo>
                    <a:pt x="11991" y="17509"/>
                    <a:pt x="12088" y="17395"/>
                    <a:pt x="12088" y="17350"/>
                  </a:cubicBezTo>
                  <a:cubicBezTo>
                    <a:pt x="12097" y="17236"/>
                    <a:pt x="12062" y="17050"/>
                    <a:pt x="12088" y="16944"/>
                  </a:cubicBezTo>
                  <a:close/>
                  <a:moveTo>
                    <a:pt x="12918" y="20132"/>
                  </a:moveTo>
                  <a:cubicBezTo>
                    <a:pt x="13112" y="20247"/>
                    <a:pt x="13024" y="19999"/>
                    <a:pt x="13218" y="20123"/>
                  </a:cubicBezTo>
                  <a:cubicBezTo>
                    <a:pt x="13165" y="20176"/>
                    <a:pt x="13068" y="20150"/>
                    <a:pt x="13024" y="20229"/>
                  </a:cubicBezTo>
                  <a:cubicBezTo>
                    <a:pt x="12892" y="20150"/>
                    <a:pt x="12715" y="20114"/>
                    <a:pt x="12759" y="19991"/>
                  </a:cubicBezTo>
                  <a:cubicBezTo>
                    <a:pt x="12830" y="20070"/>
                    <a:pt x="13051" y="20088"/>
                    <a:pt x="12918" y="20132"/>
                  </a:cubicBezTo>
                  <a:close/>
                  <a:moveTo>
                    <a:pt x="12159" y="17660"/>
                  </a:moveTo>
                  <a:cubicBezTo>
                    <a:pt x="12229" y="17748"/>
                    <a:pt x="12194" y="18004"/>
                    <a:pt x="12238" y="18145"/>
                  </a:cubicBezTo>
                  <a:cubicBezTo>
                    <a:pt x="12159" y="17986"/>
                    <a:pt x="12132" y="17810"/>
                    <a:pt x="12159" y="17660"/>
                  </a:cubicBezTo>
                  <a:close/>
                  <a:moveTo>
                    <a:pt x="11964" y="18110"/>
                  </a:moveTo>
                  <a:cubicBezTo>
                    <a:pt x="11929" y="18207"/>
                    <a:pt x="11991" y="18216"/>
                    <a:pt x="11973" y="18339"/>
                  </a:cubicBezTo>
                  <a:cubicBezTo>
                    <a:pt x="11920" y="18339"/>
                    <a:pt x="11929" y="18198"/>
                    <a:pt x="11867" y="18198"/>
                  </a:cubicBezTo>
                  <a:cubicBezTo>
                    <a:pt x="11876" y="18145"/>
                    <a:pt x="11912" y="18119"/>
                    <a:pt x="11964" y="18110"/>
                  </a:cubicBezTo>
                  <a:close/>
                  <a:moveTo>
                    <a:pt x="11823" y="17059"/>
                  </a:moveTo>
                  <a:cubicBezTo>
                    <a:pt x="11894" y="17077"/>
                    <a:pt x="11912" y="17006"/>
                    <a:pt x="11903" y="16891"/>
                  </a:cubicBezTo>
                  <a:cubicBezTo>
                    <a:pt x="12026" y="16997"/>
                    <a:pt x="11885" y="17227"/>
                    <a:pt x="11964" y="17395"/>
                  </a:cubicBezTo>
                  <a:cubicBezTo>
                    <a:pt x="11929" y="17430"/>
                    <a:pt x="11859" y="17430"/>
                    <a:pt x="11859" y="17518"/>
                  </a:cubicBezTo>
                  <a:cubicBezTo>
                    <a:pt x="11885" y="17633"/>
                    <a:pt x="11912" y="17474"/>
                    <a:pt x="11964" y="17509"/>
                  </a:cubicBezTo>
                  <a:cubicBezTo>
                    <a:pt x="11947" y="17545"/>
                    <a:pt x="11938" y="17607"/>
                    <a:pt x="11947" y="17668"/>
                  </a:cubicBezTo>
                  <a:cubicBezTo>
                    <a:pt x="11903" y="17713"/>
                    <a:pt x="11850" y="17554"/>
                    <a:pt x="11841" y="17677"/>
                  </a:cubicBezTo>
                  <a:cubicBezTo>
                    <a:pt x="11806" y="17668"/>
                    <a:pt x="11735" y="17474"/>
                    <a:pt x="11806" y="17439"/>
                  </a:cubicBezTo>
                  <a:cubicBezTo>
                    <a:pt x="11797" y="17350"/>
                    <a:pt x="11726" y="17386"/>
                    <a:pt x="11744" y="17271"/>
                  </a:cubicBezTo>
                  <a:cubicBezTo>
                    <a:pt x="11806" y="17253"/>
                    <a:pt x="11797" y="17333"/>
                    <a:pt x="11806" y="17395"/>
                  </a:cubicBezTo>
                  <a:cubicBezTo>
                    <a:pt x="11841" y="17403"/>
                    <a:pt x="11850" y="17359"/>
                    <a:pt x="11876" y="17350"/>
                  </a:cubicBezTo>
                  <a:cubicBezTo>
                    <a:pt x="11832" y="17200"/>
                    <a:pt x="11717" y="17156"/>
                    <a:pt x="11717" y="16935"/>
                  </a:cubicBezTo>
                  <a:cubicBezTo>
                    <a:pt x="11841" y="17041"/>
                    <a:pt x="11770" y="16874"/>
                    <a:pt x="11753" y="16759"/>
                  </a:cubicBezTo>
                  <a:cubicBezTo>
                    <a:pt x="11797" y="16759"/>
                    <a:pt x="11806" y="16812"/>
                    <a:pt x="11859" y="16803"/>
                  </a:cubicBezTo>
                  <a:cubicBezTo>
                    <a:pt x="11876" y="16935"/>
                    <a:pt x="11806" y="16927"/>
                    <a:pt x="11823" y="17059"/>
                  </a:cubicBezTo>
                  <a:close/>
                  <a:moveTo>
                    <a:pt x="12353" y="18481"/>
                  </a:moveTo>
                  <a:cubicBezTo>
                    <a:pt x="12318" y="18578"/>
                    <a:pt x="12406" y="18693"/>
                    <a:pt x="12450" y="18807"/>
                  </a:cubicBezTo>
                  <a:cubicBezTo>
                    <a:pt x="12468" y="18852"/>
                    <a:pt x="12450" y="18878"/>
                    <a:pt x="12468" y="18931"/>
                  </a:cubicBezTo>
                  <a:cubicBezTo>
                    <a:pt x="12494" y="18984"/>
                    <a:pt x="12521" y="18984"/>
                    <a:pt x="12538" y="19037"/>
                  </a:cubicBezTo>
                  <a:cubicBezTo>
                    <a:pt x="12636" y="19249"/>
                    <a:pt x="12794" y="19487"/>
                    <a:pt x="12998" y="19637"/>
                  </a:cubicBezTo>
                  <a:cubicBezTo>
                    <a:pt x="12953" y="19690"/>
                    <a:pt x="12909" y="19673"/>
                    <a:pt x="12874" y="19637"/>
                  </a:cubicBezTo>
                  <a:cubicBezTo>
                    <a:pt x="12839" y="19593"/>
                    <a:pt x="12812" y="19540"/>
                    <a:pt x="12794" y="19514"/>
                  </a:cubicBezTo>
                  <a:cubicBezTo>
                    <a:pt x="12768" y="19487"/>
                    <a:pt x="12733" y="19470"/>
                    <a:pt x="12697" y="19452"/>
                  </a:cubicBezTo>
                  <a:cubicBezTo>
                    <a:pt x="12671" y="19443"/>
                    <a:pt x="12653" y="19417"/>
                    <a:pt x="12653" y="19373"/>
                  </a:cubicBezTo>
                  <a:cubicBezTo>
                    <a:pt x="12627" y="19355"/>
                    <a:pt x="12591" y="19381"/>
                    <a:pt x="12609" y="19408"/>
                  </a:cubicBezTo>
                  <a:cubicBezTo>
                    <a:pt x="12530" y="19425"/>
                    <a:pt x="12547" y="19284"/>
                    <a:pt x="12609" y="19267"/>
                  </a:cubicBezTo>
                  <a:cubicBezTo>
                    <a:pt x="12450" y="19063"/>
                    <a:pt x="12415" y="18860"/>
                    <a:pt x="12300" y="18675"/>
                  </a:cubicBezTo>
                  <a:cubicBezTo>
                    <a:pt x="12309" y="18604"/>
                    <a:pt x="12291" y="18516"/>
                    <a:pt x="12353" y="18481"/>
                  </a:cubicBezTo>
                  <a:close/>
                  <a:moveTo>
                    <a:pt x="21483" y="24026"/>
                  </a:moveTo>
                  <a:cubicBezTo>
                    <a:pt x="21518" y="23849"/>
                    <a:pt x="21633" y="24326"/>
                    <a:pt x="21615" y="24450"/>
                  </a:cubicBezTo>
                  <a:cubicBezTo>
                    <a:pt x="21536" y="24450"/>
                    <a:pt x="21562" y="24026"/>
                    <a:pt x="21483" y="24026"/>
                  </a:cubicBezTo>
                  <a:close/>
                  <a:moveTo>
                    <a:pt x="20953" y="24776"/>
                  </a:moveTo>
                  <a:cubicBezTo>
                    <a:pt x="20944" y="24697"/>
                    <a:pt x="20989" y="24600"/>
                    <a:pt x="20953" y="24511"/>
                  </a:cubicBezTo>
                  <a:cubicBezTo>
                    <a:pt x="21006" y="24485"/>
                    <a:pt x="21006" y="24564"/>
                    <a:pt x="21006" y="24635"/>
                  </a:cubicBezTo>
                  <a:cubicBezTo>
                    <a:pt x="20997" y="24715"/>
                    <a:pt x="20980" y="24794"/>
                    <a:pt x="20980" y="24776"/>
                  </a:cubicBezTo>
                  <a:cubicBezTo>
                    <a:pt x="20980" y="24812"/>
                    <a:pt x="21042" y="24979"/>
                    <a:pt x="21077" y="25121"/>
                  </a:cubicBezTo>
                  <a:cubicBezTo>
                    <a:pt x="21103" y="25244"/>
                    <a:pt x="21094" y="25359"/>
                    <a:pt x="21147" y="25465"/>
                  </a:cubicBezTo>
                  <a:cubicBezTo>
                    <a:pt x="21103" y="25483"/>
                    <a:pt x="21112" y="25553"/>
                    <a:pt x="21139" y="25650"/>
                  </a:cubicBezTo>
                  <a:cubicBezTo>
                    <a:pt x="21033" y="25527"/>
                    <a:pt x="21086" y="25333"/>
                    <a:pt x="21050" y="25121"/>
                  </a:cubicBezTo>
                  <a:cubicBezTo>
                    <a:pt x="21024" y="24988"/>
                    <a:pt x="20962" y="24891"/>
                    <a:pt x="20953" y="24776"/>
                  </a:cubicBezTo>
                  <a:close/>
                  <a:moveTo>
                    <a:pt x="21359" y="24238"/>
                  </a:moveTo>
                  <a:cubicBezTo>
                    <a:pt x="21289" y="24300"/>
                    <a:pt x="21298" y="24079"/>
                    <a:pt x="21218" y="24185"/>
                  </a:cubicBezTo>
                  <a:cubicBezTo>
                    <a:pt x="21200" y="24105"/>
                    <a:pt x="21209" y="24052"/>
                    <a:pt x="21236" y="24017"/>
                  </a:cubicBezTo>
                  <a:cubicBezTo>
                    <a:pt x="21280" y="24096"/>
                    <a:pt x="21351" y="24035"/>
                    <a:pt x="21359" y="24238"/>
                  </a:cubicBezTo>
                  <a:close/>
                  <a:moveTo>
                    <a:pt x="21236" y="24017"/>
                  </a:moveTo>
                  <a:cubicBezTo>
                    <a:pt x="21209" y="23876"/>
                    <a:pt x="21094" y="24149"/>
                    <a:pt x="21086" y="23929"/>
                  </a:cubicBezTo>
                  <a:cubicBezTo>
                    <a:pt x="21130" y="23840"/>
                    <a:pt x="21218" y="24026"/>
                    <a:pt x="21200" y="23867"/>
                  </a:cubicBezTo>
                  <a:cubicBezTo>
                    <a:pt x="21262" y="23858"/>
                    <a:pt x="21298" y="23973"/>
                    <a:pt x="21236" y="24017"/>
                  </a:cubicBezTo>
                  <a:close/>
                  <a:moveTo>
                    <a:pt x="20874" y="24361"/>
                  </a:moveTo>
                  <a:cubicBezTo>
                    <a:pt x="20900" y="24485"/>
                    <a:pt x="20821" y="24547"/>
                    <a:pt x="20891" y="24617"/>
                  </a:cubicBezTo>
                  <a:cubicBezTo>
                    <a:pt x="20891" y="24750"/>
                    <a:pt x="20715" y="24326"/>
                    <a:pt x="20874" y="24361"/>
                  </a:cubicBezTo>
                  <a:close/>
                  <a:moveTo>
                    <a:pt x="15108" y="20291"/>
                  </a:moveTo>
                  <a:cubicBezTo>
                    <a:pt x="15284" y="20335"/>
                    <a:pt x="15258" y="20379"/>
                    <a:pt x="15399" y="20388"/>
                  </a:cubicBezTo>
                  <a:cubicBezTo>
                    <a:pt x="15355" y="20529"/>
                    <a:pt x="15161" y="20273"/>
                    <a:pt x="15143" y="20441"/>
                  </a:cubicBezTo>
                  <a:cubicBezTo>
                    <a:pt x="14993" y="20414"/>
                    <a:pt x="15108" y="20344"/>
                    <a:pt x="15108" y="20291"/>
                  </a:cubicBezTo>
                  <a:close/>
                  <a:moveTo>
                    <a:pt x="19744" y="21801"/>
                  </a:moveTo>
                  <a:cubicBezTo>
                    <a:pt x="19805" y="21801"/>
                    <a:pt x="19867" y="21810"/>
                    <a:pt x="19938" y="21836"/>
                  </a:cubicBezTo>
                  <a:cubicBezTo>
                    <a:pt x="20044" y="21862"/>
                    <a:pt x="20141" y="21898"/>
                    <a:pt x="20238" y="21942"/>
                  </a:cubicBezTo>
                  <a:cubicBezTo>
                    <a:pt x="20441" y="22021"/>
                    <a:pt x="20635" y="22110"/>
                    <a:pt x="20803" y="22180"/>
                  </a:cubicBezTo>
                  <a:cubicBezTo>
                    <a:pt x="21077" y="22286"/>
                    <a:pt x="21280" y="22313"/>
                    <a:pt x="21404" y="22472"/>
                  </a:cubicBezTo>
                  <a:cubicBezTo>
                    <a:pt x="21386" y="22498"/>
                    <a:pt x="21333" y="22463"/>
                    <a:pt x="21262" y="22419"/>
                  </a:cubicBezTo>
                  <a:cubicBezTo>
                    <a:pt x="21192" y="22375"/>
                    <a:pt x="21112" y="22322"/>
                    <a:pt x="21042" y="22295"/>
                  </a:cubicBezTo>
                  <a:cubicBezTo>
                    <a:pt x="20927" y="22242"/>
                    <a:pt x="20812" y="22233"/>
                    <a:pt x="20715" y="22198"/>
                  </a:cubicBezTo>
                  <a:cubicBezTo>
                    <a:pt x="20618" y="22163"/>
                    <a:pt x="20635" y="22136"/>
                    <a:pt x="20609" y="22127"/>
                  </a:cubicBezTo>
                  <a:cubicBezTo>
                    <a:pt x="20538" y="22092"/>
                    <a:pt x="20326" y="22092"/>
                    <a:pt x="20300" y="21986"/>
                  </a:cubicBezTo>
                  <a:cubicBezTo>
                    <a:pt x="19955" y="21924"/>
                    <a:pt x="19929" y="21915"/>
                    <a:pt x="19744" y="21801"/>
                  </a:cubicBezTo>
                  <a:close/>
                  <a:moveTo>
                    <a:pt x="21147" y="24971"/>
                  </a:moveTo>
                  <a:cubicBezTo>
                    <a:pt x="21103" y="24935"/>
                    <a:pt x="21086" y="24838"/>
                    <a:pt x="21059" y="24759"/>
                  </a:cubicBezTo>
                  <a:cubicBezTo>
                    <a:pt x="21139" y="24715"/>
                    <a:pt x="21174" y="24891"/>
                    <a:pt x="21147" y="24971"/>
                  </a:cubicBezTo>
                  <a:close/>
                  <a:moveTo>
                    <a:pt x="21607" y="25324"/>
                  </a:moveTo>
                  <a:cubicBezTo>
                    <a:pt x="21589" y="25394"/>
                    <a:pt x="21589" y="25500"/>
                    <a:pt x="21589" y="25589"/>
                  </a:cubicBezTo>
                  <a:cubicBezTo>
                    <a:pt x="21359" y="25509"/>
                    <a:pt x="21368" y="25094"/>
                    <a:pt x="21306" y="24803"/>
                  </a:cubicBezTo>
                  <a:cubicBezTo>
                    <a:pt x="21289" y="24759"/>
                    <a:pt x="21253" y="24776"/>
                    <a:pt x="21218" y="24776"/>
                  </a:cubicBezTo>
                  <a:cubicBezTo>
                    <a:pt x="21236" y="24741"/>
                    <a:pt x="21245" y="24706"/>
                    <a:pt x="21245" y="24679"/>
                  </a:cubicBezTo>
                  <a:cubicBezTo>
                    <a:pt x="21236" y="24644"/>
                    <a:pt x="21227" y="24609"/>
                    <a:pt x="21218" y="24582"/>
                  </a:cubicBezTo>
                  <a:cubicBezTo>
                    <a:pt x="21183" y="24511"/>
                    <a:pt x="21139" y="24450"/>
                    <a:pt x="21112" y="24370"/>
                  </a:cubicBezTo>
                  <a:cubicBezTo>
                    <a:pt x="21077" y="24229"/>
                    <a:pt x="21165" y="24220"/>
                    <a:pt x="21147" y="24105"/>
                  </a:cubicBezTo>
                  <a:cubicBezTo>
                    <a:pt x="21192" y="24167"/>
                    <a:pt x="21200" y="24264"/>
                    <a:pt x="21209" y="24352"/>
                  </a:cubicBezTo>
                  <a:cubicBezTo>
                    <a:pt x="21218" y="24450"/>
                    <a:pt x="21218" y="24538"/>
                    <a:pt x="21271" y="24626"/>
                  </a:cubicBezTo>
                  <a:cubicBezTo>
                    <a:pt x="21324" y="24706"/>
                    <a:pt x="21412" y="24688"/>
                    <a:pt x="21439" y="24820"/>
                  </a:cubicBezTo>
                  <a:cubicBezTo>
                    <a:pt x="21404" y="24847"/>
                    <a:pt x="21386" y="24794"/>
                    <a:pt x="21359" y="24794"/>
                  </a:cubicBezTo>
                  <a:cubicBezTo>
                    <a:pt x="21448" y="25041"/>
                    <a:pt x="21395" y="25368"/>
                    <a:pt x="21607" y="25324"/>
                  </a:cubicBezTo>
                  <a:close/>
                  <a:moveTo>
                    <a:pt x="22013" y="24432"/>
                  </a:moveTo>
                  <a:cubicBezTo>
                    <a:pt x="22048" y="24441"/>
                    <a:pt x="22075" y="24467"/>
                    <a:pt x="22092" y="24503"/>
                  </a:cubicBezTo>
                  <a:cubicBezTo>
                    <a:pt x="22119" y="24520"/>
                    <a:pt x="22128" y="24547"/>
                    <a:pt x="22145" y="24582"/>
                  </a:cubicBezTo>
                  <a:cubicBezTo>
                    <a:pt x="22163" y="24644"/>
                    <a:pt x="22172" y="24732"/>
                    <a:pt x="22172" y="24820"/>
                  </a:cubicBezTo>
                  <a:cubicBezTo>
                    <a:pt x="22234" y="24856"/>
                    <a:pt x="22348" y="25147"/>
                    <a:pt x="22216" y="25147"/>
                  </a:cubicBezTo>
                  <a:cubicBezTo>
                    <a:pt x="22189" y="25032"/>
                    <a:pt x="22145" y="24900"/>
                    <a:pt x="22101" y="24776"/>
                  </a:cubicBezTo>
                  <a:cubicBezTo>
                    <a:pt x="22075" y="24715"/>
                    <a:pt x="22057" y="24653"/>
                    <a:pt x="22048" y="24600"/>
                  </a:cubicBezTo>
                  <a:cubicBezTo>
                    <a:pt x="22039" y="24573"/>
                    <a:pt x="22030" y="24547"/>
                    <a:pt x="22030" y="24529"/>
                  </a:cubicBezTo>
                  <a:cubicBezTo>
                    <a:pt x="22022" y="24503"/>
                    <a:pt x="22022" y="24458"/>
                    <a:pt x="22013" y="24432"/>
                  </a:cubicBezTo>
                  <a:close/>
                  <a:moveTo>
                    <a:pt x="26975" y="12847"/>
                  </a:moveTo>
                  <a:cubicBezTo>
                    <a:pt x="26922" y="12627"/>
                    <a:pt x="26957" y="12282"/>
                    <a:pt x="26922" y="12044"/>
                  </a:cubicBezTo>
                  <a:cubicBezTo>
                    <a:pt x="26993" y="12265"/>
                    <a:pt x="26993" y="12591"/>
                    <a:pt x="26975" y="12847"/>
                  </a:cubicBezTo>
                  <a:close/>
                  <a:moveTo>
                    <a:pt x="10004" y="14119"/>
                  </a:moveTo>
                  <a:cubicBezTo>
                    <a:pt x="10093" y="14119"/>
                    <a:pt x="10075" y="14234"/>
                    <a:pt x="10075" y="14313"/>
                  </a:cubicBezTo>
                  <a:cubicBezTo>
                    <a:pt x="9987" y="14313"/>
                    <a:pt x="10013" y="14198"/>
                    <a:pt x="10004" y="14119"/>
                  </a:cubicBezTo>
                  <a:close/>
                  <a:moveTo>
                    <a:pt x="10190" y="14331"/>
                  </a:moveTo>
                  <a:cubicBezTo>
                    <a:pt x="10163" y="14225"/>
                    <a:pt x="10146" y="14119"/>
                    <a:pt x="10110" y="14022"/>
                  </a:cubicBezTo>
                  <a:cubicBezTo>
                    <a:pt x="10146" y="14004"/>
                    <a:pt x="10190" y="14075"/>
                    <a:pt x="10216" y="14163"/>
                  </a:cubicBezTo>
                  <a:cubicBezTo>
                    <a:pt x="10234" y="14242"/>
                    <a:pt x="10243" y="14331"/>
                    <a:pt x="10190" y="14331"/>
                  </a:cubicBezTo>
                  <a:close/>
                  <a:moveTo>
                    <a:pt x="9925" y="14348"/>
                  </a:moveTo>
                  <a:cubicBezTo>
                    <a:pt x="9837" y="14340"/>
                    <a:pt x="9872" y="14269"/>
                    <a:pt x="9863" y="14189"/>
                  </a:cubicBezTo>
                  <a:cubicBezTo>
                    <a:pt x="9925" y="14172"/>
                    <a:pt x="9951" y="14295"/>
                    <a:pt x="9925" y="14348"/>
                  </a:cubicBezTo>
                  <a:close/>
                  <a:moveTo>
                    <a:pt x="9077" y="12309"/>
                  </a:moveTo>
                  <a:cubicBezTo>
                    <a:pt x="9015" y="12335"/>
                    <a:pt x="8927" y="12159"/>
                    <a:pt x="8856" y="12097"/>
                  </a:cubicBezTo>
                  <a:cubicBezTo>
                    <a:pt x="8962" y="12061"/>
                    <a:pt x="8989" y="12220"/>
                    <a:pt x="9077" y="12309"/>
                  </a:cubicBezTo>
                  <a:close/>
                  <a:moveTo>
                    <a:pt x="9704" y="14454"/>
                  </a:moveTo>
                  <a:cubicBezTo>
                    <a:pt x="9784" y="14675"/>
                    <a:pt x="9739" y="14799"/>
                    <a:pt x="9775" y="14993"/>
                  </a:cubicBezTo>
                  <a:cubicBezTo>
                    <a:pt x="9669" y="14940"/>
                    <a:pt x="9775" y="15152"/>
                    <a:pt x="9669" y="15099"/>
                  </a:cubicBezTo>
                  <a:cubicBezTo>
                    <a:pt x="9686" y="15046"/>
                    <a:pt x="9686" y="14984"/>
                    <a:pt x="9678" y="14931"/>
                  </a:cubicBezTo>
                  <a:cubicBezTo>
                    <a:pt x="9678" y="14887"/>
                    <a:pt x="9669" y="14834"/>
                    <a:pt x="9678" y="14790"/>
                  </a:cubicBezTo>
                  <a:cubicBezTo>
                    <a:pt x="9678" y="14781"/>
                    <a:pt x="9722" y="14790"/>
                    <a:pt x="9731" y="14781"/>
                  </a:cubicBezTo>
                  <a:cubicBezTo>
                    <a:pt x="9748" y="14755"/>
                    <a:pt x="9695" y="14657"/>
                    <a:pt x="9704" y="14622"/>
                  </a:cubicBezTo>
                  <a:cubicBezTo>
                    <a:pt x="9678" y="14569"/>
                    <a:pt x="9669" y="14631"/>
                    <a:pt x="9598" y="14604"/>
                  </a:cubicBezTo>
                  <a:cubicBezTo>
                    <a:pt x="9633" y="14560"/>
                    <a:pt x="9625" y="14516"/>
                    <a:pt x="9616" y="14472"/>
                  </a:cubicBezTo>
                  <a:cubicBezTo>
                    <a:pt x="9598" y="14428"/>
                    <a:pt x="9580" y="14384"/>
                    <a:pt x="9589" y="14322"/>
                  </a:cubicBezTo>
                  <a:cubicBezTo>
                    <a:pt x="9580" y="14295"/>
                    <a:pt x="9563" y="14313"/>
                    <a:pt x="9563" y="14331"/>
                  </a:cubicBezTo>
                  <a:cubicBezTo>
                    <a:pt x="9483" y="14322"/>
                    <a:pt x="9572" y="14251"/>
                    <a:pt x="9563" y="14216"/>
                  </a:cubicBezTo>
                  <a:cubicBezTo>
                    <a:pt x="9616" y="14181"/>
                    <a:pt x="9678" y="14366"/>
                    <a:pt x="9686" y="14269"/>
                  </a:cubicBezTo>
                  <a:cubicBezTo>
                    <a:pt x="9766" y="14313"/>
                    <a:pt x="9686" y="14428"/>
                    <a:pt x="9607" y="14384"/>
                  </a:cubicBezTo>
                  <a:cubicBezTo>
                    <a:pt x="9642" y="14401"/>
                    <a:pt x="9633" y="14490"/>
                    <a:pt x="9704" y="14454"/>
                  </a:cubicBezTo>
                  <a:close/>
                  <a:moveTo>
                    <a:pt x="10340" y="15117"/>
                  </a:moveTo>
                  <a:cubicBezTo>
                    <a:pt x="10243" y="15090"/>
                    <a:pt x="10278" y="14834"/>
                    <a:pt x="10252" y="14693"/>
                  </a:cubicBezTo>
                  <a:cubicBezTo>
                    <a:pt x="10313" y="14728"/>
                    <a:pt x="10313" y="14799"/>
                    <a:pt x="10313" y="14869"/>
                  </a:cubicBezTo>
                  <a:cubicBezTo>
                    <a:pt x="10304" y="14949"/>
                    <a:pt x="10304" y="15037"/>
                    <a:pt x="10340" y="15117"/>
                  </a:cubicBezTo>
                  <a:close/>
                  <a:moveTo>
                    <a:pt x="8335" y="12017"/>
                  </a:moveTo>
                  <a:cubicBezTo>
                    <a:pt x="8388" y="11982"/>
                    <a:pt x="8353" y="11911"/>
                    <a:pt x="8327" y="11850"/>
                  </a:cubicBezTo>
                  <a:cubicBezTo>
                    <a:pt x="8282" y="11832"/>
                    <a:pt x="8247" y="11832"/>
                    <a:pt x="8212" y="11841"/>
                  </a:cubicBezTo>
                  <a:cubicBezTo>
                    <a:pt x="8150" y="11752"/>
                    <a:pt x="8132" y="11691"/>
                    <a:pt x="8026" y="11593"/>
                  </a:cubicBezTo>
                  <a:cubicBezTo>
                    <a:pt x="8150" y="11629"/>
                    <a:pt x="8106" y="11549"/>
                    <a:pt x="8212" y="11602"/>
                  </a:cubicBezTo>
                  <a:cubicBezTo>
                    <a:pt x="8300" y="11761"/>
                    <a:pt x="8185" y="11620"/>
                    <a:pt x="8132" y="11673"/>
                  </a:cubicBezTo>
                  <a:cubicBezTo>
                    <a:pt x="8247" y="11779"/>
                    <a:pt x="8327" y="11708"/>
                    <a:pt x="8459" y="11920"/>
                  </a:cubicBezTo>
                  <a:cubicBezTo>
                    <a:pt x="8335" y="12000"/>
                    <a:pt x="8459" y="12026"/>
                    <a:pt x="8565" y="12167"/>
                  </a:cubicBezTo>
                  <a:cubicBezTo>
                    <a:pt x="8477" y="12238"/>
                    <a:pt x="8362" y="12132"/>
                    <a:pt x="8238" y="11991"/>
                  </a:cubicBezTo>
                  <a:cubicBezTo>
                    <a:pt x="8256" y="11947"/>
                    <a:pt x="8291" y="11982"/>
                    <a:pt x="8335" y="12017"/>
                  </a:cubicBezTo>
                  <a:close/>
                  <a:moveTo>
                    <a:pt x="9934" y="15019"/>
                  </a:moveTo>
                  <a:cubicBezTo>
                    <a:pt x="9987" y="15055"/>
                    <a:pt x="9916" y="15223"/>
                    <a:pt x="9942" y="15364"/>
                  </a:cubicBezTo>
                  <a:cubicBezTo>
                    <a:pt x="9863" y="15346"/>
                    <a:pt x="9925" y="15108"/>
                    <a:pt x="9934" y="15019"/>
                  </a:cubicBezTo>
                  <a:close/>
                  <a:moveTo>
                    <a:pt x="9527" y="14710"/>
                  </a:moveTo>
                  <a:cubicBezTo>
                    <a:pt x="9474" y="14719"/>
                    <a:pt x="9501" y="14596"/>
                    <a:pt x="9483" y="14560"/>
                  </a:cubicBezTo>
                  <a:cubicBezTo>
                    <a:pt x="9580" y="14551"/>
                    <a:pt x="9572" y="14649"/>
                    <a:pt x="9527" y="14710"/>
                  </a:cubicBezTo>
                  <a:close/>
                  <a:moveTo>
                    <a:pt x="7744" y="11435"/>
                  </a:moveTo>
                  <a:cubicBezTo>
                    <a:pt x="7673" y="11399"/>
                    <a:pt x="7603" y="11408"/>
                    <a:pt x="7514" y="11293"/>
                  </a:cubicBezTo>
                  <a:cubicBezTo>
                    <a:pt x="7567" y="11240"/>
                    <a:pt x="7664" y="11364"/>
                    <a:pt x="7744" y="11435"/>
                  </a:cubicBezTo>
                  <a:close/>
                  <a:moveTo>
                    <a:pt x="6949" y="10543"/>
                  </a:moveTo>
                  <a:cubicBezTo>
                    <a:pt x="6967" y="10578"/>
                    <a:pt x="6984" y="10613"/>
                    <a:pt x="7020" y="10658"/>
                  </a:cubicBezTo>
                  <a:cubicBezTo>
                    <a:pt x="6949" y="10622"/>
                    <a:pt x="6879" y="10640"/>
                    <a:pt x="6790" y="10534"/>
                  </a:cubicBezTo>
                  <a:cubicBezTo>
                    <a:pt x="6834" y="10499"/>
                    <a:pt x="6905" y="10578"/>
                    <a:pt x="6949" y="10543"/>
                  </a:cubicBezTo>
                  <a:close/>
                  <a:moveTo>
                    <a:pt x="10340" y="15275"/>
                  </a:moveTo>
                  <a:cubicBezTo>
                    <a:pt x="10340" y="15841"/>
                    <a:pt x="10340" y="16000"/>
                    <a:pt x="10296" y="16600"/>
                  </a:cubicBezTo>
                  <a:cubicBezTo>
                    <a:pt x="10252" y="16741"/>
                    <a:pt x="10278" y="16441"/>
                    <a:pt x="10278" y="16335"/>
                  </a:cubicBezTo>
                  <a:cubicBezTo>
                    <a:pt x="10278" y="16008"/>
                    <a:pt x="10304" y="15514"/>
                    <a:pt x="10287" y="15196"/>
                  </a:cubicBezTo>
                  <a:cubicBezTo>
                    <a:pt x="10331" y="15178"/>
                    <a:pt x="10340" y="15231"/>
                    <a:pt x="10340" y="15275"/>
                  </a:cubicBezTo>
                  <a:close/>
                  <a:moveTo>
                    <a:pt x="5660" y="9466"/>
                  </a:moveTo>
                  <a:cubicBezTo>
                    <a:pt x="5510" y="9360"/>
                    <a:pt x="5572" y="9315"/>
                    <a:pt x="5642" y="9289"/>
                  </a:cubicBezTo>
                  <a:cubicBezTo>
                    <a:pt x="5748" y="9360"/>
                    <a:pt x="5660" y="9404"/>
                    <a:pt x="5660" y="9466"/>
                  </a:cubicBezTo>
                  <a:close/>
                  <a:moveTo>
                    <a:pt x="3903" y="8521"/>
                  </a:moveTo>
                  <a:cubicBezTo>
                    <a:pt x="3806" y="8459"/>
                    <a:pt x="3753" y="8397"/>
                    <a:pt x="3815" y="8344"/>
                  </a:cubicBezTo>
                  <a:cubicBezTo>
                    <a:pt x="3912" y="8415"/>
                    <a:pt x="3965" y="8477"/>
                    <a:pt x="3903" y="8521"/>
                  </a:cubicBezTo>
                  <a:close/>
                  <a:moveTo>
                    <a:pt x="5280" y="9536"/>
                  </a:moveTo>
                  <a:cubicBezTo>
                    <a:pt x="5060" y="9421"/>
                    <a:pt x="4821" y="9209"/>
                    <a:pt x="4618" y="8998"/>
                  </a:cubicBezTo>
                  <a:cubicBezTo>
                    <a:pt x="4512" y="8900"/>
                    <a:pt x="4486" y="8998"/>
                    <a:pt x="4371" y="8874"/>
                  </a:cubicBezTo>
                  <a:cubicBezTo>
                    <a:pt x="4397" y="8865"/>
                    <a:pt x="4424" y="8883"/>
                    <a:pt x="4441" y="8865"/>
                  </a:cubicBezTo>
                  <a:cubicBezTo>
                    <a:pt x="4265" y="8697"/>
                    <a:pt x="4159" y="8689"/>
                    <a:pt x="4018" y="8609"/>
                  </a:cubicBezTo>
                  <a:cubicBezTo>
                    <a:pt x="4141" y="8538"/>
                    <a:pt x="4000" y="8432"/>
                    <a:pt x="3929" y="8344"/>
                  </a:cubicBezTo>
                  <a:cubicBezTo>
                    <a:pt x="4097" y="8309"/>
                    <a:pt x="4265" y="8591"/>
                    <a:pt x="4300" y="8689"/>
                  </a:cubicBezTo>
                  <a:cubicBezTo>
                    <a:pt x="4380" y="8627"/>
                    <a:pt x="4609" y="8671"/>
                    <a:pt x="4680" y="8777"/>
                  </a:cubicBezTo>
                  <a:cubicBezTo>
                    <a:pt x="4653" y="8847"/>
                    <a:pt x="4530" y="8697"/>
                    <a:pt x="4486" y="8733"/>
                  </a:cubicBezTo>
                  <a:cubicBezTo>
                    <a:pt x="4477" y="8821"/>
                    <a:pt x="4618" y="8812"/>
                    <a:pt x="4645" y="8821"/>
                  </a:cubicBezTo>
                  <a:cubicBezTo>
                    <a:pt x="4662" y="8865"/>
                    <a:pt x="4830" y="8918"/>
                    <a:pt x="4856" y="8971"/>
                  </a:cubicBezTo>
                  <a:cubicBezTo>
                    <a:pt x="4856" y="8980"/>
                    <a:pt x="4821" y="9015"/>
                    <a:pt x="4821" y="9015"/>
                  </a:cubicBezTo>
                  <a:cubicBezTo>
                    <a:pt x="4865" y="9051"/>
                    <a:pt x="4927" y="9042"/>
                    <a:pt x="4998" y="9077"/>
                  </a:cubicBezTo>
                  <a:cubicBezTo>
                    <a:pt x="5051" y="9112"/>
                    <a:pt x="5024" y="9139"/>
                    <a:pt x="5042" y="9156"/>
                  </a:cubicBezTo>
                  <a:cubicBezTo>
                    <a:pt x="5095" y="9192"/>
                    <a:pt x="5174" y="9174"/>
                    <a:pt x="5210" y="9280"/>
                  </a:cubicBezTo>
                  <a:cubicBezTo>
                    <a:pt x="5219" y="9307"/>
                    <a:pt x="5254" y="9333"/>
                    <a:pt x="5263" y="9360"/>
                  </a:cubicBezTo>
                  <a:cubicBezTo>
                    <a:pt x="5280" y="9413"/>
                    <a:pt x="5113" y="9404"/>
                    <a:pt x="5280" y="9536"/>
                  </a:cubicBezTo>
                  <a:close/>
                  <a:moveTo>
                    <a:pt x="5201" y="9368"/>
                  </a:moveTo>
                  <a:cubicBezTo>
                    <a:pt x="5033" y="9271"/>
                    <a:pt x="5015" y="9051"/>
                    <a:pt x="4892" y="9201"/>
                  </a:cubicBezTo>
                  <a:cubicBezTo>
                    <a:pt x="5007" y="9280"/>
                    <a:pt x="5139" y="9430"/>
                    <a:pt x="5201" y="9368"/>
                  </a:cubicBezTo>
                  <a:close/>
                  <a:moveTo>
                    <a:pt x="8159" y="11302"/>
                  </a:moveTo>
                  <a:cubicBezTo>
                    <a:pt x="8247" y="11267"/>
                    <a:pt x="8335" y="11435"/>
                    <a:pt x="8388" y="11514"/>
                  </a:cubicBezTo>
                  <a:cubicBezTo>
                    <a:pt x="8327" y="11541"/>
                    <a:pt x="8229" y="11364"/>
                    <a:pt x="8159" y="11302"/>
                  </a:cubicBezTo>
                  <a:close/>
                  <a:moveTo>
                    <a:pt x="8000" y="11329"/>
                  </a:moveTo>
                  <a:cubicBezTo>
                    <a:pt x="8106" y="11355"/>
                    <a:pt x="8247" y="11593"/>
                    <a:pt x="8371" y="11699"/>
                  </a:cubicBezTo>
                  <a:cubicBezTo>
                    <a:pt x="8265" y="11673"/>
                    <a:pt x="8124" y="11435"/>
                    <a:pt x="8000" y="11329"/>
                  </a:cubicBezTo>
                  <a:close/>
                  <a:moveTo>
                    <a:pt x="3664" y="7355"/>
                  </a:moveTo>
                  <a:cubicBezTo>
                    <a:pt x="3541" y="7364"/>
                    <a:pt x="3514" y="7249"/>
                    <a:pt x="3364" y="7134"/>
                  </a:cubicBezTo>
                  <a:cubicBezTo>
                    <a:pt x="3302" y="7020"/>
                    <a:pt x="3585" y="7302"/>
                    <a:pt x="3664" y="7355"/>
                  </a:cubicBezTo>
                  <a:close/>
                  <a:moveTo>
                    <a:pt x="4883" y="8300"/>
                  </a:moveTo>
                  <a:cubicBezTo>
                    <a:pt x="4733" y="8238"/>
                    <a:pt x="4565" y="8088"/>
                    <a:pt x="4371" y="7938"/>
                  </a:cubicBezTo>
                  <a:cubicBezTo>
                    <a:pt x="4203" y="7823"/>
                    <a:pt x="3629" y="7346"/>
                    <a:pt x="3956" y="7585"/>
                  </a:cubicBezTo>
                  <a:cubicBezTo>
                    <a:pt x="4203" y="7770"/>
                    <a:pt x="4627" y="8115"/>
                    <a:pt x="4883" y="8300"/>
                  </a:cubicBezTo>
                  <a:close/>
                  <a:moveTo>
                    <a:pt x="8433" y="1960"/>
                  </a:moveTo>
                  <a:cubicBezTo>
                    <a:pt x="8547" y="2075"/>
                    <a:pt x="8088" y="1951"/>
                    <a:pt x="7938" y="2004"/>
                  </a:cubicBezTo>
                  <a:cubicBezTo>
                    <a:pt x="8035" y="1943"/>
                    <a:pt x="8203" y="1898"/>
                    <a:pt x="8300" y="1987"/>
                  </a:cubicBezTo>
                  <a:cubicBezTo>
                    <a:pt x="8362" y="1987"/>
                    <a:pt x="8424" y="1987"/>
                    <a:pt x="8433" y="1960"/>
                  </a:cubicBezTo>
                  <a:close/>
                  <a:moveTo>
                    <a:pt x="9095" y="2049"/>
                  </a:moveTo>
                  <a:cubicBezTo>
                    <a:pt x="8936" y="2031"/>
                    <a:pt x="8777" y="2004"/>
                    <a:pt x="8565" y="2013"/>
                  </a:cubicBezTo>
                  <a:cubicBezTo>
                    <a:pt x="8680" y="1951"/>
                    <a:pt x="9077" y="1934"/>
                    <a:pt x="9095" y="2049"/>
                  </a:cubicBezTo>
                  <a:close/>
                  <a:moveTo>
                    <a:pt x="9395" y="2269"/>
                  </a:moveTo>
                  <a:cubicBezTo>
                    <a:pt x="9510" y="2269"/>
                    <a:pt x="9404" y="2358"/>
                    <a:pt x="9395" y="2375"/>
                  </a:cubicBezTo>
                  <a:cubicBezTo>
                    <a:pt x="9280" y="2375"/>
                    <a:pt x="9254" y="2331"/>
                    <a:pt x="9174" y="2313"/>
                  </a:cubicBezTo>
                  <a:cubicBezTo>
                    <a:pt x="9210" y="2243"/>
                    <a:pt x="9377" y="2375"/>
                    <a:pt x="9395" y="2269"/>
                  </a:cubicBezTo>
                  <a:close/>
                  <a:moveTo>
                    <a:pt x="10260" y="16971"/>
                  </a:moveTo>
                  <a:cubicBezTo>
                    <a:pt x="10304" y="17103"/>
                    <a:pt x="10304" y="17545"/>
                    <a:pt x="10278" y="17695"/>
                  </a:cubicBezTo>
                  <a:cubicBezTo>
                    <a:pt x="10190" y="17465"/>
                    <a:pt x="10260" y="17112"/>
                    <a:pt x="10260" y="16971"/>
                  </a:cubicBezTo>
                  <a:close/>
                  <a:moveTo>
                    <a:pt x="3947" y="8256"/>
                  </a:moveTo>
                  <a:cubicBezTo>
                    <a:pt x="3788" y="8424"/>
                    <a:pt x="3479" y="8185"/>
                    <a:pt x="3311" y="7920"/>
                  </a:cubicBezTo>
                  <a:cubicBezTo>
                    <a:pt x="3249" y="7885"/>
                    <a:pt x="3276" y="7956"/>
                    <a:pt x="3311" y="7991"/>
                  </a:cubicBezTo>
                  <a:cubicBezTo>
                    <a:pt x="3152" y="7964"/>
                    <a:pt x="3099" y="7761"/>
                    <a:pt x="3011" y="7673"/>
                  </a:cubicBezTo>
                  <a:cubicBezTo>
                    <a:pt x="2967" y="7638"/>
                    <a:pt x="2976" y="7682"/>
                    <a:pt x="2993" y="7691"/>
                  </a:cubicBezTo>
                  <a:cubicBezTo>
                    <a:pt x="2887" y="7647"/>
                    <a:pt x="2649" y="7426"/>
                    <a:pt x="2614" y="7311"/>
                  </a:cubicBezTo>
                  <a:cubicBezTo>
                    <a:pt x="2525" y="7293"/>
                    <a:pt x="2393" y="7126"/>
                    <a:pt x="2349" y="7214"/>
                  </a:cubicBezTo>
                  <a:cubicBezTo>
                    <a:pt x="2261" y="7020"/>
                    <a:pt x="2075" y="6887"/>
                    <a:pt x="1863" y="6675"/>
                  </a:cubicBezTo>
                  <a:cubicBezTo>
                    <a:pt x="1801" y="6561"/>
                    <a:pt x="1890" y="6499"/>
                    <a:pt x="1757" y="6349"/>
                  </a:cubicBezTo>
                  <a:cubicBezTo>
                    <a:pt x="1634" y="6287"/>
                    <a:pt x="1907" y="6614"/>
                    <a:pt x="1704" y="6534"/>
                  </a:cubicBezTo>
                  <a:cubicBezTo>
                    <a:pt x="1625" y="6455"/>
                    <a:pt x="1598" y="6402"/>
                    <a:pt x="1642" y="6375"/>
                  </a:cubicBezTo>
                  <a:cubicBezTo>
                    <a:pt x="1607" y="6340"/>
                    <a:pt x="1581" y="6304"/>
                    <a:pt x="1554" y="6269"/>
                  </a:cubicBezTo>
                  <a:cubicBezTo>
                    <a:pt x="1519" y="6225"/>
                    <a:pt x="1484" y="6181"/>
                    <a:pt x="1448" y="6137"/>
                  </a:cubicBezTo>
                  <a:cubicBezTo>
                    <a:pt x="1369" y="6040"/>
                    <a:pt x="1289" y="5916"/>
                    <a:pt x="1219" y="5801"/>
                  </a:cubicBezTo>
                  <a:cubicBezTo>
                    <a:pt x="1060" y="5580"/>
                    <a:pt x="936" y="5360"/>
                    <a:pt x="812" y="5218"/>
                  </a:cubicBezTo>
                  <a:cubicBezTo>
                    <a:pt x="733" y="5077"/>
                    <a:pt x="733" y="5006"/>
                    <a:pt x="795" y="5006"/>
                  </a:cubicBezTo>
                  <a:cubicBezTo>
                    <a:pt x="724" y="4971"/>
                    <a:pt x="636" y="4865"/>
                    <a:pt x="565" y="4724"/>
                  </a:cubicBezTo>
                  <a:cubicBezTo>
                    <a:pt x="530" y="4653"/>
                    <a:pt x="503" y="4574"/>
                    <a:pt x="468" y="4494"/>
                  </a:cubicBezTo>
                  <a:cubicBezTo>
                    <a:pt x="442" y="4415"/>
                    <a:pt x="415" y="4335"/>
                    <a:pt x="397" y="4256"/>
                  </a:cubicBezTo>
                  <a:cubicBezTo>
                    <a:pt x="309" y="4194"/>
                    <a:pt x="221" y="3903"/>
                    <a:pt x="150" y="3735"/>
                  </a:cubicBezTo>
                  <a:cubicBezTo>
                    <a:pt x="203" y="3709"/>
                    <a:pt x="230" y="3832"/>
                    <a:pt x="265" y="3929"/>
                  </a:cubicBezTo>
                  <a:cubicBezTo>
                    <a:pt x="283" y="3850"/>
                    <a:pt x="247" y="3753"/>
                    <a:pt x="203" y="3647"/>
                  </a:cubicBezTo>
                  <a:cubicBezTo>
                    <a:pt x="186" y="3594"/>
                    <a:pt x="168" y="3541"/>
                    <a:pt x="150" y="3497"/>
                  </a:cubicBezTo>
                  <a:cubicBezTo>
                    <a:pt x="141" y="3444"/>
                    <a:pt x="141" y="3399"/>
                    <a:pt x="150" y="3355"/>
                  </a:cubicBezTo>
                  <a:cubicBezTo>
                    <a:pt x="133" y="3285"/>
                    <a:pt x="115" y="3320"/>
                    <a:pt x="115" y="3355"/>
                  </a:cubicBezTo>
                  <a:cubicBezTo>
                    <a:pt x="0" y="3267"/>
                    <a:pt x="124" y="3249"/>
                    <a:pt x="115" y="3170"/>
                  </a:cubicBezTo>
                  <a:cubicBezTo>
                    <a:pt x="115" y="3170"/>
                    <a:pt x="106" y="3152"/>
                    <a:pt x="106" y="3126"/>
                  </a:cubicBezTo>
                  <a:cubicBezTo>
                    <a:pt x="97" y="3099"/>
                    <a:pt x="88" y="3064"/>
                    <a:pt x="88" y="3020"/>
                  </a:cubicBezTo>
                  <a:cubicBezTo>
                    <a:pt x="80" y="2949"/>
                    <a:pt x="71" y="2870"/>
                    <a:pt x="71" y="2852"/>
                  </a:cubicBezTo>
                  <a:cubicBezTo>
                    <a:pt x="71" y="2746"/>
                    <a:pt x="44" y="2631"/>
                    <a:pt x="44" y="2534"/>
                  </a:cubicBezTo>
                  <a:cubicBezTo>
                    <a:pt x="53" y="2464"/>
                    <a:pt x="97" y="2375"/>
                    <a:pt x="97" y="2375"/>
                  </a:cubicBezTo>
                  <a:cubicBezTo>
                    <a:pt x="97" y="2340"/>
                    <a:pt x="80" y="2296"/>
                    <a:pt x="62" y="2243"/>
                  </a:cubicBezTo>
                  <a:cubicBezTo>
                    <a:pt x="44" y="2199"/>
                    <a:pt x="27" y="2146"/>
                    <a:pt x="27" y="2093"/>
                  </a:cubicBezTo>
                  <a:cubicBezTo>
                    <a:pt x="18" y="1996"/>
                    <a:pt x="62" y="1996"/>
                    <a:pt x="62" y="1925"/>
                  </a:cubicBezTo>
                  <a:cubicBezTo>
                    <a:pt x="62" y="1872"/>
                    <a:pt x="35" y="1845"/>
                    <a:pt x="44" y="1792"/>
                  </a:cubicBezTo>
                  <a:cubicBezTo>
                    <a:pt x="80" y="1554"/>
                    <a:pt x="150" y="1430"/>
                    <a:pt x="133" y="1254"/>
                  </a:cubicBezTo>
                  <a:cubicBezTo>
                    <a:pt x="133" y="1236"/>
                    <a:pt x="97" y="1333"/>
                    <a:pt x="88" y="1395"/>
                  </a:cubicBezTo>
                  <a:cubicBezTo>
                    <a:pt x="88" y="1245"/>
                    <a:pt x="115" y="1104"/>
                    <a:pt x="141" y="971"/>
                  </a:cubicBezTo>
                  <a:cubicBezTo>
                    <a:pt x="159" y="901"/>
                    <a:pt x="177" y="839"/>
                    <a:pt x="194" y="768"/>
                  </a:cubicBezTo>
                  <a:cubicBezTo>
                    <a:pt x="203" y="742"/>
                    <a:pt x="212" y="706"/>
                    <a:pt x="221" y="671"/>
                  </a:cubicBezTo>
                  <a:lnTo>
                    <a:pt x="221" y="645"/>
                  </a:lnTo>
                  <a:lnTo>
                    <a:pt x="230" y="636"/>
                  </a:lnTo>
                  <a:lnTo>
                    <a:pt x="230" y="627"/>
                  </a:lnTo>
                  <a:lnTo>
                    <a:pt x="230" y="627"/>
                  </a:lnTo>
                  <a:lnTo>
                    <a:pt x="283" y="618"/>
                  </a:lnTo>
                  <a:cubicBezTo>
                    <a:pt x="371" y="600"/>
                    <a:pt x="433" y="565"/>
                    <a:pt x="539" y="539"/>
                  </a:cubicBezTo>
                  <a:cubicBezTo>
                    <a:pt x="574" y="539"/>
                    <a:pt x="689" y="539"/>
                    <a:pt x="786" y="512"/>
                  </a:cubicBezTo>
                  <a:cubicBezTo>
                    <a:pt x="857" y="494"/>
                    <a:pt x="759" y="477"/>
                    <a:pt x="795" y="459"/>
                  </a:cubicBezTo>
                  <a:cubicBezTo>
                    <a:pt x="874" y="415"/>
                    <a:pt x="1104" y="415"/>
                    <a:pt x="1192" y="371"/>
                  </a:cubicBezTo>
                  <a:cubicBezTo>
                    <a:pt x="1210" y="415"/>
                    <a:pt x="1139" y="450"/>
                    <a:pt x="1007" y="468"/>
                  </a:cubicBezTo>
                  <a:cubicBezTo>
                    <a:pt x="1263" y="459"/>
                    <a:pt x="1007" y="565"/>
                    <a:pt x="1183" y="592"/>
                  </a:cubicBezTo>
                  <a:cubicBezTo>
                    <a:pt x="1219" y="583"/>
                    <a:pt x="1219" y="556"/>
                    <a:pt x="1272" y="547"/>
                  </a:cubicBezTo>
                  <a:cubicBezTo>
                    <a:pt x="1422" y="503"/>
                    <a:pt x="1174" y="512"/>
                    <a:pt x="1192" y="459"/>
                  </a:cubicBezTo>
                  <a:cubicBezTo>
                    <a:pt x="1201" y="406"/>
                    <a:pt x="1325" y="442"/>
                    <a:pt x="1413" y="406"/>
                  </a:cubicBezTo>
                  <a:cubicBezTo>
                    <a:pt x="1439" y="406"/>
                    <a:pt x="1536" y="327"/>
                    <a:pt x="1545" y="327"/>
                  </a:cubicBezTo>
                  <a:cubicBezTo>
                    <a:pt x="1572" y="318"/>
                    <a:pt x="1854" y="353"/>
                    <a:pt x="1757" y="256"/>
                  </a:cubicBezTo>
                  <a:cubicBezTo>
                    <a:pt x="1872" y="212"/>
                    <a:pt x="1863" y="283"/>
                    <a:pt x="1960" y="265"/>
                  </a:cubicBezTo>
                  <a:cubicBezTo>
                    <a:pt x="2057" y="256"/>
                    <a:pt x="2049" y="221"/>
                    <a:pt x="2040" y="194"/>
                  </a:cubicBezTo>
                  <a:cubicBezTo>
                    <a:pt x="2384" y="256"/>
                    <a:pt x="2614" y="274"/>
                    <a:pt x="2914" y="203"/>
                  </a:cubicBezTo>
                  <a:cubicBezTo>
                    <a:pt x="3108" y="238"/>
                    <a:pt x="3258" y="283"/>
                    <a:pt x="3506" y="291"/>
                  </a:cubicBezTo>
                  <a:cubicBezTo>
                    <a:pt x="3523" y="247"/>
                    <a:pt x="3444" y="238"/>
                    <a:pt x="3347" y="238"/>
                  </a:cubicBezTo>
                  <a:cubicBezTo>
                    <a:pt x="3461" y="194"/>
                    <a:pt x="3611" y="247"/>
                    <a:pt x="3850" y="212"/>
                  </a:cubicBezTo>
                  <a:cubicBezTo>
                    <a:pt x="3982" y="212"/>
                    <a:pt x="3885" y="124"/>
                    <a:pt x="3991" y="115"/>
                  </a:cubicBezTo>
                  <a:cubicBezTo>
                    <a:pt x="4106" y="132"/>
                    <a:pt x="4185" y="115"/>
                    <a:pt x="4247" y="97"/>
                  </a:cubicBezTo>
                  <a:cubicBezTo>
                    <a:pt x="4283" y="79"/>
                    <a:pt x="4318" y="71"/>
                    <a:pt x="4344" y="62"/>
                  </a:cubicBezTo>
                  <a:cubicBezTo>
                    <a:pt x="4362" y="53"/>
                    <a:pt x="4371" y="53"/>
                    <a:pt x="4389" y="44"/>
                  </a:cubicBezTo>
                  <a:cubicBezTo>
                    <a:pt x="4406" y="44"/>
                    <a:pt x="4406" y="35"/>
                    <a:pt x="4424" y="35"/>
                  </a:cubicBezTo>
                  <a:cubicBezTo>
                    <a:pt x="4459" y="27"/>
                    <a:pt x="4565" y="53"/>
                    <a:pt x="4645" y="44"/>
                  </a:cubicBezTo>
                  <a:cubicBezTo>
                    <a:pt x="4962" y="0"/>
                    <a:pt x="5572" y="44"/>
                    <a:pt x="6057" y="62"/>
                  </a:cubicBezTo>
                  <a:cubicBezTo>
                    <a:pt x="6154" y="62"/>
                    <a:pt x="6313" y="0"/>
                    <a:pt x="6366" y="97"/>
                  </a:cubicBezTo>
                  <a:cubicBezTo>
                    <a:pt x="6464" y="106"/>
                    <a:pt x="6437" y="44"/>
                    <a:pt x="6508" y="44"/>
                  </a:cubicBezTo>
                  <a:cubicBezTo>
                    <a:pt x="7011" y="71"/>
                    <a:pt x="7391" y="27"/>
                    <a:pt x="7744" y="115"/>
                  </a:cubicBezTo>
                  <a:cubicBezTo>
                    <a:pt x="7576" y="185"/>
                    <a:pt x="7391" y="71"/>
                    <a:pt x="7214" y="132"/>
                  </a:cubicBezTo>
                  <a:cubicBezTo>
                    <a:pt x="7143" y="230"/>
                    <a:pt x="7364" y="194"/>
                    <a:pt x="7470" y="194"/>
                  </a:cubicBezTo>
                  <a:cubicBezTo>
                    <a:pt x="7523" y="194"/>
                    <a:pt x="7611" y="221"/>
                    <a:pt x="7603" y="221"/>
                  </a:cubicBezTo>
                  <a:cubicBezTo>
                    <a:pt x="7717" y="212"/>
                    <a:pt x="7762" y="159"/>
                    <a:pt x="7832" y="168"/>
                  </a:cubicBezTo>
                  <a:cubicBezTo>
                    <a:pt x="8062" y="230"/>
                    <a:pt x="8353" y="247"/>
                    <a:pt x="8494" y="150"/>
                  </a:cubicBezTo>
                  <a:cubicBezTo>
                    <a:pt x="8883" y="194"/>
                    <a:pt x="9210" y="124"/>
                    <a:pt x="9466" y="221"/>
                  </a:cubicBezTo>
                  <a:cubicBezTo>
                    <a:pt x="9731" y="132"/>
                    <a:pt x="10216" y="212"/>
                    <a:pt x="10534" y="238"/>
                  </a:cubicBezTo>
                  <a:cubicBezTo>
                    <a:pt x="10640" y="132"/>
                    <a:pt x="10976" y="221"/>
                    <a:pt x="11285" y="221"/>
                  </a:cubicBezTo>
                  <a:cubicBezTo>
                    <a:pt x="11523" y="230"/>
                    <a:pt x="11753" y="177"/>
                    <a:pt x="11956" y="185"/>
                  </a:cubicBezTo>
                  <a:cubicBezTo>
                    <a:pt x="12238" y="185"/>
                    <a:pt x="12521" y="194"/>
                    <a:pt x="12750" y="194"/>
                  </a:cubicBezTo>
                  <a:cubicBezTo>
                    <a:pt x="12989" y="194"/>
                    <a:pt x="13245" y="274"/>
                    <a:pt x="13413" y="177"/>
                  </a:cubicBezTo>
                  <a:cubicBezTo>
                    <a:pt x="13527" y="265"/>
                    <a:pt x="13624" y="185"/>
                    <a:pt x="13775" y="185"/>
                  </a:cubicBezTo>
                  <a:cubicBezTo>
                    <a:pt x="13845" y="185"/>
                    <a:pt x="13845" y="212"/>
                    <a:pt x="13907" y="212"/>
                  </a:cubicBezTo>
                  <a:cubicBezTo>
                    <a:pt x="14145" y="221"/>
                    <a:pt x="14454" y="177"/>
                    <a:pt x="14746" y="177"/>
                  </a:cubicBezTo>
                  <a:cubicBezTo>
                    <a:pt x="14905" y="177"/>
                    <a:pt x="15046" y="212"/>
                    <a:pt x="15187" y="212"/>
                  </a:cubicBezTo>
                  <a:cubicBezTo>
                    <a:pt x="15284" y="203"/>
                    <a:pt x="15364" y="168"/>
                    <a:pt x="15461" y="159"/>
                  </a:cubicBezTo>
                  <a:cubicBezTo>
                    <a:pt x="15558" y="150"/>
                    <a:pt x="15664" y="194"/>
                    <a:pt x="15770" y="194"/>
                  </a:cubicBezTo>
                  <a:cubicBezTo>
                    <a:pt x="15920" y="185"/>
                    <a:pt x="16070" y="124"/>
                    <a:pt x="16212" y="168"/>
                  </a:cubicBezTo>
                  <a:cubicBezTo>
                    <a:pt x="16256" y="168"/>
                    <a:pt x="16247" y="141"/>
                    <a:pt x="16256" y="124"/>
                  </a:cubicBezTo>
                  <a:cubicBezTo>
                    <a:pt x="16362" y="141"/>
                    <a:pt x="16459" y="159"/>
                    <a:pt x="16609" y="150"/>
                  </a:cubicBezTo>
                  <a:cubicBezTo>
                    <a:pt x="16750" y="212"/>
                    <a:pt x="16821" y="309"/>
                    <a:pt x="17095" y="291"/>
                  </a:cubicBezTo>
                  <a:cubicBezTo>
                    <a:pt x="17183" y="371"/>
                    <a:pt x="16909" y="415"/>
                    <a:pt x="16953" y="556"/>
                  </a:cubicBezTo>
                  <a:cubicBezTo>
                    <a:pt x="16997" y="627"/>
                    <a:pt x="17183" y="556"/>
                    <a:pt x="17262" y="556"/>
                  </a:cubicBezTo>
                  <a:cubicBezTo>
                    <a:pt x="17324" y="539"/>
                    <a:pt x="17254" y="521"/>
                    <a:pt x="17307" y="450"/>
                  </a:cubicBezTo>
                  <a:cubicBezTo>
                    <a:pt x="17474" y="433"/>
                    <a:pt x="17404" y="556"/>
                    <a:pt x="17527" y="565"/>
                  </a:cubicBezTo>
                  <a:cubicBezTo>
                    <a:pt x="17695" y="592"/>
                    <a:pt x="17660" y="503"/>
                    <a:pt x="17801" y="512"/>
                  </a:cubicBezTo>
                  <a:cubicBezTo>
                    <a:pt x="17792" y="565"/>
                    <a:pt x="17845" y="574"/>
                    <a:pt x="17836" y="618"/>
                  </a:cubicBezTo>
                  <a:cubicBezTo>
                    <a:pt x="17995" y="645"/>
                    <a:pt x="18013" y="583"/>
                    <a:pt x="18145" y="600"/>
                  </a:cubicBezTo>
                  <a:cubicBezTo>
                    <a:pt x="18163" y="645"/>
                    <a:pt x="18101" y="645"/>
                    <a:pt x="18101" y="680"/>
                  </a:cubicBezTo>
                  <a:cubicBezTo>
                    <a:pt x="18260" y="662"/>
                    <a:pt x="18410" y="636"/>
                    <a:pt x="18499" y="715"/>
                  </a:cubicBezTo>
                  <a:cubicBezTo>
                    <a:pt x="18552" y="715"/>
                    <a:pt x="18525" y="680"/>
                    <a:pt x="18499" y="689"/>
                  </a:cubicBezTo>
                  <a:cubicBezTo>
                    <a:pt x="18631" y="653"/>
                    <a:pt x="18922" y="662"/>
                    <a:pt x="19028" y="724"/>
                  </a:cubicBezTo>
                  <a:cubicBezTo>
                    <a:pt x="19117" y="706"/>
                    <a:pt x="19064" y="645"/>
                    <a:pt x="19161" y="698"/>
                  </a:cubicBezTo>
                  <a:cubicBezTo>
                    <a:pt x="19284" y="680"/>
                    <a:pt x="19373" y="645"/>
                    <a:pt x="19434" y="592"/>
                  </a:cubicBezTo>
                  <a:cubicBezTo>
                    <a:pt x="19496" y="618"/>
                    <a:pt x="19487" y="689"/>
                    <a:pt x="19567" y="706"/>
                  </a:cubicBezTo>
                  <a:cubicBezTo>
                    <a:pt x="19602" y="689"/>
                    <a:pt x="19638" y="680"/>
                    <a:pt x="19699" y="680"/>
                  </a:cubicBezTo>
                  <a:cubicBezTo>
                    <a:pt x="19699" y="618"/>
                    <a:pt x="19620" y="600"/>
                    <a:pt x="19655" y="521"/>
                  </a:cubicBezTo>
                  <a:cubicBezTo>
                    <a:pt x="19770" y="521"/>
                    <a:pt x="19708" y="539"/>
                    <a:pt x="19699" y="574"/>
                  </a:cubicBezTo>
                  <a:cubicBezTo>
                    <a:pt x="19823" y="600"/>
                    <a:pt x="19823" y="530"/>
                    <a:pt x="19920" y="547"/>
                  </a:cubicBezTo>
                  <a:cubicBezTo>
                    <a:pt x="20035" y="565"/>
                    <a:pt x="20141" y="768"/>
                    <a:pt x="20229" y="609"/>
                  </a:cubicBezTo>
                  <a:cubicBezTo>
                    <a:pt x="20220" y="574"/>
                    <a:pt x="20097" y="574"/>
                    <a:pt x="20097" y="600"/>
                  </a:cubicBezTo>
                  <a:cubicBezTo>
                    <a:pt x="20026" y="574"/>
                    <a:pt x="20053" y="494"/>
                    <a:pt x="20017" y="442"/>
                  </a:cubicBezTo>
                  <a:cubicBezTo>
                    <a:pt x="20123" y="433"/>
                    <a:pt x="20220" y="406"/>
                    <a:pt x="20370" y="424"/>
                  </a:cubicBezTo>
                  <a:cubicBezTo>
                    <a:pt x="20353" y="486"/>
                    <a:pt x="20132" y="415"/>
                    <a:pt x="20150" y="503"/>
                  </a:cubicBezTo>
                  <a:cubicBezTo>
                    <a:pt x="20309" y="565"/>
                    <a:pt x="20653" y="512"/>
                    <a:pt x="20724" y="433"/>
                  </a:cubicBezTo>
                  <a:cubicBezTo>
                    <a:pt x="20874" y="459"/>
                    <a:pt x="21147" y="415"/>
                    <a:pt x="21121" y="539"/>
                  </a:cubicBezTo>
                  <a:cubicBezTo>
                    <a:pt x="21289" y="574"/>
                    <a:pt x="21253" y="477"/>
                    <a:pt x="21395" y="494"/>
                  </a:cubicBezTo>
                  <a:cubicBezTo>
                    <a:pt x="21474" y="512"/>
                    <a:pt x="21359" y="521"/>
                    <a:pt x="21298" y="521"/>
                  </a:cubicBezTo>
                  <a:cubicBezTo>
                    <a:pt x="21315" y="600"/>
                    <a:pt x="21580" y="627"/>
                    <a:pt x="21430" y="733"/>
                  </a:cubicBezTo>
                  <a:cubicBezTo>
                    <a:pt x="21483" y="768"/>
                    <a:pt x="21677" y="777"/>
                    <a:pt x="21739" y="733"/>
                  </a:cubicBezTo>
                  <a:cubicBezTo>
                    <a:pt x="21704" y="698"/>
                    <a:pt x="21598" y="698"/>
                    <a:pt x="21518" y="680"/>
                  </a:cubicBezTo>
                  <a:cubicBezTo>
                    <a:pt x="21589" y="645"/>
                    <a:pt x="21457" y="530"/>
                    <a:pt x="21660" y="521"/>
                  </a:cubicBezTo>
                  <a:cubicBezTo>
                    <a:pt x="21863" y="530"/>
                    <a:pt x="21607" y="565"/>
                    <a:pt x="21651" y="627"/>
                  </a:cubicBezTo>
                  <a:cubicBezTo>
                    <a:pt x="21801" y="627"/>
                    <a:pt x="21845" y="547"/>
                    <a:pt x="21916" y="636"/>
                  </a:cubicBezTo>
                  <a:cubicBezTo>
                    <a:pt x="22057" y="618"/>
                    <a:pt x="21880" y="574"/>
                    <a:pt x="21925" y="530"/>
                  </a:cubicBezTo>
                  <a:cubicBezTo>
                    <a:pt x="22004" y="574"/>
                    <a:pt x="22216" y="556"/>
                    <a:pt x="22366" y="565"/>
                  </a:cubicBezTo>
                  <a:cubicBezTo>
                    <a:pt x="22454" y="600"/>
                    <a:pt x="22287" y="671"/>
                    <a:pt x="22445" y="698"/>
                  </a:cubicBezTo>
                  <a:cubicBezTo>
                    <a:pt x="22525" y="698"/>
                    <a:pt x="22569" y="680"/>
                    <a:pt x="22587" y="645"/>
                  </a:cubicBezTo>
                  <a:cubicBezTo>
                    <a:pt x="22578" y="609"/>
                    <a:pt x="22454" y="636"/>
                    <a:pt x="22454" y="592"/>
                  </a:cubicBezTo>
                  <a:cubicBezTo>
                    <a:pt x="22410" y="503"/>
                    <a:pt x="22596" y="547"/>
                    <a:pt x="22675" y="539"/>
                  </a:cubicBezTo>
                  <a:cubicBezTo>
                    <a:pt x="22640" y="442"/>
                    <a:pt x="22498" y="521"/>
                    <a:pt x="22366" y="512"/>
                  </a:cubicBezTo>
                  <a:cubicBezTo>
                    <a:pt x="22445" y="371"/>
                    <a:pt x="22666" y="477"/>
                    <a:pt x="22905" y="468"/>
                  </a:cubicBezTo>
                  <a:cubicBezTo>
                    <a:pt x="22887" y="503"/>
                    <a:pt x="22825" y="503"/>
                    <a:pt x="22807" y="547"/>
                  </a:cubicBezTo>
                  <a:cubicBezTo>
                    <a:pt x="23099" y="503"/>
                    <a:pt x="23090" y="627"/>
                    <a:pt x="23205" y="680"/>
                  </a:cubicBezTo>
                  <a:cubicBezTo>
                    <a:pt x="23240" y="680"/>
                    <a:pt x="23249" y="653"/>
                    <a:pt x="23293" y="653"/>
                  </a:cubicBezTo>
                  <a:cubicBezTo>
                    <a:pt x="23231" y="574"/>
                    <a:pt x="23108" y="521"/>
                    <a:pt x="23081" y="415"/>
                  </a:cubicBezTo>
                  <a:cubicBezTo>
                    <a:pt x="23178" y="442"/>
                    <a:pt x="23258" y="468"/>
                    <a:pt x="23249" y="547"/>
                  </a:cubicBezTo>
                  <a:cubicBezTo>
                    <a:pt x="23390" y="565"/>
                    <a:pt x="23434" y="521"/>
                    <a:pt x="23479" y="477"/>
                  </a:cubicBezTo>
                  <a:cubicBezTo>
                    <a:pt x="23532" y="494"/>
                    <a:pt x="23558" y="530"/>
                    <a:pt x="23558" y="583"/>
                  </a:cubicBezTo>
                  <a:cubicBezTo>
                    <a:pt x="23699" y="565"/>
                    <a:pt x="23620" y="521"/>
                    <a:pt x="23832" y="556"/>
                  </a:cubicBezTo>
                  <a:cubicBezTo>
                    <a:pt x="23894" y="574"/>
                    <a:pt x="24008" y="583"/>
                    <a:pt x="24000" y="618"/>
                  </a:cubicBezTo>
                  <a:cubicBezTo>
                    <a:pt x="24167" y="600"/>
                    <a:pt x="23991" y="539"/>
                    <a:pt x="24097" y="486"/>
                  </a:cubicBezTo>
                  <a:lnTo>
                    <a:pt x="23964" y="486"/>
                  </a:lnTo>
                  <a:cubicBezTo>
                    <a:pt x="24008" y="433"/>
                    <a:pt x="24291" y="468"/>
                    <a:pt x="24229" y="565"/>
                  </a:cubicBezTo>
                  <a:cubicBezTo>
                    <a:pt x="24423" y="547"/>
                    <a:pt x="24494" y="609"/>
                    <a:pt x="24671" y="600"/>
                  </a:cubicBezTo>
                  <a:cubicBezTo>
                    <a:pt x="24565" y="547"/>
                    <a:pt x="24203" y="539"/>
                    <a:pt x="24317" y="433"/>
                  </a:cubicBezTo>
                  <a:cubicBezTo>
                    <a:pt x="24450" y="433"/>
                    <a:pt x="24423" y="521"/>
                    <a:pt x="24538" y="521"/>
                  </a:cubicBezTo>
                  <a:cubicBezTo>
                    <a:pt x="24573" y="512"/>
                    <a:pt x="24582" y="494"/>
                    <a:pt x="24626" y="494"/>
                  </a:cubicBezTo>
                  <a:cubicBezTo>
                    <a:pt x="24635" y="442"/>
                    <a:pt x="24573" y="433"/>
                    <a:pt x="24591" y="389"/>
                  </a:cubicBezTo>
                  <a:cubicBezTo>
                    <a:pt x="24494" y="371"/>
                    <a:pt x="24467" y="406"/>
                    <a:pt x="24415" y="406"/>
                  </a:cubicBezTo>
                  <a:cubicBezTo>
                    <a:pt x="24335" y="336"/>
                    <a:pt x="24688" y="362"/>
                    <a:pt x="24768" y="415"/>
                  </a:cubicBezTo>
                  <a:cubicBezTo>
                    <a:pt x="24768" y="459"/>
                    <a:pt x="24706" y="468"/>
                    <a:pt x="24715" y="521"/>
                  </a:cubicBezTo>
                  <a:cubicBezTo>
                    <a:pt x="24891" y="477"/>
                    <a:pt x="25183" y="486"/>
                    <a:pt x="25245" y="583"/>
                  </a:cubicBezTo>
                  <a:cubicBezTo>
                    <a:pt x="25333" y="530"/>
                    <a:pt x="25209" y="494"/>
                    <a:pt x="25165" y="450"/>
                  </a:cubicBezTo>
                  <a:cubicBezTo>
                    <a:pt x="25289" y="415"/>
                    <a:pt x="25403" y="450"/>
                    <a:pt x="25518" y="486"/>
                  </a:cubicBezTo>
                  <a:lnTo>
                    <a:pt x="25562" y="503"/>
                  </a:lnTo>
                  <a:lnTo>
                    <a:pt x="25633" y="512"/>
                  </a:lnTo>
                  <a:cubicBezTo>
                    <a:pt x="25686" y="521"/>
                    <a:pt x="25730" y="530"/>
                    <a:pt x="25783" y="530"/>
                  </a:cubicBezTo>
                  <a:cubicBezTo>
                    <a:pt x="25880" y="539"/>
                    <a:pt x="25986" y="539"/>
                    <a:pt x="26101" y="512"/>
                  </a:cubicBezTo>
                  <a:cubicBezTo>
                    <a:pt x="26322" y="494"/>
                    <a:pt x="26163" y="609"/>
                    <a:pt x="26428" y="574"/>
                  </a:cubicBezTo>
                  <a:cubicBezTo>
                    <a:pt x="26640" y="592"/>
                    <a:pt x="26595" y="503"/>
                    <a:pt x="26728" y="494"/>
                  </a:cubicBezTo>
                  <a:cubicBezTo>
                    <a:pt x="27037" y="556"/>
                    <a:pt x="27267" y="503"/>
                    <a:pt x="27434" y="583"/>
                  </a:cubicBezTo>
                  <a:cubicBezTo>
                    <a:pt x="27514" y="565"/>
                    <a:pt x="27540" y="521"/>
                    <a:pt x="27673" y="530"/>
                  </a:cubicBezTo>
                  <a:cubicBezTo>
                    <a:pt x="27779" y="503"/>
                    <a:pt x="27823" y="442"/>
                    <a:pt x="27955" y="433"/>
                  </a:cubicBezTo>
                  <a:cubicBezTo>
                    <a:pt x="27893" y="397"/>
                    <a:pt x="27929" y="371"/>
                    <a:pt x="28061" y="380"/>
                  </a:cubicBezTo>
                  <a:cubicBezTo>
                    <a:pt x="28017" y="459"/>
                    <a:pt x="27752" y="539"/>
                    <a:pt x="27991" y="565"/>
                  </a:cubicBezTo>
                  <a:cubicBezTo>
                    <a:pt x="28167" y="556"/>
                    <a:pt x="27929" y="512"/>
                    <a:pt x="28070" y="459"/>
                  </a:cubicBezTo>
                  <a:cubicBezTo>
                    <a:pt x="28326" y="477"/>
                    <a:pt x="28547" y="406"/>
                    <a:pt x="28741" y="415"/>
                  </a:cubicBezTo>
                  <a:cubicBezTo>
                    <a:pt x="28882" y="415"/>
                    <a:pt x="28980" y="442"/>
                    <a:pt x="29085" y="468"/>
                  </a:cubicBezTo>
                  <a:cubicBezTo>
                    <a:pt x="29068" y="592"/>
                    <a:pt x="29050" y="724"/>
                    <a:pt x="29050" y="874"/>
                  </a:cubicBezTo>
                  <a:cubicBezTo>
                    <a:pt x="29041" y="1051"/>
                    <a:pt x="29174" y="733"/>
                    <a:pt x="29130" y="1015"/>
                  </a:cubicBezTo>
                  <a:cubicBezTo>
                    <a:pt x="29138" y="1236"/>
                    <a:pt x="29103" y="1077"/>
                    <a:pt x="29077" y="1130"/>
                  </a:cubicBezTo>
                  <a:cubicBezTo>
                    <a:pt x="29050" y="1192"/>
                    <a:pt x="29068" y="1360"/>
                    <a:pt x="28997" y="1395"/>
                  </a:cubicBezTo>
                  <a:cubicBezTo>
                    <a:pt x="29032" y="1651"/>
                    <a:pt x="29085" y="1422"/>
                    <a:pt x="29156" y="1501"/>
                  </a:cubicBezTo>
                  <a:cubicBezTo>
                    <a:pt x="29121" y="1739"/>
                    <a:pt x="29121" y="2084"/>
                    <a:pt x="29156" y="2287"/>
                  </a:cubicBezTo>
                  <a:cubicBezTo>
                    <a:pt x="29103" y="2464"/>
                    <a:pt x="29068" y="2313"/>
                    <a:pt x="29024" y="2269"/>
                  </a:cubicBezTo>
                  <a:cubicBezTo>
                    <a:pt x="28962" y="2411"/>
                    <a:pt x="29024" y="2693"/>
                    <a:pt x="29050" y="2949"/>
                  </a:cubicBezTo>
                  <a:cubicBezTo>
                    <a:pt x="28953" y="2914"/>
                    <a:pt x="28927" y="3029"/>
                    <a:pt x="28891" y="2790"/>
                  </a:cubicBezTo>
                  <a:cubicBezTo>
                    <a:pt x="28856" y="2826"/>
                    <a:pt x="28865" y="2967"/>
                    <a:pt x="28865" y="3064"/>
                  </a:cubicBezTo>
                  <a:cubicBezTo>
                    <a:pt x="28865" y="3205"/>
                    <a:pt x="28971" y="3064"/>
                    <a:pt x="29024" y="3090"/>
                  </a:cubicBezTo>
                  <a:cubicBezTo>
                    <a:pt x="29015" y="3302"/>
                    <a:pt x="29112" y="3241"/>
                    <a:pt x="29094" y="3497"/>
                  </a:cubicBezTo>
                  <a:cubicBezTo>
                    <a:pt x="29103" y="3576"/>
                    <a:pt x="29147" y="3550"/>
                    <a:pt x="29174" y="3558"/>
                  </a:cubicBezTo>
                  <a:cubicBezTo>
                    <a:pt x="29165" y="3682"/>
                    <a:pt x="29165" y="3788"/>
                    <a:pt x="29165" y="3903"/>
                  </a:cubicBezTo>
                  <a:cubicBezTo>
                    <a:pt x="29156" y="3947"/>
                    <a:pt x="29156" y="3991"/>
                    <a:pt x="29156" y="4035"/>
                  </a:cubicBezTo>
                  <a:lnTo>
                    <a:pt x="29156" y="4132"/>
                  </a:lnTo>
                  <a:cubicBezTo>
                    <a:pt x="29156" y="4274"/>
                    <a:pt x="29165" y="4397"/>
                    <a:pt x="29147" y="4521"/>
                  </a:cubicBezTo>
                  <a:cubicBezTo>
                    <a:pt x="29147" y="4565"/>
                    <a:pt x="29183" y="4556"/>
                    <a:pt x="29200" y="4565"/>
                  </a:cubicBezTo>
                  <a:cubicBezTo>
                    <a:pt x="29183" y="4750"/>
                    <a:pt x="29218" y="4883"/>
                    <a:pt x="29200" y="5006"/>
                  </a:cubicBezTo>
                  <a:cubicBezTo>
                    <a:pt x="29191" y="5015"/>
                    <a:pt x="29147" y="4998"/>
                    <a:pt x="29147" y="5006"/>
                  </a:cubicBezTo>
                  <a:cubicBezTo>
                    <a:pt x="29121" y="5042"/>
                    <a:pt x="29156" y="5183"/>
                    <a:pt x="29138" y="5227"/>
                  </a:cubicBezTo>
                  <a:cubicBezTo>
                    <a:pt x="29147" y="5280"/>
                    <a:pt x="29191" y="5263"/>
                    <a:pt x="29191" y="5316"/>
                  </a:cubicBezTo>
                  <a:cubicBezTo>
                    <a:pt x="29280" y="5377"/>
                    <a:pt x="29218" y="5174"/>
                    <a:pt x="29297" y="5236"/>
                  </a:cubicBezTo>
                  <a:cubicBezTo>
                    <a:pt x="29377" y="5430"/>
                    <a:pt x="29147" y="5342"/>
                    <a:pt x="29244" y="5589"/>
                  </a:cubicBezTo>
                  <a:cubicBezTo>
                    <a:pt x="29200" y="5598"/>
                    <a:pt x="29200" y="5545"/>
                    <a:pt x="29165" y="5536"/>
                  </a:cubicBezTo>
                  <a:cubicBezTo>
                    <a:pt x="29130" y="5678"/>
                    <a:pt x="29244" y="5792"/>
                    <a:pt x="29165" y="5854"/>
                  </a:cubicBezTo>
                  <a:cubicBezTo>
                    <a:pt x="29165" y="5898"/>
                    <a:pt x="29209" y="5889"/>
                    <a:pt x="29244" y="5898"/>
                  </a:cubicBezTo>
                  <a:cubicBezTo>
                    <a:pt x="29200" y="6163"/>
                    <a:pt x="29236" y="6322"/>
                    <a:pt x="29262" y="6561"/>
                  </a:cubicBezTo>
                  <a:cubicBezTo>
                    <a:pt x="29227" y="6552"/>
                    <a:pt x="29253" y="6428"/>
                    <a:pt x="29218" y="6428"/>
                  </a:cubicBezTo>
                  <a:cubicBezTo>
                    <a:pt x="29130" y="6481"/>
                    <a:pt x="29315" y="6914"/>
                    <a:pt x="29289" y="6605"/>
                  </a:cubicBezTo>
                  <a:cubicBezTo>
                    <a:pt x="29350" y="6631"/>
                    <a:pt x="29297" y="6825"/>
                    <a:pt x="29315" y="6923"/>
                  </a:cubicBezTo>
                  <a:cubicBezTo>
                    <a:pt x="29262" y="6896"/>
                    <a:pt x="29244" y="6949"/>
                    <a:pt x="29209" y="6958"/>
                  </a:cubicBezTo>
                  <a:cubicBezTo>
                    <a:pt x="29218" y="7011"/>
                    <a:pt x="29236" y="6984"/>
                    <a:pt x="29236" y="6958"/>
                  </a:cubicBezTo>
                  <a:cubicBezTo>
                    <a:pt x="29333" y="7073"/>
                    <a:pt x="29147" y="7391"/>
                    <a:pt x="29289" y="7452"/>
                  </a:cubicBezTo>
                  <a:cubicBezTo>
                    <a:pt x="29297" y="7594"/>
                    <a:pt x="29209" y="7549"/>
                    <a:pt x="29236" y="7717"/>
                  </a:cubicBezTo>
                  <a:cubicBezTo>
                    <a:pt x="29289" y="7735"/>
                    <a:pt x="29280" y="7655"/>
                    <a:pt x="29289" y="7585"/>
                  </a:cubicBezTo>
                  <a:cubicBezTo>
                    <a:pt x="29342" y="7629"/>
                    <a:pt x="29280" y="7841"/>
                    <a:pt x="29253" y="7894"/>
                  </a:cubicBezTo>
                  <a:cubicBezTo>
                    <a:pt x="29262" y="7964"/>
                    <a:pt x="29350" y="7841"/>
                    <a:pt x="29333" y="8026"/>
                  </a:cubicBezTo>
                  <a:cubicBezTo>
                    <a:pt x="29350" y="8123"/>
                    <a:pt x="29297" y="8115"/>
                    <a:pt x="29253" y="8115"/>
                  </a:cubicBezTo>
                  <a:cubicBezTo>
                    <a:pt x="29236" y="8265"/>
                    <a:pt x="29315" y="8397"/>
                    <a:pt x="29333" y="8556"/>
                  </a:cubicBezTo>
                  <a:cubicBezTo>
                    <a:pt x="29333" y="8583"/>
                    <a:pt x="29306" y="8609"/>
                    <a:pt x="29306" y="8644"/>
                  </a:cubicBezTo>
                  <a:cubicBezTo>
                    <a:pt x="29297" y="8706"/>
                    <a:pt x="29333" y="8724"/>
                    <a:pt x="29333" y="8741"/>
                  </a:cubicBezTo>
                  <a:cubicBezTo>
                    <a:pt x="29333" y="8847"/>
                    <a:pt x="29315" y="9042"/>
                    <a:pt x="29324" y="9227"/>
                  </a:cubicBezTo>
                  <a:cubicBezTo>
                    <a:pt x="29333" y="9307"/>
                    <a:pt x="29324" y="9457"/>
                    <a:pt x="29324" y="9536"/>
                  </a:cubicBezTo>
                  <a:cubicBezTo>
                    <a:pt x="29324" y="9651"/>
                    <a:pt x="29395" y="9757"/>
                    <a:pt x="29324" y="9845"/>
                  </a:cubicBezTo>
                  <a:cubicBezTo>
                    <a:pt x="29306" y="9863"/>
                    <a:pt x="29280" y="9960"/>
                    <a:pt x="29297" y="10022"/>
                  </a:cubicBezTo>
                  <a:cubicBezTo>
                    <a:pt x="29297" y="10031"/>
                    <a:pt x="29350" y="10066"/>
                    <a:pt x="29350" y="10066"/>
                  </a:cubicBezTo>
                  <a:cubicBezTo>
                    <a:pt x="29350" y="10084"/>
                    <a:pt x="29227" y="10375"/>
                    <a:pt x="29377" y="10419"/>
                  </a:cubicBezTo>
                  <a:cubicBezTo>
                    <a:pt x="29377" y="10596"/>
                    <a:pt x="29386" y="10693"/>
                    <a:pt x="29395" y="10958"/>
                  </a:cubicBezTo>
                  <a:cubicBezTo>
                    <a:pt x="29395" y="11011"/>
                    <a:pt x="29421" y="11143"/>
                    <a:pt x="29421" y="11134"/>
                  </a:cubicBezTo>
                  <a:cubicBezTo>
                    <a:pt x="29421" y="11196"/>
                    <a:pt x="29368" y="11205"/>
                    <a:pt x="29368" y="11267"/>
                  </a:cubicBezTo>
                  <a:cubicBezTo>
                    <a:pt x="29368" y="11408"/>
                    <a:pt x="29456" y="11390"/>
                    <a:pt x="29368" y="11488"/>
                  </a:cubicBezTo>
                  <a:cubicBezTo>
                    <a:pt x="29395" y="11532"/>
                    <a:pt x="29421" y="11576"/>
                    <a:pt x="29447" y="11620"/>
                  </a:cubicBezTo>
                  <a:cubicBezTo>
                    <a:pt x="29456" y="12273"/>
                    <a:pt x="29474" y="12918"/>
                    <a:pt x="29536" y="13483"/>
                  </a:cubicBezTo>
                  <a:cubicBezTo>
                    <a:pt x="29518" y="13527"/>
                    <a:pt x="29492" y="13554"/>
                    <a:pt x="29456" y="13571"/>
                  </a:cubicBezTo>
                  <a:cubicBezTo>
                    <a:pt x="29589" y="14004"/>
                    <a:pt x="29571" y="14437"/>
                    <a:pt x="29606" y="14861"/>
                  </a:cubicBezTo>
                  <a:cubicBezTo>
                    <a:pt x="29598" y="14975"/>
                    <a:pt x="29712" y="14905"/>
                    <a:pt x="29686" y="15046"/>
                  </a:cubicBezTo>
                  <a:cubicBezTo>
                    <a:pt x="29606" y="15019"/>
                    <a:pt x="29580" y="15099"/>
                    <a:pt x="29553" y="15170"/>
                  </a:cubicBezTo>
                  <a:cubicBezTo>
                    <a:pt x="29633" y="15205"/>
                    <a:pt x="29606" y="15055"/>
                    <a:pt x="29686" y="15090"/>
                  </a:cubicBezTo>
                  <a:cubicBezTo>
                    <a:pt x="29695" y="15196"/>
                    <a:pt x="29695" y="15302"/>
                    <a:pt x="29633" y="15311"/>
                  </a:cubicBezTo>
                  <a:cubicBezTo>
                    <a:pt x="29651" y="15364"/>
                    <a:pt x="29686" y="15390"/>
                    <a:pt x="29739" y="15399"/>
                  </a:cubicBezTo>
                  <a:cubicBezTo>
                    <a:pt x="29757" y="15708"/>
                    <a:pt x="29739" y="15814"/>
                    <a:pt x="29730" y="16150"/>
                  </a:cubicBezTo>
                  <a:cubicBezTo>
                    <a:pt x="29615" y="16035"/>
                    <a:pt x="29598" y="16035"/>
                    <a:pt x="29439" y="16017"/>
                  </a:cubicBezTo>
                  <a:cubicBezTo>
                    <a:pt x="29430" y="16105"/>
                    <a:pt x="29483" y="16097"/>
                    <a:pt x="29518" y="16105"/>
                  </a:cubicBezTo>
                  <a:cubicBezTo>
                    <a:pt x="29509" y="16229"/>
                    <a:pt x="29421" y="16229"/>
                    <a:pt x="29359" y="16273"/>
                  </a:cubicBezTo>
                  <a:cubicBezTo>
                    <a:pt x="29412" y="16494"/>
                    <a:pt x="29306" y="16688"/>
                    <a:pt x="29412" y="16812"/>
                  </a:cubicBezTo>
                  <a:cubicBezTo>
                    <a:pt x="29421" y="16909"/>
                    <a:pt x="29359" y="16874"/>
                    <a:pt x="29359" y="16944"/>
                  </a:cubicBezTo>
                  <a:cubicBezTo>
                    <a:pt x="29359" y="16988"/>
                    <a:pt x="29412" y="16971"/>
                    <a:pt x="29412" y="17033"/>
                  </a:cubicBezTo>
                  <a:cubicBezTo>
                    <a:pt x="29430" y="17183"/>
                    <a:pt x="29368" y="17200"/>
                    <a:pt x="29377" y="17342"/>
                  </a:cubicBezTo>
                  <a:cubicBezTo>
                    <a:pt x="29324" y="17368"/>
                    <a:pt x="29280" y="17412"/>
                    <a:pt x="29297" y="17562"/>
                  </a:cubicBezTo>
                  <a:cubicBezTo>
                    <a:pt x="29386" y="17668"/>
                    <a:pt x="29333" y="17200"/>
                    <a:pt x="29377" y="17474"/>
                  </a:cubicBezTo>
                  <a:cubicBezTo>
                    <a:pt x="29395" y="17545"/>
                    <a:pt x="29377" y="17642"/>
                    <a:pt x="29377" y="17651"/>
                  </a:cubicBezTo>
                  <a:cubicBezTo>
                    <a:pt x="29395" y="17765"/>
                    <a:pt x="29430" y="17792"/>
                    <a:pt x="29430" y="17836"/>
                  </a:cubicBezTo>
                  <a:cubicBezTo>
                    <a:pt x="29439" y="17907"/>
                    <a:pt x="29403" y="17924"/>
                    <a:pt x="29403" y="18013"/>
                  </a:cubicBezTo>
                  <a:cubicBezTo>
                    <a:pt x="29403" y="18357"/>
                    <a:pt x="29456" y="18781"/>
                    <a:pt x="29421" y="18984"/>
                  </a:cubicBezTo>
                  <a:cubicBezTo>
                    <a:pt x="29430" y="19037"/>
                    <a:pt x="29474" y="19019"/>
                    <a:pt x="29500" y="19028"/>
                  </a:cubicBezTo>
                  <a:cubicBezTo>
                    <a:pt x="29456" y="19249"/>
                    <a:pt x="29483" y="19620"/>
                    <a:pt x="29580" y="19832"/>
                  </a:cubicBezTo>
                  <a:cubicBezTo>
                    <a:pt x="29589" y="19920"/>
                    <a:pt x="29545" y="19973"/>
                    <a:pt x="29545" y="20052"/>
                  </a:cubicBezTo>
                  <a:cubicBezTo>
                    <a:pt x="29545" y="20132"/>
                    <a:pt x="29598" y="20158"/>
                    <a:pt x="29598" y="20185"/>
                  </a:cubicBezTo>
                  <a:cubicBezTo>
                    <a:pt x="29606" y="20238"/>
                    <a:pt x="29553" y="20247"/>
                    <a:pt x="29545" y="20273"/>
                  </a:cubicBezTo>
                  <a:cubicBezTo>
                    <a:pt x="29545" y="20300"/>
                    <a:pt x="29571" y="20476"/>
                    <a:pt x="29571" y="20494"/>
                  </a:cubicBezTo>
                  <a:cubicBezTo>
                    <a:pt x="29580" y="20573"/>
                    <a:pt x="29606" y="20635"/>
                    <a:pt x="29598" y="20759"/>
                  </a:cubicBezTo>
                  <a:cubicBezTo>
                    <a:pt x="29633" y="20750"/>
                    <a:pt x="29624" y="20653"/>
                    <a:pt x="29624" y="20582"/>
                  </a:cubicBezTo>
                  <a:cubicBezTo>
                    <a:pt x="29677" y="20476"/>
                    <a:pt x="29642" y="20874"/>
                    <a:pt x="29651" y="20988"/>
                  </a:cubicBezTo>
                  <a:cubicBezTo>
                    <a:pt x="29580" y="20882"/>
                    <a:pt x="29562" y="21112"/>
                    <a:pt x="29518" y="20935"/>
                  </a:cubicBezTo>
                  <a:cubicBezTo>
                    <a:pt x="29447" y="20980"/>
                    <a:pt x="29589" y="21024"/>
                    <a:pt x="29545" y="21156"/>
                  </a:cubicBezTo>
                  <a:cubicBezTo>
                    <a:pt x="29598" y="21227"/>
                    <a:pt x="29642" y="21050"/>
                    <a:pt x="29651" y="21165"/>
                  </a:cubicBezTo>
                  <a:cubicBezTo>
                    <a:pt x="29651" y="21342"/>
                    <a:pt x="29606" y="21147"/>
                    <a:pt x="29571" y="21244"/>
                  </a:cubicBezTo>
                  <a:cubicBezTo>
                    <a:pt x="29553" y="21333"/>
                    <a:pt x="29633" y="21306"/>
                    <a:pt x="29651" y="21342"/>
                  </a:cubicBezTo>
                  <a:cubicBezTo>
                    <a:pt x="29659" y="21377"/>
                    <a:pt x="29615" y="21571"/>
                    <a:pt x="29695" y="21518"/>
                  </a:cubicBezTo>
                  <a:cubicBezTo>
                    <a:pt x="29712" y="21765"/>
                    <a:pt x="29677" y="21933"/>
                    <a:pt x="29668" y="22136"/>
                  </a:cubicBezTo>
                  <a:cubicBezTo>
                    <a:pt x="29589" y="22110"/>
                    <a:pt x="29562" y="22233"/>
                    <a:pt x="29509" y="22136"/>
                  </a:cubicBezTo>
                  <a:cubicBezTo>
                    <a:pt x="29465" y="22304"/>
                    <a:pt x="29465" y="22745"/>
                    <a:pt x="29500" y="22931"/>
                  </a:cubicBezTo>
                  <a:cubicBezTo>
                    <a:pt x="29509" y="22975"/>
                    <a:pt x="29527" y="22975"/>
                    <a:pt x="29553" y="22975"/>
                  </a:cubicBezTo>
                  <a:cubicBezTo>
                    <a:pt x="29589" y="23346"/>
                    <a:pt x="29483" y="23752"/>
                    <a:pt x="29580" y="23955"/>
                  </a:cubicBezTo>
                  <a:cubicBezTo>
                    <a:pt x="29553" y="24141"/>
                    <a:pt x="29500" y="24432"/>
                    <a:pt x="29624" y="24441"/>
                  </a:cubicBezTo>
                  <a:cubicBezTo>
                    <a:pt x="29598" y="24564"/>
                    <a:pt x="29651" y="24670"/>
                    <a:pt x="29651" y="24794"/>
                  </a:cubicBezTo>
                  <a:cubicBezTo>
                    <a:pt x="29651" y="24882"/>
                    <a:pt x="29615" y="24997"/>
                    <a:pt x="29624" y="25059"/>
                  </a:cubicBezTo>
                  <a:cubicBezTo>
                    <a:pt x="29624" y="25112"/>
                    <a:pt x="29668" y="25165"/>
                    <a:pt x="29677" y="25200"/>
                  </a:cubicBezTo>
                  <a:cubicBezTo>
                    <a:pt x="29704" y="25377"/>
                    <a:pt x="29686" y="25589"/>
                    <a:pt x="29695" y="25774"/>
                  </a:cubicBezTo>
                  <a:cubicBezTo>
                    <a:pt x="29704" y="25924"/>
                    <a:pt x="29686" y="26207"/>
                    <a:pt x="29721" y="26436"/>
                  </a:cubicBezTo>
                  <a:cubicBezTo>
                    <a:pt x="29739" y="26595"/>
                    <a:pt x="29792" y="26701"/>
                    <a:pt x="29792" y="26842"/>
                  </a:cubicBezTo>
                  <a:cubicBezTo>
                    <a:pt x="29801" y="27001"/>
                    <a:pt x="29774" y="27160"/>
                    <a:pt x="29818" y="27328"/>
                  </a:cubicBezTo>
                  <a:cubicBezTo>
                    <a:pt x="29739" y="27293"/>
                    <a:pt x="29721" y="27372"/>
                    <a:pt x="29659" y="27372"/>
                  </a:cubicBezTo>
                  <a:cubicBezTo>
                    <a:pt x="29677" y="27205"/>
                    <a:pt x="29553" y="27266"/>
                    <a:pt x="29553" y="27143"/>
                  </a:cubicBezTo>
                  <a:cubicBezTo>
                    <a:pt x="29483" y="27178"/>
                    <a:pt x="29589" y="27284"/>
                    <a:pt x="29553" y="27408"/>
                  </a:cubicBezTo>
                  <a:cubicBezTo>
                    <a:pt x="29465" y="27293"/>
                    <a:pt x="29315" y="27257"/>
                    <a:pt x="29262" y="27443"/>
                  </a:cubicBezTo>
                  <a:cubicBezTo>
                    <a:pt x="29253" y="27469"/>
                    <a:pt x="29306" y="27549"/>
                    <a:pt x="29315" y="27584"/>
                  </a:cubicBezTo>
                  <a:cubicBezTo>
                    <a:pt x="29324" y="27672"/>
                    <a:pt x="29297" y="27884"/>
                    <a:pt x="29306" y="28070"/>
                  </a:cubicBezTo>
                  <a:cubicBezTo>
                    <a:pt x="29324" y="28229"/>
                    <a:pt x="29386" y="28308"/>
                    <a:pt x="29333" y="28467"/>
                  </a:cubicBezTo>
                  <a:cubicBezTo>
                    <a:pt x="29421" y="28573"/>
                    <a:pt x="29395" y="29023"/>
                    <a:pt x="29430" y="29315"/>
                  </a:cubicBezTo>
                  <a:cubicBezTo>
                    <a:pt x="29447" y="29403"/>
                    <a:pt x="29492" y="29447"/>
                    <a:pt x="29509" y="29536"/>
                  </a:cubicBezTo>
                  <a:cubicBezTo>
                    <a:pt x="29562" y="29792"/>
                    <a:pt x="29492" y="30048"/>
                    <a:pt x="29483" y="30286"/>
                  </a:cubicBezTo>
                  <a:cubicBezTo>
                    <a:pt x="29377" y="30260"/>
                    <a:pt x="29368" y="30401"/>
                    <a:pt x="29297" y="30419"/>
                  </a:cubicBezTo>
                  <a:cubicBezTo>
                    <a:pt x="29253" y="30666"/>
                    <a:pt x="29077" y="30683"/>
                    <a:pt x="29024" y="30895"/>
                  </a:cubicBezTo>
                  <a:cubicBezTo>
                    <a:pt x="28927" y="30807"/>
                    <a:pt x="28918" y="30895"/>
                    <a:pt x="28891" y="31028"/>
                  </a:cubicBezTo>
                  <a:cubicBezTo>
                    <a:pt x="28759" y="30860"/>
                    <a:pt x="28706" y="31143"/>
                    <a:pt x="28600" y="31151"/>
                  </a:cubicBezTo>
                  <a:cubicBezTo>
                    <a:pt x="28609" y="31081"/>
                    <a:pt x="28573" y="31072"/>
                    <a:pt x="28573" y="31019"/>
                  </a:cubicBezTo>
                  <a:cubicBezTo>
                    <a:pt x="28538" y="31037"/>
                    <a:pt x="28547" y="31134"/>
                    <a:pt x="28547" y="31196"/>
                  </a:cubicBezTo>
                  <a:cubicBezTo>
                    <a:pt x="28476" y="31090"/>
                    <a:pt x="28459" y="31178"/>
                    <a:pt x="28414" y="31063"/>
                  </a:cubicBezTo>
                  <a:cubicBezTo>
                    <a:pt x="28370" y="31045"/>
                    <a:pt x="28361" y="31090"/>
                    <a:pt x="28361" y="31143"/>
                  </a:cubicBezTo>
                  <a:cubicBezTo>
                    <a:pt x="28344" y="31090"/>
                    <a:pt x="28291" y="31116"/>
                    <a:pt x="28255" y="31054"/>
                  </a:cubicBezTo>
                  <a:cubicBezTo>
                    <a:pt x="28247" y="31045"/>
                    <a:pt x="28264" y="30975"/>
                    <a:pt x="28255" y="30966"/>
                  </a:cubicBezTo>
                  <a:cubicBezTo>
                    <a:pt x="28220" y="30922"/>
                    <a:pt x="28132" y="30984"/>
                    <a:pt x="28123" y="30922"/>
                  </a:cubicBezTo>
                  <a:cubicBezTo>
                    <a:pt x="28123" y="30887"/>
                    <a:pt x="28158" y="30869"/>
                    <a:pt x="28150" y="30834"/>
                  </a:cubicBezTo>
                  <a:cubicBezTo>
                    <a:pt x="28132" y="30745"/>
                    <a:pt x="28097" y="30710"/>
                    <a:pt x="28017" y="30648"/>
                  </a:cubicBezTo>
                  <a:cubicBezTo>
                    <a:pt x="28044" y="30498"/>
                    <a:pt x="27982" y="30480"/>
                    <a:pt x="27999" y="30339"/>
                  </a:cubicBezTo>
                  <a:cubicBezTo>
                    <a:pt x="27991" y="30286"/>
                    <a:pt x="27946" y="30304"/>
                    <a:pt x="27920" y="30295"/>
                  </a:cubicBezTo>
                  <a:cubicBezTo>
                    <a:pt x="28017" y="30083"/>
                    <a:pt x="27999" y="29659"/>
                    <a:pt x="28132" y="29500"/>
                  </a:cubicBezTo>
                  <a:lnTo>
                    <a:pt x="28141" y="29147"/>
                  </a:lnTo>
                  <a:cubicBezTo>
                    <a:pt x="27973" y="29129"/>
                    <a:pt x="27920" y="29279"/>
                    <a:pt x="27787" y="29315"/>
                  </a:cubicBezTo>
                  <a:cubicBezTo>
                    <a:pt x="27770" y="29023"/>
                    <a:pt x="27629" y="29341"/>
                    <a:pt x="27549" y="29218"/>
                  </a:cubicBezTo>
                  <a:lnTo>
                    <a:pt x="27558" y="29041"/>
                  </a:lnTo>
                  <a:cubicBezTo>
                    <a:pt x="27487" y="29041"/>
                    <a:pt x="27478" y="29112"/>
                    <a:pt x="27399" y="29076"/>
                  </a:cubicBezTo>
                  <a:cubicBezTo>
                    <a:pt x="27417" y="28838"/>
                    <a:pt x="27408" y="28803"/>
                    <a:pt x="27425" y="28591"/>
                  </a:cubicBezTo>
                  <a:cubicBezTo>
                    <a:pt x="27478" y="28573"/>
                    <a:pt x="27514" y="28511"/>
                    <a:pt x="27531" y="28423"/>
                  </a:cubicBezTo>
                  <a:cubicBezTo>
                    <a:pt x="27523" y="28264"/>
                    <a:pt x="27461" y="28423"/>
                    <a:pt x="27452" y="28326"/>
                  </a:cubicBezTo>
                  <a:lnTo>
                    <a:pt x="27452" y="28149"/>
                  </a:lnTo>
                  <a:lnTo>
                    <a:pt x="27558" y="28149"/>
                  </a:lnTo>
                  <a:cubicBezTo>
                    <a:pt x="27531" y="27982"/>
                    <a:pt x="27646" y="27849"/>
                    <a:pt x="27540" y="27796"/>
                  </a:cubicBezTo>
                  <a:cubicBezTo>
                    <a:pt x="27496" y="27805"/>
                    <a:pt x="27584" y="28061"/>
                    <a:pt x="27452" y="28017"/>
                  </a:cubicBezTo>
                  <a:lnTo>
                    <a:pt x="27461" y="26639"/>
                  </a:lnTo>
                  <a:cubicBezTo>
                    <a:pt x="27452" y="26586"/>
                    <a:pt x="27417" y="26569"/>
                    <a:pt x="27417" y="26507"/>
                  </a:cubicBezTo>
                  <a:cubicBezTo>
                    <a:pt x="27355" y="26507"/>
                    <a:pt x="27337" y="26586"/>
                    <a:pt x="27258" y="26551"/>
                  </a:cubicBezTo>
                  <a:cubicBezTo>
                    <a:pt x="27231" y="26330"/>
                    <a:pt x="27161" y="26357"/>
                    <a:pt x="27205" y="26101"/>
                  </a:cubicBezTo>
                  <a:cubicBezTo>
                    <a:pt x="27125" y="26057"/>
                    <a:pt x="27161" y="26198"/>
                    <a:pt x="27152" y="26277"/>
                  </a:cubicBezTo>
                  <a:cubicBezTo>
                    <a:pt x="27125" y="26419"/>
                    <a:pt x="27116" y="26198"/>
                    <a:pt x="27125" y="26145"/>
                  </a:cubicBezTo>
                  <a:cubicBezTo>
                    <a:pt x="27152" y="25836"/>
                    <a:pt x="27063" y="25315"/>
                    <a:pt x="27214" y="25218"/>
                  </a:cubicBezTo>
                  <a:cubicBezTo>
                    <a:pt x="27169" y="25130"/>
                    <a:pt x="27099" y="25068"/>
                    <a:pt x="27134" y="24856"/>
                  </a:cubicBezTo>
                  <a:cubicBezTo>
                    <a:pt x="27169" y="24873"/>
                    <a:pt x="27143" y="24988"/>
                    <a:pt x="27187" y="24997"/>
                  </a:cubicBezTo>
                  <a:cubicBezTo>
                    <a:pt x="27205" y="24988"/>
                    <a:pt x="27214" y="24953"/>
                    <a:pt x="27240" y="24953"/>
                  </a:cubicBezTo>
                  <a:cubicBezTo>
                    <a:pt x="27222" y="24847"/>
                    <a:pt x="27205" y="24741"/>
                    <a:pt x="27134" y="24723"/>
                  </a:cubicBezTo>
                  <a:cubicBezTo>
                    <a:pt x="27108" y="24414"/>
                    <a:pt x="27205" y="24176"/>
                    <a:pt x="27143" y="23929"/>
                  </a:cubicBezTo>
                  <a:cubicBezTo>
                    <a:pt x="27214" y="24158"/>
                    <a:pt x="27205" y="23743"/>
                    <a:pt x="27143" y="23708"/>
                  </a:cubicBezTo>
                  <a:cubicBezTo>
                    <a:pt x="27143" y="23425"/>
                    <a:pt x="27161" y="23107"/>
                    <a:pt x="27143" y="22869"/>
                  </a:cubicBezTo>
                  <a:cubicBezTo>
                    <a:pt x="27108" y="22216"/>
                    <a:pt x="27231" y="21386"/>
                    <a:pt x="27108" y="20918"/>
                  </a:cubicBezTo>
                  <a:cubicBezTo>
                    <a:pt x="27125" y="20838"/>
                    <a:pt x="27152" y="20909"/>
                    <a:pt x="27187" y="20918"/>
                  </a:cubicBezTo>
                  <a:cubicBezTo>
                    <a:pt x="27187" y="20865"/>
                    <a:pt x="27196" y="20838"/>
                    <a:pt x="27214" y="20829"/>
                  </a:cubicBezTo>
                  <a:cubicBezTo>
                    <a:pt x="27214" y="20706"/>
                    <a:pt x="27161" y="20723"/>
                    <a:pt x="27161" y="20609"/>
                  </a:cubicBezTo>
                  <a:cubicBezTo>
                    <a:pt x="27161" y="20529"/>
                    <a:pt x="27222" y="20423"/>
                    <a:pt x="27214" y="20344"/>
                  </a:cubicBezTo>
                  <a:cubicBezTo>
                    <a:pt x="27214" y="20247"/>
                    <a:pt x="27152" y="20220"/>
                    <a:pt x="27169" y="20114"/>
                  </a:cubicBezTo>
                  <a:cubicBezTo>
                    <a:pt x="27161" y="20017"/>
                    <a:pt x="27187" y="19982"/>
                    <a:pt x="27249" y="19991"/>
                  </a:cubicBezTo>
                  <a:cubicBezTo>
                    <a:pt x="27214" y="19893"/>
                    <a:pt x="27134" y="19876"/>
                    <a:pt x="27169" y="19673"/>
                  </a:cubicBezTo>
                  <a:cubicBezTo>
                    <a:pt x="27196" y="19682"/>
                    <a:pt x="27187" y="19761"/>
                    <a:pt x="27222" y="19761"/>
                  </a:cubicBezTo>
                  <a:cubicBezTo>
                    <a:pt x="27267" y="19717"/>
                    <a:pt x="27222" y="19576"/>
                    <a:pt x="27249" y="19452"/>
                  </a:cubicBezTo>
                  <a:cubicBezTo>
                    <a:pt x="27249" y="19443"/>
                    <a:pt x="27302" y="19373"/>
                    <a:pt x="27302" y="19364"/>
                  </a:cubicBezTo>
                  <a:cubicBezTo>
                    <a:pt x="27328" y="19046"/>
                    <a:pt x="27258" y="18684"/>
                    <a:pt x="27284" y="18481"/>
                  </a:cubicBezTo>
                  <a:cubicBezTo>
                    <a:pt x="27267" y="18437"/>
                    <a:pt x="27231" y="18410"/>
                    <a:pt x="27205" y="18392"/>
                  </a:cubicBezTo>
                  <a:cubicBezTo>
                    <a:pt x="27302" y="18216"/>
                    <a:pt x="27231" y="17907"/>
                    <a:pt x="27205" y="17677"/>
                  </a:cubicBezTo>
                  <a:lnTo>
                    <a:pt x="27284" y="17686"/>
                  </a:lnTo>
                  <a:cubicBezTo>
                    <a:pt x="27267" y="17580"/>
                    <a:pt x="27275" y="17439"/>
                    <a:pt x="27214" y="17412"/>
                  </a:cubicBezTo>
                  <a:cubicBezTo>
                    <a:pt x="27240" y="17280"/>
                    <a:pt x="27284" y="17465"/>
                    <a:pt x="27320" y="17465"/>
                  </a:cubicBezTo>
                  <a:cubicBezTo>
                    <a:pt x="27320" y="17306"/>
                    <a:pt x="27267" y="17253"/>
                    <a:pt x="27240" y="17147"/>
                  </a:cubicBezTo>
                  <a:cubicBezTo>
                    <a:pt x="27267" y="16953"/>
                    <a:pt x="27258" y="16688"/>
                    <a:pt x="27187" y="16529"/>
                  </a:cubicBezTo>
                  <a:cubicBezTo>
                    <a:pt x="27205" y="16459"/>
                    <a:pt x="27231" y="16415"/>
                    <a:pt x="27240" y="16353"/>
                  </a:cubicBezTo>
                  <a:cubicBezTo>
                    <a:pt x="27125" y="15717"/>
                    <a:pt x="27090" y="14993"/>
                    <a:pt x="27152" y="14269"/>
                  </a:cubicBezTo>
                  <a:cubicBezTo>
                    <a:pt x="27125" y="14154"/>
                    <a:pt x="27108" y="14048"/>
                    <a:pt x="27072" y="13951"/>
                  </a:cubicBezTo>
                  <a:cubicBezTo>
                    <a:pt x="27090" y="13774"/>
                    <a:pt x="27134" y="13633"/>
                    <a:pt x="27134" y="13421"/>
                  </a:cubicBezTo>
                  <a:lnTo>
                    <a:pt x="27240" y="13421"/>
                  </a:lnTo>
                  <a:cubicBezTo>
                    <a:pt x="27196" y="13262"/>
                    <a:pt x="27081" y="12989"/>
                    <a:pt x="27187" y="12847"/>
                  </a:cubicBezTo>
                  <a:cubicBezTo>
                    <a:pt x="27258" y="12900"/>
                    <a:pt x="27187" y="13077"/>
                    <a:pt x="27187" y="13156"/>
                  </a:cubicBezTo>
                  <a:cubicBezTo>
                    <a:pt x="27205" y="13262"/>
                    <a:pt x="27302" y="13262"/>
                    <a:pt x="27284" y="13421"/>
                  </a:cubicBezTo>
                  <a:cubicBezTo>
                    <a:pt x="27320" y="13395"/>
                    <a:pt x="27337" y="13333"/>
                    <a:pt x="27346" y="13245"/>
                  </a:cubicBezTo>
                  <a:cubicBezTo>
                    <a:pt x="27381" y="13395"/>
                    <a:pt x="27505" y="13315"/>
                    <a:pt x="27549" y="13386"/>
                  </a:cubicBezTo>
                  <a:cubicBezTo>
                    <a:pt x="27664" y="13545"/>
                    <a:pt x="27593" y="13783"/>
                    <a:pt x="27655" y="14013"/>
                  </a:cubicBezTo>
                  <a:cubicBezTo>
                    <a:pt x="27646" y="14092"/>
                    <a:pt x="27646" y="14198"/>
                    <a:pt x="27576" y="14189"/>
                  </a:cubicBezTo>
                  <a:cubicBezTo>
                    <a:pt x="27584" y="14251"/>
                    <a:pt x="27611" y="14295"/>
                    <a:pt x="27629" y="14366"/>
                  </a:cubicBezTo>
                  <a:cubicBezTo>
                    <a:pt x="27673" y="14357"/>
                    <a:pt x="27690" y="14287"/>
                    <a:pt x="27682" y="14189"/>
                  </a:cubicBezTo>
                  <a:cubicBezTo>
                    <a:pt x="27735" y="14295"/>
                    <a:pt x="27699" y="14604"/>
                    <a:pt x="27673" y="14719"/>
                  </a:cubicBezTo>
                  <a:cubicBezTo>
                    <a:pt x="27593" y="14666"/>
                    <a:pt x="27611" y="14702"/>
                    <a:pt x="27540" y="14763"/>
                  </a:cubicBezTo>
                  <a:cubicBezTo>
                    <a:pt x="27549" y="14869"/>
                    <a:pt x="27646" y="14913"/>
                    <a:pt x="27567" y="15028"/>
                  </a:cubicBezTo>
                  <a:cubicBezTo>
                    <a:pt x="27602" y="15019"/>
                    <a:pt x="27620" y="15037"/>
                    <a:pt x="27620" y="15072"/>
                  </a:cubicBezTo>
                  <a:cubicBezTo>
                    <a:pt x="27699" y="15064"/>
                    <a:pt x="27584" y="14710"/>
                    <a:pt x="27699" y="14763"/>
                  </a:cubicBezTo>
                  <a:cubicBezTo>
                    <a:pt x="27699" y="14958"/>
                    <a:pt x="27708" y="15170"/>
                    <a:pt x="27673" y="15293"/>
                  </a:cubicBezTo>
                  <a:cubicBezTo>
                    <a:pt x="27690" y="15461"/>
                    <a:pt x="27770" y="15302"/>
                    <a:pt x="27805" y="15390"/>
                  </a:cubicBezTo>
                  <a:cubicBezTo>
                    <a:pt x="27814" y="15249"/>
                    <a:pt x="27743" y="15134"/>
                    <a:pt x="27805" y="15037"/>
                  </a:cubicBezTo>
                  <a:cubicBezTo>
                    <a:pt x="27858" y="15046"/>
                    <a:pt x="27893" y="15064"/>
                    <a:pt x="27911" y="15125"/>
                  </a:cubicBezTo>
                  <a:cubicBezTo>
                    <a:pt x="27955" y="15099"/>
                    <a:pt x="27982" y="15055"/>
                    <a:pt x="27991" y="14993"/>
                  </a:cubicBezTo>
                  <a:cubicBezTo>
                    <a:pt x="27946" y="14834"/>
                    <a:pt x="27920" y="15072"/>
                    <a:pt x="27858" y="15037"/>
                  </a:cubicBezTo>
                  <a:cubicBezTo>
                    <a:pt x="27876" y="14940"/>
                    <a:pt x="27823" y="14949"/>
                    <a:pt x="27779" y="14949"/>
                  </a:cubicBezTo>
                  <a:cubicBezTo>
                    <a:pt x="27761" y="14808"/>
                    <a:pt x="27814" y="14781"/>
                    <a:pt x="27814" y="14684"/>
                  </a:cubicBezTo>
                  <a:cubicBezTo>
                    <a:pt x="27849" y="14693"/>
                    <a:pt x="27832" y="14790"/>
                    <a:pt x="27832" y="14861"/>
                  </a:cubicBezTo>
                  <a:cubicBezTo>
                    <a:pt x="27955" y="14790"/>
                    <a:pt x="27823" y="14622"/>
                    <a:pt x="27787" y="14543"/>
                  </a:cubicBezTo>
                  <a:cubicBezTo>
                    <a:pt x="27787" y="14384"/>
                    <a:pt x="27849" y="14331"/>
                    <a:pt x="27893" y="14242"/>
                  </a:cubicBezTo>
                  <a:cubicBezTo>
                    <a:pt x="27876" y="14145"/>
                    <a:pt x="27761" y="14225"/>
                    <a:pt x="27787" y="14057"/>
                  </a:cubicBezTo>
                  <a:cubicBezTo>
                    <a:pt x="27814" y="13986"/>
                    <a:pt x="27876" y="13960"/>
                    <a:pt x="27920" y="13933"/>
                  </a:cubicBezTo>
                  <a:cubicBezTo>
                    <a:pt x="27893" y="13872"/>
                    <a:pt x="27832" y="13872"/>
                    <a:pt x="27814" y="13792"/>
                  </a:cubicBezTo>
                  <a:cubicBezTo>
                    <a:pt x="27805" y="13377"/>
                    <a:pt x="27832" y="12821"/>
                    <a:pt x="27823" y="12282"/>
                  </a:cubicBezTo>
                  <a:cubicBezTo>
                    <a:pt x="27832" y="12185"/>
                    <a:pt x="27752" y="12238"/>
                    <a:pt x="27752" y="12150"/>
                  </a:cubicBezTo>
                  <a:cubicBezTo>
                    <a:pt x="27717" y="12176"/>
                    <a:pt x="27699" y="12247"/>
                    <a:pt x="27690" y="12326"/>
                  </a:cubicBezTo>
                  <a:cubicBezTo>
                    <a:pt x="27611" y="12203"/>
                    <a:pt x="27531" y="12371"/>
                    <a:pt x="27452" y="12406"/>
                  </a:cubicBezTo>
                  <a:lnTo>
                    <a:pt x="27452" y="12318"/>
                  </a:lnTo>
                  <a:lnTo>
                    <a:pt x="27461" y="12229"/>
                  </a:lnTo>
                  <a:cubicBezTo>
                    <a:pt x="27540" y="12300"/>
                    <a:pt x="27611" y="12273"/>
                    <a:pt x="27620" y="12106"/>
                  </a:cubicBezTo>
                  <a:cubicBezTo>
                    <a:pt x="27531" y="12070"/>
                    <a:pt x="27584" y="12256"/>
                    <a:pt x="27487" y="12185"/>
                  </a:cubicBezTo>
                  <a:cubicBezTo>
                    <a:pt x="27558" y="12017"/>
                    <a:pt x="27523" y="11894"/>
                    <a:pt x="27461" y="11744"/>
                  </a:cubicBezTo>
                  <a:cubicBezTo>
                    <a:pt x="27408" y="11823"/>
                    <a:pt x="27470" y="11911"/>
                    <a:pt x="27461" y="12008"/>
                  </a:cubicBezTo>
                  <a:cubicBezTo>
                    <a:pt x="27452" y="12185"/>
                    <a:pt x="27381" y="12273"/>
                    <a:pt x="27355" y="12406"/>
                  </a:cubicBezTo>
                  <a:cubicBezTo>
                    <a:pt x="27320" y="12344"/>
                    <a:pt x="27214" y="12247"/>
                    <a:pt x="27196" y="12406"/>
                  </a:cubicBezTo>
                  <a:cubicBezTo>
                    <a:pt x="27152" y="12256"/>
                    <a:pt x="27116" y="12114"/>
                    <a:pt x="27063" y="12000"/>
                  </a:cubicBezTo>
                  <a:cubicBezTo>
                    <a:pt x="27046" y="11876"/>
                    <a:pt x="27116" y="11911"/>
                    <a:pt x="27116" y="11823"/>
                  </a:cubicBezTo>
                  <a:cubicBezTo>
                    <a:pt x="27143" y="11708"/>
                    <a:pt x="27099" y="11602"/>
                    <a:pt x="27090" y="11470"/>
                  </a:cubicBezTo>
                  <a:cubicBezTo>
                    <a:pt x="27090" y="11399"/>
                    <a:pt x="27116" y="11399"/>
                    <a:pt x="27116" y="11337"/>
                  </a:cubicBezTo>
                  <a:cubicBezTo>
                    <a:pt x="27116" y="11187"/>
                    <a:pt x="27081" y="11073"/>
                    <a:pt x="27090" y="10940"/>
                  </a:cubicBezTo>
                  <a:cubicBezTo>
                    <a:pt x="27116" y="10666"/>
                    <a:pt x="27099" y="10119"/>
                    <a:pt x="27099" y="9828"/>
                  </a:cubicBezTo>
                  <a:cubicBezTo>
                    <a:pt x="27099" y="9748"/>
                    <a:pt x="27178" y="9607"/>
                    <a:pt x="27081" y="9563"/>
                  </a:cubicBezTo>
                  <a:cubicBezTo>
                    <a:pt x="27055" y="9439"/>
                    <a:pt x="27134" y="9474"/>
                    <a:pt x="27134" y="9386"/>
                  </a:cubicBezTo>
                  <a:cubicBezTo>
                    <a:pt x="27143" y="9315"/>
                    <a:pt x="27108" y="9307"/>
                    <a:pt x="27081" y="9298"/>
                  </a:cubicBezTo>
                  <a:cubicBezTo>
                    <a:pt x="27055" y="9156"/>
                    <a:pt x="27169" y="9236"/>
                    <a:pt x="27161" y="9121"/>
                  </a:cubicBezTo>
                  <a:cubicBezTo>
                    <a:pt x="27178" y="8962"/>
                    <a:pt x="27099" y="8874"/>
                    <a:pt x="27161" y="8768"/>
                  </a:cubicBezTo>
                  <a:cubicBezTo>
                    <a:pt x="27161" y="8715"/>
                    <a:pt x="27116" y="8724"/>
                    <a:pt x="27081" y="8724"/>
                  </a:cubicBezTo>
                  <a:cubicBezTo>
                    <a:pt x="27134" y="8583"/>
                    <a:pt x="27152" y="8388"/>
                    <a:pt x="27143" y="8141"/>
                  </a:cubicBezTo>
                  <a:cubicBezTo>
                    <a:pt x="27116" y="8106"/>
                    <a:pt x="27090" y="8079"/>
                    <a:pt x="27063" y="8053"/>
                  </a:cubicBezTo>
                  <a:cubicBezTo>
                    <a:pt x="27072" y="7567"/>
                    <a:pt x="27090" y="6349"/>
                    <a:pt x="27055" y="5527"/>
                  </a:cubicBezTo>
                  <a:cubicBezTo>
                    <a:pt x="27046" y="5404"/>
                    <a:pt x="27010" y="5307"/>
                    <a:pt x="27002" y="5174"/>
                  </a:cubicBezTo>
                  <a:cubicBezTo>
                    <a:pt x="26984" y="4883"/>
                    <a:pt x="27028" y="4609"/>
                    <a:pt x="26975" y="4371"/>
                  </a:cubicBezTo>
                  <a:cubicBezTo>
                    <a:pt x="26957" y="4600"/>
                    <a:pt x="26905" y="4530"/>
                    <a:pt x="26896" y="4282"/>
                  </a:cubicBezTo>
                  <a:cubicBezTo>
                    <a:pt x="26905" y="4318"/>
                    <a:pt x="26905" y="4274"/>
                    <a:pt x="26905" y="4194"/>
                  </a:cubicBezTo>
                  <a:cubicBezTo>
                    <a:pt x="26905" y="4124"/>
                    <a:pt x="26905" y="4018"/>
                    <a:pt x="26913" y="3894"/>
                  </a:cubicBezTo>
                  <a:cubicBezTo>
                    <a:pt x="26913" y="3717"/>
                    <a:pt x="26913" y="3505"/>
                    <a:pt x="26913" y="3391"/>
                  </a:cubicBezTo>
                  <a:cubicBezTo>
                    <a:pt x="26905" y="3346"/>
                    <a:pt x="26940" y="3329"/>
                    <a:pt x="26940" y="3294"/>
                  </a:cubicBezTo>
                  <a:cubicBezTo>
                    <a:pt x="26940" y="3249"/>
                    <a:pt x="26905" y="3196"/>
                    <a:pt x="26913" y="3117"/>
                  </a:cubicBezTo>
                  <a:cubicBezTo>
                    <a:pt x="26922" y="3064"/>
                    <a:pt x="26940" y="2993"/>
                    <a:pt x="26940" y="2967"/>
                  </a:cubicBezTo>
                  <a:cubicBezTo>
                    <a:pt x="26940" y="2905"/>
                    <a:pt x="26869" y="2914"/>
                    <a:pt x="26896" y="2764"/>
                  </a:cubicBezTo>
                  <a:cubicBezTo>
                    <a:pt x="26896" y="2728"/>
                    <a:pt x="26949" y="2622"/>
                    <a:pt x="26949" y="2631"/>
                  </a:cubicBezTo>
                  <a:cubicBezTo>
                    <a:pt x="26949" y="2622"/>
                    <a:pt x="26940" y="2614"/>
                    <a:pt x="26940" y="2614"/>
                  </a:cubicBezTo>
                  <a:cubicBezTo>
                    <a:pt x="26887" y="2631"/>
                    <a:pt x="26807" y="2675"/>
                    <a:pt x="26763" y="2684"/>
                  </a:cubicBezTo>
                  <a:cubicBezTo>
                    <a:pt x="26746" y="2684"/>
                    <a:pt x="26746" y="2649"/>
                    <a:pt x="26710" y="2649"/>
                  </a:cubicBezTo>
                  <a:cubicBezTo>
                    <a:pt x="26640" y="2658"/>
                    <a:pt x="26534" y="2702"/>
                    <a:pt x="26463" y="2702"/>
                  </a:cubicBezTo>
                  <a:cubicBezTo>
                    <a:pt x="26401" y="2702"/>
                    <a:pt x="26127" y="2667"/>
                    <a:pt x="26030" y="2693"/>
                  </a:cubicBezTo>
                  <a:cubicBezTo>
                    <a:pt x="25995" y="2693"/>
                    <a:pt x="25977" y="2755"/>
                    <a:pt x="25933" y="2737"/>
                  </a:cubicBezTo>
                  <a:cubicBezTo>
                    <a:pt x="25942" y="2693"/>
                    <a:pt x="25977" y="2693"/>
                    <a:pt x="25986" y="2658"/>
                  </a:cubicBezTo>
                  <a:cubicBezTo>
                    <a:pt x="25942" y="2658"/>
                    <a:pt x="25924" y="2693"/>
                    <a:pt x="25880" y="2684"/>
                  </a:cubicBezTo>
                  <a:cubicBezTo>
                    <a:pt x="25863" y="2720"/>
                    <a:pt x="25871" y="2737"/>
                    <a:pt x="25889" y="2737"/>
                  </a:cubicBezTo>
                  <a:cubicBezTo>
                    <a:pt x="25854" y="2808"/>
                    <a:pt x="25810" y="2737"/>
                    <a:pt x="25854" y="2684"/>
                  </a:cubicBezTo>
                  <a:cubicBezTo>
                    <a:pt x="25783" y="2720"/>
                    <a:pt x="25757" y="2720"/>
                    <a:pt x="25695" y="2711"/>
                  </a:cubicBezTo>
                  <a:cubicBezTo>
                    <a:pt x="25686" y="2711"/>
                    <a:pt x="25651" y="2720"/>
                    <a:pt x="25607" y="2728"/>
                  </a:cubicBezTo>
                  <a:cubicBezTo>
                    <a:pt x="25589" y="2737"/>
                    <a:pt x="25571" y="2746"/>
                    <a:pt x="25554" y="2746"/>
                  </a:cubicBezTo>
                  <a:cubicBezTo>
                    <a:pt x="25527" y="2755"/>
                    <a:pt x="25501" y="2755"/>
                    <a:pt x="25483" y="2755"/>
                  </a:cubicBezTo>
                  <a:cubicBezTo>
                    <a:pt x="25395" y="2755"/>
                    <a:pt x="25315" y="2728"/>
                    <a:pt x="25218" y="2728"/>
                  </a:cubicBezTo>
                  <a:cubicBezTo>
                    <a:pt x="24953" y="2728"/>
                    <a:pt x="24609" y="2755"/>
                    <a:pt x="24370" y="2737"/>
                  </a:cubicBezTo>
                  <a:cubicBezTo>
                    <a:pt x="24264" y="2737"/>
                    <a:pt x="24132" y="2790"/>
                    <a:pt x="24017" y="2790"/>
                  </a:cubicBezTo>
                  <a:cubicBezTo>
                    <a:pt x="23947" y="2790"/>
                    <a:pt x="23938" y="2764"/>
                    <a:pt x="23885" y="2755"/>
                  </a:cubicBezTo>
                  <a:cubicBezTo>
                    <a:pt x="23752" y="2737"/>
                    <a:pt x="23629" y="2790"/>
                    <a:pt x="23532" y="2781"/>
                  </a:cubicBezTo>
                  <a:cubicBezTo>
                    <a:pt x="23443" y="2773"/>
                    <a:pt x="23373" y="2728"/>
                    <a:pt x="23311" y="2720"/>
                  </a:cubicBezTo>
                  <a:cubicBezTo>
                    <a:pt x="23231" y="2711"/>
                    <a:pt x="23099" y="2693"/>
                    <a:pt x="23046" y="2693"/>
                  </a:cubicBezTo>
                  <a:cubicBezTo>
                    <a:pt x="23011" y="2693"/>
                    <a:pt x="22931" y="2746"/>
                    <a:pt x="22913" y="2746"/>
                  </a:cubicBezTo>
                  <a:cubicBezTo>
                    <a:pt x="22834" y="2746"/>
                    <a:pt x="22834" y="2720"/>
                    <a:pt x="22781" y="2711"/>
                  </a:cubicBezTo>
                  <a:cubicBezTo>
                    <a:pt x="22702" y="2711"/>
                    <a:pt x="22684" y="2737"/>
                    <a:pt x="22604" y="2737"/>
                  </a:cubicBezTo>
                  <a:cubicBezTo>
                    <a:pt x="22507" y="2737"/>
                    <a:pt x="22419" y="2702"/>
                    <a:pt x="22340" y="2711"/>
                  </a:cubicBezTo>
                  <a:cubicBezTo>
                    <a:pt x="22207" y="2711"/>
                    <a:pt x="21863" y="2808"/>
                    <a:pt x="21624" y="2720"/>
                  </a:cubicBezTo>
                  <a:cubicBezTo>
                    <a:pt x="21589" y="2773"/>
                    <a:pt x="21262" y="2790"/>
                    <a:pt x="21006" y="2790"/>
                  </a:cubicBezTo>
                  <a:cubicBezTo>
                    <a:pt x="20936" y="2790"/>
                    <a:pt x="20847" y="2764"/>
                    <a:pt x="20785" y="2764"/>
                  </a:cubicBezTo>
                  <a:cubicBezTo>
                    <a:pt x="20309" y="2773"/>
                    <a:pt x="19814" y="2834"/>
                    <a:pt x="19408" y="2790"/>
                  </a:cubicBezTo>
                  <a:cubicBezTo>
                    <a:pt x="19320" y="2781"/>
                    <a:pt x="19240" y="2711"/>
                    <a:pt x="19143" y="2764"/>
                  </a:cubicBezTo>
                  <a:cubicBezTo>
                    <a:pt x="19143" y="2790"/>
                    <a:pt x="19223" y="2781"/>
                    <a:pt x="19276" y="2790"/>
                  </a:cubicBezTo>
                  <a:cubicBezTo>
                    <a:pt x="19178" y="2834"/>
                    <a:pt x="18763" y="2843"/>
                    <a:pt x="18790" y="2728"/>
                  </a:cubicBezTo>
                  <a:cubicBezTo>
                    <a:pt x="18755" y="2799"/>
                    <a:pt x="18675" y="2755"/>
                    <a:pt x="18516" y="2781"/>
                  </a:cubicBezTo>
                  <a:cubicBezTo>
                    <a:pt x="18446" y="2790"/>
                    <a:pt x="18331" y="2870"/>
                    <a:pt x="18119" y="2826"/>
                  </a:cubicBezTo>
                  <a:cubicBezTo>
                    <a:pt x="18101" y="2773"/>
                    <a:pt x="18181" y="2773"/>
                    <a:pt x="18251" y="2773"/>
                  </a:cubicBezTo>
                  <a:cubicBezTo>
                    <a:pt x="18225" y="2746"/>
                    <a:pt x="18154" y="2675"/>
                    <a:pt x="18304" y="2693"/>
                  </a:cubicBezTo>
                  <a:cubicBezTo>
                    <a:pt x="18278" y="2614"/>
                    <a:pt x="18207" y="2720"/>
                    <a:pt x="18119" y="2693"/>
                  </a:cubicBezTo>
                  <a:cubicBezTo>
                    <a:pt x="18154" y="2667"/>
                    <a:pt x="18172" y="2631"/>
                    <a:pt x="18172" y="2587"/>
                  </a:cubicBezTo>
                  <a:cubicBezTo>
                    <a:pt x="18048" y="2561"/>
                    <a:pt x="18057" y="2622"/>
                    <a:pt x="17951" y="2614"/>
                  </a:cubicBezTo>
                  <a:cubicBezTo>
                    <a:pt x="18004" y="2508"/>
                    <a:pt x="17819" y="2481"/>
                    <a:pt x="17730" y="2525"/>
                  </a:cubicBezTo>
                  <a:cubicBezTo>
                    <a:pt x="17783" y="2622"/>
                    <a:pt x="17969" y="2631"/>
                    <a:pt x="17986" y="2746"/>
                  </a:cubicBezTo>
                  <a:cubicBezTo>
                    <a:pt x="17916" y="2781"/>
                    <a:pt x="17801" y="2790"/>
                    <a:pt x="17766" y="2843"/>
                  </a:cubicBezTo>
                  <a:cubicBezTo>
                    <a:pt x="17704" y="2817"/>
                    <a:pt x="17695" y="2746"/>
                    <a:pt x="17633" y="2711"/>
                  </a:cubicBezTo>
                  <a:cubicBezTo>
                    <a:pt x="17510" y="2720"/>
                    <a:pt x="17527" y="2834"/>
                    <a:pt x="17677" y="2817"/>
                  </a:cubicBezTo>
                  <a:cubicBezTo>
                    <a:pt x="17518" y="2914"/>
                    <a:pt x="17395" y="2755"/>
                    <a:pt x="17368" y="2684"/>
                  </a:cubicBezTo>
                  <a:cubicBezTo>
                    <a:pt x="17289" y="2737"/>
                    <a:pt x="17103" y="2737"/>
                    <a:pt x="17139" y="2861"/>
                  </a:cubicBezTo>
                  <a:cubicBezTo>
                    <a:pt x="17077" y="2861"/>
                    <a:pt x="17015" y="2861"/>
                    <a:pt x="17006" y="2887"/>
                  </a:cubicBezTo>
                  <a:cubicBezTo>
                    <a:pt x="16918" y="2834"/>
                    <a:pt x="16715" y="2843"/>
                    <a:pt x="16706" y="2755"/>
                  </a:cubicBezTo>
                  <a:cubicBezTo>
                    <a:pt x="16821" y="2746"/>
                    <a:pt x="16927" y="2746"/>
                    <a:pt x="16874" y="2834"/>
                  </a:cubicBezTo>
                  <a:lnTo>
                    <a:pt x="17095" y="2834"/>
                  </a:lnTo>
                  <a:cubicBezTo>
                    <a:pt x="17139" y="2737"/>
                    <a:pt x="16883" y="2799"/>
                    <a:pt x="16927" y="2702"/>
                  </a:cubicBezTo>
                  <a:cubicBezTo>
                    <a:pt x="17068" y="2675"/>
                    <a:pt x="17042" y="2693"/>
                    <a:pt x="17148" y="2728"/>
                  </a:cubicBezTo>
                  <a:cubicBezTo>
                    <a:pt x="17139" y="2640"/>
                    <a:pt x="16953" y="2649"/>
                    <a:pt x="16927" y="2569"/>
                  </a:cubicBezTo>
                  <a:cubicBezTo>
                    <a:pt x="16794" y="2561"/>
                    <a:pt x="16724" y="2658"/>
                    <a:pt x="16618" y="2587"/>
                  </a:cubicBezTo>
                  <a:cubicBezTo>
                    <a:pt x="16627" y="2464"/>
                    <a:pt x="16944" y="2402"/>
                    <a:pt x="16892" y="2331"/>
                  </a:cubicBezTo>
                  <a:cubicBezTo>
                    <a:pt x="16997" y="2278"/>
                    <a:pt x="17130" y="2358"/>
                    <a:pt x="17298" y="2313"/>
                  </a:cubicBezTo>
                  <a:cubicBezTo>
                    <a:pt x="17218" y="2358"/>
                    <a:pt x="17298" y="2340"/>
                    <a:pt x="17289" y="2419"/>
                  </a:cubicBezTo>
                  <a:cubicBezTo>
                    <a:pt x="17501" y="2428"/>
                    <a:pt x="17377" y="2234"/>
                    <a:pt x="17607" y="2260"/>
                  </a:cubicBezTo>
                  <a:cubicBezTo>
                    <a:pt x="17722" y="2260"/>
                    <a:pt x="17660" y="2278"/>
                    <a:pt x="17651" y="2313"/>
                  </a:cubicBezTo>
                  <a:cubicBezTo>
                    <a:pt x="17748" y="2331"/>
                    <a:pt x="17713" y="2269"/>
                    <a:pt x="17783" y="2260"/>
                  </a:cubicBezTo>
                  <a:cubicBezTo>
                    <a:pt x="17986" y="2234"/>
                    <a:pt x="17951" y="2340"/>
                    <a:pt x="18137" y="2322"/>
                  </a:cubicBezTo>
                  <a:cubicBezTo>
                    <a:pt x="18287" y="2287"/>
                    <a:pt x="18048" y="2260"/>
                    <a:pt x="18101" y="2190"/>
                  </a:cubicBezTo>
                  <a:cubicBezTo>
                    <a:pt x="18119" y="2234"/>
                    <a:pt x="18304" y="2190"/>
                    <a:pt x="18313" y="2243"/>
                  </a:cubicBezTo>
                  <a:cubicBezTo>
                    <a:pt x="18419" y="2243"/>
                    <a:pt x="18269" y="2172"/>
                    <a:pt x="18234" y="2163"/>
                  </a:cubicBezTo>
                  <a:cubicBezTo>
                    <a:pt x="18340" y="2119"/>
                    <a:pt x="18543" y="2199"/>
                    <a:pt x="18675" y="2119"/>
                  </a:cubicBezTo>
                  <a:cubicBezTo>
                    <a:pt x="18596" y="2031"/>
                    <a:pt x="18516" y="2163"/>
                    <a:pt x="18410" y="2137"/>
                  </a:cubicBezTo>
                  <a:cubicBezTo>
                    <a:pt x="18393" y="2075"/>
                    <a:pt x="18216" y="2066"/>
                    <a:pt x="18322" y="2004"/>
                  </a:cubicBezTo>
                  <a:cubicBezTo>
                    <a:pt x="18128" y="1969"/>
                    <a:pt x="18145" y="2075"/>
                    <a:pt x="17969" y="2057"/>
                  </a:cubicBezTo>
                  <a:cubicBezTo>
                    <a:pt x="17810" y="2049"/>
                    <a:pt x="17933" y="1987"/>
                    <a:pt x="17748" y="2022"/>
                  </a:cubicBezTo>
                  <a:cubicBezTo>
                    <a:pt x="17660" y="2040"/>
                    <a:pt x="17607" y="2066"/>
                    <a:pt x="17527" y="2075"/>
                  </a:cubicBezTo>
                  <a:cubicBezTo>
                    <a:pt x="17439" y="2040"/>
                    <a:pt x="17333" y="2013"/>
                    <a:pt x="17218" y="1987"/>
                  </a:cubicBezTo>
                  <a:cubicBezTo>
                    <a:pt x="17059" y="2013"/>
                    <a:pt x="17342" y="2004"/>
                    <a:pt x="17254" y="2075"/>
                  </a:cubicBezTo>
                  <a:cubicBezTo>
                    <a:pt x="17086" y="2154"/>
                    <a:pt x="16706" y="2013"/>
                    <a:pt x="16635" y="2110"/>
                  </a:cubicBezTo>
                  <a:cubicBezTo>
                    <a:pt x="16565" y="2075"/>
                    <a:pt x="16485" y="2040"/>
                    <a:pt x="16326" y="2057"/>
                  </a:cubicBezTo>
                  <a:cubicBezTo>
                    <a:pt x="16406" y="1916"/>
                    <a:pt x="16574" y="2119"/>
                    <a:pt x="16680" y="2031"/>
                  </a:cubicBezTo>
                  <a:cubicBezTo>
                    <a:pt x="16529" y="1934"/>
                    <a:pt x="16326" y="1854"/>
                    <a:pt x="16159" y="1757"/>
                  </a:cubicBezTo>
                  <a:cubicBezTo>
                    <a:pt x="16000" y="1845"/>
                    <a:pt x="16273" y="1907"/>
                    <a:pt x="16379" y="1925"/>
                  </a:cubicBezTo>
                  <a:cubicBezTo>
                    <a:pt x="16353" y="2022"/>
                    <a:pt x="16035" y="1925"/>
                    <a:pt x="16106" y="2075"/>
                  </a:cubicBezTo>
                  <a:cubicBezTo>
                    <a:pt x="16026" y="2075"/>
                    <a:pt x="15991" y="2057"/>
                    <a:pt x="15973" y="2022"/>
                  </a:cubicBezTo>
                  <a:cubicBezTo>
                    <a:pt x="15894" y="2093"/>
                    <a:pt x="15682" y="2075"/>
                    <a:pt x="15488" y="2066"/>
                  </a:cubicBezTo>
                  <a:cubicBezTo>
                    <a:pt x="15496" y="2013"/>
                    <a:pt x="15682" y="2066"/>
                    <a:pt x="15664" y="1987"/>
                  </a:cubicBezTo>
                  <a:cubicBezTo>
                    <a:pt x="15567" y="1960"/>
                    <a:pt x="15461" y="1934"/>
                    <a:pt x="15355" y="1907"/>
                  </a:cubicBezTo>
                  <a:cubicBezTo>
                    <a:pt x="15240" y="1907"/>
                    <a:pt x="15267" y="1996"/>
                    <a:pt x="15258" y="2066"/>
                  </a:cubicBezTo>
                  <a:cubicBezTo>
                    <a:pt x="15152" y="2049"/>
                    <a:pt x="14940" y="2093"/>
                    <a:pt x="14905" y="2031"/>
                  </a:cubicBezTo>
                  <a:cubicBezTo>
                    <a:pt x="14905" y="1907"/>
                    <a:pt x="15099" y="2066"/>
                    <a:pt x="15179" y="1987"/>
                  </a:cubicBezTo>
                  <a:cubicBezTo>
                    <a:pt x="15055" y="1863"/>
                    <a:pt x="14922" y="2013"/>
                    <a:pt x="14781" y="1951"/>
                  </a:cubicBezTo>
                  <a:cubicBezTo>
                    <a:pt x="14772" y="1996"/>
                    <a:pt x="14834" y="2004"/>
                    <a:pt x="14817" y="2057"/>
                  </a:cubicBezTo>
                  <a:lnTo>
                    <a:pt x="14419" y="2049"/>
                  </a:lnTo>
                  <a:cubicBezTo>
                    <a:pt x="14287" y="1987"/>
                    <a:pt x="14737" y="2075"/>
                    <a:pt x="14693" y="1978"/>
                  </a:cubicBezTo>
                  <a:cubicBezTo>
                    <a:pt x="14587" y="1916"/>
                    <a:pt x="14366" y="2004"/>
                    <a:pt x="14198" y="1996"/>
                  </a:cubicBezTo>
                  <a:cubicBezTo>
                    <a:pt x="14437" y="2084"/>
                    <a:pt x="13951" y="2031"/>
                    <a:pt x="13801" y="2040"/>
                  </a:cubicBezTo>
                  <a:cubicBezTo>
                    <a:pt x="13677" y="1996"/>
                    <a:pt x="14031" y="2022"/>
                    <a:pt x="14110" y="2022"/>
                  </a:cubicBezTo>
                  <a:cubicBezTo>
                    <a:pt x="14048" y="1907"/>
                    <a:pt x="13766" y="1987"/>
                    <a:pt x="13669" y="2013"/>
                  </a:cubicBezTo>
                  <a:cubicBezTo>
                    <a:pt x="13554" y="1943"/>
                    <a:pt x="13227" y="1890"/>
                    <a:pt x="13095" y="1978"/>
                  </a:cubicBezTo>
                  <a:cubicBezTo>
                    <a:pt x="13157" y="2040"/>
                    <a:pt x="13404" y="1996"/>
                    <a:pt x="13536" y="2013"/>
                  </a:cubicBezTo>
                  <a:cubicBezTo>
                    <a:pt x="13545" y="2066"/>
                    <a:pt x="13377" y="2022"/>
                    <a:pt x="13315" y="2040"/>
                  </a:cubicBezTo>
                  <a:cubicBezTo>
                    <a:pt x="13148" y="2031"/>
                    <a:pt x="12962" y="2013"/>
                    <a:pt x="12909" y="2084"/>
                  </a:cubicBezTo>
                  <a:cubicBezTo>
                    <a:pt x="12662" y="2004"/>
                    <a:pt x="12477" y="2049"/>
                    <a:pt x="12159" y="2013"/>
                  </a:cubicBezTo>
                  <a:cubicBezTo>
                    <a:pt x="12115" y="2022"/>
                    <a:pt x="12132" y="2066"/>
                    <a:pt x="12070" y="2066"/>
                  </a:cubicBezTo>
                  <a:cubicBezTo>
                    <a:pt x="11956" y="2075"/>
                    <a:pt x="11929" y="2031"/>
                    <a:pt x="11938" y="1960"/>
                  </a:cubicBezTo>
                  <a:cubicBezTo>
                    <a:pt x="11638" y="2040"/>
                    <a:pt x="11461" y="1898"/>
                    <a:pt x="11187" y="1951"/>
                  </a:cubicBezTo>
                  <a:cubicBezTo>
                    <a:pt x="11099" y="1890"/>
                    <a:pt x="11205" y="1898"/>
                    <a:pt x="11232" y="1845"/>
                  </a:cubicBezTo>
                  <a:cubicBezTo>
                    <a:pt x="11161" y="1854"/>
                    <a:pt x="11161" y="1819"/>
                    <a:pt x="11099" y="1819"/>
                  </a:cubicBezTo>
                  <a:cubicBezTo>
                    <a:pt x="11046" y="1819"/>
                    <a:pt x="11037" y="1890"/>
                    <a:pt x="11099" y="1898"/>
                  </a:cubicBezTo>
                  <a:cubicBezTo>
                    <a:pt x="10976" y="1996"/>
                    <a:pt x="10781" y="1934"/>
                    <a:pt x="10605" y="1969"/>
                  </a:cubicBezTo>
                  <a:cubicBezTo>
                    <a:pt x="10605" y="2004"/>
                    <a:pt x="10596" y="2040"/>
                    <a:pt x="10649" y="2049"/>
                  </a:cubicBezTo>
                  <a:cubicBezTo>
                    <a:pt x="10543" y="2093"/>
                    <a:pt x="10410" y="2022"/>
                    <a:pt x="10252" y="2066"/>
                  </a:cubicBezTo>
                  <a:cubicBezTo>
                    <a:pt x="10349" y="2013"/>
                    <a:pt x="10269" y="1925"/>
                    <a:pt x="10172" y="1907"/>
                  </a:cubicBezTo>
                  <a:cubicBezTo>
                    <a:pt x="10199" y="1828"/>
                    <a:pt x="10260" y="1934"/>
                    <a:pt x="10349" y="1907"/>
                  </a:cubicBezTo>
                  <a:cubicBezTo>
                    <a:pt x="10357" y="1854"/>
                    <a:pt x="10313" y="1828"/>
                    <a:pt x="10216" y="1828"/>
                  </a:cubicBezTo>
                  <a:cubicBezTo>
                    <a:pt x="10022" y="1845"/>
                    <a:pt x="10234" y="1969"/>
                    <a:pt x="10119" y="2013"/>
                  </a:cubicBezTo>
                  <a:cubicBezTo>
                    <a:pt x="9925" y="1960"/>
                    <a:pt x="9907" y="1960"/>
                    <a:pt x="9633" y="1951"/>
                  </a:cubicBezTo>
                  <a:lnTo>
                    <a:pt x="9642" y="1872"/>
                  </a:lnTo>
                  <a:cubicBezTo>
                    <a:pt x="9422" y="1872"/>
                    <a:pt x="9351" y="1960"/>
                    <a:pt x="9104" y="1943"/>
                  </a:cubicBezTo>
                  <a:cubicBezTo>
                    <a:pt x="9165" y="1872"/>
                    <a:pt x="9033" y="1881"/>
                    <a:pt x="9015" y="1863"/>
                  </a:cubicBezTo>
                  <a:cubicBezTo>
                    <a:pt x="8989" y="1828"/>
                    <a:pt x="9051" y="1748"/>
                    <a:pt x="8936" y="1757"/>
                  </a:cubicBezTo>
                  <a:cubicBezTo>
                    <a:pt x="8786" y="1819"/>
                    <a:pt x="9095" y="1837"/>
                    <a:pt x="9015" y="1943"/>
                  </a:cubicBezTo>
                  <a:cubicBezTo>
                    <a:pt x="8839" y="1960"/>
                    <a:pt x="8892" y="1837"/>
                    <a:pt x="8706" y="1854"/>
                  </a:cubicBezTo>
                  <a:cubicBezTo>
                    <a:pt x="8644" y="1863"/>
                    <a:pt x="8697" y="1907"/>
                    <a:pt x="8750" y="1916"/>
                  </a:cubicBezTo>
                  <a:cubicBezTo>
                    <a:pt x="8653" y="1978"/>
                    <a:pt x="8556" y="1881"/>
                    <a:pt x="8441" y="1881"/>
                  </a:cubicBezTo>
                  <a:cubicBezTo>
                    <a:pt x="8335" y="1881"/>
                    <a:pt x="8194" y="1925"/>
                    <a:pt x="8079" y="1925"/>
                  </a:cubicBezTo>
                  <a:cubicBezTo>
                    <a:pt x="7973" y="1934"/>
                    <a:pt x="7867" y="1881"/>
                    <a:pt x="7770" y="1925"/>
                  </a:cubicBezTo>
                  <a:cubicBezTo>
                    <a:pt x="7762" y="1881"/>
                    <a:pt x="7814" y="1881"/>
                    <a:pt x="7823" y="1845"/>
                  </a:cubicBezTo>
                  <a:cubicBezTo>
                    <a:pt x="7682" y="1837"/>
                    <a:pt x="7647" y="1925"/>
                    <a:pt x="7550" y="1863"/>
                  </a:cubicBezTo>
                  <a:cubicBezTo>
                    <a:pt x="7541" y="1810"/>
                    <a:pt x="7682" y="1837"/>
                    <a:pt x="7691" y="1792"/>
                  </a:cubicBezTo>
                  <a:cubicBezTo>
                    <a:pt x="7523" y="1757"/>
                    <a:pt x="7558" y="1854"/>
                    <a:pt x="7417" y="1837"/>
                  </a:cubicBezTo>
                  <a:cubicBezTo>
                    <a:pt x="7444" y="1907"/>
                    <a:pt x="7603" y="1907"/>
                    <a:pt x="7594" y="1996"/>
                  </a:cubicBezTo>
                  <a:cubicBezTo>
                    <a:pt x="7558" y="1987"/>
                    <a:pt x="7444" y="2013"/>
                    <a:pt x="7417" y="1996"/>
                  </a:cubicBezTo>
                  <a:cubicBezTo>
                    <a:pt x="7399" y="1987"/>
                    <a:pt x="7488" y="1960"/>
                    <a:pt x="7461" y="1943"/>
                  </a:cubicBezTo>
                  <a:cubicBezTo>
                    <a:pt x="7355" y="1881"/>
                    <a:pt x="7258" y="1837"/>
                    <a:pt x="7020" y="1801"/>
                  </a:cubicBezTo>
                  <a:cubicBezTo>
                    <a:pt x="6905" y="1828"/>
                    <a:pt x="7152" y="1863"/>
                    <a:pt x="7020" y="1907"/>
                  </a:cubicBezTo>
                  <a:cubicBezTo>
                    <a:pt x="6896" y="1898"/>
                    <a:pt x="6790" y="1872"/>
                    <a:pt x="6667" y="1854"/>
                  </a:cubicBezTo>
                  <a:lnTo>
                    <a:pt x="6667" y="1775"/>
                  </a:lnTo>
                  <a:cubicBezTo>
                    <a:pt x="6578" y="1739"/>
                    <a:pt x="6569" y="1784"/>
                    <a:pt x="6490" y="1766"/>
                  </a:cubicBezTo>
                  <a:cubicBezTo>
                    <a:pt x="6340" y="1748"/>
                    <a:pt x="6331" y="1678"/>
                    <a:pt x="6225" y="1792"/>
                  </a:cubicBezTo>
                  <a:cubicBezTo>
                    <a:pt x="6313" y="1819"/>
                    <a:pt x="6516" y="1890"/>
                    <a:pt x="6269" y="1898"/>
                  </a:cubicBezTo>
                  <a:cubicBezTo>
                    <a:pt x="6340" y="1960"/>
                    <a:pt x="6605" y="1916"/>
                    <a:pt x="6755" y="1934"/>
                  </a:cubicBezTo>
                  <a:cubicBezTo>
                    <a:pt x="6764" y="2022"/>
                    <a:pt x="6552" y="1978"/>
                    <a:pt x="6437" y="1978"/>
                  </a:cubicBezTo>
                  <a:cubicBezTo>
                    <a:pt x="6305" y="1987"/>
                    <a:pt x="6137" y="1978"/>
                    <a:pt x="6040" y="1978"/>
                  </a:cubicBezTo>
                  <a:lnTo>
                    <a:pt x="6049" y="1845"/>
                  </a:lnTo>
                  <a:cubicBezTo>
                    <a:pt x="5863" y="1837"/>
                    <a:pt x="5801" y="1890"/>
                    <a:pt x="5863" y="1969"/>
                  </a:cubicBezTo>
                  <a:cubicBezTo>
                    <a:pt x="5775" y="1969"/>
                    <a:pt x="5686" y="1969"/>
                    <a:pt x="5598" y="1969"/>
                  </a:cubicBezTo>
                  <a:cubicBezTo>
                    <a:pt x="5616" y="1934"/>
                    <a:pt x="5678" y="1925"/>
                    <a:pt x="5686" y="1890"/>
                  </a:cubicBezTo>
                  <a:cubicBezTo>
                    <a:pt x="5483" y="1898"/>
                    <a:pt x="5413" y="1837"/>
                    <a:pt x="5201" y="1854"/>
                  </a:cubicBezTo>
                  <a:cubicBezTo>
                    <a:pt x="5210" y="1837"/>
                    <a:pt x="5245" y="1828"/>
                    <a:pt x="5254" y="1801"/>
                  </a:cubicBezTo>
                  <a:cubicBezTo>
                    <a:pt x="4909" y="1766"/>
                    <a:pt x="4724" y="1801"/>
                    <a:pt x="4406" y="1766"/>
                  </a:cubicBezTo>
                  <a:cubicBezTo>
                    <a:pt x="4371" y="1854"/>
                    <a:pt x="4256" y="1890"/>
                    <a:pt x="4044" y="1863"/>
                  </a:cubicBezTo>
                  <a:cubicBezTo>
                    <a:pt x="4062" y="1916"/>
                    <a:pt x="4115" y="1907"/>
                    <a:pt x="4177" y="1898"/>
                  </a:cubicBezTo>
                  <a:cubicBezTo>
                    <a:pt x="4238" y="1890"/>
                    <a:pt x="4318" y="1881"/>
                    <a:pt x="4362" y="1925"/>
                  </a:cubicBezTo>
                  <a:cubicBezTo>
                    <a:pt x="4300" y="1978"/>
                    <a:pt x="4071" y="1925"/>
                    <a:pt x="3938" y="1943"/>
                  </a:cubicBezTo>
                  <a:cubicBezTo>
                    <a:pt x="3921" y="1898"/>
                    <a:pt x="3965" y="1890"/>
                    <a:pt x="4009" y="1890"/>
                  </a:cubicBezTo>
                  <a:cubicBezTo>
                    <a:pt x="3868" y="1863"/>
                    <a:pt x="4000" y="1792"/>
                    <a:pt x="3903" y="1757"/>
                  </a:cubicBezTo>
                  <a:cubicBezTo>
                    <a:pt x="3709" y="1731"/>
                    <a:pt x="3974" y="1828"/>
                    <a:pt x="3841" y="1837"/>
                  </a:cubicBezTo>
                  <a:cubicBezTo>
                    <a:pt x="3664" y="1863"/>
                    <a:pt x="3717" y="1713"/>
                    <a:pt x="3523" y="1748"/>
                  </a:cubicBezTo>
                  <a:cubicBezTo>
                    <a:pt x="3444" y="1748"/>
                    <a:pt x="3629" y="1845"/>
                    <a:pt x="3532" y="1881"/>
                  </a:cubicBezTo>
                  <a:cubicBezTo>
                    <a:pt x="3408" y="1810"/>
                    <a:pt x="3223" y="1925"/>
                    <a:pt x="3267" y="1819"/>
                  </a:cubicBezTo>
                  <a:cubicBezTo>
                    <a:pt x="3099" y="1872"/>
                    <a:pt x="2914" y="1872"/>
                    <a:pt x="2720" y="1837"/>
                  </a:cubicBezTo>
                  <a:cubicBezTo>
                    <a:pt x="2764" y="1969"/>
                    <a:pt x="2932" y="1907"/>
                    <a:pt x="3055" y="1925"/>
                  </a:cubicBezTo>
                  <a:cubicBezTo>
                    <a:pt x="3091" y="2031"/>
                    <a:pt x="2896" y="1934"/>
                    <a:pt x="2799" y="1943"/>
                  </a:cubicBezTo>
                  <a:cubicBezTo>
                    <a:pt x="2720" y="1951"/>
                    <a:pt x="2729" y="2013"/>
                    <a:pt x="2623" y="1996"/>
                  </a:cubicBezTo>
                  <a:cubicBezTo>
                    <a:pt x="2499" y="1907"/>
                    <a:pt x="2596" y="1907"/>
                    <a:pt x="2702" y="1916"/>
                  </a:cubicBezTo>
                  <a:cubicBezTo>
                    <a:pt x="2649" y="1863"/>
                    <a:pt x="2552" y="1863"/>
                    <a:pt x="2464" y="1863"/>
                  </a:cubicBezTo>
                  <a:cubicBezTo>
                    <a:pt x="2419" y="1792"/>
                    <a:pt x="2428" y="1775"/>
                    <a:pt x="2296" y="1731"/>
                  </a:cubicBezTo>
                  <a:cubicBezTo>
                    <a:pt x="2252" y="1739"/>
                    <a:pt x="2455" y="1845"/>
                    <a:pt x="2340" y="1863"/>
                  </a:cubicBezTo>
                  <a:cubicBezTo>
                    <a:pt x="2366" y="1925"/>
                    <a:pt x="2596" y="1960"/>
                    <a:pt x="2508" y="1996"/>
                  </a:cubicBezTo>
                  <a:cubicBezTo>
                    <a:pt x="2411" y="1996"/>
                    <a:pt x="2437" y="1969"/>
                    <a:pt x="2419" y="1943"/>
                  </a:cubicBezTo>
                  <a:cubicBezTo>
                    <a:pt x="2243" y="1960"/>
                    <a:pt x="2181" y="1943"/>
                    <a:pt x="1951" y="1934"/>
                  </a:cubicBezTo>
                  <a:cubicBezTo>
                    <a:pt x="1784" y="1801"/>
                    <a:pt x="2199" y="1978"/>
                    <a:pt x="2057" y="1854"/>
                  </a:cubicBezTo>
                  <a:cubicBezTo>
                    <a:pt x="1890" y="1784"/>
                    <a:pt x="1916" y="1837"/>
                    <a:pt x="1748" y="1801"/>
                  </a:cubicBezTo>
                  <a:cubicBezTo>
                    <a:pt x="1695" y="1792"/>
                    <a:pt x="1748" y="1837"/>
                    <a:pt x="1766" y="1845"/>
                  </a:cubicBezTo>
                  <a:cubicBezTo>
                    <a:pt x="1801" y="1863"/>
                    <a:pt x="1854" y="1881"/>
                    <a:pt x="1846" y="1881"/>
                  </a:cubicBezTo>
                  <a:cubicBezTo>
                    <a:pt x="1854" y="1890"/>
                    <a:pt x="1863" y="1898"/>
                    <a:pt x="1863" y="1907"/>
                  </a:cubicBezTo>
                  <a:cubicBezTo>
                    <a:pt x="1863" y="1907"/>
                    <a:pt x="1863" y="1907"/>
                    <a:pt x="1863" y="1925"/>
                  </a:cubicBezTo>
                  <a:cubicBezTo>
                    <a:pt x="1863" y="1943"/>
                    <a:pt x="1863" y="1951"/>
                    <a:pt x="1863" y="1969"/>
                  </a:cubicBezTo>
                  <a:cubicBezTo>
                    <a:pt x="1854" y="1996"/>
                    <a:pt x="1854" y="2013"/>
                    <a:pt x="1943" y="2066"/>
                  </a:cubicBezTo>
                  <a:cubicBezTo>
                    <a:pt x="1916" y="2128"/>
                    <a:pt x="1925" y="2199"/>
                    <a:pt x="1934" y="2260"/>
                  </a:cubicBezTo>
                  <a:cubicBezTo>
                    <a:pt x="1943" y="2322"/>
                    <a:pt x="1943" y="2375"/>
                    <a:pt x="1899" y="2402"/>
                  </a:cubicBezTo>
                  <a:cubicBezTo>
                    <a:pt x="1951" y="2472"/>
                    <a:pt x="1960" y="2587"/>
                    <a:pt x="1960" y="2711"/>
                  </a:cubicBezTo>
                  <a:cubicBezTo>
                    <a:pt x="1969" y="2834"/>
                    <a:pt x="1969" y="2984"/>
                    <a:pt x="2004" y="3126"/>
                  </a:cubicBezTo>
                  <a:cubicBezTo>
                    <a:pt x="2022" y="3205"/>
                    <a:pt x="2040" y="3249"/>
                    <a:pt x="2049" y="3285"/>
                  </a:cubicBezTo>
                  <a:cubicBezTo>
                    <a:pt x="2057" y="3320"/>
                    <a:pt x="2057" y="3346"/>
                    <a:pt x="2031" y="3399"/>
                  </a:cubicBezTo>
                  <a:cubicBezTo>
                    <a:pt x="2049" y="3444"/>
                    <a:pt x="2102" y="3435"/>
                    <a:pt x="2119" y="3488"/>
                  </a:cubicBezTo>
                  <a:cubicBezTo>
                    <a:pt x="2146" y="3594"/>
                    <a:pt x="2172" y="3691"/>
                    <a:pt x="2216" y="3779"/>
                  </a:cubicBezTo>
                  <a:cubicBezTo>
                    <a:pt x="2252" y="3876"/>
                    <a:pt x="2296" y="3956"/>
                    <a:pt x="2331" y="4035"/>
                  </a:cubicBezTo>
                  <a:cubicBezTo>
                    <a:pt x="2419" y="4194"/>
                    <a:pt x="2499" y="4327"/>
                    <a:pt x="2561" y="4503"/>
                  </a:cubicBezTo>
                  <a:cubicBezTo>
                    <a:pt x="2587" y="4539"/>
                    <a:pt x="2623" y="4512"/>
                    <a:pt x="2649" y="4547"/>
                  </a:cubicBezTo>
                  <a:cubicBezTo>
                    <a:pt x="2702" y="4618"/>
                    <a:pt x="2640" y="4636"/>
                    <a:pt x="2720" y="4706"/>
                  </a:cubicBezTo>
                  <a:cubicBezTo>
                    <a:pt x="2649" y="4786"/>
                    <a:pt x="2596" y="4680"/>
                    <a:pt x="2534" y="4671"/>
                  </a:cubicBezTo>
                  <a:cubicBezTo>
                    <a:pt x="2534" y="4591"/>
                    <a:pt x="2543" y="4441"/>
                    <a:pt x="2411" y="4362"/>
                  </a:cubicBezTo>
                  <a:cubicBezTo>
                    <a:pt x="2340" y="4397"/>
                    <a:pt x="2472" y="4477"/>
                    <a:pt x="2472" y="4574"/>
                  </a:cubicBezTo>
                  <a:cubicBezTo>
                    <a:pt x="2472" y="4591"/>
                    <a:pt x="2411" y="4609"/>
                    <a:pt x="2411" y="4627"/>
                  </a:cubicBezTo>
                  <a:cubicBezTo>
                    <a:pt x="2428" y="4697"/>
                    <a:pt x="2490" y="4768"/>
                    <a:pt x="2517" y="4848"/>
                  </a:cubicBezTo>
                  <a:cubicBezTo>
                    <a:pt x="2623" y="4848"/>
                    <a:pt x="2464" y="4724"/>
                    <a:pt x="2570" y="4733"/>
                  </a:cubicBezTo>
                  <a:cubicBezTo>
                    <a:pt x="2640" y="4768"/>
                    <a:pt x="2817" y="4927"/>
                    <a:pt x="2755" y="4768"/>
                  </a:cubicBezTo>
                  <a:cubicBezTo>
                    <a:pt x="2799" y="4768"/>
                    <a:pt x="2993" y="4998"/>
                    <a:pt x="2905" y="5015"/>
                  </a:cubicBezTo>
                  <a:cubicBezTo>
                    <a:pt x="3099" y="5121"/>
                    <a:pt x="3249" y="5404"/>
                    <a:pt x="3497" y="5660"/>
                  </a:cubicBezTo>
                  <a:cubicBezTo>
                    <a:pt x="3770" y="5942"/>
                    <a:pt x="4159" y="6234"/>
                    <a:pt x="4424" y="6428"/>
                  </a:cubicBezTo>
                  <a:cubicBezTo>
                    <a:pt x="4521" y="6481"/>
                    <a:pt x="4450" y="6516"/>
                    <a:pt x="4521" y="6578"/>
                  </a:cubicBezTo>
                  <a:cubicBezTo>
                    <a:pt x="4609" y="6614"/>
                    <a:pt x="4680" y="6702"/>
                    <a:pt x="4689" y="6711"/>
                  </a:cubicBezTo>
                  <a:cubicBezTo>
                    <a:pt x="4751" y="6746"/>
                    <a:pt x="4804" y="6675"/>
                    <a:pt x="4892" y="6808"/>
                  </a:cubicBezTo>
                  <a:cubicBezTo>
                    <a:pt x="4901" y="6923"/>
                    <a:pt x="4804" y="6799"/>
                    <a:pt x="4742" y="6781"/>
                  </a:cubicBezTo>
                  <a:cubicBezTo>
                    <a:pt x="4706" y="6781"/>
                    <a:pt x="4653" y="6808"/>
                    <a:pt x="4618" y="6790"/>
                  </a:cubicBezTo>
                  <a:cubicBezTo>
                    <a:pt x="4565" y="6772"/>
                    <a:pt x="4477" y="6578"/>
                    <a:pt x="4433" y="6675"/>
                  </a:cubicBezTo>
                  <a:cubicBezTo>
                    <a:pt x="4415" y="6719"/>
                    <a:pt x="4494" y="6702"/>
                    <a:pt x="4539" y="6764"/>
                  </a:cubicBezTo>
                  <a:cubicBezTo>
                    <a:pt x="4547" y="6772"/>
                    <a:pt x="4477" y="6878"/>
                    <a:pt x="4627" y="6931"/>
                  </a:cubicBezTo>
                  <a:cubicBezTo>
                    <a:pt x="4680" y="6887"/>
                    <a:pt x="4459" y="6817"/>
                    <a:pt x="4574" y="6790"/>
                  </a:cubicBezTo>
                  <a:cubicBezTo>
                    <a:pt x="4751" y="6887"/>
                    <a:pt x="4901" y="7126"/>
                    <a:pt x="5060" y="7232"/>
                  </a:cubicBezTo>
                  <a:cubicBezTo>
                    <a:pt x="5113" y="7152"/>
                    <a:pt x="4839" y="7037"/>
                    <a:pt x="4830" y="6958"/>
                  </a:cubicBezTo>
                  <a:cubicBezTo>
                    <a:pt x="4848" y="6834"/>
                    <a:pt x="4954" y="6949"/>
                    <a:pt x="4998" y="6887"/>
                  </a:cubicBezTo>
                  <a:cubicBezTo>
                    <a:pt x="5377" y="7117"/>
                    <a:pt x="5634" y="7382"/>
                    <a:pt x="5881" y="7620"/>
                  </a:cubicBezTo>
                  <a:cubicBezTo>
                    <a:pt x="6137" y="7717"/>
                    <a:pt x="6393" y="7885"/>
                    <a:pt x="6587" y="8106"/>
                  </a:cubicBezTo>
                  <a:cubicBezTo>
                    <a:pt x="6675" y="8044"/>
                    <a:pt x="6631" y="7973"/>
                    <a:pt x="6534" y="7885"/>
                  </a:cubicBezTo>
                  <a:cubicBezTo>
                    <a:pt x="6587" y="7850"/>
                    <a:pt x="6702" y="7991"/>
                    <a:pt x="6764" y="7964"/>
                  </a:cubicBezTo>
                  <a:cubicBezTo>
                    <a:pt x="6826" y="7885"/>
                    <a:pt x="6658" y="7885"/>
                    <a:pt x="6614" y="7859"/>
                  </a:cubicBezTo>
                  <a:cubicBezTo>
                    <a:pt x="6499" y="7761"/>
                    <a:pt x="6393" y="7638"/>
                    <a:pt x="6243" y="7523"/>
                  </a:cubicBezTo>
                  <a:cubicBezTo>
                    <a:pt x="6199" y="7505"/>
                    <a:pt x="6181" y="7549"/>
                    <a:pt x="6137" y="7514"/>
                  </a:cubicBezTo>
                  <a:cubicBezTo>
                    <a:pt x="5996" y="7426"/>
                    <a:pt x="5987" y="7355"/>
                    <a:pt x="5916" y="7285"/>
                  </a:cubicBezTo>
                  <a:cubicBezTo>
                    <a:pt x="5828" y="7232"/>
                    <a:pt x="5934" y="7346"/>
                    <a:pt x="5837" y="7320"/>
                  </a:cubicBezTo>
                  <a:cubicBezTo>
                    <a:pt x="5625" y="7090"/>
                    <a:pt x="5298" y="6967"/>
                    <a:pt x="5113" y="6737"/>
                  </a:cubicBezTo>
                  <a:cubicBezTo>
                    <a:pt x="5263" y="6737"/>
                    <a:pt x="4962" y="6534"/>
                    <a:pt x="5007" y="6455"/>
                  </a:cubicBezTo>
                  <a:cubicBezTo>
                    <a:pt x="4927" y="6384"/>
                    <a:pt x="4945" y="6596"/>
                    <a:pt x="4839" y="6463"/>
                  </a:cubicBezTo>
                  <a:cubicBezTo>
                    <a:pt x="4830" y="6490"/>
                    <a:pt x="4892" y="6525"/>
                    <a:pt x="4927" y="6561"/>
                  </a:cubicBezTo>
                  <a:cubicBezTo>
                    <a:pt x="5024" y="6658"/>
                    <a:pt x="4839" y="6543"/>
                    <a:pt x="4812" y="6499"/>
                  </a:cubicBezTo>
                  <a:cubicBezTo>
                    <a:pt x="4751" y="6419"/>
                    <a:pt x="4742" y="6340"/>
                    <a:pt x="4627" y="6251"/>
                  </a:cubicBezTo>
                  <a:cubicBezTo>
                    <a:pt x="4539" y="6287"/>
                    <a:pt x="4671" y="6349"/>
                    <a:pt x="4724" y="6402"/>
                  </a:cubicBezTo>
                  <a:cubicBezTo>
                    <a:pt x="4662" y="6463"/>
                    <a:pt x="4609" y="6340"/>
                    <a:pt x="4539" y="6287"/>
                  </a:cubicBezTo>
                  <a:cubicBezTo>
                    <a:pt x="4397" y="6181"/>
                    <a:pt x="4168" y="6031"/>
                    <a:pt x="4009" y="5863"/>
                  </a:cubicBezTo>
                  <a:cubicBezTo>
                    <a:pt x="4035" y="5810"/>
                    <a:pt x="4088" y="5863"/>
                    <a:pt x="4141" y="5907"/>
                  </a:cubicBezTo>
                  <a:cubicBezTo>
                    <a:pt x="4168" y="5766"/>
                    <a:pt x="3965" y="5757"/>
                    <a:pt x="3894" y="5748"/>
                  </a:cubicBezTo>
                  <a:cubicBezTo>
                    <a:pt x="3770" y="5625"/>
                    <a:pt x="3726" y="5545"/>
                    <a:pt x="3691" y="5457"/>
                  </a:cubicBezTo>
                  <a:cubicBezTo>
                    <a:pt x="3647" y="5377"/>
                    <a:pt x="3611" y="5307"/>
                    <a:pt x="3506" y="5210"/>
                  </a:cubicBezTo>
                  <a:cubicBezTo>
                    <a:pt x="3408" y="5254"/>
                    <a:pt x="3611" y="5369"/>
                    <a:pt x="3664" y="5448"/>
                  </a:cubicBezTo>
                  <a:cubicBezTo>
                    <a:pt x="3506" y="5377"/>
                    <a:pt x="3382" y="5245"/>
                    <a:pt x="3285" y="5104"/>
                  </a:cubicBezTo>
                  <a:cubicBezTo>
                    <a:pt x="3232" y="5042"/>
                    <a:pt x="3188" y="4962"/>
                    <a:pt x="3152" y="4901"/>
                  </a:cubicBezTo>
                  <a:cubicBezTo>
                    <a:pt x="3108" y="4839"/>
                    <a:pt x="3082" y="4795"/>
                    <a:pt x="3046" y="4759"/>
                  </a:cubicBezTo>
                  <a:cubicBezTo>
                    <a:pt x="3029" y="4742"/>
                    <a:pt x="2967" y="4742"/>
                    <a:pt x="2958" y="4733"/>
                  </a:cubicBezTo>
                  <a:cubicBezTo>
                    <a:pt x="2932" y="4697"/>
                    <a:pt x="3011" y="4715"/>
                    <a:pt x="3011" y="4706"/>
                  </a:cubicBezTo>
                  <a:cubicBezTo>
                    <a:pt x="2976" y="4662"/>
                    <a:pt x="2887" y="4627"/>
                    <a:pt x="2852" y="4574"/>
                  </a:cubicBezTo>
                  <a:cubicBezTo>
                    <a:pt x="2781" y="4468"/>
                    <a:pt x="2861" y="4415"/>
                    <a:pt x="2808" y="4335"/>
                  </a:cubicBezTo>
                  <a:cubicBezTo>
                    <a:pt x="2781" y="4300"/>
                    <a:pt x="2737" y="4327"/>
                    <a:pt x="2711" y="4327"/>
                  </a:cubicBezTo>
                  <a:cubicBezTo>
                    <a:pt x="2649" y="4194"/>
                    <a:pt x="2570" y="4071"/>
                    <a:pt x="2508" y="3947"/>
                  </a:cubicBezTo>
                  <a:cubicBezTo>
                    <a:pt x="2472" y="3894"/>
                    <a:pt x="2455" y="3832"/>
                    <a:pt x="2437" y="3779"/>
                  </a:cubicBezTo>
                  <a:cubicBezTo>
                    <a:pt x="2419" y="3726"/>
                    <a:pt x="2419" y="3673"/>
                    <a:pt x="2437" y="3629"/>
                  </a:cubicBezTo>
                  <a:cubicBezTo>
                    <a:pt x="2428" y="3594"/>
                    <a:pt x="2393" y="3611"/>
                    <a:pt x="2411" y="3629"/>
                  </a:cubicBezTo>
                  <a:cubicBezTo>
                    <a:pt x="2314" y="3514"/>
                    <a:pt x="2261" y="3214"/>
                    <a:pt x="2340" y="3179"/>
                  </a:cubicBezTo>
                  <a:cubicBezTo>
                    <a:pt x="2296" y="3099"/>
                    <a:pt x="2269" y="3020"/>
                    <a:pt x="2216" y="2949"/>
                  </a:cubicBezTo>
                  <a:cubicBezTo>
                    <a:pt x="2208" y="2879"/>
                    <a:pt x="2216" y="2817"/>
                    <a:pt x="2225" y="2746"/>
                  </a:cubicBezTo>
                  <a:cubicBezTo>
                    <a:pt x="2234" y="2675"/>
                    <a:pt x="2252" y="2614"/>
                    <a:pt x="2278" y="2543"/>
                  </a:cubicBezTo>
                  <a:cubicBezTo>
                    <a:pt x="2296" y="2481"/>
                    <a:pt x="2331" y="2411"/>
                    <a:pt x="2366" y="2358"/>
                  </a:cubicBezTo>
                  <a:lnTo>
                    <a:pt x="2375" y="2331"/>
                  </a:lnTo>
                  <a:cubicBezTo>
                    <a:pt x="2384" y="2331"/>
                    <a:pt x="2375" y="2313"/>
                    <a:pt x="2393" y="2322"/>
                  </a:cubicBezTo>
                  <a:cubicBezTo>
                    <a:pt x="2419" y="2322"/>
                    <a:pt x="2437" y="2331"/>
                    <a:pt x="2464" y="2331"/>
                  </a:cubicBezTo>
                  <a:cubicBezTo>
                    <a:pt x="2508" y="2340"/>
                    <a:pt x="2552" y="2349"/>
                    <a:pt x="2596" y="2358"/>
                  </a:cubicBezTo>
                  <a:cubicBezTo>
                    <a:pt x="2781" y="2481"/>
                    <a:pt x="2896" y="2525"/>
                    <a:pt x="3002" y="2631"/>
                  </a:cubicBezTo>
                  <a:cubicBezTo>
                    <a:pt x="3188" y="2605"/>
                    <a:pt x="3320" y="2631"/>
                    <a:pt x="3532" y="2640"/>
                  </a:cubicBezTo>
                  <a:cubicBezTo>
                    <a:pt x="3541" y="2622"/>
                    <a:pt x="3532" y="2596"/>
                    <a:pt x="3532" y="2561"/>
                  </a:cubicBezTo>
                  <a:cubicBezTo>
                    <a:pt x="3585" y="2561"/>
                    <a:pt x="3629" y="2569"/>
                    <a:pt x="3673" y="2596"/>
                  </a:cubicBezTo>
                  <a:cubicBezTo>
                    <a:pt x="3735" y="2587"/>
                    <a:pt x="3611" y="2516"/>
                    <a:pt x="3576" y="2508"/>
                  </a:cubicBezTo>
                  <a:cubicBezTo>
                    <a:pt x="3426" y="2472"/>
                    <a:pt x="3497" y="2622"/>
                    <a:pt x="3347" y="2534"/>
                  </a:cubicBezTo>
                  <a:cubicBezTo>
                    <a:pt x="3364" y="2481"/>
                    <a:pt x="3435" y="2455"/>
                    <a:pt x="3550" y="2455"/>
                  </a:cubicBezTo>
                  <a:cubicBezTo>
                    <a:pt x="3523" y="2437"/>
                    <a:pt x="3497" y="2411"/>
                    <a:pt x="3461" y="2402"/>
                  </a:cubicBezTo>
                  <a:cubicBezTo>
                    <a:pt x="3444" y="2358"/>
                    <a:pt x="3497" y="2402"/>
                    <a:pt x="3514" y="2402"/>
                  </a:cubicBezTo>
                  <a:cubicBezTo>
                    <a:pt x="3550" y="2419"/>
                    <a:pt x="3611" y="2437"/>
                    <a:pt x="3629" y="2516"/>
                  </a:cubicBezTo>
                  <a:cubicBezTo>
                    <a:pt x="3673" y="2516"/>
                    <a:pt x="3700" y="2508"/>
                    <a:pt x="3744" y="2516"/>
                  </a:cubicBezTo>
                  <a:cubicBezTo>
                    <a:pt x="3779" y="2516"/>
                    <a:pt x="3841" y="2569"/>
                    <a:pt x="3841" y="2569"/>
                  </a:cubicBezTo>
                  <a:cubicBezTo>
                    <a:pt x="3894" y="2569"/>
                    <a:pt x="3868" y="2490"/>
                    <a:pt x="3956" y="2516"/>
                  </a:cubicBezTo>
                  <a:cubicBezTo>
                    <a:pt x="3991" y="2622"/>
                    <a:pt x="4124" y="2587"/>
                    <a:pt x="4150" y="2684"/>
                  </a:cubicBezTo>
                  <a:cubicBezTo>
                    <a:pt x="4221" y="2658"/>
                    <a:pt x="4097" y="2578"/>
                    <a:pt x="4150" y="2552"/>
                  </a:cubicBezTo>
                  <a:cubicBezTo>
                    <a:pt x="4230" y="2543"/>
                    <a:pt x="4283" y="2587"/>
                    <a:pt x="4238" y="2631"/>
                  </a:cubicBezTo>
                  <a:cubicBezTo>
                    <a:pt x="4300" y="2552"/>
                    <a:pt x="4415" y="2702"/>
                    <a:pt x="4433" y="2561"/>
                  </a:cubicBezTo>
                  <a:cubicBezTo>
                    <a:pt x="4424" y="2534"/>
                    <a:pt x="4397" y="2525"/>
                    <a:pt x="4389" y="2534"/>
                  </a:cubicBezTo>
                  <a:cubicBezTo>
                    <a:pt x="4371" y="2534"/>
                    <a:pt x="4353" y="2543"/>
                    <a:pt x="4344" y="2552"/>
                  </a:cubicBezTo>
                  <a:cubicBezTo>
                    <a:pt x="4318" y="2569"/>
                    <a:pt x="4291" y="2596"/>
                    <a:pt x="4283" y="2552"/>
                  </a:cubicBezTo>
                  <a:cubicBezTo>
                    <a:pt x="4265" y="2508"/>
                    <a:pt x="4291" y="2499"/>
                    <a:pt x="4336" y="2499"/>
                  </a:cubicBezTo>
                  <a:cubicBezTo>
                    <a:pt x="4353" y="2499"/>
                    <a:pt x="4371" y="2499"/>
                    <a:pt x="4397" y="2508"/>
                  </a:cubicBezTo>
                  <a:cubicBezTo>
                    <a:pt x="4424" y="2508"/>
                    <a:pt x="4459" y="2508"/>
                    <a:pt x="4477" y="2508"/>
                  </a:cubicBezTo>
                  <a:cubicBezTo>
                    <a:pt x="4512" y="2499"/>
                    <a:pt x="4592" y="2455"/>
                    <a:pt x="4609" y="2455"/>
                  </a:cubicBezTo>
                  <a:cubicBezTo>
                    <a:pt x="4848" y="2437"/>
                    <a:pt x="5210" y="2437"/>
                    <a:pt x="5316" y="2516"/>
                  </a:cubicBezTo>
                  <a:cubicBezTo>
                    <a:pt x="5439" y="2481"/>
                    <a:pt x="5634" y="2543"/>
                    <a:pt x="5801" y="2525"/>
                  </a:cubicBezTo>
                  <a:cubicBezTo>
                    <a:pt x="5907" y="2516"/>
                    <a:pt x="6013" y="2472"/>
                    <a:pt x="6075" y="2455"/>
                  </a:cubicBezTo>
                  <a:cubicBezTo>
                    <a:pt x="5881" y="2375"/>
                    <a:pt x="5722" y="2481"/>
                    <a:pt x="5545" y="2446"/>
                  </a:cubicBezTo>
                  <a:cubicBezTo>
                    <a:pt x="5625" y="2349"/>
                    <a:pt x="5810" y="2366"/>
                    <a:pt x="5943" y="2366"/>
                  </a:cubicBezTo>
                  <a:cubicBezTo>
                    <a:pt x="6084" y="2366"/>
                    <a:pt x="6260" y="2428"/>
                    <a:pt x="6472" y="2402"/>
                  </a:cubicBezTo>
                  <a:cubicBezTo>
                    <a:pt x="6508" y="2490"/>
                    <a:pt x="6358" y="2455"/>
                    <a:pt x="6340" y="2508"/>
                  </a:cubicBezTo>
                  <a:cubicBezTo>
                    <a:pt x="6472" y="2481"/>
                    <a:pt x="6561" y="2428"/>
                    <a:pt x="6693" y="2411"/>
                  </a:cubicBezTo>
                  <a:cubicBezTo>
                    <a:pt x="6790" y="2490"/>
                    <a:pt x="6887" y="2428"/>
                    <a:pt x="7090" y="2464"/>
                  </a:cubicBezTo>
                  <a:cubicBezTo>
                    <a:pt x="7108" y="2402"/>
                    <a:pt x="6843" y="2490"/>
                    <a:pt x="6923" y="2384"/>
                  </a:cubicBezTo>
                  <a:cubicBezTo>
                    <a:pt x="7055" y="2375"/>
                    <a:pt x="7258" y="2419"/>
                    <a:pt x="7276" y="2340"/>
                  </a:cubicBezTo>
                  <a:cubicBezTo>
                    <a:pt x="7382" y="2384"/>
                    <a:pt x="7541" y="2393"/>
                    <a:pt x="7585" y="2472"/>
                  </a:cubicBezTo>
                  <a:cubicBezTo>
                    <a:pt x="7647" y="2455"/>
                    <a:pt x="7753" y="2455"/>
                    <a:pt x="7717" y="2375"/>
                  </a:cubicBezTo>
                  <a:cubicBezTo>
                    <a:pt x="7832" y="2340"/>
                    <a:pt x="7903" y="2455"/>
                    <a:pt x="7894" y="2349"/>
                  </a:cubicBezTo>
                  <a:cubicBezTo>
                    <a:pt x="8062" y="2349"/>
                    <a:pt x="8062" y="2446"/>
                    <a:pt x="8159" y="2481"/>
                  </a:cubicBezTo>
                  <a:cubicBezTo>
                    <a:pt x="8282" y="2464"/>
                    <a:pt x="8044" y="2437"/>
                    <a:pt x="8115" y="2349"/>
                  </a:cubicBezTo>
                  <a:cubicBezTo>
                    <a:pt x="8424" y="2446"/>
                    <a:pt x="8680" y="2349"/>
                    <a:pt x="8962" y="2393"/>
                  </a:cubicBezTo>
                  <a:cubicBezTo>
                    <a:pt x="9007" y="2375"/>
                    <a:pt x="9007" y="2331"/>
                    <a:pt x="9095" y="2340"/>
                  </a:cubicBezTo>
                  <a:cubicBezTo>
                    <a:pt x="8971" y="2455"/>
                    <a:pt x="9192" y="2393"/>
                    <a:pt x="9218" y="2472"/>
                  </a:cubicBezTo>
                  <a:cubicBezTo>
                    <a:pt x="9271" y="2428"/>
                    <a:pt x="9580" y="2402"/>
                    <a:pt x="9492" y="2349"/>
                  </a:cubicBezTo>
                  <a:cubicBezTo>
                    <a:pt x="9536" y="2260"/>
                    <a:pt x="9580" y="2375"/>
                    <a:pt x="9625" y="2375"/>
                  </a:cubicBezTo>
                  <a:cubicBezTo>
                    <a:pt x="9748" y="2349"/>
                    <a:pt x="9563" y="2305"/>
                    <a:pt x="9678" y="2269"/>
                  </a:cubicBezTo>
                  <a:cubicBezTo>
                    <a:pt x="10101" y="2296"/>
                    <a:pt x="10481" y="2269"/>
                    <a:pt x="10825" y="2260"/>
                  </a:cubicBezTo>
                  <a:cubicBezTo>
                    <a:pt x="10896" y="2260"/>
                    <a:pt x="10905" y="2296"/>
                    <a:pt x="10958" y="2296"/>
                  </a:cubicBezTo>
                  <a:cubicBezTo>
                    <a:pt x="11073" y="2287"/>
                    <a:pt x="11170" y="2234"/>
                    <a:pt x="11320" y="2243"/>
                  </a:cubicBezTo>
                  <a:cubicBezTo>
                    <a:pt x="11364" y="2252"/>
                    <a:pt x="11452" y="2252"/>
                    <a:pt x="11488" y="2305"/>
                  </a:cubicBezTo>
                  <a:cubicBezTo>
                    <a:pt x="11647" y="2287"/>
                    <a:pt x="11850" y="2296"/>
                    <a:pt x="12026" y="2287"/>
                  </a:cubicBezTo>
                  <a:cubicBezTo>
                    <a:pt x="12512" y="2260"/>
                    <a:pt x="12892" y="2278"/>
                    <a:pt x="13121" y="2481"/>
                  </a:cubicBezTo>
                  <a:cubicBezTo>
                    <a:pt x="13104" y="2587"/>
                    <a:pt x="13121" y="2675"/>
                    <a:pt x="13254" y="2702"/>
                  </a:cubicBezTo>
                  <a:cubicBezTo>
                    <a:pt x="13236" y="2746"/>
                    <a:pt x="13174" y="2755"/>
                    <a:pt x="13077" y="2746"/>
                  </a:cubicBezTo>
                  <a:cubicBezTo>
                    <a:pt x="13165" y="2808"/>
                    <a:pt x="12962" y="2949"/>
                    <a:pt x="13201" y="2967"/>
                  </a:cubicBezTo>
                  <a:cubicBezTo>
                    <a:pt x="13042" y="2976"/>
                    <a:pt x="13051" y="3099"/>
                    <a:pt x="12971" y="3143"/>
                  </a:cubicBezTo>
                  <a:cubicBezTo>
                    <a:pt x="12936" y="3170"/>
                    <a:pt x="12794" y="3126"/>
                    <a:pt x="12839" y="3196"/>
                  </a:cubicBezTo>
                  <a:cubicBezTo>
                    <a:pt x="12388" y="3126"/>
                    <a:pt x="11876" y="3135"/>
                    <a:pt x="11417" y="3099"/>
                  </a:cubicBezTo>
                  <a:cubicBezTo>
                    <a:pt x="11346" y="3090"/>
                    <a:pt x="11285" y="3046"/>
                    <a:pt x="11196" y="3037"/>
                  </a:cubicBezTo>
                  <a:cubicBezTo>
                    <a:pt x="11090" y="3029"/>
                    <a:pt x="10967" y="3073"/>
                    <a:pt x="10843" y="3064"/>
                  </a:cubicBezTo>
                  <a:cubicBezTo>
                    <a:pt x="10772" y="3055"/>
                    <a:pt x="10746" y="3029"/>
                    <a:pt x="10667" y="3029"/>
                  </a:cubicBezTo>
                  <a:cubicBezTo>
                    <a:pt x="10516" y="3029"/>
                    <a:pt x="10419" y="3117"/>
                    <a:pt x="10313" y="3029"/>
                  </a:cubicBezTo>
                  <a:cubicBezTo>
                    <a:pt x="10269" y="3029"/>
                    <a:pt x="10278" y="3082"/>
                    <a:pt x="10225" y="3082"/>
                  </a:cubicBezTo>
                  <a:cubicBezTo>
                    <a:pt x="10101" y="3064"/>
                    <a:pt x="9987" y="3090"/>
                    <a:pt x="9872" y="3073"/>
                  </a:cubicBezTo>
                  <a:cubicBezTo>
                    <a:pt x="9845" y="3073"/>
                    <a:pt x="9810" y="3055"/>
                    <a:pt x="9784" y="3046"/>
                  </a:cubicBezTo>
                  <a:cubicBezTo>
                    <a:pt x="9757" y="3029"/>
                    <a:pt x="9739" y="3020"/>
                    <a:pt x="9739" y="3020"/>
                  </a:cubicBezTo>
                  <a:cubicBezTo>
                    <a:pt x="9686" y="3020"/>
                    <a:pt x="9651" y="3064"/>
                    <a:pt x="9607" y="3073"/>
                  </a:cubicBezTo>
                  <a:cubicBezTo>
                    <a:pt x="9501" y="3082"/>
                    <a:pt x="9386" y="3037"/>
                    <a:pt x="9298" y="3037"/>
                  </a:cubicBezTo>
                  <a:cubicBezTo>
                    <a:pt x="9210" y="3046"/>
                    <a:pt x="9192" y="3082"/>
                    <a:pt x="9112" y="3090"/>
                  </a:cubicBezTo>
                  <a:cubicBezTo>
                    <a:pt x="8971" y="3108"/>
                    <a:pt x="8830" y="3090"/>
                    <a:pt x="8671" y="3055"/>
                  </a:cubicBezTo>
                  <a:cubicBezTo>
                    <a:pt x="8600" y="3046"/>
                    <a:pt x="8592" y="3073"/>
                    <a:pt x="8583" y="3108"/>
                  </a:cubicBezTo>
                  <a:cubicBezTo>
                    <a:pt x="8318" y="3055"/>
                    <a:pt x="7956" y="3090"/>
                    <a:pt x="7558" y="3090"/>
                  </a:cubicBezTo>
                  <a:cubicBezTo>
                    <a:pt x="7479" y="3046"/>
                    <a:pt x="7647" y="2984"/>
                    <a:pt x="7479" y="2958"/>
                  </a:cubicBezTo>
                  <a:cubicBezTo>
                    <a:pt x="7347" y="2984"/>
                    <a:pt x="7541" y="3055"/>
                    <a:pt x="7426" y="3090"/>
                  </a:cubicBezTo>
                  <a:cubicBezTo>
                    <a:pt x="7082" y="3073"/>
                    <a:pt x="6967" y="3064"/>
                    <a:pt x="6631" y="3073"/>
                  </a:cubicBezTo>
                  <a:cubicBezTo>
                    <a:pt x="6649" y="3046"/>
                    <a:pt x="6693" y="3020"/>
                    <a:pt x="6764" y="3029"/>
                  </a:cubicBezTo>
                  <a:cubicBezTo>
                    <a:pt x="6622" y="2923"/>
                    <a:pt x="6543" y="3090"/>
                    <a:pt x="6543" y="3099"/>
                  </a:cubicBezTo>
                  <a:cubicBezTo>
                    <a:pt x="6331" y="3117"/>
                    <a:pt x="6605" y="3037"/>
                    <a:pt x="6455" y="3020"/>
                  </a:cubicBezTo>
                  <a:cubicBezTo>
                    <a:pt x="6366" y="3002"/>
                    <a:pt x="6366" y="3055"/>
                    <a:pt x="6366" y="3099"/>
                  </a:cubicBezTo>
                  <a:lnTo>
                    <a:pt x="6057" y="3090"/>
                  </a:lnTo>
                  <a:cubicBezTo>
                    <a:pt x="5987" y="3037"/>
                    <a:pt x="6057" y="3064"/>
                    <a:pt x="6057" y="2984"/>
                  </a:cubicBezTo>
                  <a:lnTo>
                    <a:pt x="5925" y="2984"/>
                  </a:lnTo>
                  <a:cubicBezTo>
                    <a:pt x="5828" y="3002"/>
                    <a:pt x="6084" y="3099"/>
                    <a:pt x="5837" y="3090"/>
                  </a:cubicBezTo>
                  <a:cubicBezTo>
                    <a:pt x="5651" y="3099"/>
                    <a:pt x="5845" y="3055"/>
                    <a:pt x="5792" y="2984"/>
                  </a:cubicBezTo>
                  <a:cubicBezTo>
                    <a:pt x="5669" y="2984"/>
                    <a:pt x="5704" y="2940"/>
                    <a:pt x="5616" y="2984"/>
                  </a:cubicBezTo>
                  <a:cubicBezTo>
                    <a:pt x="5519" y="2984"/>
                    <a:pt x="5589" y="3090"/>
                    <a:pt x="5563" y="3135"/>
                  </a:cubicBezTo>
                  <a:lnTo>
                    <a:pt x="5254" y="3135"/>
                  </a:lnTo>
                  <a:cubicBezTo>
                    <a:pt x="5289" y="3108"/>
                    <a:pt x="5307" y="3073"/>
                    <a:pt x="5298" y="3029"/>
                  </a:cubicBezTo>
                  <a:cubicBezTo>
                    <a:pt x="5245" y="3064"/>
                    <a:pt x="5068" y="3029"/>
                    <a:pt x="5121" y="3135"/>
                  </a:cubicBezTo>
                  <a:cubicBezTo>
                    <a:pt x="4874" y="3152"/>
                    <a:pt x="4751" y="3099"/>
                    <a:pt x="4680" y="3020"/>
                  </a:cubicBezTo>
                  <a:cubicBezTo>
                    <a:pt x="4600" y="3011"/>
                    <a:pt x="4477" y="3152"/>
                    <a:pt x="4459" y="3020"/>
                  </a:cubicBezTo>
                  <a:cubicBezTo>
                    <a:pt x="4397" y="3029"/>
                    <a:pt x="4424" y="3055"/>
                    <a:pt x="4433" y="3073"/>
                  </a:cubicBezTo>
                  <a:cubicBezTo>
                    <a:pt x="4441" y="3082"/>
                    <a:pt x="4441" y="3090"/>
                    <a:pt x="4424" y="3099"/>
                  </a:cubicBezTo>
                  <a:cubicBezTo>
                    <a:pt x="4424" y="3099"/>
                    <a:pt x="4406" y="3099"/>
                    <a:pt x="4389" y="3099"/>
                  </a:cubicBezTo>
                  <a:cubicBezTo>
                    <a:pt x="4389" y="3099"/>
                    <a:pt x="4380" y="3099"/>
                    <a:pt x="4371" y="3090"/>
                  </a:cubicBezTo>
                  <a:cubicBezTo>
                    <a:pt x="4371" y="3108"/>
                    <a:pt x="4371" y="3117"/>
                    <a:pt x="4380" y="3126"/>
                  </a:cubicBezTo>
                  <a:cubicBezTo>
                    <a:pt x="4389" y="3135"/>
                    <a:pt x="4380" y="3143"/>
                    <a:pt x="4415" y="3143"/>
                  </a:cubicBezTo>
                  <a:cubicBezTo>
                    <a:pt x="4406" y="3152"/>
                    <a:pt x="4397" y="3152"/>
                    <a:pt x="4389" y="3152"/>
                  </a:cubicBezTo>
                  <a:cubicBezTo>
                    <a:pt x="4389" y="3152"/>
                    <a:pt x="4380" y="3152"/>
                    <a:pt x="4371" y="3161"/>
                  </a:cubicBezTo>
                  <a:cubicBezTo>
                    <a:pt x="4362" y="3161"/>
                    <a:pt x="4344" y="3170"/>
                    <a:pt x="4336" y="3170"/>
                  </a:cubicBezTo>
                  <a:cubicBezTo>
                    <a:pt x="4309" y="3170"/>
                    <a:pt x="4283" y="3161"/>
                    <a:pt x="4291" y="3090"/>
                  </a:cubicBezTo>
                  <a:cubicBezTo>
                    <a:pt x="4238" y="3090"/>
                    <a:pt x="4265" y="3188"/>
                    <a:pt x="4212" y="3170"/>
                  </a:cubicBezTo>
                  <a:lnTo>
                    <a:pt x="4194" y="3090"/>
                  </a:lnTo>
                  <a:cubicBezTo>
                    <a:pt x="4194" y="3135"/>
                    <a:pt x="4159" y="3126"/>
                    <a:pt x="4150" y="3161"/>
                  </a:cubicBezTo>
                  <a:cubicBezTo>
                    <a:pt x="4106" y="3161"/>
                    <a:pt x="4079" y="3099"/>
                    <a:pt x="4035" y="3055"/>
                  </a:cubicBezTo>
                  <a:cubicBezTo>
                    <a:pt x="4079" y="3179"/>
                    <a:pt x="3947" y="3117"/>
                    <a:pt x="3929" y="3126"/>
                  </a:cubicBezTo>
                  <a:cubicBezTo>
                    <a:pt x="3929" y="3135"/>
                    <a:pt x="3991" y="3179"/>
                    <a:pt x="3991" y="3161"/>
                  </a:cubicBezTo>
                  <a:cubicBezTo>
                    <a:pt x="3974" y="3196"/>
                    <a:pt x="3929" y="3188"/>
                    <a:pt x="3876" y="3170"/>
                  </a:cubicBezTo>
                  <a:cubicBezTo>
                    <a:pt x="3815" y="3161"/>
                    <a:pt x="3744" y="3135"/>
                    <a:pt x="3709" y="3143"/>
                  </a:cubicBezTo>
                  <a:cubicBezTo>
                    <a:pt x="3594" y="3055"/>
                    <a:pt x="3514" y="2984"/>
                    <a:pt x="3355" y="2905"/>
                  </a:cubicBezTo>
                  <a:cubicBezTo>
                    <a:pt x="3276" y="2879"/>
                    <a:pt x="3391" y="2976"/>
                    <a:pt x="3311" y="2958"/>
                  </a:cubicBezTo>
                  <a:cubicBezTo>
                    <a:pt x="3479" y="3055"/>
                    <a:pt x="3391" y="3073"/>
                    <a:pt x="3514" y="3117"/>
                  </a:cubicBezTo>
                  <a:cubicBezTo>
                    <a:pt x="3550" y="3170"/>
                    <a:pt x="3382" y="3099"/>
                    <a:pt x="3594" y="3241"/>
                  </a:cubicBezTo>
                  <a:cubicBezTo>
                    <a:pt x="3559" y="3241"/>
                    <a:pt x="3585" y="3311"/>
                    <a:pt x="3576" y="3346"/>
                  </a:cubicBezTo>
                  <a:cubicBezTo>
                    <a:pt x="3576" y="3391"/>
                    <a:pt x="3567" y="3426"/>
                    <a:pt x="3559" y="3470"/>
                  </a:cubicBezTo>
                  <a:cubicBezTo>
                    <a:pt x="3550" y="3541"/>
                    <a:pt x="3541" y="3620"/>
                    <a:pt x="3576" y="3691"/>
                  </a:cubicBezTo>
                  <a:cubicBezTo>
                    <a:pt x="3453" y="3656"/>
                    <a:pt x="3506" y="3594"/>
                    <a:pt x="3497" y="3541"/>
                  </a:cubicBezTo>
                  <a:cubicBezTo>
                    <a:pt x="3479" y="3488"/>
                    <a:pt x="3497" y="3452"/>
                    <a:pt x="3461" y="3391"/>
                  </a:cubicBezTo>
                  <a:cubicBezTo>
                    <a:pt x="3408" y="3391"/>
                    <a:pt x="3400" y="3435"/>
                    <a:pt x="3320" y="3408"/>
                  </a:cubicBezTo>
                  <a:cubicBezTo>
                    <a:pt x="3302" y="3461"/>
                    <a:pt x="3461" y="3514"/>
                    <a:pt x="3461" y="3558"/>
                  </a:cubicBezTo>
                  <a:lnTo>
                    <a:pt x="3391" y="3532"/>
                  </a:lnTo>
                  <a:cubicBezTo>
                    <a:pt x="3417" y="3603"/>
                    <a:pt x="3364" y="3629"/>
                    <a:pt x="3320" y="3656"/>
                  </a:cubicBezTo>
                  <a:cubicBezTo>
                    <a:pt x="3329" y="3673"/>
                    <a:pt x="3391" y="3682"/>
                    <a:pt x="3391" y="3700"/>
                  </a:cubicBezTo>
                  <a:lnTo>
                    <a:pt x="3417" y="3806"/>
                  </a:lnTo>
                  <a:cubicBezTo>
                    <a:pt x="3391" y="3841"/>
                    <a:pt x="3355" y="3806"/>
                    <a:pt x="3338" y="3832"/>
                  </a:cubicBezTo>
                  <a:cubicBezTo>
                    <a:pt x="3355" y="3894"/>
                    <a:pt x="3382" y="3823"/>
                    <a:pt x="3444" y="3867"/>
                  </a:cubicBezTo>
                  <a:cubicBezTo>
                    <a:pt x="3453" y="3903"/>
                    <a:pt x="3444" y="3956"/>
                    <a:pt x="3559" y="3938"/>
                  </a:cubicBezTo>
                  <a:cubicBezTo>
                    <a:pt x="3541" y="3973"/>
                    <a:pt x="3567" y="4026"/>
                    <a:pt x="3594" y="4079"/>
                  </a:cubicBezTo>
                  <a:cubicBezTo>
                    <a:pt x="3620" y="4124"/>
                    <a:pt x="3656" y="4168"/>
                    <a:pt x="3664" y="4203"/>
                  </a:cubicBezTo>
                  <a:cubicBezTo>
                    <a:pt x="3576" y="4176"/>
                    <a:pt x="3567" y="4062"/>
                    <a:pt x="3523" y="3991"/>
                  </a:cubicBezTo>
                  <a:cubicBezTo>
                    <a:pt x="3470" y="3982"/>
                    <a:pt x="3426" y="3956"/>
                    <a:pt x="3355" y="3956"/>
                  </a:cubicBezTo>
                  <a:cubicBezTo>
                    <a:pt x="3364" y="4000"/>
                    <a:pt x="3391" y="4026"/>
                    <a:pt x="3470" y="4018"/>
                  </a:cubicBezTo>
                  <a:cubicBezTo>
                    <a:pt x="3435" y="4079"/>
                    <a:pt x="3541" y="4106"/>
                    <a:pt x="3559" y="4185"/>
                  </a:cubicBezTo>
                  <a:cubicBezTo>
                    <a:pt x="3514" y="4185"/>
                    <a:pt x="3514" y="4194"/>
                    <a:pt x="3479" y="4212"/>
                  </a:cubicBezTo>
                  <a:cubicBezTo>
                    <a:pt x="3532" y="4274"/>
                    <a:pt x="3585" y="4335"/>
                    <a:pt x="3638" y="4397"/>
                  </a:cubicBezTo>
                  <a:cubicBezTo>
                    <a:pt x="3647" y="4415"/>
                    <a:pt x="3664" y="4424"/>
                    <a:pt x="3682" y="4441"/>
                  </a:cubicBezTo>
                  <a:cubicBezTo>
                    <a:pt x="3700" y="4468"/>
                    <a:pt x="3726" y="4503"/>
                    <a:pt x="3753" y="4530"/>
                  </a:cubicBezTo>
                  <a:cubicBezTo>
                    <a:pt x="3806" y="4600"/>
                    <a:pt x="3876" y="4662"/>
                    <a:pt x="3938" y="4742"/>
                  </a:cubicBezTo>
                  <a:cubicBezTo>
                    <a:pt x="3974" y="4830"/>
                    <a:pt x="3832" y="4742"/>
                    <a:pt x="3885" y="4839"/>
                  </a:cubicBezTo>
                  <a:cubicBezTo>
                    <a:pt x="3991" y="4954"/>
                    <a:pt x="3947" y="4706"/>
                    <a:pt x="4088" y="4901"/>
                  </a:cubicBezTo>
                  <a:cubicBezTo>
                    <a:pt x="4088" y="4998"/>
                    <a:pt x="3947" y="4954"/>
                    <a:pt x="3868" y="4901"/>
                  </a:cubicBezTo>
                  <a:cubicBezTo>
                    <a:pt x="3815" y="4980"/>
                    <a:pt x="4000" y="5104"/>
                    <a:pt x="4053" y="4980"/>
                  </a:cubicBezTo>
                  <a:cubicBezTo>
                    <a:pt x="4097" y="5042"/>
                    <a:pt x="4159" y="5068"/>
                    <a:pt x="4124" y="5015"/>
                  </a:cubicBezTo>
                  <a:cubicBezTo>
                    <a:pt x="4389" y="5271"/>
                    <a:pt x="4733" y="5598"/>
                    <a:pt x="5121" y="5907"/>
                  </a:cubicBezTo>
                  <a:cubicBezTo>
                    <a:pt x="5510" y="6225"/>
                    <a:pt x="5925" y="6534"/>
                    <a:pt x="6278" y="6764"/>
                  </a:cubicBezTo>
                  <a:cubicBezTo>
                    <a:pt x="6322" y="6790"/>
                    <a:pt x="6313" y="6755"/>
                    <a:pt x="6296" y="6737"/>
                  </a:cubicBezTo>
                  <a:cubicBezTo>
                    <a:pt x="6393" y="6790"/>
                    <a:pt x="6534" y="6914"/>
                    <a:pt x="6711" y="7020"/>
                  </a:cubicBezTo>
                  <a:cubicBezTo>
                    <a:pt x="6684" y="7108"/>
                    <a:pt x="6561" y="6949"/>
                    <a:pt x="6605" y="7081"/>
                  </a:cubicBezTo>
                  <a:cubicBezTo>
                    <a:pt x="6667" y="7196"/>
                    <a:pt x="6746" y="7205"/>
                    <a:pt x="6773" y="7240"/>
                  </a:cubicBezTo>
                  <a:cubicBezTo>
                    <a:pt x="6852" y="7338"/>
                    <a:pt x="6640" y="7134"/>
                    <a:pt x="6561" y="7143"/>
                  </a:cubicBezTo>
                  <a:cubicBezTo>
                    <a:pt x="6675" y="7267"/>
                    <a:pt x="6764" y="7399"/>
                    <a:pt x="6896" y="7532"/>
                  </a:cubicBezTo>
                  <a:cubicBezTo>
                    <a:pt x="7011" y="7470"/>
                    <a:pt x="7179" y="7532"/>
                    <a:pt x="7338" y="7585"/>
                  </a:cubicBezTo>
                  <a:cubicBezTo>
                    <a:pt x="7417" y="7673"/>
                    <a:pt x="7514" y="7761"/>
                    <a:pt x="7452" y="7823"/>
                  </a:cubicBezTo>
                  <a:cubicBezTo>
                    <a:pt x="7682" y="7894"/>
                    <a:pt x="7832" y="8141"/>
                    <a:pt x="8185" y="8441"/>
                  </a:cubicBezTo>
                  <a:cubicBezTo>
                    <a:pt x="8194" y="8485"/>
                    <a:pt x="8177" y="8521"/>
                    <a:pt x="8141" y="8547"/>
                  </a:cubicBezTo>
                  <a:cubicBezTo>
                    <a:pt x="8203" y="8627"/>
                    <a:pt x="8238" y="8583"/>
                    <a:pt x="8265" y="8556"/>
                  </a:cubicBezTo>
                  <a:cubicBezTo>
                    <a:pt x="8406" y="8733"/>
                    <a:pt x="8600" y="8892"/>
                    <a:pt x="8795" y="9095"/>
                  </a:cubicBezTo>
                  <a:cubicBezTo>
                    <a:pt x="9086" y="9395"/>
                    <a:pt x="9307" y="9730"/>
                    <a:pt x="9519" y="9986"/>
                  </a:cubicBezTo>
                  <a:cubicBezTo>
                    <a:pt x="9616" y="10119"/>
                    <a:pt x="9766" y="10198"/>
                    <a:pt x="9766" y="10313"/>
                  </a:cubicBezTo>
                  <a:cubicBezTo>
                    <a:pt x="9810" y="10348"/>
                    <a:pt x="9845" y="10331"/>
                    <a:pt x="9889" y="10375"/>
                  </a:cubicBezTo>
                  <a:cubicBezTo>
                    <a:pt x="9969" y="10463"/>
                    <a:pt x="9960" y="10525"/>
                    <a:pt x="9978" y="10596"/>
                  </a:cubicBezTo>
                  <a:cubicBezTo>
                    <a:pt x="10278" y="10790"/>
                    <a:pt x="10516" y="11196"/>
                    <a:pt x="10931" y="11682"/>
                  </a:cubicBezTo>
                  <a:cubicBezTo>
                    <a:pt x="10958" y="11823"/>
                    <a:pt x="10843" y="11655"/>
                    <a:pt x="10790" y="11726"/>
                  </a:cubicBezTo>
                  <a:cubicBezTo>
                    <a:pt x="10940" y="11911"/>
                    <a:pt x="11046" y="11779"/>
                    <a:pt x="11196" y="12053"/>
                  </a:cubicBezTo>
                  <a:cubicBezTo>
                    <a:pt x="11134" y="12044"/>
                    <a:pt x="11064" y="11973"/>
                    <a:pt x="11011" y="12061"/>
                  </a:cubicBezTo>
                  <a:cubicBezTo>
                    <a:pt x="11099" y="12220"/>
                    <a:pt x="11214" y="12167"/>
                    <a:pt x="11232" y="12344"/>
                  </a:cubicBezTo>
                  <a:cubicBezTo>
                    <a:pt x="11161" y="12344"/>
                    <a:pt x="11082" y="12150"/>
                    <a:pt x="11020" y="12167"/>
                  </a:cubicBezTo>
                  <a:cubicBezTo>
                    <a:pt x="11037" y="12300"/>
                    <a:pt x="11240" y="12335"/>
                    <a:pt x="11338" y="12582"/>
                  </a:cubicBezTo>
                  <a:cubicBezTo>
                    <a:pt x="11285" y="12627"/>
                    <a:pt x="11223" y="12556"/>
                    <a:pt x="11161" y="12441"/>
                  </a:cubicBezTo>
                  <a:cubicBezTo>
                    <a:pt x="11134" y="12565"/>
                    <a:pt x="11293" y="12574"/>
                    <a:pt x="11338" y="12697"/>
                  </a:cubicBezTo>
                  <a:cubicBezTo>
                    <a:pt x="11293" y="12733"/>
                    <a:pt x="11444" y="12900"/>
                    <a:pt x="11408" y="12953"/>
                  </a:cubicBezTo>
                  <a:cubicBezTo>
                    <a:pt x="11514" y="13059"/>
                    <a:pt x="11708" y="13201"/>
                    <a:pt x="11717" y="13359"/>
                  </a:cubicBezTo>
                  <a:cubicBezTo>
                    <a:pt x="11664" y="13315"/>
                    <a:pt x="11602" y="13333"/>
                    <a:pt x="11558" y="13298"/>
                  </a:cubicBezTo>
                  <a:cubicBezTo>
                    <a:pt x="11523" y="13209"/>
                    <a:pt x="11541" y="13183"/>
                    <a:pt x="11497" y="13086"/>
                  </a:cubicBezTo>
                  <a:cubicBezTo>
                    <a:pt x="11435" y="13095"/>
                    <a:pt x="11452" y="13174"/>
                    <a:pt x="11488" y="13262"/>
                  </a:cubicBezTo>
                  <a:cubicBezTo>
                    <a:pt x="11514" y="13351"/>
                    <a:pt x="11567" y="13448"/>
                    <a:pt x="11602" y="13501"/>
                  </a:cubicBezTo>
                  <a:cubicBezTo>
                    <a:pt x="11532" y="13536"/>
                    <a:pt x="11479" y="13412"/>
                    <a:pt x="11417" y="13457"/>
                  </a:cubicBezTo>
                  <a:cubicBezTo>
                    <a:pt x="11470" y="13518"/>
                    <a:pt x="11523" y="13545"/>
                    <a:pt x="11576" y="13616"/>
                  </a:cubicBezTo>
                  <a:cubicBezTo>
                    <a:pt x="11638" y="13792"/>
                    <a:pt x="11558" y="13810"/>
                    <a:pt x="11541" y="13889"/>
                  </a:cubicBezTo>
                  <a:cubicBezTo>
                    <a:pt x="11523" y="13827"/>
                    <a:pt x="11497" y="13757"/>
                    <a:pt x="11461" y="13668"/>
                  </a:cubicBezTo>
                  <a:cubicBezTo>
                    <a:pt x="11435" y="13589"/>
                    <a:pt x="11391" y="13501"/>
                    <a:pt x="11355" y="13404"/>
                  </a:cubicBezTo>
                  <a:cubicBezTo>
                    <a:pt x="11276" y="13227"/>
                    <a:pt x="11205" y="13050"/>
                    <a:pt x="11223" y="12927"/>
                  </a:cubicBezTo>
                  <a:cubicBezTo>
                    <a:pt x="11152" y="12830"/>
                    <a:pt x="11214" y="12997"/>
                    <a:pt x="11126" y="12918"/>
                  </a:cubicBezTo>
                  <a:cubicBezTo>
                    <a:pt x="11037" y="12724"/>
                    <a:pt x="10852" y="12485"/>
                    <a:pt x="10825" y="12353"/>
                  </a:cubicBezTo>
                  <a:cubicBezTo>
                    <a:pt x="10799" y="12318"/>
                    <a:pt x="10772" y="12344"/>
                    <a:pt x="10755" y="12344"/>
                  </a:cubicBezTo>
                  <a:cubicBezTo>
                    <a:pt x="10587" y="12114"/>
                    <a:pt x="10543" y="11920"/>
                    <a:pt x="10340" y="11832"/>
                  </a:cubicBezTo>
                  <a:cubicBezTo>
                    <a:pt x="10322" y="11682"/>
                    <a:pt x="9978" y="11355"/>
                    <a:pt x="9819" y="11258"/>
                  </a:cubicBezTo>
                  <a:cubicBezTo>
                    <a:pt x="9828" y="11161"/>
                    <a:pt x="9695" y="11028"/>
                    <a:pt x="9616" y="10905"/>
                  </a:cubicBezTo>
                  <a:cubicBezTo>
                    <a:pt x="9536" y="10967"/>
                    <a:pt x="9669" y="11099"/>
                    <a:pt x="9686" y="11187"/>
                  </a:cubicBezTo>
                  <a:cubicBezTo>
                    <a:pt x="9572" y="11214"/>
                    <a:pt x="9633" y="11117"/>
                    <a:pt x="9545" y="11020"/>
                  </a:cubicBezTo>
                  <a:cubicBezTo>
                    <a:pt x="9483" y="10949"/>
                    <a:pt x="9457" y="11073"/>
                    <a:pt x="9413" y="11073"/>
                  </a:cubicBezTo>
                  <a:cubicBezTo>
                    <a:pt x="9580" y="11293"/>
                    <a:pt x="9704" y="11311"/>
                    <a:pt x="9837" y="11355"/>
                  </a:cubicBezTo>
                  <a:cubicBezTo>
                    <a:pt x="10190" y="11797"/>
                    <a:pt x="10437" y="12035"/>
                    <a:pt x="10640" y="12415"/>
                  </a:cubicBezTo>
                  <a:cubicBezTo>
                    <a:pt x="10552" y="12335"/>
                    <a:pt x="10472" y="12423"/>
                    <a:pt x="10375" y="12318"/>
                  </a:cubicBezTo>
                  <a:cubicBezTo>
                    <a:pt x="10340" y="12362"/>
                    <a:pt x="10516" y="12512"/>
                    <a:pt x="10490" y="12565"/>
                  </a:cubicBezTo>
                  <a:cubicBezTo>
                    <a:pt x="10543" y="12556"/>
                    <a:pt x="10552" y="12512"/>
                    <a:pt x="10508" y="12450"/>
                  </a:cubicBezTo>
                  <a:cubicBezTo>
                    <a:pt x="10578" y="12415"/>
                    <a:pt x="10675" y="12618"/>
                    <a:pt x="10755" y="12733"/>
                  </a:cubicBezTo>
                  <a:cubicBezTo>
                    <a:pt x="10719" y="12759"/>
                    <a:pt x="10649" y="12768"/>
                    <a:pt x="10684" y="12821"/>
                  </a:cubicBezTo>
                  <a:cubicBezTo>
                    <a:pt x="10746" y="12980"/>
                    <a:pt x="10808" y="12777"/>
                    <a:pt x="10870" y="12989"/>
                  </a:cubicBezTo>
                  <a:cubicBezTo>
                    <a:pt x="10746" y="12953"/>
                    <a:pt x="10772" y="12944"/>
                    <a:pt x="10772" y="13086"/>
                  </a:cubicBezTo>
                  <a:cubicBezTo>
                    <a:pt x="10817" y="13148"/>
                    <a:pt x="10834" y="13086"/>
                    <a:pt x="10799" y="13024"/>
                  </a:cubicBezTo>
                  <a:cubicBezTo>
                    <a:pt x="10834" y="13015"/>
                    <a:pt x="10870" y="13139"/>
                    <a:pt x="10905" y="13121"/>
                  </a:cubicBezTo>
                  <a:cubicBezTo>
                    <a:pt x="10914" y="13245"/>
                    <a:pt x="10931" y="13351"/>
                    <a:pt x="10817" y="13315"/>
                  </a:cubicBezTo>
                  <a:cubicBezTo>
                    <a:pt x="10878" y="13483"/>
                    <a:pt x="10976" y="13448"/>
                    <a:pt x="11011" y="13677"/>
                  </a:cubicBezTo>
                  <a:cubicBezTo>
                    <a:pt x="11073" y="13845"/>
                    <a:pt x="10949" y="13836"/>
                    <a:pt x="10993" y="14004"/>
                  </a:cubicBezTo>
                  <a:cubicBezTo>
                    <a:pt x="11064" y="14119"/>
                    <a:pt x="11117" y="14251"/>
                    <a:pt x="11196" y="14145"/>
                  </a:cubicBezTo>
                  <a:cubicBezTo>
                    <a:pt x="11240" y="14401"/>
                    <a:pt x="11293" y="14516"/>
                    <a:pt x="11382" y="14498"/>
                  </a:cubicBezTo>
                  <a:cubicBezTo>
                    <a:pt x="11426" y="14622"/>
                    <a:pt x="11364" y="14622"/>
                    <a:pt x="11382" y="14728"/>
                  </a:cubicBezTo>
                  <a:cubicBezTo>
                    <a:pt x="11329" y="14755"/>
                    <a:pt x="11329" y="14666"/>
                    <a:pt x="11311" y="14596"/>
                  </a:cubicBezTo>
                  <a:cubicBezTo>
                    <a:pt x="11240" y="14604"/>
                    <a:pt x="11232" y="14710"/>
                    <a:pt x="11205" y="14790"/>
                  </a:cubicBezTo>
                  <a:cubicBezTo>
                    <a:pt x="11258" y="14958"/>
                    <a:pt x="11258" y="14922"/>
                    <a:pt x="11223" y="15099"/>
                  </a:cubicBezTo>
                  <a:cubicBezTo>
                    <a:pt x="11134" y="15161"/>
                    <a:pt x="11196" y="14958"/>
                    <a:pt x="11108" y="15011"/>
                  </a:cubicBezTo>
                  <a:cubicBezTo>
                    <a:pt x="11046" y="15019"/>
                    <a:pt x="11126" y="15134"/>
                    <a:pt x="11170" y="15099"/>
                  </a:cubicBezTo>
                  <a:cubicBezTo>
                    <a:pt x="11179" y="15249"/>
                    <a:pt x="11223" y="15320"/>
                    <a:pt x="11205" y="15496"/>
                  </a:cubicBezTo>
                  <a:cubicBezTo>
                    <a:pt x="11267" y="15514"/>
                    <a:pt x="11311" y="15496"/>
                    <a:pt x="11338" y="15461"/>
                  </a:cubicBezTo>
                  <a:cubicBezTo>
                    <a:pt x="11302" y="15399"/>
                    <a:pt x="11311" y="15258"/>
                    <a:pt x="11302" y="15143"/>
                  </a:cubicBezTo>
                  <a:cubicBezTo>
                    <a:pt x="11435" y="15170"/>
                    <a:pt x="11382" y="14896"/>
                    <a:pt x="11505" y="14905"/>
                  </a:cubicBezTo>
                  <a:cubicBezTo>
                    <a:pt x="11514" y="15170"/>
                    <a:pt x="11523" y="15532"/>
                    <a:pt x="11523" y="15885"/>
                  </a:cubicBezTo>
                  <a:cubicBezTo>
                    <a:pt x="11523" y="16238"/>
                    <a:pt x="11505" y="16573"/>
                    <a:pt x="11470" y="16803"/>
                  </a:cubicBezTo>
                  <a:cubicBezTo>
                    <a:pt x="11346" y="16785"/>
                    <a:pt x="11444" y="16697"/>
                    <a:pt x="11452" y="16626"/>
                  </a:cubicBezTo>
                  <a:cubicBezTo>
                    <a:pt x="11461" y="16256"/>
                    <a:pt x="11470" y="15673"/>
                    <a:pt x="11470" y="15275"/>
                  </a:cubicBezTo>
                  <a:cubicBezTo>
                    <a:pt x="11417" y="15399"/>
                    <a:pt x="11435" y="15638"/>
                    <a:pt x="11338" y="15682"/>
                  </a:cubicBezTo>
                  <a:cubicBezTo>
                    <a:pt x="11320" y="15832"/>
                    <a:pt x="11444" y="15743"/>
                    <a:pt x="11417" y="15911"/>
                  </a:cubicBezTo>
                  <a:cubicBezTo>
                    <a:pt x="11426" y="16008"/>
                    <a:pt x="11364" y="15973"/>
                    <a:pt x="11355" y="16044"/>
                  </a:cubicBezTo>
                  <a:cubicBezTo>
                    <a:pt x="11311" y="16141"/>
                    <a:pt x="11408" y="16158"/>
                    <a:pt x="11408" y="16176"/>
                  </a:cubicBezTo>
                  <a:cubicBezTo>
                    <a:pt x="11408" y="16203"/>
                    <a:pt x="11382" y="16238"/>
                    <a:pt x="11382" y="16264"/>
                  </a:cubicBezTo>
                  <a:cubicBezTo>
                    <a:pt x="11373" y="16326"/>
                    <a:pt x="11399" y="16344"/>
                    <a:pt x="11399" y="16353"/>
                  </a:cubicBezTo>
                  <a:cubicBezTo>
                    <a:pt x="11391" y="16556"/>
                    <a:pt x="11338" y="16706"/>
                    <a:pt x="11391" y="16927"/>
                  </a:cubicBezTo>
                  <a:cubicBezTo>
                    <a:pt x="11399" y="17006"/>
                    <a:pt x="11364" y="17006"/>
                    <a:pt x="11338" y="17015"/>
                  </a:cubicBezTo>
                  <a:cubicBezTo>
                    <a:pt x="11346" y="17147"/>
                    <a:pt x="11391" y="16971"/>
                    <a:pt x="11444" y="17015"/>
                  </a:cubicBezTo>
                  <a:cubicBezTo>
                    <a:pt x="11444" y="17130"/>
                    <a:pt x="11382" y="17121"/>
                    <a:pt x="11364" y="17192"/>
                  </a:cubicBezTo>
                  <a:cubicBezTo>
                    <a:pt x="11355" y="17280"/>
                    <a:pt x="11452" y="17209"/>
                    <a:pt x="11497" y="17236"/>
                  </a:cubicBezTo>
                  <a:cubicBezTo>
                    <a:pt x="11514" y="17571"/>
                    <a:pt x="11567" y="17880"/>
                    <a:pt x="11602" y="18163"/>
                  </a:cubicBezTo>
                  <a:cubicBezTo>
                    <a:pt x="11611" y="18207"/>
                    <a:pt x="11567" y="18225"/>
                    <a:pt x="11567" y="18251"/>
                  </a:cubicBezTo>
                  <a:cubicBezTo>
                    <a:pt x="11567" y="18295"/>
                    <a:pt x="11620" y="18428"/>
                    <a:pt x="11638" y="18490"/>
                  </a:cubicBezTo>
                  <a:cubicBezTo>
                    <a:pt x="11655" y="18569"/>
                    <a:pt x="11655" y="18701"/>
                    <a:pt x="11717" y="18728"/>
                  </a:cubicBezTo>
                  <a:cubicBezTo>
                    <a:pt x="11700" y="18763"/>
                    <a:pt x="11726" y="18834"/>
                    <a:pt x="11700" y="18860"/>
                  </a:cubicBezTo>
                  <a:cubicBezTo>
                    <a:pt x="11761" y="18940"/>
                    <a:pt x="11806" y="19099"/>
                    <a:pt x="11876" y="19267"/>
                  </a:cubicBezTo>
                  <a:cubicBezTo>
                    <a:pt x="11938" y="19434"/>
                    <a:pt x="12026" y="19602"/>
                    <a:pt x="12141" y="19699"/>
                  </a:cubicBezTo>
                  <a:cubicBezTo>
                    <a:pt x="12088" y="19779"/>
                    <a:pt x="12035" y="19646"/>
                    <a:pt x="11982" y="19655"/>
                  </a:cubicBezTo>
                  <a:cubicBezTo>
                    <a:pt x="11956" y="19584"/>
                    <a:pt x="11929" y="19531"/>
                    <a:pt x="11903" y="19470"/>
                  </a:cubicBezTo>
                  <a:cubicBezTo>
                    <a:pt x="11876" y="19417"/>
                    <a:pt x="11841" y="19364"/>
                    <a:pt x="11797" y="19293"/>
                  </a:cubicBezTo>
                  <a:cubicBezTo>
                    <a:pt x="11761" y="19231"/>
                    <a:pt x="11691" y="19311"/>
                    <a:pt x="11664" y="19169"/>
                  </a:cubicBezTo>
                  <a:cubicBezTo>
                    <a:pt x="11638" y="19249"/>
                    <a:pt x="11682" y="19302"/>
                    <a:pt x="11726" y="19346"/>
                  </a:cubicBezTo>
                  <a:cubicBezTo>
                    <a:pt x="11770" y="19399"/>
                    <a:pt x="11832" y="19434"/>
                    <a:pt x="11859" y="19496"/>
                  </a:cubicBezTo>
                  <a:cubicBezTo>
                    <a:pt x="11823" y="19558"/>
                    <a:pt x="12000" y="19735"/>
                    <a:pt x="11894" y="19761"/>
                  </a:cubicBezTo>
                  <a:cubicBezTo>
                    <a:pt x="11964" y="19805"/>
                    <a:pt x="11973" y="19664"/>
                    <a:pt x="12070" y="19743"/>
                  </a:cubicBezTo>
                  <a:cubicBezTo>
                    <a:pt x="12159" y="19823"/>
                    <a:pt x="12106" y="19849"/>
                    <a:pt x="12168" y="19920"/>
                  </a:cubicBezTo>
                  <a:cubicBezTo>
                    <a:pt x="12212" y="19911"/>
                    <a:pt x="12212" y="19893"/>
                    <a:pt x="12185" y="19858"/>
                  </a:cubicBezTo>
                  <a:cubicBezTo>
                    <a:pt x="12168" y="19832"/>
                    <a:pt x="12132" y="19796"/>
                    <a:pt x="12115" y="19761"/>
                  </a:cubicBezTo>
                  <a:cubicBezTo>
                    <a:pt x="12203" y="19779"/>
                    <a:pt x="12335" y="19929"/>
                    <a:pt x="12424" y="20008"/>
                  </a:cubicBezTo>
                  <a:cubicBezTo>
                    <a:pt x="12503" y="20079"/>
                    <a:pt x="12583" y="20150"/>
                    <a:pt x="12653" y="20211"/>
                  </a:cubicBezTo>
                  <a:cubicBezTo>
                    <a:pt x="12671" y="20229"/>
                    <a:pt x="12680" y="20255"/>
                    <a:pt x="12697" y="20273"/>
                  </a:cubicBezTo>
                  <a:cubicBezTo>
                    <a:pt x="12706" y="20300"/>
                    <a:pt x="12715" y="20317"/>
                    <a:pt x="12715" y="20317"/>
                  </a:cubicBezTo>
                  <a:cubicBezTo>
                    <a:pt x="12750" y="20344"/>
                    <a:pt x="12786" y="20308"/>
                    <a:pt x="12812" y="20317"/>
                  </a:cubicBezTo>
                  <a:cubicBezTo>
                    <a:pt x="12892" y="20353"/>
                    <a:pt x="12909" y="20450"/>
                    <a:pt x="13024" y="20414"/>
                  </a:cubicBezTo>
                  <a:cubicBezTo>
                    <a:pt x="13095" y="20441"/>
                    <a:pt x="13086" y="20467"/>
                    <a:pt x="13077" y="20503"/>
                  </a:cubicBezTo>
                  <a:cubicBezTo>
                    <a:pt x="13174" y="20556"/>
                    <a:pt x="13209" y="20503"/>
                    <a:pt x="13315" y="20556"/>
                  </a:cubicBezTo>
                  <a:cubicBezTo>
                    <a:pt x="13289" y="20600"/>
                    <a:pt x="13227" y="20582"/>
                    <a:pt x="13148" y="20538"/>
                  </a:cubicBezTo>
                  <a:cubicBezTo>
                    <a:pt x="13148" y="20591"/>
                    <a:pt x="13236" y="20644"/>
                    <a:pt x="13254" y="20697"/>
                  </a:cubicBezTo>
                  <a:cubicBezTo>
                    <a:pt x="13342" y="20732"/>
                    <a:pt x="13439" y="20759"/>
                    <a:pt x="13448" y="20670"/>
                  </a:cubicBezTo>
                  <a:cubicBezTo>
                    <a:pt x="13466" y="20697"/>
                    <a:pt x="13660" y="20829"/>
                    <a:pt x="13660" y="20723"/>
                  </a:cubicBezTo>
                  <a:cubicBezTo>
                    <a:pt x="13642" y="20644"/>
                    <a:pt x="13492" y="20697"/>
                    <a:pt x="13386" y="20618"/>
                  </a:cubicBezTo>
                  <a:cubicBezTo>
                    <a:pt x="13430" y="20591"/>
                    <a:pt x="13519" y="20626"/>
                    <a:pt x="13598" y="20644"/>
                  </a:cubicBezTo>
                  <a:cubicBezTo>
                    <a:pt x="13607" y="20556"/>
                    <a:pt x="13413" y="20512"/>
                    <a:pt x="13421" y="20432"/>
                  </a:cubicBezTo>
                  <a:cubicBezTo>
                    <a:pt x="13245" y="20388"/>
                    <a:pt x="13227" y="20344"/>
                    <a:pt x="13165" y="20247"/>
                  </a:cubicBezTo>
                  <a:cubicBezTo>
                    <a:pt x="13183" y="20229"/>
                    <a:pt x="13209" y="20264"/>
                    <a:pt x="13236" y="20300"/>
                  </a:cubicBezTo>
                  <a:cubicBezTo>
                    <a:pt x="13271" y="20335"/>
                    <a:pt x="13307" y="20361"/>
                    <a:pt x="13351" y="20308"/>
                  </a:cubicBezTo>
                  <a:cubicBezTo>
                    <a:pt x="13351" y="20273"/>
                    <a:pt x="13289" y="20255"/>
                    <a:pt x="13280" y="20273"/>
                  </a:cubicBezTo>
                  <a:cubicBezTo>
                    <a:pt x="13201" y="20167"/>
                    <a:pt x="13510" y="20194"/>
                    <a:pt x="13254" y="20088"/>
                  </a:cubicBezTo>
                  <a:cubicBezTo>
                    <a:pt x="13289" y="20035"/>
                    <a:pt x="13342" y="20079"/>
                    <a:pt x="13404" y="20123"/>
                  </a:cubicBezTo>
                  <a:cubicBezTo>
                    <a:pt x="13466" y="20167"/>
                    <a:pt x="13536" y="20211"/>
                    <a:pt x="13580" y="20150"/>
                  </a:cubicBezTo>
                  <a:cubicBezTo>
                    <a:pt x="13466" y="20070"/>
                    <a:pt x="13413" y="19982"/>
                    <a:pt x="13262" y="19911"/>
                  </a:cubicBezTo>
                  <a:cubicBezTo>
                    <a:pt x="13165" y="19885"/>
                    <a:pt x="13271" y="19991"/>
                    <a:pt x="13201" y="20026"/>
                  </a:cubicBezTo>
                  <a:cubicBezTo>
                    <a:pt x="13139" y="19964"/>
                    <a:pt x="13183" y="19893"/>
                    <a:pt x="13165" y="19823"/>
                  </a:cubicBezTo>
                  <a:cubicBezTo>
                    <a:pt x="13104" y="19796"/>
                    <a:pt x="13033" y="19796"/>
                    <a:pt x="13024" y="19726"/>
                  </a:cubicBezTo>
                  <a:cubicBezTo>
                    <a:pt x="13104" y="19699"/>
                    <a:pt x="13165" y="19735"/>
                    <a:pt x="13245" y="19788"/>
                  </a:cubicBezTo>
                  <a:cubicBezTo>
                    <a:pt x="13315" y="19840"/>
                    <a:pt x="13413" y="19902"/>
                    <a:pt x="13527" y="19920"/>
                  </a:cubicBezTo>
                  <a:cubicBezTo>
                    <a:pt x="13492" y="19955"/>
                    <a:pt x="13421" y="19893"/>
                    <a:pt x="13413" y="19991"/>
                  </a:cubicBezTo>
                  <a:cubicBezTo>
                    <a:pt x="13527" y="20070"/>
                    <a:pt x="13519" y="19911"/>
                    <a:pt x="13642" y="20008"/>
                  </a:cubicBezTo>
                  <a:cubicBezTo>
                    <a:pt x="13660" y="19982"/>
                    <a:pt x="13660" y="19955"/>
                    <a:pt x="13633" y="19938"/>
                  </a:cubicBezTo>
                  <a:cubicBezTo>
                    <a:pt x="13766" y="19938"/>
                    <a:pt x="13925" y="19964"/>
                    <a:pt x="13987" y="19858"/>
                  </a:cubicBezTo>
                  <a:cubicBezTo>
                    <a:pt x="14119" y="19876"/>
                    <a:pt x="14092" y="19938"/>
                    <a:pt x="14163" y="19973"/>
                  </a:cubicBezTo>
                  <a:cubicBezTo>
                    <a:pt x="14322" y="20052"/>
                    <a:pt x="14410" y="20026"/>
                    <a:pt x="14578" y="20088"/>
                  </a:cubicBezTo>
                  <a:cubicBezTo>
                    <a:pt x="14569" y="20141"/>
                    <a:pt x="14516" y="20158"/>
                    <a:pt x="14428" y="20123"/>
                  </a:cubicBezTo>
                  <a:cubicBezTo>
                    <a:pt x="14507" y="20282"/>
                    <a:pt x="14869" y="20255"/>
                    <a:pt x="14834" y="20423"/>
                  </a:cubicBezTo>
                  <a:cubicBezTo>
                    <a:pt x="15020" y="20450"/>
                    <a:pt x="14878" y="20282"/>
                    <a:pt x="14808" y="20220"/>
                  </a:cubicBezTo>
                  <a:cubicBezTo>
                    <a:pt x="14825" y="20167"/>
                    <a:pt x="14967" y="20264"/>
                    <a:pt x="15028" y="20264"/>
                  </a:cubicBezTo>
                  <a:cubicBezTo>
                    <a:pt x="14878" y="20300"/>
                    <a:pt x="15055" y="20397"/>
                    <a:pt x="15055" y="20467"/>
                  </a:cubicBezTo>
                  <a:cubicBezTo>
                    <a:pt x="15276" y="20503"/>
                    <a:pt x="15399" y="20414"/>
                    <a:pt x="15691" y="20520"/>
                  </a:cubicBezTo>
                  <a:cubicBezTo>
                    <a:pt x="15814" y="20538"/>
                    <a:pt x="15752" y="20600"/>
                    <a:pt x="15788" y="20635"/>
                  </a:cubicBezTo>
                  <a:cubicBezTo>
                    <a:pt x="15832" y="20644"/>
                    <a:pt x="15841" y="20626"/>
                    <a:pt x="15885" y="20644"/>
                  </a:cubicBezTo>
                  <a:cubicBezTo>
                    <a:pt x="15982" y="20644"/>
                    <a:pt x="15788" y="20538"/>
                    <a:pt x="15964" y="20556"/>
                  </a:cubicBezTo>
                  <a:cubicBezTo>
                    <a:pt x="16053" y="20573"/>
                    <a:pt x="16026" y="20618"/>
                    <a:pt x="16017" y="20662"/>
                  </a:cubicBezTo>
                  <a:cubicBezTo>
                    <a:pt x="16159" y="20670"/>
                    <a:pt x="16273" y="20653"/>
                    <a:pt x="16468" y="20723"/>
                  </a:cubicBezTo>
                  <a:cubicBezTo>
                    <a:pt x="16574" y="20776"/>
                    <a:pt x="16556" y="20847"/>
                    <a:pt x="16741" y="20874"/>
                  </a:cubicBezTo>
                  <a:cubicBezTo>
                    <a:pt x="16750" y="20847"/>
                    <a:pt x="16671" y="20829"/>
                    <a:pt x="16627" y="20812"/>
                  </a:cubicBezTo>
                  <a:cubicBezTo>
                    <a:pt x="16777" y="20776"/>
                    <a:pt x="17209" y="21015"/>
                    <a:pt x="17483" y="21041"/>
                  </a:cubicBezTo>
                  <a:cubicBezTo>
                    <a:pt x="17563" y="21094"/>
                    <a:pt x="17474" y="21183"/>
                    <a:pt x="17607" y="21227"/>
                  </a:cubicBezTo>
                  <a:cubicBezTo>
                    <a:pt x="17669" y="21236"/>
                    <a:pt x="17598" y="21191"/>
                    <a:pt x="17633" y="21147"/>
                  </a:cubicBezTo>
                  <a:cubicBezTo>
                    <a:pt x="17872" y="21236"/>
                    <a:pt x="18119" y="21324"/>
                    <a:pt x="18313" y="21350"/>
                  </a:cubicBezTo>
                  <a:cubicBezTo>
                    <a:pt x="18295" y="21430"/>
                    <a:pt x="18322" y="21492"/>
                    <a:pt x="18490" y="21527"/>
                  </a:cubicBezTo>
                  <a:cubicBezTo>
                    <a:pt x="18472" y="21492"/>
                    <a:pt x="18401" y="21465"/>
                    <a:pt x="18428" y="21421"/>
                  </a:cubicBezTo>
                  <a:cubicBezTo>
                    <a:pt x="18525" y="21421"/>
                    <a:pt x="18481" y="21492"/>
                    <a:pt x="18499" y="21500"/>
                  </a:cubicBezTo>
                  <a:cubicBezTo>
                    <a:pt x="18578" y="21545"/>
                    <a:pt x="18710" y="21492"/>
                    <a:pt x="18790" y="21598"/>
                  </a:cubicBezTo>
                  <a:cubicBezTo>
                    <a:pt x="18622" y="21642"/>
                    <a:pt x="18507" y="21527"/>
                    <a:pt x="18269" y="21483"/>
                  </a:cubicBezTo>
                  <a:cubicBezTo>
                    <a:pt x="18163" y="21456"/>
                    <a:pt x="18163" y="21536"/>
                    <a:pt x="18031" y="21483"/>
                  </a:cubicBezTo>
                  <a:cubicBezTo>
                    <a:pt x="18198" y="21430"/>
                    <a:pt x="17730" y="21359"/>
                    <a:pt x="17677" y="21280"/>
                  </a:cubicBezTo>
                  <a:cubicBezTo>
                    <a:pt x="17624" y="21289"/>
                    <a:pt x="17580" y="21297"/>
                    <a:pt x="17527" y="21315"/>
                  </a:cubicBezTo>
                  <a:cubicBezTo>
                    <a:pt x="17430" y="21253"/>
                    <a:pt x="17457" y="21174"/>
                    <a:pt x="17412" y="21103"/>
                  </a:cubicBezTo>
                  <a:cubicBezTo>
                    <a:pt x="17262" y="21130"/>
                    <a:pt x="17289" y="20997"/>
                    <a:pt x="17086" y="20962"/>
                  </a:cubicBezTo>
                  <a:cubicBezTo>
                    <a:pt x="16980" y="21094"/>
                    <a:pt x="17307" y="21156"/>
                    <a:pt x="17130" y="21236"/>
                  </a:cubicBezTo>
                  <a:cubicBezTo>
                    <a:pt x="17042" y="21156"/>
                    <a:pt x="16953" y="21068"/>
                    <a:pt x="16997" y="20962"/>
                  </a:cubicBezTo>
                  <a:cubicBezTo>
                    <a:pt x="16821" y="20882"/>
                    <a:pt x="16777" y="20962"/>
                    <a:pt x="16874" y="21033"/>
                  </a:cubicBezTo>
                  <a:cubicBezTo>
                    <a:pt x="16830" y="21068"/>
                    <a:pt x="16768" y="21015"/>
                    <a:pt x="16803" y="20980"/>
                  </a:cubicBezTo>
                  <a:cubicBezTo>
                    <a:pt x="16644" y="20944"/>
                    <a:pt x="16609" y="20882"/>
                    <a:pt x="16521" y="20829"/>
                  </a:cubicBezTo>
                  <a:cubicBezTo>
                    <a:pt x="16441" y="20794"/>
                    <a:pt x="16424" y="20927"/>
                    <a:pt x="16538" y="20918"/>
                  </a:cubicBezTo>
                  <a:cubicBezTo>
                    <a:pt x="16450" y="20980"/>
                    <a:pt x="16371" y="20812"/>
                    <a:pt x="16273" y="20856"/>
                  </a:cubicBezTo>
                  <a:cubicBezTo>
                    <a:pt x="16247" y="20900"/>
                    <a:pt x="16300" y="20918"/>
                    <a:pt x="16291" y="20953"/>
                  </a:cubicBezTo>
                  <a:cubicBezTo>
                    <a:pt x="16371" y="20935"/>
                    <a:pt x="16556" y="21050"/>
                    <a:pt x="16574" y="20962"/>
                  </a:cubicBezTo>
                  <a:cubicBezTo>
                    <a:pt x="16750" y="20988"/>
                    <a:pt x="16671" y="21077"/>
                    <a:pt x="16847" y="21112"/>
                  </a:cubicBezTo>
                  <a:cubicBezTo>
                    <a:pt x="16847" y="21174"/>
                    <a:pt x="16759" y="21121"/>
                    <a:pt x="16733" y="21156"/>
                  </a:cubicBezTo>
                  <a:cubicBezTo>
                    <a:pt x="16733" y="21218"/>
                    <a:pt x="16821" y="21156"/>
                    <a:pt x="16830" y="21156"/>
                  </a:cubicBezTo>
                  <a:cubicBezTo>
                    <a:pt x="16883" y="21174"/>
                    <a:pt x="16874" y="21236"/>
                    <a:pt x="16936" y="21253"/>
                  </a:cubicBezTo>
                  <a:cubicBezTo>
                    <a:pt x="17006" y="21271"/>
                    <a:pt x="17068" y="21236"/>
                    <a:pt x="17165" y="21271"/>
                  </a:cubicBezTo>
                  <a:cubicBezTo>
                    <a:pt x="17227" y="21280"/>
                    <a:pt x="17218" y="21218"/>
                    <a:pt x="17245" y="21183"/>
                  </a:cubicBezTo>
                  <a:cubicBezTo>
                    <a:pt x="17412" y="21236"/>
                    <a:pt x="17412" y="21324"/>
                    <a:pt x="17501" y="21386"/>
                  </a:cubicBezTo>
                  <a:cubicBezTo>
                    <a:pt x="17624" y="21439"/>
                    <a:pt x="17642" y="21368"/>
                    <a:pt x="17704" y="21342"/>
                  </a:cubicBezTo>
                  <a:cubicBezTo>
                    <a:pt x="17792" y="21412"/>
                    <a:pt x="17801" y="21492"/>
                    <a:pt x="17863" y="21562"/>
                  </a:cubicBezTo>
                  <a:cubicBezTo>
                    <a:pt x="17978" y="21492"/>
                    <a:pt x="18234" y="21580"/>
                    <a:pt x="18454" y="21624"/>
                  </a:cubicBezTo>
                  <a:cubicBezTo>
                    <a:pt x="18384" y="21704"/>
                    <a:pt x="18604" y="21712"/>
                    <a:pt x="18684" y="21757"/>
                  </a:cubicBezTo>
                  <a:cubicBezTo>
                    <a:pt x="18816" y="21792"/>
                    <a:pt x="18816" y="21651"/>
                    <a:pt x="19019" y="21757"/>
                  </a:cubicBezTo>
                  <a:cubicBezTo>
                    <a:pt x="18975" y="21774"/>
                    <a:pt x="18922" y="21774"/>
                    <a:pt x="18869" y="21765"/>
                  </a:cubicBezTo>
                  <a:cubicBezTo>
                    <a:pt x="18861" y="21827"/>
                    <a:pt x="19055" y="21845"/>
                    <a:pt x="19081" y="21836"/>
                  </a:cubicBezTo>
                  <a:cubicBezTo>
                    <a:pt x="19055" y="21801"/>
                    <a:pt x="19055" y="21765"/>
                    <a:pt x="19028" y="21739"/>
                  </a:cubicBezTo>
                  <a:cubicBezTo>
                    <a:pt x="18931" y="21624"/>
                    <a:pt x="18834" y="21642"/>
                    <a:pt x="18931" y="21589"/>
                  </a:cubicBezTo>
                  <a:lnTo>
                    <a:pt x="18560" y="21465"/>
                  </a:lnTo>
                  <a:cubicBezTo>
                    <a:pt x="18666" y="21403"/>
                    <a:pt x="18825" y="21545"/>
                    <a:pt x="19028" y="21598"/>
                  </a:cubicBezTo>
                  <a:cubicBezTo>
                    <a:pt x="19178" y="21633"/>
                    <a:pt x="19443" y="21712"/>
                    <a:pt x="19699" y="21827"/>
                  </a:cubicBezTo>
                  <a:cubicBezTo>
                    <a:pt x="19646" y="21889"/>
                    <a:pt x="19708" y="21924"/>
                    <a:pt x="19691" y="21986"/>
                  </a:cubicBezTo>
                  <a:cubicBezTo>
                    <a:pt x="19744" y="22013"/>
                    <a:pt x="19788" y="22030"/>
                    <a:pt x="19832" y="22048"/>
                  </a:cubicBezTo>
                  <a:cubicBezTo>
                    <a:pt x="19858" y="22057"/>
                    <a:pt x="19885" y="22066"/>
                    <a:pt x="19902" y="22074"/>
                  </a:cubicBezTo>
                  <a:cubicBezTo>
                    <a:pt x="19938" y="22083"/>
                    <a:pt x="19964" y="22092"/>
                    <a:pt x="19991" y="22101"/>
                  </a:cubicBezTo>
                  <a:cubicBezTo>
                    <a:pt x="20106" y="22136"/>
                    <a:pt x="20203" y="22172"/>
                    <a:pt x="20335" y="22233"/>
                  </a:cubicBezTo>
                  <a:cubicBezTo>
                    <a:pt x="20273" y="22277"/>
                    <a:pt x="20176" y="22277"/>
                    <a:pt x="20044" y="22242"/>
                  </a:cubicBezTo>
                  <a:cubicBezTo>
                    <a:pt x="20176" y="22375"/>
                    <a:pt x="20344" y="22251"/>
                    <a:pt x="20512" y="22295"/>
                  </a:cubicBezTo>
                  <a:cubicBezTo>
                    <a:pt x="20732" y="22366"/>
                    <a:pt x="20600" y="22428"/>
                    <a:pt x="20803" y="22507"/>
                  </a:cubicBezTo>
                  <a:cubicBezTo>
                    <a:pt x="20909" y="22551"/>
                    <a:pt x="20874" y="22401"/>
                    <a:pt x="20688" y="22366"/>
                  </a:cubicBezTo>
                  <a:cubicBezTo>
                    <a:pt x="20883" y="22304"/>
                    <a:pt x="20865" y="22489"/>
                    <a:pt x="20989" y="22569"/>
                  </a:cubicBezTo>
                  <a:cubicBezTo>
                    <a:pt x="21218" y="22675"/>
                    <a:pt x="21112" y="22542"/>
                    <a:pt x="21253" y="22551"/>
                  </a:cubicBezTo>
                  <a:cubicBezTo>
                    <a:pt x="21439" y="22710"/>
                    <a:pt x="21112" y="22587"/>
                    <a:pt x="21298" y="22763"/>
                  </a:cubicBezTo>
                  <a:cubicBezTo>
                    <a:pt x="21306" y="22754"/>
                    <a:pt x="21324" y="22763"/>
                    <a:pt x="21342" y="22763"/>
                  </a:cubicBezTo>
                  <a:cubicBezTo>
                    <a:pt x="21421" y="22798"/>
                    <a:pt x="21536" y="22957"/>
                    <a:pt x="21571" y="22860"/>
                  </a:cubicBezTo>
                  <a:cubicBezTo>
                    <a:pt x="21660" y="23037"/>
                    <a:pt x="21863" y="23311"/>
                    <a:pt x="21730" y="23213"/>
                  </a:cubicBezTo>
                  <a:cubicBezTo>
                    <a:pt x="21774" y="23284"/>
                    <a:pt x="21810" y="23399"/>
                    <a:pt x="21845" y="23505"/>
                  </a:cubicBezTo>
                  <a:cubicBezTo>
                    <a:pt x="21872" y="23620"/>
                    <a:pt x="21907" y="23708"/>
                    <a:pt x="21942" y="23734"/>
                  </a:cubicBezTo>
                  <a:cubicBezTo>
                    <a:pt x="21951" y="23849"/>
                    <a:pt x="21898" y="23761"/>
                    <a:pt x="21863" y="23761"/>
                  </a:cubicBezTo>
                  <a:cubicBezTo>
                    <a:pt x="21889" y="23973"/>
                    <a:pt x="21969" y="23823"/>
                    <a:pt x="22004" y="23911"/>
                  </a:cubicBezTo>
                  <a:cubicBezTo>
                    <a:pt x="21933" y="24052"/>
                    <a:pt x="22083" y="24070"/>
                    <a:pt x="22101" y="24432"/>
                  </a:cubicBezTo>
                  <a:cubicBezTo>
                    <a:pt x="22039" y="24405"/>
                    <a:pt x="21995" y="24308"/>
                    <a:pt x="21942" y="24264"/>
                  </a:cubicBezTo>
                  <a:cubicBezTo>
                    <a:pt x="21907" y="24088"/>
                    <a:pt x="21880" y="23929"/>
                    <a:pt x="21845" y="23779"/>
                  </a:cubicBezTo>
                  <a:cubicBezTo>
                    <a:pt x="21810" y="23637"/>
                    <a:pt x="21766" y="23505"/>
                    <a:pt x="21713" y="23390"/>
                  </a:cubicBezTo>
                  <a:cubicBezTo>
                    <a:pt x="21607" y="23160"/>
                    <a:pt x="21465" y="22975"/>
                    <a:pt x="21280" y="22825"/>
                  </a:cubicBezTo>
                  <a:cubicBezTo>
                    <a:pt x="21050" y="22631"/>
                    <a:pt x="20759" y="22525"/>
                    <a:pt x="20379" y="22392"/>
                  </a:cubicBezTo>
                  <a:cubicBezTo>
                    <a:pt x="20300" y="22375"/>
                    <a:pt x="20353" y="22428"/>
                    <a:pt x="20415" y="22463"/>
                  </a:cubicBezTo>
                  <a:cubicBezTo>
                    <a:pt x="20203" y="22401"/>
                    <a:pt x="19973" y="22375"/>
                    <a:pt x="19823" y="22313"/>
                  </a:cubicBezTo>
                  <a:cubicBezTo>
                    <a:pt x="19805" y="22313"/>
                    <a:pt x="19797" y="22304"/>
                    <a:pt x="19788" y="22295"/>
                  </a:cubicBezTo>
                  <a:cubicBezTo>
                    <a:pt x="19779" y="22286"/>
                    <a:pt x="19770" y="22277"/>
                    <a:pt x="19761" y="22269"/>
                  </a:cubicBezTo>
                  <a:cubicBezTo>
                    <a:pt x="19744" y="22251"/>
                    <a:pt x="19726" y="22225"/>
                    <a:pt x="19699" y="22216"/>
                  </a:cubicBezTo>
                  <a:cubicBezTo>
                    <a:pt x="19673" y="22207"/>
                    <a:pt x="19593" y="22207"/>
                    <a:pt x="19611" y="22216"/>
                  </a:cubicBezTo>
                  <a:cubicBezTo>
                    <a:pt x="19549" y="22180"/>
                    <a:pt x="19691" y="22163"/>
                    <a:pt x="19461" y="22110"/>
                  </a:cubicBezTo>
                  <a:cubicBezTo>
                    <a:pt x="19523" y="22039"/>
                    <a:pt x="19602" y="22057"/>
                    <a:pt x="19682" y="22092"/>
                  </a:cubicBezTo>
                  <a:cubicBezTo>
                    <a:pt x="19761" y="22127"/>
                    <a:pt x="19823" y="22172"/>
                    <a:pt x="19938" y="22189"/>
                  </a:cubicBezTo>
                  <a:cubicBezTo>
                    <a:pt x="19911" y="22163"/>
                    <a:pt x="19876" y="22145"/>
                    <a:pt x="19849" y="22119"/>
                  </a:cubicBezTo>
                  <a:cubicBezTo>
                    <a:pt x="19823" y="22101"/>
                    <a:pt x="19805" y="22083"/>
                    <a:pt x="19779" y="22066"/>
                  </a:cubicBezTo>
                  <a:cubicBezTo>
                    <a:pt x="19726" y="22030"/>
                    <a:pt x="19673" y="21995"/>
                    <a:pt x="19611" y="21960"/>
                  </a:cubicBezTo>
                  <a:cubicBezTo>
                    <a:pt x="19496" y="21889"/>
                    <a:pt x="19355" y="21827"/>
                    <a:pt x="19205" y="21765"/>
                  </a:cubicBezTo>
                  <a:cubicBezTo>
                    <a:pt x="19231" y="21757"/>
                    <a:pt x="19267" y="21748"/>
                    <a:pt x="19276" y="21712"/>
                  </a:cubicBezTo>
                  <a:cubicBezTo>
                    <a:pt x="19099" y="21677"/>
                    <a:pt x="19134" y="21801"/>
                    <a:pt x="19161" y="21898"/>
                  </a:cubicBezTo>
                  <a:cubicBezTo>
                    <a:pt x="19337" y="21986"/>
                    <a:pt x="19329" y="21854"/>
                    <a:pt x="19479" y="21915"/>
                  </a:cubicBezTo>
                  <a:cubicBezTo>
                    <a:pt x="19417" y="22021"/>
                    <a:pt x="19214" y="22083"/>
                    <a:pt x="19479" y="22198"/>
                  </a:cubicBezTo>
                  <a:cubicBezTo>
                    <a:pt x="19134" y="22092"/>
                    <a:pt x="18622" y="22039"/>
                    <a:pt x="18251" y="21810"/>
                  </a:cubicBezTo>
                  <a:cubicBezTo>
                    <a:pt x="18092" y="21836"/>
                    <a:pt x="17801" y="21712"/>
                    <a:pt x="17563" y="21633"/>
                  </a:cubicBezTo>
                  <a:cubicBezTo>
                    <a:pt x="17474" y="21615"/>
                    <a:pt x="17492" y="21712"/>
                    <a:pt x="17359" y="21651"/>
                  </a:cubicBezTo>
                  <a:cubicBezTo>
                    <a:pt x="17289" y="21553"/>
                    <a:pt x="17307" y="21500"/>
                    <a:pt x="17298" y="21430"/>
                  </a:cubicBezTo>
                  <a:cubicBezTo>
                    <a:pt x="17095" y="21386"/>
                    <a:pt x="17139" y="21386"/>
                    <a:pt x="16874" y="21315"/>
                  </a:cubicBezTo>
                  <a:cubicBezTo>
                    <a:pt x="16839" y="21359"/>
                    <a:pt x="16874" y="21395"/>
                    <a:pt x="16874" y="21430"/>
                  </a:cubicBezTo>
                  <a:cubicBezTo>
                    <a:pt x="16962" y="21395"/>
                    <a:pt x="17130" y="21465"/>
                    <a:pt x="17209" y="21430"/>
                  </a:cubicBezTo>
                  <a:cubicBezTo>
                    <a:pt x="17404" y="21677"/>
                    <a:pt x="16962" y="21589"/>
                    <a:pt x="16768" y="21474"/>
                  </a:cubicBezTo>
                  <a:cubicBezTo>
                    <a:pt x="16768" y="21474"/>
                    <a:pt x="16830" y="21439"/>
                    <a:pt x="16830" y="21439"/>
                  </a:cubicBezTo>
                  <a:cubicBezTo>
                    <a:pt x="16803" y="21430"/>
                    <a:pt x="16574" y="21359"/>
                    <a:pt x="16600" y="21421"/>
                  </a:cubicBezTo>
                  <a:cubicBezTo>
                    <a:pt x="16362" y="21324"/>
                    <a:pt x="15832" y="21174"/>
                    <a:pt x="15452" y="21085"/>
                  </a:cubicBezTo>
                  <a:cubicBezTo>
                    <a:pt x="15179" y="21024"/>
                    <a:pt x="14922" y="20882"/>
                    <a:pt x="14693" y="20829"/>
                  </a:cubicBezTo>
                  <a:cubicBezTo>
                    <a:pt x="14578" y="20803"/>
                    <a:pt x="14428" y="20812"/>
                    <a:pt x="14287" y="20776"/>
                  </a:cubicBezTo>
                  <a:cubicBezTo>
                    <a:pt x="14119" y="20732"/>
                    <a:pt x="13960" y="20670"/>
                    <a:pt x="13845" y="20706"/>
                  </a:cubicBezTo>
                  <a:cubicBezTo>
                    <a:pt x="13836" y="20803"/>
                    <a:pt x="14066" y="20847"/>
                    <a:pt x="14039" y="20944"/>
                  </a:cubicBezTo>
                  <a:cubicBezTo>
                    <a:pt x="14243" y="20953"/>
                    <a:pt x="14543" y="21077"/>
                    <a:pt x="14560" y="21200"/>
                  </a:cubicBezTo>
                  <a:cubicBezTo>
                    <a:pt x="14631" y="21121"/>
                    <a:pt x="14781" y="21130"/>
                    <a:pt x="14949" y="21165"/>
                  </a:cubicBezTo>
                  <a:cubicBezTo>
                    <a:pt x="15011" y="21112"/>
                    <a:pt x="14914" y="21085"/>
                    <a:pt x="14949" y="21024"/>
                  </a:cubicBezTo>
                  <a:cubicBezTo>
                    <a:pt x="15214" y="21085"/>
                    <a:pt x="15037" y="21209"/>
                    <a:pt x="14958" y="21253"/>
                  </a:cubicBezTo>
                  <a:cubicBezTo>
                    <a:pt x="14993" y="21289"/>
                    <a:pt x="15179" y="21324"/>
                    <a:pt x="15284" y="21395"/>
                  </a:cubicBezTo>
                  <a:cubicBezTo>
                    <a:pt x="15373" y="21421"/>
                    <a:pt x="15258" y="21280"/>
                    <a:pt x="15373" y="21280"/>
                  </a:cubicBezTo>
                  <a:cubicBezTo>
                    <a:pt x="15373" y="21227"/>
                    <a:pt x="15143" y="21297"/>
                    <a:pt x="15081" y="21183"/>
                  </a:cubicBezTo>
                  <a:cubicBezTo>
                    <a:pt x="15134" y="21165"/>
                    <a:pt x="15214" y="21174"/>
                    <a:pt x="15240" y="21130"/>
                  </a:cubicBezTo>
                  <a:cubicBezTo>
                    <a:pt x="15541" y="21262"/>
                    <a:pt x="15911" y="21342"/>
                    <a:pt x="16379" y="21509"/>
                  </a:cubicBezTo>
                  <a:cubicBezTo>
                    <a:pt x="16494" y="21606"/>
                    <a:pt x="16123" y="21412"/>
                    <a:pt x="16141" y="21518"/>
                  </a:cubicBezTo>
                  <a:cubicBezTo>
                    <a:pt x="16123" y="21580"/>
                    <a:pt x="16265" y="21615"/>
                    <a:pt x="16371" y="21651"/>
                  </a:cubicBezTo>
                  <a:cubicBezTo>
                    <a:pt x="16485" y="21695"/>
                    <a:pt x="16441" y="21562"/>
                    <a:pt x="16574" y="21633"/>
                  </a:cubicBezTo>
                  <a:cubicBezTo>
                    <a:pt x="16441" y="21668"/>
                    <a:pt x="16591" y="21748"/>
                    <a:pt x="16671" y="21748"/>
                  </a:cubicBezTo>
                  <a:cubicBezTo>
                    <a:pt x="16777" y="21757"/>
                    <a:pt x="16706" y="21633"/>
                    <a:pt x="16759" y="21748"/>
                  </a:cubicBezTo>
                  <a:cubicBezTo>
                    <a:pt x="16803" y="21845"/>
                    <a:pt x="16918" y="21915"/>
                    <a:pt x="17042" y="21898"/>
                  </a:cubicBezTo>
                  <a:cubicBezTo>
                    <a:pt x="17015" y="21836"/>
                    <a:pt x="16865" y="21801"/>
                    <a:pt x="16918" y="21721"/>
                  </a:cubicBezTo>
                  <a:cubicBezTo>
                    <a:pt x="17050" y="21757"/>
                    <a:pt x="16997" y="21827"/>
                    <a:pt x="17095" y="21862"/>
                  </a:cubicBezTo>
                  <a:cubicBezTo>
                    <a:pt x="17130" y="21871"/>
                    <a:pt x="17148" y="21854"/>
                    <a:pt x="17192" y="21871"/>
                  </a:cubicBezTo>
                  <a:cubicBezTo>
                    <a:pt x="17245" y="21810"/>
                    <a:pt x="17121" y="21792"/>
                    <a:pt x="17095" y="21748"/>
                  </a:cubicBezTo>
                  <a:cubicBezTo>
                    <a:pt x="17068" y="21686"/>
                    <a:pt x="17227" y="21765"/>
                    <a:pt x="17227" y="21765"/>
                  </a:cubicBezTo>
                  <a:cubicBezTo>
                    <a:pt x="17333" y="21783"/>
                    <a:pt x="17342" y="21757"/>
                    <a:pt x="17412" y="21774"/>
                  </a:cubicBezTo>
                  <a:cubicBezTo>
                    <a:pt x="17607" y="21827"/>
                    <a:pt x="17845" y="21933"/>
                    <a:pt x="18084" y="22004"/>
                  </a:cubicBezTo>
                  <a:cubicBezTo>
                    <a:pt x="17960" y="22039"/>
                    <a:pt x="17916" y="21968"/>
                    <a:pt x="17739" y="21915"/>
                  </a:cubicBezTo>
                  <a:cubicBezTo>
                    <a:pt x="17722" y="21977"/>
                    <a:pt x="17863" y="22013"/>
                    <a:pt x="17978" y="22048"/>
                  </a:cubicBezTo>
                  <a:cubicBezTo>
                    <a:pt x="17951" y="22127"/>
                    <a:pt x="18039" y="22180"/>
                    <a:pt x="18101" y="22233"/>
                  </a:cubicBezTo>
                  <a:cubicBezTo>
                    <a:pt x="18251" y="22233"/>
                    <a:pt x="18013" y="22127"/>
                    <a:pt x="18110" y="22066"/>
                  </a:cubicBezTo>
                  <a:cubicBezTo>
                    <a:pt x="18357" y="22136"/>
                    <a:pt x="18225" y="22277"/>
                    <a:pt x="18331" y="22366"/>
                  </a:cubicBezTo>
                  <a:cubicBezTo>
                    <a:pt x="18490" y="22419"/>
                    <a:pt x="18587" y="22481"/>
                    <a:pt x="18693" y="22542"/>
                  </a:cubicBezTo>
                  <a:cubicBezTo>
                    <a:pt x="18772" y="22569"/>
                    <a:pt x="18746" y="22472"/>
                    <a:pt x="18808" y="22472"/>
                  </a:cubicBezTo>
                  <a:cubicBezTo>
                    <a:pt x="19037" y="22525"/>
                    <a:pt x="18949" y="22648"/>
                    <a:pt x="19205" y="22692"/>
                  </a:cubicBezTo>
                  <a:cubicBezTo>
                    <a:pt x="19143" y="22798"/>
                    <a:pt x="19329" y="22851"/>
                    <a:pt x="19249" y="22957"/>
                  </a:cubicBezTo>
                  <a:cubicBezTo>
                    <a:pt x="19134" y="22843"/>
                    <a:pt x="18940" y="22887"/>
                    <a:pt x="18843" y="22904"/>
                  </a:cubicBezTo>
                  <a:cubicBezTo>
                    <a:pt x="18843" y="22949"/>
                    <a:pt x="18940" y="22966"/>
                    <a:pt x="19002" y="22984"/>
                  </a:cubicBezTo>
                  <a:cubicBezTo>
                    <a:pt x="18967" y="23002"/>
                    <a:pt x="18940" y="23028"/>
                    <a:pt x="18922" y="23072"/>
                  </a:cubicBezTo>
                  <a:cubicBezTo>
                    <a:pt x="18834" y="23046"/>
                    <a:pt x="18799" y="23010"/>
                    <a:pt x="18825" y="22957"/>
                  </a:cubicBezTo>
                  <a:cubicBezTo>
                    <a:pt x="18772" y="22922"/>
                    <a:pt x="18693" y="23019"/>
                    <a:pt x="18693" y="22940"/>
                  </a:cubicBezTo>
                  <a:cubicBezTo>
                    <a:pt x="18649" y="22878"/>
                    <a:pt x="18675" y="22869"/>
                    <a:pt x="18790" y="22913"/>
                  </a:cubicBezTo>
                  <a:cubicBezTo>
                    <a:pt x="18728" y="22843"/>
                    <a:pt x="18799" y="22772"/>
                    <a:pt x="18887" y="22781"/>
                  </a:cubicBezTo>
                  <a:cubicBezTo>
                    <a:pt x="18861" y="22684"/>
                    <a:pt x="18728" y="22772"/>
                    <a:pt x="18631" y="22719"/>
                  </a:cubicBezTo>
                  <a:cubicBezTo>
                    <a:pt x="18640" y="22657"/>
                    <a:pt x="18596" y="22604"/>
                    <a:pt x="18649" y="22534"/>
                  </a:cubicBezTo>
                  <a:cubicBezTo>
                    <a:pt x="18525" y="22489"/>
                    <a:pt x="18560" y="22640"/>
                    <a:pt x="18437" y="22595"/>
                  </a:cubicBezTo>
                  <a:cubicBezTo>
                    <a:pt x="18401" y="22657"/>
                    <a:pt x="18596" y="22675"/>
                    <a:pt x="18525" y="22737"/>
                  </a:cubicBezTo>
                  <a:cubicBezTo>
                    <a:pt x="18472" y="22710"/>
                    <a:pt x="18295" y="22692"/>
                    <a:pt x="18322" y="22648"/>
                  </a:cubicBezTo>
                  <a:cubicBezTo>
                    <a:pt x="18242" y="22657"/>
                    <a:pt x="18189" y="22701"/>
                    <a:pt x="18048" y="22631"/>
                  </a:cubicBezTo>
                  <a:cubicBezTo>
                    <a:pt x="18145" y="22578"/>
                    <a:pt x="18154" y="22498"/>
                    <a:pt x="17925" y="22454"/>
                  </a:cubicBezTo>
                  <a:cubicBezTo>
                    <a:pt x="17836" y="22357"/>
                    <a:pt x="18057" y="22428"/>
                    <a:pt x="17969" y="22330"/>
                  </a:cubicBezTo>
                  <a:cubicBezTo>
                    <a:pt x="17907" y="22339"/>
                    <a:pt x="17872" y="22375"/>
                    <a:pt x="17739" y="22304"/>
                  </a:cubicBezTo>
                  <a:cubicBezTo>
                    <a:pt x="17774" y="22269"/>
                    <a:pt x="17722" y="22251"/>
                    <a:pt x="17677" y="22225"/>
                  </a:cubicBezTo>
                  <a:cubicBezTo>
                    <a:pt x="17722" y="22180"/>
                    <a:pt x="17810" y="22110"/>
                    <a:pt x="17748" y="22030"/>
                  </a:cubicBezTo>
                  <a:cubicBezTo>
                    <a:pt x="17660" y="22021"/>
                    <a:pt x="17660" y="22110"/>
                    <a:pt x="17510" y="22030"/>
                  </a:cubicBezTo>
                  <a:cubicBezTo>
                    <a:pt x="17492" y="21915"/>
                    <a:pt x="17669" y="22030"/>
                    <a:pt x="17651" y="21907"/>
                  </a:cubicBezTo>
                  <a:cubicBezTo>
                    <a:pt x="17492" y="21818"/>
                    <a:pt x="17518" y="21942"/>
                    <a:pt x="17448" y="21951"/>
                  </a:cubicBezTo>
                  <a:cubicBezTo>
                    <a:pt x="17368" y="21915"/>
                    <a:pt x="17483" y="21836"/>
                    <a:pt x="17307" y="21818"/>
                  </a:cubicBezTo>
                  <a:cubicBezTo>
                    <a:pt x="17271" y="21836"/>
                    <a:pt x="17254" y="21907"/>
                    <a:pt x="17130" y="21907"/>
                  </a:cubicBezTo>
                  <a:cubicBezTo>
                    <a:pt x="17148" y="21977"/>
                    <a:pt x="17262" y="21871"/>
                    <a:pt x="17395" y="21960"/>
                  </a:cubicBezTo>
                  <a:cubicBezTo>
                    <a:pt x="17307" y="22004"/>
                    <a:pt x="17465" y="22039"/>
                    <a:pt x="17492" y="22083"/>
                  </a:cubicBezTo>
                  <a:cubicBezTo>
                    <a:pt x="17501" y="22101"/>
                    <a:pt x="17465" y="22136"/>
                    <a:pt x="17465" y="22154"/>
                  </a:cubicBezTo>
                  <a:cubicBezTo>
                    <a:pt x="17465" y="22189"/>
                    <a:pt x="17563" y="22216"/>
                    <a:pt x="17518" y="22260"/>
                  </a:cubicBezTo>
                  <a:cubicBezTo>
                    <a:pt x="17465" y="22260"/>
                    <a:pt x="17395" y="22251"/>
                    <a:pt x="17307" y="22216"/>
                  </a:cubicBezTo>
                  <a:cubicBezTo>
                    <a:pt x="17333" y="22189"/>
                    <a:pt x="17395" y="22198"/>
                    <a:pt x="17412" y="22172"/>
                  </a:cubicBezTo>
                  <a:cubicBezTo>
                    <a:pt x="17315" y="22127"/>
                    <a:pt x="17236" y="22119"/>
                    <a:pt x="17183" y="22145"/>
                  </a:cubicBezTo>
                  <a:cubicBezTo>
                    <a:pt x="17165" y="22269"/>
                    <a:pt x="17368" y="22313"/>
                    <a:pt x="17536" y="22348"/>
                  </a:cubicBezTo>
                  <a:cubicBezTo>
                    <a:pt x="17554" y="22436"/>
                    <a:pt x="17430" y="22366"/>
                    <a:pt x="17351" y="22339"/>
                  </a:cubicBezTo>
                  <a:cubicBezTo>
                    <a:pt x="17404" y="22436"/>
                    <a:pt x="17430" y="22498"/>
                    <a:pt x="17289" y="22516"/>
                  </a:cubicBezTo>
                  <a:cubicBezTo>
                    <a:pt x="17289" y="22551"/>
                    <a:pt x="17368" y="22560"/>
                    <a:pt x="17351" y="22595"/>
                  </a:cubicBezTo>
                  <a:cubicBezTo>
                    <a:pt x="17465" y="22622"/>
                    <a:pt x="17527" y="22551"/>
                    <a:pt x="17616" y="22657"/>
                  </a:cubicBezTo>
                  <a:cubicBezTo>
                    <a:pt x="17545" y="22754"/>
                    <a:pt x="17209" y="22587"/>
                    <a:pt x="16962" y="22516"/>
                  </a:cubicBezTo>
                  <a:cubicBezTo>
                    <a:pt x="16812" y="22481"/>
                    <a:pt x="16688" y="22481"/>
                    <a:pt x="16574" y="22419"/>
                  </a:cubicBezTo>
                  <a:cubicBezTo>
                    <a:pt x="16574" y="22392"/>
                    <a:pt x="16715" y="22419"/>
                    <a:pt x="16750" y="22445"/>
                  </a:cubicBezTo>
                  <a:cubicBezTo>
                    <a:pt x="16635" y="22348"/>
                    <a:pt x="16600" y="22419"/>
                    <a:pt x="16485" y="22383"/>
                  </a:cubicBezTo>
                  <a:cubicBezTo>
                    <a:pt x="16424" y="22366"/>
                    <a:pt x="16388" y="22295"/>
                    <a:pt x="16379" y="22295"/>
                  </a:cubicBezTo>
                  <a:cubicBezTo>
                    <a:pt x="16309" y="22277"/>
                    <a:pt x="16229" y="22313"/>
                    <a:pt x="16141" y="22295"/>
                  </a:cubicBezTo>
                  <a:cubicBezTo>
                    <a:pt x="16070" y="22286"/>
                    <a:pt x="16062" y="22242"/>
                    <a:pt x="15982" y="22216"/>
                  </a:cubicBezTo>
                  <a:cubicBezTo>
                    <a:pt x="15841" y="22172"/>
                    <a:pt x="15638" y="22172"/>
                    <a:pt x="15567" y="22074"/>
                  </a:cubicBezTo>
                  <a:cubicBezTo>
                    <a:pt x="15647" y="21960"/>
                    <a:pt x="15823" y="21968"/>
                    <a:pt x="16026" y="22092"/>
                  </a:cubicBezTo>
                  <a:cubicBezTo>
                    <a:pt x="16044" y="22004"/>
                    <a:pt x="15867" y="21960"/>
                    <a:pt x="15717" y="21898"/>
                  </a:cubicBezTo>
                  <a:cubicBezTo>
                    <a:pt x="15594" y="21880"/>
                    <a:pt x="15655" y="21924"/>
                    <a:pt x="15638" y="21986"/>
                  </a:cubicBezTo>
                  <a:cubicBezTo>
                    <a:pt x="15558" y="21951"/>
                    <a:pt x="15505" y="21951"/>
                    <a:pt x="15496" y="21995"/>
                  </a:cubicBezTo>
                  <a:cubicBezTo>
                    <a:pt x="15417" y="21977"/>
                    <a:pt x="15293" y="21898"/>
                    <a:pt x="15311" y="21986"/>
                  </a:cubicBezTo>
                  <a:cubicBezTo>
                    <a:pt x="15302" y="22039"/>
                    <a:pt x="15479" y="22004"/>
                    <a:pt x="15514" y="22083"/>
                  </a:cubicBezTo>
                  <a:cubicBezTo>
                    <a:pt x="15293" y="22083"/>
                    <a:pt x="15081" y="21933"/>
                    <a:pt x="14834" y="21880"/>
                  </a:cubicBezTo>
                  <a:cubicBezTo>
                    <a:pt x="14781" y="21871"/>
                    <a:pt x="14711" y="21889"/>
                    <a:pt x="14649" y="21871"/>
                  </a:cubicBezTo>
                  <a:cubicBezTo>
                    <a:pt x="14454" y="21827"/>
                    <a:pt x="14198" y="21748"/>
                    <a:pt x="14004" y="21686"/>
                  </a:cubicBezTo>
                  <a:cubicBezTo>
                    <a:pt x="13686" y="21589"/>
                    <a:pt x="13315" y="21474"/>
                    <a:pt x="13104" y="21359"/>
                  </a:cubicBezTo>
                  <a:cubicBezTo>
                    <a:pt x="13095" y="21359"/>
                    <a:pt x="13130" y="21315"/>
                    <a:pt x="13121" y="21306"/>
                  </a:cubicBezTo>
                  <a:cubicBezTo>
                    <a:pt x="13095" y="21271"/>
                    <a:pt x="12989" y="21306"/>
                    <a:pt x="12936" y="21262"/>
                  </a:cubicBezTo>
                  <a:cubicBezTo>
                    <a:pt x="13104" y="21138"/>
                    <a:pt x="12830" y="21271"/>
                    <a:pt x="12636" y="21103"/>
                  </a:cubicBezTo>
                  <a:cubicBezTo>
                    <a:pt x="12583" y="21085"/>
                    <a:pt x="12574" y="21130"/>
                    <a:pt x="12556" y="21156"/>
                  </a:cubicBezTo>
                  <a:cubicBezTo>
                    <a:pt x="12379" y="21050"/>
                    <a:pt x="12123" y="20909"/>
                    <a:pt x="12115" y="20803"/>
                  </a:cubicBezTo>
                  <a:cubicBezTo>
                    <a:pt x="12000" y="20688"/>
                    <a:pt x="11973" y="20785"/>
                    <a:pt x="11850" y="20626"/>
                  </a:cubicBezTo>
                  <a:cubicBezTo>
                    <a:pt x="11885" y="20538"/>
                    <a:pt x="11956" y="20565"/>
                    <a:pt x="12070" y="20697"/>
                  </a:cubicBezTo>
                  <a:cubicBezTo>
                    <a:pt x="12132" y="20635"/>
                    <a:pt x="12017" y="20538"/>
                    <a:pt x="11912" y="20432"/>
                  </a:cubicBezTo>
                  <a:cubicBezTo>
                    <a:pt x="11823" y="20459"/>
                    <a:pt x="11876" y="20529"/>
                    <a:pt x="11832" y="20573"/>
                  </a:cubicBezTo>
                  <a:cubicBezTo>
                    <a:pt x="11373" y="20150"/>
                    <a:pt x="11082" y="19584"/>
                    <a:pt x="10914" y="19028"/>
                  </a:cubicBezTo>
                  <a:cubicBezTo>
                    <a:pt x="10755" y="18463"/>
                    <a:pt x="10693" y="17889"/>
                    <a:pt x="10684" y="17342"/>
                  </a:cubicBezTo>
                  <a:cubicBezTo>
                    <a:pt x="10675" y="16785"/>
                    <a:pt x="10711" y="16264"/>
                    <a:pt x="10719" y="15752"/>
                  </a:cubicBezTo>
                  <a:cubicBezTo>
                    <a:pt x="10728" y="15249"/>
                    <a:pt x="10719" y="14755"/>
                    <a:pt x="10622" y="14295"/>
                  </a:cubicBezTo>
                  <a:cubicBezTo>
                    <a:pt x="10561" y="13986"/>
                    <a:pt x="10481" y="13757"/>
                    <a:pt x="10357" y="13465"/>
                  </a:cubicBezTo>
                  <a:cubicBezTo>
                    <a:pt x="10340" y="13412"/>
                    <a:pt x="10304" y="13421"/>
                    <a:pt x="10287" y="13368"/>
                  </a:cubicBezTo>
                  <a:cubicBezTo>
                    <a:pt x="10234" y="13245"/>
                    <a:pt x="10119" y="13006"/>
                    <a:pt x="9969" y="12803"/>
                  </a:cubicBezTo>
                  <a:cubicBezTo>
                    <a:pt x="9889" y="12688"/>
                    <a:pt x="9784" y="12609"/>
                    <a:pt x="9704" y="12485"/>
                  </a:cubicBezTo>
                  <a:cubicBezTo>
                    <a:pt x="9642" y="12397"/>
                    <a:pt x="9527" y="12238"/>
                    <a:pt x="9377" y="12061"/>
                  </a:cubicBezTo>
                  <a:cubicBezTo>
                    <a:pt x="9236" y="11894"/>
                    <a:pt x="9068" y="11708"/>
                    <a:pt x="8945" y="11585"/>
                  </a:cubicBezTo>
                  <a:cubicBezTo>
                    <a:pt x="8795" y="11443"/>
                    <a:pt x="8556" y="11302"/>
                    <a:pt x="8441" y="11028"/>
                  </a:cubicBezTo>
                  <a:cubicBezTo>
                    <a:pt x="8265" y="10878"/>
                    <a:pt x="8141" y="10772"/>
                    <a:pt x="8062" y="10605"/>
                  </a:cubicBezTo>
                  <a:cubicBezTo>
                    <a:pt x="8062" y="10640"/>
                    <a:pt x="8106" y="10693"/>
                    <a:pt x="8062" y="10719"/>
                  </a:cubicBezTo>
                  <a:cubicBezTo>
                    <a:pt x="7867" y="10454"/>
                    <a:pt x="7664" y="10313"/>
                    <a:pt x="7408" y="10022"/>
                  </a:cubicBezTo>
                  <a:cubicBezTo>
                    <a:pt x="7444" y="10013"/>
                    <a:pt x="7488" y="10048"/>
                    <a:pt x="7523" y="10031"/>
                  </a:cubicBezTo>
                  <a:cubicBezTo>
                    <a:pt x="7417" y="9881"/>
                    <a:pt x="7382" y="10013"/>
                    <a:pt x="7294" y="9951"/>
                  </a:cubicBezTo>
                  <a:cubicBezTo>
                    <a:pt x="7223" y="9872"/>
                    <a:pt x="7355" y="9854"/>
                    <a:pt x="7391" y="9863"/>
                  </a:cubicBezTo>
                  <a:cubicBezTo>
                    <a:pt x="7294" y="9783"/>
                    <a:pt x="7214" y="9775"/>
                    <a:pt x="7117" y="9704"/>
                  </a:cubicBezTo>
                  <a:cubicBezTo>
                    <a:pt x="7046" y="9580"/>
                    <a:pt x="6958" y="9545"/>
                    <a:pt x="6834" y="9439"/>
                  </a:cubicBezTo>
                  <a:cubicBezTo>
                    <a:pt x="6773" y="9386"/>
                    <a:pt x="6746" y="9315"/>
                    <a:pt x="6693" y="9271"/>
                  </a:cubicBezTo>
                  <a:cubicBezTo>
                    <a:pt x="6605" y="9201"/>
                    <a:pt x="6419" y="9148"/>
                    <a:pt x="6260" y="8971"/>
                  </a:cubicBezTo>
                  <a:cubicBezTo>
                    <a:pt x="6225" y="8927"/>
                    <a:pt x="6207" y="8865"/>
                    <a:pt x="6199" y="8856"/>
                  </a:cubicBezTo>
                  <a:cubicBezTo>
                    <a:pt x="6146" y="8803"/>
                    <a:pt x="6049" y="8847"/>
                    <a:pt x="6031" y="8715"/>
                  </a:cubicBezTo>
                  <a:cubicBezTo>
                    <a:pt x="5907" y="8636"/>
                    <a:pt x="5581" y="8477"/>
                    <a:pt x="5413" y="8371"/>
                  </a:cubicBezTo>
                  <a:cubicBezTo>
                    <a:pt x="5342" y="8326"/>
                    <a:pt x="5298" y="8256"/>
                    <a:pt x="5289" y="8238"/>
                  </a:cubicBezTo>
                  <a:cubicBezTo>
                    <a:pt x="5227" y="8194"/>
                    <a:pt x="5192" y="8212"/>
                    <a:pt x="5130" y="8159"/>
                  </a:cubicBezTo>
                  <a:cubicBezTo>
                    <a:pt x="5060" y="8097"/>
                    <a:pt x="5086" y="8062"/>
                    <a:pt x="5060" y="8035"/>
                  </a:cubicBezTo>
                  <a:cubicBezTo>
                    <a:pt x="5042" y="8017"/>
                    <a:pt x="4971" y="8009"/>
                    <a:pt x="4936" y="7973"/>
                  </a:cubicBezTo>
                  <a:cubicBezTo>
                    <a:pt x="4786" y="7859"/>
                    <a:pt x="4565" y="7638"/>
                    <a:pt x="4415" y="7549"/>
                  </a:cubicBezTo>
                  <a:cubicBezTo>
                    <a:pt x="4344" y="7505"/>
                    <a:pt x="4283" y="7505"/>
                    <a:pt x="4203" y="7452"/>
                  </a:cubicBezTo>
                  <a:cubicBezTo>
                    <a:pt x="4194" y="7408"/>
                    <a:pt x="4168" y="7373"/>
                    <a:pt x="4132" y="7329"/>
                  </a:cubicBezTo>
                  <a:cubicBezTo>
                    <a:pt x="4026" y="7311"/>
                    <a:pt x="3903" y="7179"/>
                    <a:pt x="3797" y="7090"/>
                  </a:cubicBezTo>
                  <a:cubicBezTo>
                    <a:pt x="3726" y="7029"/>
                    <a:pt x="3603" y="6984"/>
                    <a:pt x="3514" y="6923"/>
                  </a:cubicBezTo>
                  <a:cubicBezTo>
                    <a:pt x="3453" y="6870"/>
                    <a:pt x="3461" y="6834"/>
                    <a:pt x="3400" y="6781"/>
                  </a:cubicBezTo>
                  <a:cubicBezTo>
                    <a:pt x="3161" y="6587"/>
                    <a:pt x="2843" y="6322"/>
                    <a:pt x="2596" y="6066"/>
                  </a:cubicBezTo>
                  <a:cubicBezTo>
                    <a:pt x="2543" y="6013"/>
                    <a:pt x="2561" y="5987"/>
                    <a:pt x="2525" y="5942"/>
                  </a:cubicBezTo>
                  <a:cubicBezTo>
                    <a:pt x="2411" y="5828"/>
                    <a:pt x="2305" y="5722"/>
                    <a:pt x="2208" y="5616"/>
                  </a:cubicBezTo>
                  <a:cubicBezTo>
                    <a:pt x="2102" y="5501"/>
                    <a:pt x="2013" y="5386"/>
                    <a:pt x="1951" y="5298"/>
                  </a:cubicBezTo>
                  <a:cubicBezTo>
                    <a:pt x="1890" y="5192"/>
                    <a:pt x="1934" y="5210"/>
                    <a:pt x="1907" y="5139"/>
                  </a:cubicBezTo>
                  <a:cubicBezTo>
                    <a:pt x="1740" y="4901"/>
                    <a:pt x="1581" y="4697"/>
                    <a:pt x="1439" y="4406"/>
                  </a:cubicBezTo>
                  <a:cubicBezTo>
                    <a:pt x="1457" y="4371"/>
                    <a:pt x="1422" y="4291"/>
                    <a:pt x="1484" y="4300"/>
                  </a:cubicBezTo>
                  <a:cubicBezTo>
                    <a:pt x="1448" y="4247"/>
                    <a:pt x="1413" y="4265"/>
                    <a:pt x="1378" y="4265"/>
                  </a:cubicBezTo>
                  <a:cubicBezTo>
                    <a:pt x="1342" y="4185"/>
                    <a:pt x="1307" y="4106"/>
                    <a:pt x="1272" y="4035"/>
                  </a:cubicBezTo>
                  <a:cubicBezTo>
                    <a:pt x="1236" y="3965"/>
                    <a:pt x="1201" y="3903"/>
                    <a:pt x="1166" y="3832"/>
                  </a:cubicBezTo>
                  <a:cubicBezTo>
                    <a:pt x="1113" y="3709"/>
                    <a:pt x="1069" y="3585"/>
                    <a:pt x="1104" y="3470"/>
                  </a:cubicBezTo>
                  <a:cubicBezTo>
                    <a:pt x="1042" y="3294"/>
                    <a:pt x="1051" y="3294"/>
                    <a:pt x="989" y="3064"/>
                  </a:cubicBezTo>
                  <a:cubicBezTo>
                    <a:pt x="1016" y="3020"/>
                    <a:pt x="1016" y="2931"/>
                    <a:pt x="1113" y="3002"/>
                  </a:cubicBezTo>
                  <a:cubicBezTo>
                    <a:pt x="1077" y="2790"/>
                    <a:pt x="1042" y="2923"/>
                    <a:pt x="980" y="2817"/>
                  </a:cubicBezTo>
                  <a:cubicBezTo>
                    <a:pt x="927" y="2578"/>
                    <a:pt x="1024" y="2605"/>
                    <a:pt x="1007" y="2393"/>
                  </a:cubicBezTo>
                  <a:cubicBezTo>
                    <a:pt x="998" y="2305"/>
                    <a:pt x="918" y="2322"/>
                    <a:pt x="901" y="2243"/>
                  </a:cubicBezTo>
                  <a:cubicBezTo>
                    <a:pt x="954" y="2022"/>
                    <a:pt x="910" y="1634"/>
                    <a:pt x="998" y="1280"/>
                  </a:cubicBezTo>
                  <a:lnTo>
                    <a:pt x="998" y="1263"/>
                  </a:lnTo>
                  <a:cubicBezTo>
                    <a:pt x="1007" y="1254"/>
                    <a:pt x="1007" y="1245"/>
                    <a:pt x="1016" y="1254"/>
                  </a:cubicBezTo>
                  <a:cubicBezTo>
                    <a:pt x="1024" y="1254"/>
                    <a:pt x="1042" y="1254"/>
                    <a:pt x="1060" y="1254"/>
                  </a:cubicBezTo>
                  <a:cubicBezTo>
                    <a:pt x="1095" y="1254"/>
                    <a:pt x="1121" y="1254"/>
                    <a:pt x="1157" y="1254"/>
                  </a:cubicBezTo>
                  <a:cubicBezTo>
                    <a:pt x="1227" y="1263"/>
                    <a:pt x="1298" y="1263"/>
                    <a:pt x="1360" y="1263"/>
                  </a:cubicBezTo>
                  <a:cubicBezTo>
                    <a:pt x="1510" y="1254"/>
                    <a:pt x="1695" y="1219"/>
                    <a:pt x="1890" y="1192"/>
                  </a:cubicBezTo>
                  <a:cubicBezTo>
                    <a:pt x="2075" y="1166"/>
                    <a:pt x="2261" y="1157"/>
                    <a:pt x="2393" y="1210"/>
                  </a:cubicBezTo>
                  <a:cubicBezTo>
                    <a:pt x="2428" y="1192"/>
                    <a:pt x="2437" y="1157"/>
                    <a:pt x="2437" y="1130"/>
                  </a:cubicBezTo>
                  <a:cubicBezTo>
                    <a:pt x="2614" y="1139"/>
                    <a:pt x="2755" y="1130"/>
                    <a:pt x="2896" y="1121"/>
                  </a:cubicBezTo>
                  <a:cubicBezTo>
                    <a:pt x="3038" y="1104"/>
                    <a:pt x="3188" y="1086"/>
                    <a:pt x="3408" y="1121"/>
                  </a:cubicBezTo>
                  <a:cubicBezTo>
                    <a:pt x="3461" y="1015"/>
                    <a:pt x="3603" y="1077"/>
                    <a:pt x="3832" y="1051"/>
                  </a:cubicBezTo>
                  <a:cubicBezTo>
                    <a:pt x="3850" y="1024"/>
                    <a:pt x="3726" y="971"/>
                    <a:pt x="3700" y="971"/>
                  </a:cubicBezTo>
                  <a:cubicBezTo>
                    <a:pt x="3638" y="962"/>
                    <a:pt x="3611" y="1015"/>
                    <a:pt x="3541" y="1024"/>
                  </a:cubicBezTo>
                  <a:cubicBezTo>
                    <a:pt x="3453" y="1024"/>
                    <a:pt x="3426" y="989"/>
                    <a:pt x="3364" y="989"/>
                  </a:cubicBezTo>
                  <a:cubicBezTo>
                    <a:pt x="3285" y="998"/>
                    <a:pt x="3223" y="1042"/>
                    <a:pt x="3152" y="1042"/>
                  </a:cubicBezTo>
                  <a:cubicBezTo>
                    <a:pt x="3029" y="1042"/>
                    <a:pt x="2940" y="1015"/>
                    <a:pt x="2799" y="1007"/>
                  </a:cubicBezTo>
                  <a:cubicBezTo>
                    <a:pt x="2737" y="1007"/>
                    <a:pt x="2658" y="1015"/>
                    <a:pt x="2561" y="1015"/>
                  </a:cubicBezTo>
                  <a:cubicBezTo>
                    <a:pt x="2481" y="1024"/>
                    <a:pt x="2393" y="1042"/>
                    <a:pt x="2269" y="1033"/>
                  </a:cubicBezTo>
                  <a:cubicBezTo>
                    <a:pt x="2199" y="1033"/>
                    <a:pt x="2093" y="998"/>
                    <a:pt x="2084" y="998"/>
                  </a:cubicBezTo>
                  <a:cubicBezTo>
                    <a:pt x="2031" y="1007"/>
                    <a:pt x="1890" y="1051"/>
                    <a:pt x="1748" y="1060"/>
                  </a:cubicBezTo>
                  <a:cubicBezTo>
                    <a:pt x="1581" y="1068"/>
                    <a:pt x="1563" y="1086"/>
                    <a:pt x="1351" y="1104"/>
                  </a:cubicBezTo>
                  <a:cubicBezTo>
                    <a:pt x="1263" y="1113"/>
                    <a:pt x="1157" y="1121"/>
                    <a:pt x="1033" y="1130"/>
                  </a:cubicBezTo>
                  <a:cubicBezTo>
                    <a:pt x="1007" y="1139"/>
                    <a:pt x="971" y="1139"/>
                    <a:pt x="945" y="1148"/>
                  </a:cubicBezTo>
                  <a:lnTo>
                    <a:pt x="892" y="1148"/>
                  </a:lnTo>
                  <a:cubicBezTo>
                    <a:pt x="892" y="1148"/>
                    <a:pt x="874" y="1148"/>
                    <a:pt x="874" y="1157"/>
                  </a:cubicBezTo>
                  <a:lnTo>
                    <a:pt x="874" y="1183"/>
                  </a:lnTo>
                  <a:cubicBezTo>
                    <a:pt x="857" y="1254"/>
                    <a:pt x="848" y="1324"/>
                    <a:pt x="839" y="1395"/>
                  </a:cubicBezTo>
                  <a:cubicBezTo>
                    <a:pt x="804" y="1386"/>
                    <a:pt x="804" y="1316"/>
                    <a:pt x="777" y="1289"/>
                  </a:cubicBezTo>
                  <a:cubicBezTo>
                    <a:pt x="751" y="1457"/>
                    <a:pt x="742" y="1651"/>
                    <a:pt x="662" y="1563"/>
                  </a:cubicBezTo>
                  <a:cubicBezTo>
                    <a:pt x="654" y="1625"/>
                    <a:pt x="698" y="1634"/>
                    <a:pt x="724" y="1660"/>
                  </a:cubicBezTo>
                  <a:cubicBezTo>
                    <a:pt x="777" y="1704"/>
                    <a:pt x="759" y="1483"/>
                    <a:pt x="786" y="1413"/>
                  </a:cubicBezTo>
                  <a:cubicBezTo>
                    <a:pt x="812" y="1528"/>
                    <a:pt x="821" y="1660"/>
                    <a:pt x="804" y="1810"/>
                  </a:cubicBezTo>
                  <a:cubicBezTo>
                    <a:pt x="786" y="1951"/>
                    <a:pt x="768" y="2093"/>
                    <a:pt x="742" y="2216"/>
                  </a:cubicBezTo>
                  <a:cubicBezTo>
                    <a:pt x="706" y="2331"/>
                    <a:pt x="839" y="2428"/>
                    <a:pt x="768" y="2437"/>
                  </a:cubicBezTo>
                  <a:cubicBezTo>
                    <a:pt x="715" y="2525"/>
                    <a:pt x="715" y="2393"/>
                    <a:pt x="689" y="2296"/>
                  </a:cubicBezTo>
                  <a:cubicBezTo>
                    <a:pt x="671" y="2234"/>
                    <a:pt x="627" y="2287"/>
                    <a:pt x="636" y="2163"/>
                  </a:cubicBezTo>
                  <a:cubicBezTo>
                    <a:pt x="636" y="2128"/>
                    <a:pt x="662" y="2128"/>
                    <a:pt x="662" y="2075"/>
                  </a:cubicBezTo>
                  <a:cubicBezTo>
                    <a:pt x="698" y="2102"/>
                    <a:pt x="680" y="2181"/>
                    <a:pt x="689" y="2243"/>
                  </a:cubicBezTo>
                  <a:cubicBezTo>
                    <a:pt x="715" y="2181"/>
                    <a:pt x="724" y="2093"/>
                    <a:pt x="724" y="1996"/>
                  </a:cubicBezTo>
                  <a:cubicBezTo>
                    <a:pt x="715" y="1907"/>
                    <a:pt x="715" y="1810"/>
                    <a:pt x="742" y="1731"/>
                  </a:cubicBezTo>
                  <a:cubicBezTo>
                    <a:pt x="680" y="1651"/>
                    <a:pt x="662" y="1748"/>
                    <a:pt x="654" y="1854"/>
                  </a:cubicBezTo>
                  <a:cubicBezTo>
                    <a:pt x="645" y="1951"/>
                    <a:pt x="636" y="2049"/>
                    <a:pt x="565" y="1960"/>
                  </a:cubicBezTo>
                  <a:cubicBezTo>
                    <a:pt x="574" y="2128"/>
                    <a:pt x="618" y="2243"/>
                    <a:pt x="645" y="2358"/>
                  </a:cubicBezTo>
                  <a:cubicBezTo>
                    <a:pt x="671" y="2481"/>
                    <a:pt x="698" y="2596"/>
                    <a:pt x="680" y="2764"/>
                  </a:cubicBezTo>
                  <a:cubicBezTo>
                    <a:pt x="804" y="2879"/>
                    <a:pt x="689" y="2525"/>
                    <a:pt x="795" y="2605"/>
                  </a:cubicBezTo>
                  <a:cubicBezTo>
                    <a:pt x="812" y="2728"/>
                    <a:pt x="812" y="2843"/>
                    <a:pt x="821" y="2940"/>
                  </a:cubicBezTo>
                  <a:cubicBezTo>
                    <a:pt x="830" y="3029"/>
                    <a:pt x="830" y="3108"/>
                    <a:pt x="812" y="3170"/>
                  </a:cubicBezTo>
                  <a:cubicBezTo>
                    <a:pt x="759" y="3064"/>
                    <a:pt x="706" y="2755"/>
                    <a:pt x="645" y="2914"/>
                  </a:cubicBezTo>
                  <a:cubicBezTo>
                    <a:pt x="671" y="3020"/>
                    <a:pt x="751" y="2984"/>
                    <a:pt x="759" y="3152"/>
                  </a:cubicBezTo>
                  <a:cubicBezTo>
                    <a:pt x="583" y="3064"/>
                    <a:pt x="724" y="3497"/>
                    <a:pt x="821" y="3585"/>
                  </a:cubicBezTo>
                  <a:cubicBezTo>
                    <a:pt x="857" y="3541"/>
                    <a:pt x="848" y="3426"/>
                    <a:pt x="804" y="3267"/>
                  </a:cubicBezTo>
                  <a:cubicBezTo>
                    <a:pt x="865" y="3302"/>
                    <a:pt x="883" y="3373"/>
                    <a:pt x="901" y="3452"/>
                  </a:cubicBezTo>
                  <a:cubicBezTo>
                    <a:pt x="901" y="3488"/>
                    <a:pt x="910" y="3532"/>
                    <a:pt x="910" y="3576"/>
                  </a:cubicBezTo>
                  <a:cubicBezTo>
                    <a:pt x="918" y="3620"/>
                    <a:pt x="927" y="3664"/>
                    <a:pt x="945" y="3700"/>
                  </a:cubicBezTo>
                  <a:cubicBezTo>
                    <a:pt x="795" y="3567"/>
                    <a:pt x="857" y="3788"/>
                    <a:pt x="839" y="3903"/>
                  </a:cubicBezTo>
                  <a:cubicBezTo>
                    <a:pt x="963" y="3965"/>
                    <a:pt x="883" y="3717"/>
                    <a:pt x="989" y="3859"/>
                  </a:cubicBezTo>
                  <a:cubicBezTo>
                    <a:pt x="1016" y="4000"/>
                    <a:pt x="918" y="3991"/>
                    <a:pt x="998" y="4176"/>
                  </a:cubicBezTo>
                  <a:cubicBezTo>
                    <a:pt x="1069" y="4335"/>
                    <a:pt x="1007" y="4088"/>
                    <a:pt x="1007" y="4071"/>
                  </a:cubicBezTo>
                  <a:cubicBezTo>
                    <a:pt x="1042" y="4132"/>
                    <a:pt x="1077" y="4203"/>
                    <a:pt x="1104" y="4274"/>
                  </a:cubicBezTo>
                  <a:cubicBezTo>
                    <a:pt x="1139" y="4344"/>
                    <a:pt x="1183" y="4415"/>
                    <a:pt x="1219" y="4494"/>
                  </a:cubicBezTo>
                  <a:cubicBezTo>
                    <a:pt x="1289" y="4644"/>
                    <a:pt x="1395" y="4803"/>
                    <a:pt x="1475" y="4962"/>
                  </a:cubicBezTo>
                  <a:cubicBezTo>
                    <a:pt x="1581" y="5121"/>
                    <a:pt x="1678" y="5289"/>
                    <a:pt x="1793" y="5448"/>
                  </a:cubicBezTo>
                  <a:cubicBezTo>
                    <a:pt x="1854" y="5527"/>
                    <a:pt x="1907" y="5607"/>
                    <a:pt x="1960" y="5686"/>
                  </a:cubicBezTo>
                  <a:cubicBezTo>
                    <a:pt x="2013" y="5748"/>
                    <a:pt x="2066" y="5819"/>
                    <a:pt x="2119" y="5889"/>
                  </a:cubicBezTo>
                  <a:cubicBezTo>
                    <a:pt x="2155" y="5934"/>
                    <a:pt x="2243" y="6137"/>
                    <a:pt x="2366" y="6128"/>
                  </a:cubicBezTo>
                  <a:cubicBezTo>
                    <a:pt x="2437" y="6243"/>
                    <a:pt x="2570" y="6402"/>
                    <a:pt x="2702" y="6534"/>
                  </a:cubicBezTo>
                  <a:cubicBezTo>
                    <a:pt x="2834" y="6675"/>
                    <a:pt x="2976" y="6799"/>
                    <a:pt x="3055" y="6870"/>
                  </a:cubicBezTo>
                  <a:cubicBezTo>
                    <a:pt x="2940" y="6878"/>
                    <a:pt x="2781" y="6684"/>
                    <a:pt x="2640" y="6534"/>
                  </a:cubicBezTo>
                  <a:cubicBezTo>
                    <a:pt x="2534" y="6437"/>
                    <a:pt x="2437" y="6331"/>
                    <a:pt x="2349" y="6234"/>
                  </a:cubicBezTo>
                  <a:cubicBezTo>
                    <a:pt x="2261" y="6128"/>
                    <a:pt x="2172" y="6040"/>
                    <a:pt x="2093" y="5969"/>
                  </a:cubicBezTo>
                  <a:cubicBezTo>
                    <a:pt x="2031" y="6040"/>
                    <a:pt x="2128" y="6119"/>
                    <a:pt x="1996" y="6110"/>
                  </a:cubicBezTo>
                  <a:cubicBezTo>
                    <a:pt x="2137" y="6234"/>
                    <a:pt x="2137" y="6349"/>
                    <a:pt x="2234" y="6375"/>
                  </a:cubicBezTo>
                  <a:cubicBezTo>
                    <a:pt x="2199" y="6322"/>
                    <a:pt x="2181" y="6278"/>
                    <a:pt x="2110" y="6154"/>
                  </a:cubicBezTo>
                  <a:cubicBezTo>
                    <a:pt x="2287" y="6154"/>
                    <a:pt x="2287" y="6393"/>
                    <a:pt x="2437" y="6525"/>
                  </a:cubicBezTo>
                  <a:cubicBezTo>
                    <a:pt x="2499" y="6499"/>
                    <a:pt x="2278" y="6366"/>
                    <a:pt x="2402" y="6366"/>
                  </a:cubicBezTo>
                  <a:cubicBezTo>
                    <a:pt x="2781" y="6781"/>
                    <a:pt x="3267" y="7223"/>
                    <a:pt x="3779" y="7629"/>
                  </a:cubicBezTo>
                  <a:cubicBezTo>
                    <a:pt x="4283" y="8044"/>
                    <a:pt x="4804" y="8415"/>
                    <a:pt x="5227" y="8733"/>
                  </a:cubicBezTo>
                  <a:cubicBezTo>
                    <a:pt x="5289" y="8777"/>
                    <a:pt x="5324" y="8839"/>
                    <a:pt x="5386" y="8883"/>
                  </a:cubicBezTo>
                  <a:cubicBezTo>
                    <a:pt x="5466" y="8945"/>
                    <a:pt x="5536" y="8962"/>
                    <a:pt x="5607" y="9024"/>
                  </a:cubicBezTo>
                  <a:cubicBezTo>
                    <a:pt x="5713" y="9121"/>
                    <a:pt x="5766" y="9315"/>
                    <a:pt x="5916" y="9307"/>
                  </a:cubicBezTo>
                  <a:cubicBezTo>
                    <a:pt x="5890" y="9360"/>
                    <a:pt x="6022" y="9439"/>
                    <a:pt x="6022" y="9501"/>
                  </a:cubicBezTo>
                  <a:cubicBezTo>
                    <a:pt x="6066" y="9527"/>
                    <a:pt x="6093" y="9492"/>
                    <a:pt x="6057" y="9457"/>
                  </a:cubicBezTo>
                  <a:cubicBezTo>
                    <a:pt x="6711" y="9828"/>
                    <a:pt x="7161" y="10534"/>
                    <a:pt x="7647" y="10905"/>
                  </a:cubicBezTo>
                  <a:cubicBezTo>
                    <a:pt x="7682" y="10958"/>
                    <a:pt x="7629" y="10914"/>
                    <a:pt x="7611" y="10940"/>
                  </a:cubicBezTo>
                  <a:cubicBezTo>
                    <a:pt x="7735" y="11028"/>
                    <a:pt x="7859" y="11126"/>
                    <a:pt x="8000" y="11284"/>
                  </a:cubicBezTo>
                  <a:cubicBezTo>
                    <a:pt x="7947" y="11329"/>
                    <a:pt x="7859" y="11187"/>
                    <a:pt x="7806" y="11223"/>
                  </a:cubicBezTo>
                  <a:cubicBezTo>
                    <a:pt x="7894" y="11329"/>
                    <a:pt x="8097" y="11408"/>
                    <a:pt x="8115" y="11532"/>
                  </a:cubicBezTo>
                  <a:cubicBezTo>
                    <a:pt x="8026" y="11602"/>
                    <a:pt x="8009" y="11373"/>
                    <a:pt x="7903" y="11426"/>
                  </a:cubicBezTo>
                  <a:cubicBezTo>
                    <a:pt x="7806" y="11329"/>
                    <a:pt x="7841" y="11276"/>
                    <a:pt x="7726" y="11178"/>
                  </a:cubicBezTo>
                  <a:cubicBezTo>
                    <a:pt x="7700" y="11161"/>
                    <a:pt x="7673" y="11170"/>
                    <a:pt x="7647" y="11134"/>
                  </a:cubicBezTo>
                  <a:cubicBezTo>
                    <a:pt x="7594" y="11161"/>
                    <a:pt x="7576" y="11205"/>
                    <a:pt x="7620" y="11267"/>
                  </a:cubicBezTo>
                  <a:cubicBezTo>
                    <a:pt x="7505" y="11187"/>
                    <a:pt x="7408" y="11249"/>
                    <a:pt x="7373" y="11267"/>
                  </a:cubicBezTo>
                  <a:cubicBezTo>
                    <a:pt x="7338" y="11382"/>
                    <a:pt x="7541" y="11443"/>
                    <a:pt x="7558" y="11549"/>
                  </a:cubicBezTo>
                  <a:cubicBezTo>
                    <a:pt x="7514" y="11620"/>
                    <a:pt x="7452" y="11470"/>
                    <a:pt x="7426" y="11443"/>
                  </a:cubicBezTo>
                  <a:cubicBezTo>
                    <a:pt x="7391" y="11417"/>
                    <a:pt x="7373" y="11461"/>
                    <a:pt x="7355" y="11443"/>
                  </a:cubicBezTo>
                  <a:cubicBezTo>
                    <a:pt x="7258" y="11364"/>
                    <a:pt x="7161" y="11240"/>
                    <a:pt x="7020" y="11126"/>
                  </a:cubicBezTo>
                  <a:cubicBezTo>
                    <a:pt x="7011" y="11037"/>
                    <a:pt x="7126" y="10949"/>
                    <a:pt x="7205" y="11011"/>
                  </a:cubicBezTo>
                  <a:cubicBezTo>
                    <a:pt x="7276" y="10993"/>
                    <a:pt x="7179" y="10825"/>
                    <a:pt x="7135" y="10852"/>
                  </a:cubicBezTo>
                  <a:cubicBezTo>
                    <a:pt x="7073" y="10728"/>
                    <a:pt x="7249" y="10861"/>
                    <a:pt x="7285" y="10825"/>
                  </a:cubicBezTo>
                  <a:cubicBezTo>
                    <a:pt x="7232" y="10755"/>
                    <a:pt x="7179" y="10746"/>
                    <a:pt x="7143" y="10790"/>
                  </a:cubicBezTo>
                  <a:cubicBezTo>
                    <a:pt x="7037" y="10702"/>
                    <a:pt x="7135" y="10666"/>
                    <a:pt x="7002" y="10569"/>
                  </a:cubicBezTo>
                  <a:cubicBezTo>
                    <a:pt x="7135" y="10552"/>
                    <a:pt x="7170" y="10790"/>
                    <a:pt x="7302" y="10763"/>
                  </a:cubicBezTo>
                  <a:cubicBezTo>
                    <a:pt x="7399" y="10861"/>
                    <a:pt x="7435" y="11073"/>
                    <a:pt x="7603" y="11126"/>
                  </a:cubicBezTo>
                  <a:cubicBezTo>
                    <a:pt x="7726" y="11090"/>
                    <a:pt x="7373" y="10869"/>
                    <a:pt x="7558" y="10922"/>
                  </a:cubicBezTo>
                  <a:cubicBezTo>
                    <a:pt x="7391" y="10843"/>
                    <a:pt x="7355" y="10711"/>
                    <a:pt x="7214" y="10666"/>
                  </a:cubicBezTo>
                  <a:cubicBezTo>
                    <a:pt x="7161" y="10605"/>
                    <a:pt x="7090" y="10534"/>
                    <a:pt x="7152" y="10490"/>
                  </a:cubicBezTo>
                  <a:cubicBezTo>
                    <a:pt x="6976" y="10419"/>
                    <a:pt x="6755" y="10137"/>
                    <a:pt x="6552" y="9907"/>
                  </a:cubicBezTo>
                  <a:cubicBezTo>
                    <a:pt x="6393" y="9845"/>
                    <a:pt x="6216" y="9722"/>
                    <a:pt x="6146" y="9607"/>
                  </a:cubicBezTo>
                  <a:cubicBezTo>
                    <a:pt x="6040" y="9563"/>
                    <a:pt x="5943" y="9527"/>
                    <a:pt x="5810" y="9430"/>
                  </a:cubicBezTo>
                  <a:cubicBezTo>
                    <a:pt x="5837" y="9386"/>
                    <a:pt x="5890" y="9421"/>
                    <a:pt x="5916" y="9377"/>
                  </a:cubicBezTo>
                  <a:cubicBezTo>
                    <a:pt x="5837" y="9307"/>
                    <a:pt x="5801" y="9360"/>
                    <a:pt x="5731" y="9333"/>
                  </a:cubicBezTo>
                  <a:cubicBezTo>
                    <a:pt x="5616" y="9245"/>
                    <a:pt x="5483" y="9103"/>
                    <a:pt x="5386" y="9086"/>
                  </a:cubicBezTo>
                  <a:cubicBezTo>
                    <a:pt x="5386" y="9130"/>
                    <a:pt x="5430" y="9183"/>
                    <a:pt x="5483" y="9236"/>
                  </a:cubicBezTo>
                  <a:cubicBezTo>
                    <a:pt x="5395" y="9218"/>
                    <a:pt x="5254" y="9086"/>
                    <a:pt x="5166" y="9086"/>
                  </a:cubicBezTo>
                  <a:cubicBezTo>
                    <a:pt x="5015" y="8962"/>
                    <a:pt x="5024" y="8865"/>
                    <a:pt x="4892" y="8741"/>
                  </a:cubicBezTo>
                  <a:cubicBezTo>
                    <a:pt x="4830" y="8715"/>
                    <a:pt x="4883" y="8777"/>
                    <a:pt x="4839" y="8803"/>
                  </a:cubicBezTo>
                  <a:cubicBezTo>
                    <a:pt x="4689" y="8697"/>
                    <a:pt x="4689" y="8609"/>
                    <a:pt x="4521" y="8494"/>
                  </a:cubicBezTo>
                  <a:cubicBezTo>
                    <a:pt x="4477" y="8485"/>
                    <a:pt x="4441" y="8521"/>
                    <a:pt x="4380" y="8459"/>
                  </a:cubicBezTo>
                  <a:cubicBezTo>
                    <a:pt x="4336" y="8485"/>
                    <a:pt x="4380" y="8521"/>
                    <a:pt x="4415" y="8556"/>
                  </a:cubicBezTo>
                  <a:cubicBezTo>
                    <a:pt x="4265" y="8503"/>
                    <a:pt x="4203" y="8415"/>
                    <a:pt x="4150" y="8318"/>
                  </a:cubicBezTo>
                  <a:cubicBezTo>
                    <a:pt x="4053" y="8265"/>
                    <a:pt x="4168" y="8379"/>
                    <a:pt x="4062" y="8344"/>
                  </a:cubicBezTo>
                  <a:cubicBezTo>
                    <a:pt x="3956" y="8238"/>
                    <a:pt x="4115" y="8176"/>
                    <a:pt x="3885" y="8053"/>
                  </a:cubicBezTo>
                  <a:cubicBezTo>
                    <a:pt x="3894" y="8088"/>
                    <a:pt x="3956" y="8132"/>
                    <a:pt x="3912" y="8168"/>
                  </a:cubicBezTo>
                  <a:cubicBezTo>
                    <a:pt x="3815" y="8035"/>
                    <a:pt x="3735" y="8115"/>
                    <a:pt x="3673" y="8017"/>
                  </a:cubicBezTo>
                  <a:cubicBezTo>
                    <a:pt x="3682" y="8026"/>
                    <a:pt x="3762" y="7991"/>
                    <a:pt x="3726" y="7956"/>
                  </a:cubicBezTo>
                  <a:cubicBezTo>
                    <a:pt x="3700" y="7920"/>
                    <a:pt x="3594" y="7920"/>
                    <a:pt x="3656" y="7964"/>
                  </a:cubicBezTo>
                  <a:cubicBezTo>
                    <a:pt x="3629" y="8035"/>
                    <a:pt x="3470" y="7788"/>
                    <a:pt x="3435" y="7859"/>
                  </a:cubicBezTo>
                  <a:cubicBezTo>
                    <a:pt x="3435" y="7956"/>
                    <a:pt x="3797" y="8106"/>
                    <a:pt x="3664" y="8176"/>
                  </a:cubicBezTo>
                  <a:cubicBezTo>
                    <a:pt x="3717" y="8212"/>
                    <a:pt x="3735" y="8150"/>
                    <a:pt x="3770" y="8123"/>
                  </a:cubicBezTo>
                  <a:close/>
                  <a:moveTo>
                    <a:pt x="7179" y="11249"/>
                  </a:moveTo>
                  <a:cubicBezTo>
                    <a:pt x="7241" y="11187"/>
                    <a:pt x="7276" y="11126"/>
                    <a:pt x="7188" y="11020"/>
                  </a:cubicBezTo>
                  <a:lnTo>
                    <a:pt x="7064" y="11126"/>
                  </a:lnTo>
                  <a:close/>
                  <a:moveTo>
                    <a:pt x="7408" y="10984"/>
                  </a:moveTo>
                  <a:lnTo>
                    <a:pt x="7320" y="10896"/>
                  </a:lnTo>
                  <a:cubicBezTo>
                    <a:pt x="7294" y="10975"/>
                    <a:pt x="7214" y="11046"/>
                    <a:pt x="7373" y="11187"/>
                  </a:cubicBezTo>
                  <a:cubicBezTo>
                    <a:pt x="7523" y="11152"/>
                    <a:pt x="7267" y="11020"/>
                    <a:pt x="7408" y="10984"/>
                  </a:cubicBezTo>
                  <a:close/>
                  <a:moveTo>
                    <a:pt x="5086" y="8821"/>
                  </a:moveTo>
                  <a:cubicBezTo>
                    <a:pt x="5183" y="8900"/>
                    <a:pt x="5024" y="8962"/>
                    <a:pt x="5227" y="9059"/>
                  </a:cubicBezTo>
                  <a:cubicBezTo>
                    <a:pt x="5316" y="9024"/>
                    <a:pt x="5219" y="8971"/>
                    <a:pt x="5227" y="8927"/>
                  </a:cubicBezTo>
                  <a:cubicBezTo>
                    <a:pt x="5280" y="8909"/>
                    <a:pt x="5095" y="8768"/>
                    <a:pt x="5086" y="8821"/>
                  </a:cubicBezTo>
                  <a:close/>
                  <a:moveTo>
                    <a:pt x="18163" y="22525"/>
                  </a:moveTo>
                  <a:cubicBezTo>
                    <a:pt x="18269" y="22525"/>
                    <a:pt x="18446" y="22595"/>
                    <a:pt x="18463" y="22489"/>
                  </a:cubicBezTo>
                  <a:cubicBezTo>
                    <a:pt x="18331" y="22419"/>
                    <a:pt x="18348" y="22525"/>
                    <a:pt x="18269" y="22498"/>
                  </a:cubicBezTo>
                  <a:cubicBezTo>
                    <a:pt x="18295" y="22445"/>
                    <a:pt x="18313" y="22383"/>
                    <a:pt x="18225" y="22348"/>
                  </a:cubicBezTo>
                  <a:cubicBezTo>
                    <a:pt x="18207" y="22410"/>
                    <a:pt x="18181" y="22472"/>
                    <a:pt x="18163" y="22525"/>
                  </a:cubicBezTo>
                  <a:close/>
                  <a:moveTo>
                    <a:pt x="16212" y="21810"/>
                  </a:moveTo>
                  <a:lnTo>
                    <a:pt x="16079" y="21765"/>
                  </a:lnTo>
                  <a:cubicBezTo>
                    <a:pt x="16088" y="21854"/>
                    <a:pt x="16009" y="21845"/>
                    <a:pt x="15982" y="21898"/>
                  </a:cubicBezTo>
                  <a:cubicBezTo>
                    <a:pt x="16141" y="21960"/>
                    <a:pt x="16150" y="21854"/>
                    <a:pt x="16212" y="21810"/>
                  </a:cubicBezTo>
                  <a:close/>
                  <a:moveTo>
                    <a:pt x="16212" y="22057"/>
                  </a:moveTo>
                  <a:cubicBezTo>
                    <a:pt x="16097" y="22101"/>
                    <a:pt x="16123" y="22163"/>
                    <a:pt x="15938" y="22163"/>
                  </a:cubicBezTo>
                  <a:cubicBezTo>
                    <a:pt x="16088" y="22207"/>
                    <a:pt x="16388" y="22180"/>
                    <a:pt x="16212" y="22057"/>
                  </a:cubicBezTo>
                  <a:close/>
                  <a:moveTo>
                    <a:pt x="17015" y="22189"/>
                  </a:moveTo>
                  <a:cubicBezTo>
                    <a:pt x="16980" y="22269"/>
                    <a:pt x="16786" y="22277"/>
                    <a:pt x="16997" y="22357"/>
                  </a:cubicBezTo>
                  <a:cubicBezTo>
                    <a:pt x="16989" y="22251"/>
                    <a:pt x="17112" y="22304"/>
                    <a:pt x="17174" y="22277"/>
                  </a:cubicBezTo>
                  <a:cubicBezTo>
                    <a:pt x="17086" y="22251"/>
                    <a:pt x="17086" y="22216"/>
                    <a:pt x="17015" y="22189"/>
                  </a:cubicBezTo>
                  <a:close/>
                  <a:moveTo>
                    <a:pt x="17024" y="22030"/>
                  </a:moveTo>
                  <a:cubicBezTo>
                    <a:pt x="17050" y="21995"/>
                    <a:pt x="17103" y="22013"/>
                    <a:pt x="17130" y="21977"/>
                  </a:cubicBezTo>
                  <a:cubicBezTo>
                    <a:pt x="17077" y="21951"/>
                    <a:pt x="17068" y="21915"/>
                    <a:pt x="16971" y="21898"/>
                  </a:cubicBezTo>
                  <a:cubicBezTo>
                    <a:pt x="16944" y="21951"/>
                    <a:pt x="16953" y="21995"/>
                    <a:pt x="17024" y="22030"/>
                  </a:cubicBezTo>
                  <a:close/>
                  <a:moveTo>
                    <a:pt x="16715" y="22233"/>
                  </a:moveTo>
                  <a:cubicBezTo>
                    <a:pt x="16688" y="22260"/>
                    <a:pt x="16635" y="22260"/>
                    <a:pt x="16635" y="22313"/>
                  </a:cubicBezTo>
                  <a:cubicBezTo>
                    <a:pt x="16706" y="22339"/>
                    <a:pt x="16768" y="22366"/>
                    <a:pt x="16794" y="22401"/>
                  </a:cubicBezTo>
                  <a:cubicBezTo>
                    <a:pt x="16830" y="22330"/>
                    <a:pt x="16847" y="22260"/>
                    <a:pt x="16715" y="22233"/>
                  </a:cubicBezTo>
                  <a:close/>
                  <a:moveTo>
                    <a:pt x="16035" y="21633"/>
                  </a:moveTo>
                  <a:cubicBezTo>
                    <a:pt x="16141" y="21748"/>
                    <a:pt x="16309" y="21704"/>
                    <a:pt x="16494" y="21792"/>
                  </a:cubicBezTo>
                  <a:cubicBezTo>
                    <a:pt x="16494" y="21836"/>
                    <a:pt x="16547" y="21862"/>
                    <a:pt x="16556" y="21898"/>
                  </a:cubicBezTo>
                  <a:cubicBezTo>
                    <a:pt x="16538" y="21924"/>
                    <a:pt x="16468" y="21889"/>
                    <a:pt x="16450" y="21915"/>
                  </a:cubicBezTo>
                  <a:cubicBezTo>
                    <a:pt x="16547" y="21977"/>
                    <a:pt x="16503" y="22057"/>
                    <a:pt x="16671" y="22101"/>
                  </a:cubicBezTo>
                  <a:cubicBezTo>
                    <a:pt x="16759" y="22127"/>
                    <a:pt x="16794" y="22092"/>
                    <a:pt x="16865" y="22083"/>
                  </a:cubicBezTo>
                  <a:cubicBezTo>
                    <a:pt x="16892" y="21960"/>
                    <a:pt x="16839" y="21845"/>
                    <a:pt x="16653" y="21757"/>
                  </a:cubicBezTo>
                  <a:cubicBezTo>
                    <a:pt x="16600" y="21801"/>
                    <a:pt x="16697" y="21810"/>
                    <a:pt x="16715" y="21836"/>
                  </a:cubicBezTo>
                  <a:cubicBezTo>
                    <a:pt x="16750" y="21880"/>
                    <a:pt x="16803" y="21986"/>
                    <a:pt x="16715" y="21977"/>
                  </a:cubicBezTo>
                  <a:cubicBezTo>
                    <a:pt x="16618" y="21924"/>
                    <a:pt x="16547" y="21854"/>
                    <a:pt x="16600" y="21774"/>
                  </a:cubicBezTo>
                  <a:cubicBezTo>
                    <a:pt x="16388" y="21695"/>
                    <a:pt x="16194" y="21642"/>
                    <a:pt x="16035" y="21633"/>
                  </a:cubicBezTo>
                  <a:close/>
                  <a:moveTo>
                    <a:pt x="16123" y="21138"/>
                  </a:moveTo>
                  <a:cubicBezTo>
                    <a:pt x="16238" y="21183"/>
                    <a:pt x="16335" y="21200"/>
                    <a:pt x="16388" y="21174"/>
                  </a:cubicBezTo>
                  <a:cubicBezTo>
                    <a:pt x="16220" y="21165"/>
                    <a:pt x="16265" y="21121"/>
                    <a:pt x="16150" y="21059"/>
                  </a:cubicBezTo>
                  <a:close/>
                  <a:moveTo>
                    <a:pt x="15346" y="20538"/>
                  </a:moveTo>
                  <a:cubicBezTo>
                    <a:pt x="15373" y="20565"/>
                    <a:pt x="15647" y="20715"/>
                    <a:pt x="15647" y="20609"/>
                  </a:cubicBezTo>
                  <a:cubicBezTo>
                    <a:pt x="15638" y="20556"/>
                    <a:pt x="15355" y="20467"/>
                    <a:pt x="15346" y="20538"/>
                  </a:cubicBezTo>
                  <a:close/>
                  <a:moveTo>
                    <a:pt x="14825" y="20670"/>
                  </a:moveTo>
                  <a:cubicBezTo>
                    <a:pt x="15046" y="20723"/>
                    <a:pt x="15152" y="20891"/>
                    <a:pt x="15364" y="20882"/>
                  </a:cubicBezTo>
                  <a:cubicBezTo>
                    <a:pt x="15452" y="20759"/>
                    <a:pt x="15214" y="20706"/>
                    <a:pt x="15134" y="20741"/>
                  </a:cubicBezTo>
                  <a:cubicBezTo>
                    <a:pt x="14958" y="20697"/>
                    <a:pt x="14931" y="20618"/>
                    <a:pt x="14825" y="20670"/>
                  </a:cubicBezTo>
                  <a:close/>
                  <a:moveTo>
                    <a:pt x="14243" y="20467"/>
                  </a:moveTo>
                  <a:cubicBezTo>
                    <a:pt x="14349" y="20600"/>
                    <a:pt x="14587" y="20494"/>
                    <a:pt x="14702" y="20626"/>
                  </a:cubicBezTo>
                  <a:cubicBezTo>
                    <a:pt x="14675" y="20467"/>
                    <a:pt x="14384" y="20476"/>
                    <a:pt x="14243" y="20467"/>
                  </a:cubicBezTo>
                  <a:close/>
                  <a:moveTo>
                    <a:pt x="14172" y="20141"/>
                  </a:moveTo>
                  <a:cubicBezTo>
                    <a:pt x="14357" y="20203"/>
                    <a:pt x="14543" y="20397"/>
                    <a:pt x="14719" y="20326"/>
                  </a:cubicBezTo>
                  <a:cubicBezTo>
                    <a:pt x="14490" y="20282"/>
                    <a:pt x="14322" y="20114"/>
                    <a:pt x="14172" y="20141"/>
                  </a:cubicBezTo>
                  <a:close/>
                  <a:moveTo>
                    <a:pt x="15373" y="21774"/>
                  </a:moveTo>
                  <a:cubicBezTo>
                    <a:pt x="15364" y="21792"/>
                    <a:pt x="15355" y="21801"/>
                    <a:pt x="15320" y="21783"/>
                  </a:cubicBezTo>
                  <a:cubicBezTo>
                    <a:pt x="15284" y="21845"/>
                    <a:pt x="15346" y="21889"/>
                    <a:pt x="15461" y="21915"/>
                  </a:cubicBezTo>
                  <a:cubicBezTo>
                    <a:pt x="15496" y="21854"/>
                    <a:pt x="15488" y="21810"/>
                    <a:pt x="15373" y="21774"/>
                  </a:cubicBezTo>
                  <a:close/>
                  <a:moveTo>
                    <a:pt x="15488" y="21315"/>
                  </a:moveTo>
                  <a:cubicBezTo>
                    <a:pt x="15426" y="21403"/>
                    <a:pt x="15708" y="21421"/>
                    <a:pt x="15805" y="21474"/>
                  </a:cubicBezTo>
                  <a:cubicBezTo>
                    <a:pt x="15708" y="21536"/>
                    <a:pt x="15788" y="21571"/>
                    <a:pt x="15938" y="21633"/>
                  </a:cubicBezTo>
                  <a:cubicBezTo>
                    <a:pt x="16035" y="21483"/>
                    <a:pt x="15629" y="21342"/>
                    <a:pt x="15488" y="21315"/>
                  </a:cubicBezTo>
                  <a:close/>
                  <a:moveTo>
                    <a:pt x="15426" y="21483"/>
                  </a:moveTo>
                  <a:cubicBezTo>
                    <a:pt x="15567" y="21509"/>
                    <a:pt x="15549" y="21571"/>
                    <a:pt x="15567" y="21615"/>
                  </a:cubicBezTo>
                  <a:cubicBezTo>
                    <a:pt x="15647" y="21642"/>
                    <a:pt x="15717" y="21651"/>
                    <a:pt x="15752" y="21624"/>
                  </a:cubicBezTo>
                  <a:cubicBezTo>
                    <a:pt x="15594" y="21562"/>
                    <a:pt x="15585" y="21518"/>
                    <a:pt x="15708" y="21500"/>
                  </a:cubicBezTo>
                  <a:cubicBezTo>
                    <a:pt x="15602" y="21456"/>
                    <a:pt x="15373" y="21456"/>
                    <a:pt x="15426" y="21483"/>
                  </a:cubicBezTo>
                  <a:close/>
                  <a:moveTo>
                    <a:pt x="15249" y="21845"/>
                  </a:moveTo>
                  <a:cubicBezTo>
                    <a:pt x="15143" y="21774"/>
                    <a:pt x="15232" y="21668"/>
                    <a:pt x="15002" y="21624"/>
                  </a:cubicBezTo>
                  <a:cubicBezTo>
                    <a:pt x="14940" y="21659"/>
                    <a:pt x="15064" y="21704"/>
                    <a:pt x="15055" y="21748"/>
                  </a:cubicBezTo>
                  <a:cubicBezTo>
                    <a:pt x="15046" y="21765"/>
                    <a:pt x="14940" y="21748"/>
                    <a:pt x="14940" y="21792"/>
                  </a:cubicBezTo>
                  <a:cubicBezTo>
                    <a:pt x="14940" y="21818"/>
                    <a:pt x="14931" y="21862"/>
                    <a:pt x="15090" y="21907"/>
                  </a:cubicBezTo>
                  <a:cubicBezTo>
                    <a:pt x="15099" y="21748"/>
                    <a:pt x="15170" y="21880"/>
                    <a:pt x="15249" y="21845"/>
                  </a:cubicBezTo>
                  <a:close/>
                  <a:moveTo>
                    <a:pt x="14340" y="21368"/>
                  </a:moveTo>
                  <a:cubicBezTo>
                    <a:pt x="14349" y="21200"/>
                    <a:pt x="14675" y="21527"/>
                    <a:pt x="14596" y="21315"/>
                  </a:cubicBezTo>
                  <a:cubicBezTo>
                    <a:pt x="14728" y="21386"/>
                    <a:pt x="14781" y="21350"/>
                    <a:pt x="14861" y="21350"/>
                  </a:cubicBezTo>
                  <a:cubicBezTo>
                    <a:pt x="14984" y="21448"/>
                    <a:pt x="15108" y="21545"/>
                    <a:pt x="15284" y="21633"/>
                  </a:cubicBezTo>
                  <a:lnTo>
                    <a:pt x="15320" y="21536"/>
                  </a:lnTo>
                  <a:cubicBezTo>
                    <a:pt x="15126" y="21483"/>
                    <a:pt x="15028" y="21421"/>
                    <a:pt x="15143" y="21359"/>
                  </a:cubicBezTo>
                  <a:cubicBezTo>
                    <a:pt x="14914" y="21297"/>
                    <a:pt x="14746" y="21297"/>
                    <a:pt x="14525" y="21236"/>
                  </a:cubicBezTo>
                  <a:cubicBezTo>
                    <a:pt x="14534" y="21368"/>
                    <a:pt x="14101" y="21191"/>
                    <a:pt x="14340" y="21368"/>
                  </a:cubicBezTo>
                  <a:close/>
                  <a:moveTo>
                    <a:pt x="13748" y="21562"/>
                  </a:moveTo>
                  <a:cubicBezTo>
                    <a:pt x="13925" y="21606"/>
                    <a:pt x="14057" y="21598"/>
                    <a:pt x="14207" y="21606"/>
                  </a:cubicBezTo>
                  <a:cubicBezTo>
                    <a:pt x="14349" y="21695"/>
                    <a:pt x="14552" y="21783"/>
                    <a:pt x="14781" y="21854"/>
                  </a:cubicBezTo>
                  <a:cubicBezTo>
                    <a:pt x="14808" y="21801"/>
                    <a:pt x="14808" y="21757"/>
                    <a:pt x="14781" y="21712"/>
                  </a:cubicBezTo>
                  <a:cubicBezTo>
                    <a:pt x="14693" y="21721"/>
                    <a:pt x="14534" y="21633"/>
                    <a:pt x="14472" y="21668"/>
                  </a:cubicBezTo>
                  <a:cubicBezTo>
                    <a:pt x="14560" y="21748"/>
                    <a:pt x="14622" y="21686"/>
                    <a:pt x="14666" y="21765"/>
                  </a:cubicBezTo>
                  <a:cubicBezTo>
                    <a:pt x="14534" y="21783"/>
                    <a:pt x="14393" y="21668"/>
                    <a:pt x="14349" y="21598"/>
                  </a:cubicBezTo>
                  <a:cubicBezTo>
                    <a:pt x="14587" y="21633"/>
                    <a:pt x="14454" y="21518"/>
                    <a:pt x="14613" y="21518"/>
                  </a:cubicBezTo>
                  <a:cubicBezTo>
                    <a:pt x="14693" y="21545"/>
                    <a:pt x="14702" y="21580"/>
                    <a:pt x="14772" y="21598"/>
                  </a:cubicBezTo>
                  <a:cubicBezTo>
                    <a:pt x="14808" y="21536"/>
                    <a:pt x="14666" y="21500"/>
                    <a:pt x="14693" y="21439"/>
                  </a:cubicBezTo>
                  <a:cubicBezTo>
                    <a:pt x="14711" y="21430"/>
                    <a:pt x="14914" y="21465"/>
                    <a:pt x="14799" y="21412"/>
                  </a:cubicBezTo>
                  <a:cubicBezTo>
                    <a:pt x="14649" y="21395"/>
                    <a:pt x="14613" y="21509"/>
                    <a:pt x="14410" y="21421"/>
                  </a:cubicBezTo>
                  <a:cubicBezTo>
                    <a:pt x="14490" y="21571"/>
                    <a:pt x="14313" y="21518"/>
                    <a:pt x="14243" y="21509"/>
                  </a:cubicBezTo>
                  <a:cubicBezTo>
                    <a:pt x="14322" y="21536"/>
                    <a:pt x="14181" y="21598"/>
                    <a:pt x="14119" y="21580"/>
                  </a:cubicBezTo>
                  <a:cubicBezTo>
                    <a:pt x="14181" y="21456"/>
                    <a:pt x="13845" y="21421"/>
                    <a:pt x="13836" y="21315"/>
                  </a:cubicBezTo>
                  <a:lnTo>
                    <a:pt x="13792" y="21439"/>
                  </a:lnTo>
                  <a:cubicBezTo>
                    <a:pt x="13907" y="21474"/>
                    <a:pt x="14048" y="21509"/>
                    <a:pt x="14031" y="21571"/>
                  </a:cubicBezTo>
                  <a:cubicBezTo>
                    <a:pt x="13916" y="21545"/>
                    <a:pt x="13730" y="21430"/>
                    <a:pt x="13748" y="21562"/>
                  </a:cubicBezTo>
                  <a:close/>
                  <a:moveTo>
                    <a:pt x="13704" y="21041"/>
                  </a:moveTo>
                  <a:cubicBezTo>
                    <a:pt x="13580" y="21024"/>
                    <a:pt x="13607" y="20971"/>
                    <a:pt x="13510" y="20944"/>
                  </a:cubicBezTo>
                  <a:cubicBezTo>
                    <a:pt x="13395" y="21024"/>
                    <a:pt x="13695" y="21112"/>
                    <a:pt x="13704" y="21041"/>
                  </a:cubicBezTo>
                  <a:close/>
                  <a:moveTo>
                    <a:pt x="13360" y="21200"/>
                  </a:moveTo>
                  <a:cubicBezTo>
                    <a:pt x="13536" y="21280"/>
                    <a:pt x="13439" y="21147"/>
                    <a:pt x="13510" y="21174"/>
                  </a:cubicBezTo>
                  <a:cubicBezTo>
                    <a:pt x="13624" y="21209"/>
                    <a:pt x="13757" y="21271"/>
                    <a:pt x="13783" y="21209"/>
                  </a:cubicBezTo>
                  <a:cubicBezTo>
                    <a:pt x="13633" y="21130"/>
                    <a:pt x="13501" y="21156"/>
                    <a:pt x="13448" y="21085"/>
                  </a:cubicBezTo>
                  <a:cubicBezTo>
                    <a:pt x="13457" y="21174"/>
                    <a:pt x="13368" y="21130"/>
                    <a:pt x="13360" y="21200"/>
                  </a:cubicBezTo>
                  <a:close/>
                  <a:moveTo>
                    <a:pt x="13051" y="21209"/>
                  </a:moveTo>
                  <a:cubicBezTo>
                    <a:pt x="13130" y="21236"/>
                    <a:pt x="13236" y="21368"/>
                    <a:pt x="13307" y="21315"/>
                  </a:cubicBezTo>
                  <a:cubicBezTo>
                    <a:pt x="13271" y="21297"/>
                    <a:pt x="13262" y="21280"/>
                    <a:pt x="13280" y="21253"/>
                  </a:cubicBezTo>
                  <a:cubicBezTo>
                    <a:pt x="13183" y="21209"/>
                    <a:pt x="13077" y="21165"/>
                    <a:pt x="13051" y="21209"/>
                  </a:cubicBezTo>
                  <a:close/>
                  <a:moveTo>
                    <a:pt x="12777" y="21024"/>
                  </a:moveTo>
                  <a:cubicBezTo>
                    <a:pt x="12627" y="20980"/>
                    <a:pt x="12786" y="20935"/>
                    <a:pt x="12636" y="20891"/>
                  </a:cubicBezTo>
                  <a:cubicBezTo>
                    <a:pt x="12565" y="20865"/>
                    <a:pt x="12556" y="20944"/>
                    <a:pt x="12441" y="20838"/>
                  </a:cubicBezTo>
                  <a:cubicBezTo>
                    <a:pt x="12344" y="20874"/>
                    <a:pt x="12565" y="20935"/>
                    <a:pt x="12468" y="20980"/>
                  </a:cubicBezTo>
                  <a:cubicBezTo>
                    <a:pt x="12335" y="20900"/>
                    <a:pt x="12327" y="20759"/>
                    <a:pt x="12221" y="20812"/>
                  </a:cubicBezTo>
                  <a:cubicBezTo>
                    <a:pt x="12344" y="20891"/>
                    <a:pt x="12309" y="20944"/>
                    <a:pt x="12441" y="21024"/>
                  </a:cubicBezTo>
                  <a:cubicBezTo>
                    <a:pt x="12618" y="21077"/>
                    <a:pt x="12759" y="21059"/>
                    <a:pt x="12971" y="21156"/>
                  </a:cubicBezTo>
                  <a:cubicBezTo>
                    <a:pt x="12998" y="21130"/>
                    <a:pt x="12998" y="21085"/>
                    <a:pt x="13051" y="21103"/>
                  </a:cubicBezTo>
                  <a:cubicBezTo>
                    <a:pt x="13271" y="21156"/>
                    <a:pt x="12945" y="21024"/>
                    <a:pt x="12909" y="21068"/>
                  </a:cubicBezTo>
                  <a:cubicBezTo>
                    <a:pt x="12856" y="21041"/>
                    <a:pt x="12839" y="20909"/>
                    <a:pt x="12759" y="20962"/>
                  </a:cubicBezTo>
                  <a:cubicBezTo>
                    <a:pt x="12803" y="20988"/>
                    <a:pt x="12839" y="21050"/>
                    <a:pt x="12777" y="21024"/>
                  </a:cubicBezTo>
                  <a:close/>
                  <a:moveTo>
                    <a:pt x="12397" y="20582"/>
                  </a:moveTo>
                  <a:cubicBezTo>
                    <a:pt x="12424" y="20635"/>
                    <a:pt x="12512" y="20697"/>
                    <a:pt x="12609" y="20750"/>
                  </a:cubicBezTo>
                  <a:cubicBezTo>
                    <a:pt x="12706" y="20706"/>
                    <a:pt x="12494" y="20662"/>
                    <a:pt x="12591" y="20618"/>
                  </a:cubicBezTo>
                  <a:cubicBezTo>
                    <a:pt x="12715" y="20670"/>
                    <a:pt x="12715" y="20723"/>
                    <a:pt x="12812" y="20776"/>
                  </a:cubicBezTo>
                  <a:cubicBezTo>
                    <a:pt x="12900" y="20759"/>
                    <a:pt x="12821" y="20741"/>
                    <a:pt x="12856" y="20679"/>
                  </a:cubicBezTo>
                  <a:cubicBezTo>
                    <a:pt x="12733" y="20644"/>
                    <a:pt x="12565" y="20503"/>
                    <a:pt x="12485" y="20538"/>
                  </a:cubicBezTo>
                  <a:cubicBezTo>
                    <a:pt x="12653" y="20662"/>
                    <a:pt x="12432" y="20565"/>
                    <a:pt x="12397" y="20582"/>
                  </a:cubicBezTo>
                  <a:close/>
                  <a:moveTo>
                    <a:pt x="12150" y="20582"/>
                  </a:moveTo>
                  <a:cubicBezTo>
                    <a:pt x="12150" y="20512"/>
                    <a:pt x="12247" y="20344"/>
                    <a:pt x="12088" y="20308"/>
                  </a:cubicBezTo>
                  <a:cubicBezTo>
                    <a:pt x="12141" y="20370"/>
                    <a:pt x="12132" y="20414"/>
                    <a:pt x="12079" y="20450"/>
                  </a:cubicBezTo>
                  <a:cubicBezTo>
                    <a:pt x="12044" y="20423"/>
                    <a:pt x="12009" y="20379"/>
                    <a:pt x="11973" y="20344"/>
                  </a:cubicBezTo>
                  <a:cubicBezTo>
                    <a:pt x="11947" y="20317"/>
                    <a:pt x="11920" y="20308"/>
                    <a:pt x="11903" y="20353"/>
                  </a:cubicBezTo>
                  <a:cubicBezTo>
                    <a:pt x="12026" y="20459"/>
                    <a:pt x="12088" y="20547"/>
                    <a:pt x="12168" y="20635"/>
                  </a:cubicBezTo>
                  <a:cubicBezTo>
                    <a:pt x="12212" y="20679"/>
                    <a:pt x="12450" y="20847"/>
                    <a:pt x="12344" y="20732"/>
                  </a:cubicBezTo>
                  <a:cubicBezTo>
                    <a:pt x="12274" y="20688"/>
                    <a:pt x="12212" y="20635"/>
                    <a:pt x="12150" y="20582"/>
                  </a:cubicBezTo>
                  <a:close/>
                  <a:moveTo>
                    <a:pt x="12477" y="20406"/>
                  </a:moveTo>
                  <a:cubicBezTo>
                    <a:pt x="12459" y="20379"/>
                    <a:pt x="12388" y="20308"/>
                    <a:pt x="12344" y="20247"/>
                  </a:cubicBezTo>
                  <a:cubicBezTo>
                    <a:pt x="12291" y="20185"/>
                    <a:pt x="12247" y="20141"/>
                    <a:pt x="12274" y="20194"/>
                  </a:cubicBezTo>
                  <a:cubicBezTo>
                    <a:pt x="12256" y="20211"/>
                    <a:pt x="12282" y="20273"/>
                    <a:pt x="12327" y="20326"/>
                  </a:cubicBezTo>
                  <a:cubicBezTo>
                    <a:pt x="12379" y="20379"/>
                    <a:pt x="12441" y="20414"/>
                    <a:pt x="12477" y="20406"/>
                  </a:cubicBezTo>
                  <a:close/>
                  <a:moveTo>
                    <a:pt x="12300" y="20105"/>
                  </a:moveTo>
                  <a:cubicBezTo>
                    <a:pt x="12371" y="20220"/>
                    <a:pt x="12379" y="20070"/>
                    <a:pt x="12450" y="20185"/>
                  </a:cubicBezTo>
                  <a:cubicBezTo>
                    <a:pt x="12494" y="20220"/>
                    <a:pt x="12432" y="20255"/>
                    <a:pt x="12512" y="20300"/>
                  </a:cubicBezTo>
                  <a:lnTo>
                    <a:pt x="12574" y="20211"/>
                  </a:lnTo>
                  <a:cubicBezTo>
                    <a:pt x="12450" y="20141"/>
                    <a:pt x="12459" y="20070"/>
                    <a:pt x="12371" y="19991"/>
                  </a:cubicBezTo>
                  <a:cubicBezTo>
                    <a:pt x="12291" y="20035"/>
                    <a:pt x="12415" y="20132"/>
                    <a:pt x="12300" y="20105"/>
                  </a:cubicBezTo>
                  <a:close/>
                  <a:moveTo>
                    <a:pt x="11876" y="20017"/>
                  </a:moveTo>
                  <a:cubicBezTo>
                    <a:pt x="11823" y="20017"/>
                    <a:pt x="11859" y="20114"/>
                    <a:pt x="11912" y="20194"/>
                  </a:cubicBezTo>
                  <a:cubicBezTo>
                    <a:pt x="11964" y="20264"/>
                    <a:pt x="12026" y="20326"/>
                    <a:pt x="12009" y="20264"/>
                  </a:cubicBezTo>
                  <a:cubicBezTo>
                    <a:pt x="11859" y="20141"/>
                    <a:pt x="12009" y="20141"/>
                    <a:pt x="11876" y="20017"/>
                  </a:cubicBezTo>
                  <a:close/>
                  <a:moveTo>
                    <a:pt x="11973" y="19743"/>
                  </a:moveTo>
                  <a:cubicBezTo>
                    <a:pt x="11991" y="19796"/>
                    <a:pt x="12000" y="19840"/>
                    <a:pt x="12017" y="19893"/>
                  </a:cubicBezTo>
                  <a:cubicBezTo>
                    <a:pt x="12017" y="19920"/>
                    <a:pt x="12026" y="19946"/>
                    <a:pt x="12044" y="19973"/>
                  </a:cubicBezTo>
                  <a:cubicBezTo>
                    <a:pt x="12062" y="19999"/>
                    <a:pt x="12079" y="20026"/>
                    <a:pt x="12106" y="20061"/>
                  </a:cubicBezTo>
                  <a:cubicBezTo>
                    <a:pt x="12150" y="20035"/>
                    <a:pt x="12141" y="19964"/>
                    <a:pt x="12106" y="19902"/>
                  </a:cubicBezTo>
                  <a:cubicBezTo>
                    <a:pt x="12079" y="19832"/>
                    <a:pt x="12017" y="19770"/>
                    <a:pt x="11973" y="19743"/>
                  </a:cubicBezTo>
                  <a:close/>
                  <a:moveTo>
                    <a:pt x="11682" y="19381"/>
                  </a:moveTo>
                  <a:cubicBezTo>
                    <a:pt x="11708" y="19478"/>
                    <a:pt x="11744" y="19735"/>
                    <a:pt x="11859" y="19717"/>
                  </a:cubicBezTo>
                  <a:cubicBezTo>
                    <a:pt x="11850" y="19690"/>
                    <a:pt x="11841" y="19655"/>
                    <a:pt x="11823" y="19620"/>
                  </a:cubicBezTo>
                  <a:cubicBezTo>
                    <a:pt x="11814" y="19584"/>
                    <a:pt x="11797" y="19540"/>
                    <a:pt x="11779" y="19505"/>
                  </a:cubicBezTo>
                  <a:cubicBezTo>
                    <a:pt x="11753" y="19425"/>
                    <a:pt x="11726" y="19364"/>
                    <a:pt x="11682" y="19381"/>
                  </a:cubicBezTo>
                  <a:close/>
                  <a:moveTo>
                    <a:pt x="11364" y="19311"/>
                  </a:moveTo>
                  <a:cubicBezTo>
                    <a:pt x="11417" y="19417"/>
                    <a:pt x="11338" y="19558"/>
                    <a:pt x="11426" y="19584"/>
                  </a:cubicBezTo>
                  <a:cubicBezTo>
                    <a:pt x="11444" y="19514"/>
                    <a:pt x="11488" y="19320"/>
                    <a:pt x="11364" y="19311"/>
                  </a:cubicBezTo>
                  <a:close/>
                  <a:moveTo>
                    <a:pt x="11143" y="19390"/>
                  </a:moveTo>
                  <a:cubicBezTo>
                    <a:pt x="11134" y="19452"/>
                    <a:pt x="11179" y="19549"/>
                    <a:pt x="11223" y="19646"/>
                  </a:cubicBezTo>
                  <a:cubicBezTo>
                    <a:pt x="11267" y="19743"/>
                    <a:pt x="11329" y="19849"/>
                    <a:pt x="11373" y="19938"/>
                  </a:cubicBezTo>
                  <a:cubicBezTo>
                    <a:pt x="11488" y="19929"/>
                    <a:pt x="11249" y="19690"/>
                    <a:pt x="11355" y="19673"/>
                  </a:cubicBezTo>
                  <a:cubicBezTo>
                    <a:pt x="11382" y="19735"/>
                    <a:pt x="11435" y="19690"/>
                    <a:pt x="11382" y="19611"/>
                  </a:cubicBezTo>
                  <a:cubicBezTo>
                    <a:pt x="11329" y="19602"/>
                    <a:pt x="11276" y="19717"/>
                    <a:pt x="11240" y="19620"/>
                  </a:cubicBezTo>
                  <a:cubicBezTo>
                    <a:pt x="11276" y="19549"/>
                    <a:pt x="11223" y="19434"/>
                    <a:pt x="11143" y="19390"/>
                  </a:cubicBezTo>
                  <a:close/>
                  <a:moveTo>
                    <a:pt x="10834" y="17677"/>
                  </a:moveTo>
                  <a:cubicBezTo>
                    <a:pt x="10825" y="17571"/>
                    <a:pt x="10870" y="17536"/>
                    <a:pt x="10852" y="17403"/>
                  </a:cubicBezTo>
                  <a:cubicBezTo>
                    <a:pt x="10764" y="17333"/>
                    <a:pt x="10790" y="17677"/>
                    <a:pt x="10834" y="17677"/>
                  </a:cubicBezTo>
                  <a:close/>
                  <a:moveTo>
                    <a:pt x="11620" y="19081"/>
                  </a:moveTo>
                  <a:cubicBezTo>
                    <a:pt x="11602" y="19055"/>
                    <a:pt x="11594" y="19002"/>
                    <a:pt x="11567" y="19010"/>
                  </a:cubicBezTo>
                  <a:cubicBezTo>
                    <a:pt x="11602" y="19178"/>
                    <a:pt x="11682" y="19108"/>
                    <a:pt x="11753" y="19125"/>
                  </a:cubicBezTo>
                  <a:cubicBezTo>
                    <a:pt x="11735" y="19072"/>
                    <a:pt x="11708" y="19028"/>
                    <a:pt x="11691" y="18975"/>
                  </a:cubicBezTo>
                  <a:cubicBezTo>
                    <a:pt x="11611" y="18966"/>
                    <a:pt x="11673" y="19063"/>
                    <a:pt x="11620" y="19081"/>
                  </a:cubicBezTo>
                  <a:close/>
                  <a:moveTo>
                    <a:pt x="11099" y="19099"/>
                  </a:moveTo>
                  <a:cubicBezTo>
                    <a:pt x="11029" y="19108"/>
                    <a:pt x="11037" y="19196"/>
                    <a:pt x="11037" y="19267"/>
                  </a:cubicBezTo>
                  <a:cubicBezTo>
                    <a:pt x="11082" y="19275"/>
                    <a:pt x="11108" y="19320"/>
                    <a:pt x="11161" y="19284"/>
                  </a:cubicBezTo>
                  <a:cubicBezTo>
                    <a:pt x="11134" y="19222"/>
                    <a:pt x="11117" y="19161"/>
                    <a:pt x="11099" y="19099"/>
                  </a:cubicBezTo>
                  <a:close/>
                  <a:moveTo>
                    <a:pt x="11444" y="18384"/>
                  </a:moveTo>
                  <a:cubicBezTo>
                    <a:pt x="11452" y="18604"/>
                    <a:pt x="11541" y="18640"/>
                    <a:pt x="11585" y="18790"/>
                  </a:cubicBezTo>
                  <a:cubicBezTo>
                    <a:pt x="11514" y="18799"/>
                    <a:pt x="11488" y="18684"/>
                    <a:pt x="11444" y="18648"/>
                  </a:cubicBezTo>
                  <a:cubicBezTo>
                    <a:pt x="11408" y="18790"/>
                    <a:pt x="11549" y="18860"/>
                    <a:pt x="11620" y="18905"/>
                  </a:cubicBezTo>
                  <a:cubicBezTo>
                    <a:pt x="11594" y="18684"/>
                    <a:pt x="11505" y="18560"/>
                    <a:pt x="11576" y="18401"/>
                  </a:cubicBezTo>
                  <a:cubicBezTo>
                    <a:pt x="11514" y="18445"/>
                    <a:pt x="11505" y="18357"/>
                    <a:pt x="11444" y="18384"/>
                  </a:cubicBezTo>
                  <a:close/>
                  <a:moveTo>
                    <a:pt x="11073" y="18578"/>
                  </a:moveTo>
                  <a:cubicBezTo>
                    <a:pt x="11020" y="18348"/>
                    <a:pt x="11011" y="18401"/>
                    <a:pt x="11029" y="18507"/>
                  </a:cubicBezTo>
                  <a:cubicBezTo>
                    <a:pt x="11046" y="18604"/>
                    <a:pt x="11090" y="18763"/>
                    <a:pt x="11134" y="18754"/>
                  </a:cubicBezTo>
                  <a:cubicBezTo>
                    <a:pt x="11117" y="18666"/>
                    <a:pt x="11099" y="18657"/>
                    <a:pt x="11073" y="18578"/>
                  </a:cubicBezTo>
                  <a:close/>
                  <a:moveTo>
                    <a:pt x="11011" y="17986"/>
                  </a:moveTo>
                  <a:lnTo>
                    <a:pt x="10878" y="17995"/>
                  </a:lnTo>
                  <a:cubicBezTo>
                    <a:pt x="10843" y="17995"/>
                    <a:pt x="10834" y="17668"/>
                    <a:pt x="10817" y="17818"/>
                  </a:cubicBezTo>
                  <a:cubicBezTo>
                    <a:pt x="10834" y="17995"/>
                    <a:pt x="10843" y="18154"/>
                    <a:pt x="10834" y="18286"/>
                  </a:cubicBezTo>
                  <a:cubicBezTo>
                    <a:pt x="10976" y="18339"/>
                    <a:pt x="10843" y="18039"/>
                    <a:pt x="10976" y="18083"/>
                  </a:cubicBezTo>
                  <a:cubicBezTo>
                    <a:pt x="10976" y="18172"/>
                    <a:pt x="11011" y="18180"/>
                    <a:pt x="11020" y="18260"/>
                  </a:cubicBezTo>
                  <a:cubicBezTo>
                    <a:pt x="10949" y="18251"/>
                    <a:pt x="10905" y="18375"/>
                    <a:pt x="10905" y="18498"/>
                  </a:cubicBezTo>
                  <a:cubicBezTo>
                    <a:pt x="10905" y="18622"/>
                    <a:pt x="10949" y="18754"/>
                    <a:pt x="11037" y="18772"/>
                  </a:cubicBezTo>
                  <a:cubicBezTo>
                    <a:pt x="10993" y="18587"/>
                    <a:pt x="10984" y="18419"/>
                    <a:pt x="10984" y="18357"/>
                  </a:cubicBezTo>
                  <a:cubicBezTo>
                    <a:pt x="11099" y="18251"/>
                    <a:pt x="11073" y="18498"/>
                    <a:pt x="11161" y="18472"/>
                  </a:cubicBezTo>
                  <a:cubicBezTo>
                    <a:pt x="11126" y="18269"/>
                    <a:pt x="11020" y="18233"/>
                    <a:pt x="11011" y="17986"/>
                  </a:cubicBezTo>
                  <a:close/>
                  <a:moveTo>
                    <a:pt x="11346" y="17306"/>
                  </a:moveTo>
                  <a:cubicBezTo>
                    <a:pt x="11373" y="17430"/>
                    <a:pt x="11302" y="17395"/>
                    <a:pt x="11302" y="17483"/>
                  </a:cubicBezTo>
                  <a:cubicBezTo>
                    <a:pt x="11338" y="17580"/>
                    <a:pt x="11364" y="17430"/>
                    <a:pt x="11382" y="17527"/>
                  </a:cubicBezTo>
                  <a:cubicBezTo>
                    <a:pt x="11338" y="17545"/>
                    <a:pt x="11391" y="17580"/>
                    <a:pt x="11391" y="17651"/>
                  </a:cubicBezTo>
                  <a:cubicBezTo>
                    <a:pt x="11302" y="17686"/>
                    <a:pt x="11302" y="17580"/>
                    <a:pt x="11258" y="17660"/>
                  </a:cubicBezTo>
                  <a:cubicBezTo>
                    <a:pt x="11258" y="17721"/>
                    <a:pt x="11258" y="17818"/>
                    <a:pt x="11293" y="17836"/>
                  </a:cubicBezTo>
                  <a:cubicBezTo>
                    <a:pt x="11293" y="17810"/>
                    <a:pt x="11311" y="17783"/>
                    <a:pt x="11320" y="17836"/>
                  </a:cubicBezTo>
                  <a:cubicBezTo>
                    <a:pt x="11373" y="18048"/>
                    <a:pt x="11258" y="18022"/>
                    <a:pt x="11249" y="18145"/>
                  </a:cubicBezTo>
                  <a:cubicBezTo>
                    <a:pt x="11346" y="18119"/>
                    <a:pt x="11399" y="18207"/>
                    <a:pt x="11514" y="18163"/>
                  </a:cubicBezTo>
                  <a:cubicBezTo>
                    <a:pt x="11461" y="17986"/>
                    <a:pt x="11488" y="17951"/>
                    <a:pt x="11505" y="17774"/>
                  </a:cubicBezTo>
                  <a:cubicBezTo>
                    <a:pt x="11470" y="17774"/>
                    <a:pt x="11435" y="17765"/>
                    <a:pt x="11444" y="17695"/>
                  </a:cubicBezTo>
                  <a:cubicBezTo>
                    <a:pt x="11435" y="17562"/>
                    <a:pt x="11523" y="17571"/>
                    <a:pt x="11488" y="17395"/>
                  </a:cubicBezTo>
                  <a:cubicBezTo>
                    <a:pt x="11435" y="17377"/>
                    <a:pt x="11435" y="17271"/>
                    <a:pt x="11346" y="17306"/>
                  </a:cubicBezTo>
                  <a:close/>
                  <a:moveTo>
                    <a:pt x="11187" y="17350"/>
                  </a:moveTo>
                  <a:cubicBezTo>
                    <a:pt x="11134" y="17527"/>
                    <a:pt x="11099" y="17439"/>
                    <a:pt x="11170" y="17571"/>
                  </a:cubicBezTo>
                  <a:cubicBezTo>
                    <a:pt x="11073" y="17527"/>
                    <a:pt x="11099" y="17686"/>
                    <a:pt x="11020" y="17668"/>
                  </a:cubicBezTo>
                  <a:cubicBezTo>
                    <a:pt x="11002" y="17765"/>
                    <a:pt x="11117" y="17836"/>
                    <a:pt x="11099" y="17757"/>
                  </a:cubicBezTo>
                  <a:cubicBezTo>
                    <a:pt x="11073" y="17757"/>
                    <a:pt x="11064" y="17677"/>
                    <a:pt x="11099" y="17668"/>
                  </a:cubicBezTo>
                  <a:lnTo>
                    <a:pt x="11152" y="17668"/>
                  </a:lnTo>
                  <a:cubicBezTo>
                    <a:pt x="11170" y="17757"/>
                    <a:pt x="11143" y="17960"/>
                    <a:pt x="11196" y="17969"/>
                  </a:cubicBezTo>
                  <a:cubicBezTo>
                    <a:pt x="11249" y="17889"/>
                    <a:pt x="11196" y="17765"/>
                    <a:pt x="11179" y="17660"/>
                  </a:cubicBezTo>
                  <a:cubicBezTo>
                    <a:pt x="11267" y="17545"/>
                    <a:pt x="11214" y="17403"/>
                    <a:pt x="11240" y="17218"/>
                  </a:cubicBezTo>
                  <a:cubicBezTo>
                    <a:pt x="11170" y="17192"/>
                    <a:pt x="11214" y="17298"/>
                    <a:pt x="11187" y="17350"/>
                  </a:cubicBezTo>
                  <a:close/>
                  <a:moveTo>
                    <a:pt x="10984" y="16856"/>
                  </a:moveTo>
                  <a:cubicBezTo>
                    <a:pt x="10967" y="16935"/>
                    <a:pt x="10967" y="17041"/>
                    <a:pt x="10923" y="17086"/>
                  </a:cubicBezTo>
                  <a:lnTo>
                    <a:pt x="10931" y="16768"/>
                  </a:lnTo>
                  <a:cubicBezTo>
                    <a:pt x="10896" y="16732"/>
                    <a:pt x="10861" y="16706"/>
                    <a:pt x="10799" y="16715"/>
                  </a:cubicBezTo>
                  <a:cubicBezTo>
                    <a:pt x="10755" y="16988"/>
                    <a:pt x="10878" y="16997"/>
                    <a:pt x="10870" y="17218"/>
                  </a:cubicBezTo>
                  <a:cubicBezTo>
                    <a:pt x="10923" y="17245"/>
                    <a:pt x="10923" y="17139"/>
                    <a:pt x="10949" y="17130"/>
                  </a:cubicBezTo>
                  <a:cubicBezTo>
                    <a:pt x="10949" y="17130"/>
                    <a:pt x="10984" y="17218"/>
                    <a:pt x="11002" y="17218"/>
                  </a:cubicBezTo>
                  <a:cubicBezTo>
                    <a:pt x="10993" y="17218"/>
                    <a:pt x="11029" y="17130"/>
                    <a:pt x="11029" y="17130"/>
                  </a:cubicBezTo>
                  <a:cubicBezTo>
                    <a:pt x="11055" y="17112"/>
                    <a:pt x="11090" y="17218"/>
                    <a:pt x="11082" y="17086"/>
                  </a:cubicBezTo>
                  <a:cubicBezTo>
                    <a:pt x="10949" y="17174"/>
                    <a:pt x="11046" y="16883"/>
                    <a:pt x="10984" y="16856"/>
                  </a:cubicBezTo>
                  <a:close/>
                  <a:moveTo>
                    <a:pt x="11205" y="16468"/>
                  </a:moveTo>
                  <a:cubicBezTo>
                    <a:pt x="11152" y="16547"/>
                    <a:pt x="11179" y="16759"/>
                    <a:pt x="11161" y="16909"/>
                  </a:cubicBezTo>
                  <a:cubicBezTo>
                    <a:pt x="11320" y="16883"/>
                    <a:pt x="11258" y="16600"/>
                    <a:pt x="11205" y="16468"/>
                  </a:cubicBezTo>
                  <a:close/>
                  <a:moveTo>
                    <a:pt x="11082" y="16317"/>
                  </a:moveTo>
                  <a:cubicBezTo>
                    <a:pt x="11090" y="16300"/>
                    <a:pt x="11090" y="16282"/>
                    <a:pt x="11099" y="16247"/>
                  </a:cubicBezTo>
                  <a:cubicBezTo>
                    <a:pt x="11117" y="16194"/>
                    <a:pt x="11161" y="16211"/>
                    <a:pt x="11161" y="16114"/>
                  </a:cubicBezTo>
                  <a:cubicBezTo>
                    <a:pt x="11161" y="16079"/>
                    <a:pt x="11179" y="15947"/>
                    <a:pt x="11108" y="15929"/>
                  </a:cubicBezTo>
                  <a:cubicBezTo>
                    <a:pt x="11090" y="16008"/>
                    <a:pt x="11134" y="16194"/>
                    <a:pt x="11082" y="16194"/>
                  </a:cubicBezTo>
                  <a:cubicBezTo>
                    <a:pt x="11108" y="15991"/>
                    <a:pt x="11020" y="16070"/>
                    <a:pt x="11002" y="16017"/>
                  </a:cubicBezTo>
                  <a:cubicBezTo>
                    <a:pt x="11037" y="15964"/>
                    <a:pt x="11037" y="15858"/>
                    <a:pt x="11037" y="15752"/>
                  </a:cubicBezTo>
                  <a:cubicBezTo>
                    <a:pt x="10914" y="15779"/>
                    <a:pt x="10976" y="16097"/>
                    <a:pt x="10914" y="16238"/>
                  </a:cubicBezTo>
                  <a:cubicBezTo>
                    <a:pt x="10887" y="16229"/>
                    <a:pt x="10887" y="16194"/>
                    <a:pt x="10861" y="16185"/>
                  </a:cubicBezTo>
                  <a:cubicBezTo>
                    <a:pt x="10843" y="16326"/>
                    <a:pt x="10843" y="16273"/>
                    <a:pt x="10861" y="16406"/>
                  </a:cubicBezTo>
                  <a:cubicBezTo>
                    <a:pt x="10958" y="16476"/>
                    <a:pt x="10870" y="16211"/>
                    <a:pt x="10967" y="16282"/>
                  </a:cubicBezTo>
                  <a:lnTo>
                    <a:pt x="10958" y="16503"/>
                  </a:lnTo>
                  <a:cubicBezTo>
                    <a:pt x="11073" y="16556"/>
                    <a:pt x="10976" y="16300"/>
                    <a:pt x="11046" y="16282"/>
                  </a:cubicBezTo>
                  <a:cubicBezTo>
                    <a:pt x="11082" y="16273"/>
                    <a:pt x="11082" y="16300"/>
                    <a:pt x="11082" y="16317"/>
                  </a:cubicBezTo>
                  <a:cubicBezTo>
                    <a:pt x="11073" y="16370"/>
                    <a:pt x="11082" y="16344"/>
                    <a:pt x="11082" y="16317"/>
                  </a:cubicBezTo>
                  <a:close/>
                  <a:moveTo>
                    <a:pt x="11196" y="15629"/>
                  </a:moveTo>
                  <a:cubicBezTo>
                    <a:pt x="11170" y="15858"/>
                    <a:pt x="11240" y="15735"/>
                    <a:pt x="11249" y="15805"/>
                  </a:cubicBezTo>
                  <a:cubicBezTo>
                    <a:pt x="11267" y="15991"/>
                    <a:pt x="11179" y="16194"/>
                    <a:pt x="11205" y="16335"/>
                  </a:cubicBezTo>
                  <a:cubicBezTo>
                    <a:pt x="11214" y="16273"/>
                    <a:pt x="11276" y="16300"/>
                    <a:pt x="11311" y="16300"/>
                  </a:cubicBezTo>
                  <a:cubicBezTo>
                    <a:pt x="11240" y="16088"/>
                    <a:pt x="11311" y="15938"/>
                    <a:pt x="11302" y="15629"/>
                  </a:cubicBezTo>
                  <a:close/>
                  <a:moveTo>
                    <a:pt x="11170" y="14419"/>
                  </a:moveTo>
                  <a:cubicBezTo>
                    <a:pt x="11134" y="14419"/>
                    <a:pt x="11117" y="14446"/>
                    <a:pt x="11099" y="14472"/>
                  </a:cubicBezTo>
                  <a:cubicBezTo>
                    <a:pt x="11108" y="14587"/>
                    <a:pt x="11161" y="14604"/>
                    <a:pt x="11205" y="14640"/>
                  </a:cubicBezTo>
                  <a:cubicBezTo>
                    <a:pt x="11232" y="14578"/>
                    <a:pt x="11214" y="14472"/>
                    <a:pt x="11170" y="14419"/>
                  </a:cubicBezTo>
                  <a:close/>
                  <a:moveTo>
                    <a:pt x="10843" y="13986"/>
                  </a:moveTo>
                  <a:cubicBezTo>
                    <a:pt x="10878" y="14057"/>
                    <a:pt x="10870" y="14234"/>
                    <a:pt x="10923" y="14234"/>
                  </a:cubicBezTo>
                  <a:cubicBezTo>
                    <a:pt x="10958" y="14172"/>
                    <a:pt x="10914" y="13969"/>
                    <a:pt x="10843" y="13986"/>
                  </a:cubicBezTo>
                  <a:close/>
                  <a:moveTo>
                    <a:pt x="10340" y="13192"/>
                  </a:moveTo>
                  <a:cubicBezTo>
                    <a:pt x="10340" y="13289"/>
                    <a:pt x="10366" y="13236"/>
                    <a:pt x="10410" y="13342"/>
                  </a:cubicBezTo>
                  <a:cubicBezTo>
                    <a:pt x="10516" y="13324"/>
                    <a:pt x="10410" y="13112"/>
                    <a:pt x="10340" y="13192"/>
                  </a:cubicBezTo>
                  <a:close/>
                  <a:moveTo>
                    <a:pt x="10552" y="13033"/>
                  </a:moveTo>
                  <a:cubicBezTo>
                    <a:pt x="10587" y="13130"/>
                    <a:pt x="10596" y="13359"/>
                    <a:pt x="10719" y="13439"/>
                  </a:cubicBezTo>
                  <a:cubicBezTo>
                    <a:pt x="10693" y="13333"/>
                    <a:pt x="10631" y="13068"/>
                    <a:pt x="10552" y="13033"/>
                  </a:cubicBezTo>
                  <a:close/>
                  <a:moveTo>
                    <a:pt x="10366" y="12132"/>
                  </a:moveTo>
                  <a:cubicBezTo>
                    <a:pt x="10402" y="12203"/>
                    <a:pt x="10322" y="12212"/>
                    <a:pt x="10437" y="12309"/>
                  </a:cubicBezTo>
                  <a:lnTo>
                    <a:pt x="10499" y="12265"/>
                  </a:lnTo>
                  <a:cubicBezTo>
                    <a:pt x="10455" y="12212"/>
                    <a:pt x="10402" y="12123"/>
                    <a:pt x="10366" y="12132"/>
                  </a:cubicBezTo>
                  <a:close/>
                  <a:moveTo>
                    <a:pt x="10057" y="11911"/>
                  </a:moveTo>
                  <a:cubicBezTo>
                    <a:pt x="10119" y="12053"/>
                    <a:pt x="10252" y="12194"/>
                    <a:pt x="10340" y="12097"/>
                  </a:cubicBezTo>
                  <a:cubicBezTo>
                    <a:pt x="10331" y="12070"/>
                    <a:pt x="10287" y="11911"/>
                    <a:pt x="10225" y="11956"/>
                  </a:cubicBezTo>
                  <a:cubicBezTo>
                    <a:pt x="10243" y="11973"/>
                    <a:pt x="10260" y="12000"/>
                    <a:pt x="10234" y="12000"/>
                  </a:cubicBezTo>
                  <a:cubicBezTo>
                    <a:pt x="10163" y="11876"/>
                    <a:pt x="10110" y="11920"/>
                    <a:pt x="10057" y="11911"/>
                  </a:cubicBezTo>
                  <a:close/>
                  <a:moveTo>
                    <a:pt x="9731" y="11364"/>
                  </a:moveTo>
                  <a:cubicBezTo>
                    <a:pt x="9625" y="11435"/>
                    <a:pt x="9845" y="11505"/>
                    <a:pt x="9907" y="11567"/>
                  </a:cubicBezTo>
                  <a:cubicBezTo>
                    <a:pt x="9987" y="11646"/>
                    <a:pt x="10048" y="11850"/>
                    <a:pt x="10163" y="11832"/>
                  </a:cubicBezTo>
                  <a:cubicBezTo>
                    <a:pt x="10022" y="11673"/>
                    <a:pt x="9863" y="11435"/>
                    <a:pt x="9731" y="11364"/>
                  </a:cubicBezTo>
                  <a:close/>
                  <a:moveTo>
                    <a:pt x="9271" y="11284"/>
                  </a:moveTo>
                  <a:cubicBezTo>
                    <a:pt x="9280" y="11355"/>
                    <a:pt x="9413" y="11514"/>
                    <a:pt x="9466" y="11470"/>
                  </a:cubicBezTo>
                  <a:cubicBezTo>
                    <a:pt x="9404" y="11417"/>
                    <a:pt x="9324" y="11249"/>
                    <a:pt x="9271" y="11284"/>
                  </a:cubicBezTo>
                  <a:close/>
                  <a:moveTo>
                    <a:pt x="11276" y="12997"/>
                  </a:moveTo>
                  <a:cubicBezTo>
                    <a:pt x="11311" y="13077"/>
                    <a:pt x="11311" y="13121"/>
                    <a:pt x="11320" y="13183"/>
                  </a:cubicBezTo>
                  <a:cubicBezTo>
                    <a:pt x="11329" y="13236"/>
                    <a:pt x="11338" y="13298"/>
                    <a:pt x="11382" y="13395"/>
                  </a:cubicBezTo>
                  <a:cubicBezTo>
                    <a:pt x="11514" y="13359"/>
                    <a:pt x="11382" y="13112"/>
                    <a:pt x="11276" y="12997"/>
                  </a:cubicBezTo>
                  <a:close/>
                  <a:moveTo>
                    <a:pt x="11037" y="12494"/>
                  </a:moveTo>
                  <a:cubicBezTo>
                    <a:pt x="11152" y="12627"/>
                    <a:pt x="11073" y="12777"/>
                    <a:pt x="11187" y="12812"/>
                  </a:cubicBezTo>
                  <a:cubicBezTo>
                    <a:pt x="11108" y="12627"/>
                    <a:pt x="11179" y="12680"/>
                    <a:pt x="11276" y="12768"/>
                  </a:cubicBezTo>
                  <a:cubicBezTo>
                    <a:pt x="11196" y="12635"/>
                    <a:pt x="11117" y="12503"/>
                    <a:pt x="11037" y="12494"/>
                  </a:cubicBezTo>
                  <a:close/>
                  <a:moveTo>
                    <a:pt x="10896" y="11867"/>
                  </a:moveTo>
                  <a:cubicBezTo>
                    <a:pt x="10878" y="11947"/>
                    <a:pt x="10772" y="11982"/>
                    <a:pt x="10878" y="12123"/>
                  </a:cubicBezTo>
                  <a:cubicBezTo>
                    <a:pt x="10976" y="12088"/>
                    <a:pt x="10923" y="11964"/>
                    <a:pt x="10896" y="11867"/>
                  </a:cubicBezTo>
                  <a:close/>
                  <a:moveTo>
                    <a:pt x="10702" y="11832"/>
                  </a:moveTo>
                  <a:cubicBezTo>
                    <a:pt x="10834" y="12061"/>
                    <a:pt x="10463" y="11779"/>
                    <a:pt x="10658" y="12035"/>
                  </a:cubicBezTo>
                  <a:cubicBezTo>
                    <a:pt x="10772" y="12053"/>
                    <a:pt x="10817" y="11894"/>
                    <a:pt x="10702" y="11832"/>
                  </a:cubicBezTo>
                  <a:close/>
                  <a:moveTo>
                    <a:pt x="9819" y="10940"/>
                  </a:moveTo>
                  <a:cubicBezTo>
                    <a:pt x="9792" y="10905"/>
                    <a:pt x="9819" y="10878"/>
                    <a:pt x="9854" y="10861"/>
                  </a:cubicBezTo>
                  <a:cubicBezTo>
                    <a:pt x="9801" y="10799"/>
                    <a:pt x="9757" y="10755"/>
                    <a:pt x="9713" y="10737"/>
                  </a:cubicBezTo>
                  <a:cubicBezTo>
                    <a:pt x="9642" y="10763"/>
                    <a:pt x="9757" y="10958"/>
                    <a:pt x="9819" y="10940"/>
                  </a:cubicBezTo>
                  <a:close/>
                  <a:moveTo>
                    <a:pt x="9845" y="10454"/>
                  </a:moveTo>
                  <a:cubicBezTo>
                    <a:pt x="9819" y="10481"/>
                    <a:pt x="9766" y="10507"/>
                    <a:pt x="9792" y="10552"/>
                  </a:cubicBezTo>
                  <a:cubicBezTo>
                    <a:pt x="9828" y="10507"/>
                    <a:pt x="9881" y="10658"/>
                    <a:pt x="9863" y="10675"/>
                  </a:cubicBezTo>
                  <a:cubicBezTo>
                    <a:pt x="9828" y="10693"/>
                    <a:pt x="9775" y="10605"/>
                    <a:pt x="9748" y="10658"/>
                  </a:cubicBezTo>
                  <a:cubicBezTo>
                    <a:pt x="9872" y="10808"/>
                    <a:pt x="10093" y="10975"/>
                    <a:pt x="10207" y="11143"/>
                  </a:cubicBezTo>
                  <a:cubicBezTo>
                    <a:pt x="10269" y="11240"/>
                    <a:pt x="10234" y="11329"/>
                    <a:pt x="10304" y="11417"/>
                  </a:cubicBezTo>
                  <a:cubicBezTo>
                    <a:pt x="10207" y="11311"/>
                    <a:pt x="9978" y="11170"/>
                    <a:pt x="9995" y="11258"/>
                  </a:cubicBezTo>
                  <a:cubicBezTo>
                    <a:pt x="10119" y="11276"/>
                    <a:pt x="10322" y="11514"/>
                    <a:pt x="10410" y="11514"/>
                  </a:cubicBezTo>
                  <a:cubicBezTo>
                    <a:pt x="10402" y="11514"/>
                    <a:pt x="10331" y="11382"/>
                    <a:pt x="10393" y="11408"/>
                  </a:cubicBezTo>
                  <a:cubicBezTo>
                    <a:pt x="10437" y="11479"/>
                    <a:pt x="10578" y="11505"/>
                    <a:pt x="10543" y="11585"/>
                  </a:cubicBezTo>
                  <a:cubicBezTo>
                    <a:pt x="10508" y="11549"/>
                    <a:pt x="10463" y="11479"/>
                    <a:pt x="10437" y="11496"/>
                  </a:cubicBezTo>
                  <a:cubicBezTo>
                    <a:pt x="10455" y="11567"/>
                    <a:pt x="10534" y="11664"/>
                    <a:pt x="10516" y="11726"/>
                  </a:cubicBezTo>
                  <a:cubicBezTo>
                    <a:pt x="10455" y="11708"/>
                    <a:pt x="10437" y="11726"/>
                    <a:pt x="10490" y="11814"/>
                  </a:cubicBezTo>
                  <a:cubicBezTo>
                    <a:pt x="10525" y="11735"/>
                    <a:pt x="10614" y="11920"/>
                    <a:pt x="10649" y="11805"/>
                  </a:cubicBezTo>
                  <a:cubicBezTo>
                    <a:pt x="10578" y="11717"/>
                    <a:pt x="10516" y="11717"/>
                    <a:pt x="10552" y="11638"/>
                  </a:cubicBezTo>
                  <a:cubicBezTo>
                    <a:pt x="10649" y="11629"/>
                    <a:pt x="10737" y="11620"/>
                    <a:pt x="10834" y="11611"/>
                  </a:cubicBezTo>
                  <a:lnTo>
                    <a:pt x="10711" y="11461"/>
                  </a:lnTo>
                  <a:cubicBezTo>
                    <a:pt x="10622" y="11452"/>
                    <a:pt x="10764" y="11655"/>
                    <a:pt x="10658" y="11558"/>
                  </a:cubicBezTo>
                  <a:cubicBezTo>
                    <a:pt x="10631" y="11523"/>
                    <a:pt x="10525" y="11399"/>
                    <a:pt x="10561" y="11399"/>
                  </a:cubicBezTo>
                  <a:cubicBezTo>
                    <a:pt x="10552" y="11399"/>
                    <a:pt x="10658" y="11488"/>
                    <a:pt x="10640" y="11452"/>
                  </a:cubicBezTo>
                  <a:cubicBezTo>
                    <a:pt x="10578" y="11329"/>
                    <a:pt x="10463" y="11240"/>
                    <a:pt x="10366" y="11126"/>
                  </a:cubicBezTo>
                  <a:cubicBezTo>
                    <a:pt x="10304" y="11055"/>
                    <a:pt x="10252" y="10887"/>
                    <a:pt x="10163" y="10940"/>
                  </a:cubicBezTo>
                  <a:cubicBezTo>
                    <a:pt x="10313" y="11099"/>
                    <a:pt x="10278" y="11205"/>
                    <a:pt x="10384" y="11355"/>
                  </a:cubicBezTo>
                  <a:cubicBezTo>
                    <a:pt x="10234" y="11302"/>
                    <a:pt x="10252" y="11117"/>
                    <a:pt x="10207" y="11020"/>
                  </a:cubicBezTo>
                  <a:cubicBezTo>
                    <a:pt x="10137" y="10958"/>
                    <a:pt x="9934" y="10816"/>
                    <a:pt x="9942" y="10719"/>
                  </a:cubicBezTo>
                  <a:cubicBezTo>
                    <a:pt x="9995" y="10666"/>
                    <a:pt x="10110" y="10958"/>
                    <a:pt x="10146" y="10834"/>
                  </a:cubicBezTo>
                  <a:cubicBezTo>
                    <a:pt x="9978" y="10711"/>
                    <a:pt x="9987" y="10622"/>
                    <a:pt x="9845" y="10454"/>
                  </a:cubicBezTo>
                  <a:close/>
                  <a:moveTo>
                    <a:pt x="8821" y="10216"/>
                  </a:moveTo>
                  <a:cubicBezTo>
                    <a:pt x="8777" y="10278"/>
                    <a:pt x="8759" y="10472"/>
                    <a:pt x="8927" y="10534"/>
                  </a:cubicBezTo>
                  <a:cubicBezTo>
                    <a:pt x="8901" y="10490"/>
                    <a:pt x="8901" y="10463"/>
                    <a:pt x="8909" y="10428"/>
                  </a:cubicBezTo>
                  <a:cubicBezTo>
                    <a:pt x="8971" y="10446"/>
                    <a:pt x="9059" y="10560"/>
                    <a:pt x="9139" y="10649"/>
                  </a:cubicBezTo>
                  <a:cubicBezTo>
                    <a:pt x="9042" y="10658"/>
                    <a:pt x="9130" y="10737"/>
                    <a:pt x="9112" y="10781"/>
                  </a:cubicBezTo>
                  <a:cubicBezTo>
                    <a:pt x="9201" y="10914"/>
                    <a:pt x="9254" y="10887"/>
                    <a:pt x="9342" y="11002"/>
                  </a:cubicBezTo>
                  <a:cubicBezTo>
                    <a:pt x="9386" y="10922"/>
                    <a:pt x="9360" y="10940"/>
                    <a:pt x="9439" y="10914"/>
                  </a:cubicBezTo>
                  <a:cubicBezTo>
                    <a:pt x="9236" y="10675"/>
                    <a:pt x="9024" y="10446"/>
                    <a:pt x="8821" y="10216"/>
                  </a:cubicBezTo>
                  <a:close/>
                  <a:moveTo>
                    <a:pt x="7876" y="9368"/>
                  </a:moveTo>
                  <a:cubicBezTo>
                    <a:pt x="7982" y="9492"/>
                    <a:pt x="8079" y="9571"/>
                    <a:pt x="8177" y="9642"/>
                  </a:cubicBezTo>
                  <a:cubicBezTo>
                    <a:pt x="8141" y="9695"/>
                    <a:pt x="8062" y="9563"/>
                    <a:pt x="8026" y="9598"/>
                  </a:cubicBezTo>
                  <a:cubicBezTo>
                    <a:pt x="8044" y="9624"/>
                    <a:pt x="8088" y="9660"/>
                    <a:pt x="8071" y="9677"/>
                  </a:cubicBezTo>
                  <a:lnTo>
                    <a:pt x="8132" y="9748"/>
                  </a:lnTo>
                  <a:cubicBezTo>
                    <a:pt x="8159" y="9722"/>
                    <a:pt x="8185" y="9669"/>
                    <a:pt x="8238" y="9704"/>
                  </a:cubicBezTo>
                  <a:cubicBezTo>
                    <a:pt x="8194" y="9828"/>
                    <a:pt x="8397" y="9872"/>
                    <a:pt x="8486" y="9969"/>
                  </a:cubicBezTo>
                  <a:lnTo>
                    <a:pt x="8424" y="10022"/>
                  </a:lnTo>
                  <a:cubicBezTo>
                    <a:pt x="8618" y="10101"/>
                    <a:pt x="8671" y="10428"/>
                    <a:pt x="8777" y="10366"/>
                  </a:cubicBezTo>
                  <a:cubicBezTo>
                    <a:pt x="8636" y="10243"/>
                    <a:pt x="8600" y="10084"/>
                    <a:pt x="8724" y="10110"/>
                  </a:cubicBezTo>
                  <a:cubicBezTo>
                    <a:pt x="8609" y="9986"/>
                    <a:pt x="8486" y="9881"/>
                    <a:pt x="8397" y="9872"/>
                  </a:cubicBezTo>
                  <a:cubicBezTo>
                    <a:pt x="8221" y="9713"/>
                    <a:pt x="8062" y="9298"/>
                    <a:pt x="7876" y="9368"/>
                  </a:cubicBezTo>
                  <a:close/>
                  <a:moveTo>
                    <a:pt x="7709" y="8150"/>
                  </a:moveTo>
                  <a:cubicBezTo>
                    <a:pt x="7841" y="8221"/>
                    <a:pt x="7823" y="8291"/>
                    <a:pt x="7920" y="8274"/>
                  </a:cubicBezTo>
                  <a:cubicBezTo>
                    <a:pt x="7867" y="8176"/>
                    <a:pt x="7859" y="8221"/>
                    <a:pt x="7762" y="8097"/>
                  </a:cubicBezTo>
                  <a:close/>
                  <a:moveTo>
                    <a:pt x="7161" y="8335"/>
                  </a:moveTo>
                  <a:cubicBezTo>
                    <a:pt x="7179" y="8397"/>
                    <a:pt x="7258" y="8468"/>
                    <a:pt x="7347" y="8538"/>
                  </a:cubicBezTo>
                  <a:cubicBezTo>
                    <a:pt x="7452" y="8521"/>
                    <a:pt x="7188" y="8309"/>
                    <a:pt x="7161" y="8335"/>
                  </a:cubicBezTo>
                  <a:close/>
                  <a:moveTo>
                    <a:pt x="6967" y="8485"/>
                  </a:moveTo>
                  <a:cubicBezTo>
                    <a:pt x="7205" y="8671"/>
                    <a:pt x="6870" y="8530"/>
                    <a:pt x="6940" y="8644"/>
                  </a:cubicBezTo>
                  <a:cubicBezTo>
                    <a:pt x="7090" y="8786"/>
                    <a:pt x="7205" y="8856"/>
                    <a:pt x="7329" y="8953"/>
                  </a:cubicBezTo>
                  <a:cubicBezTo>
                    <a:pt x="7435" y="9006"/>
                    <a:pt x="7329" y="8839"/>
                    <a:pt x="7435" y="8909"/>
                  </a:cubicBezTo>
                  <a:cubicBezTo>
                    <a:pt x="7479" y="9024"/>
                    <a:pt x="7505" y="9130"/>
                    <a:pt x="7603" y="9254"/>
                  </a:cubicBezTo>
                  <a:cubicBezTo>
                    <a:pt x="7682" y="9280"/>
                    <a:pt x="7753" y="9280"/>
                    <a:pt x="7814" y="9236"/>
                  </a:cubicBezTo>
                  <a:cubicBezTo>
                    <a:pt x="7700" y="9121"/>
                    <a:pt x="7558" y="8980"/>
                    <a:pt x="7647" y="9148"/>
                  </a:cubicBezTo>
                  <a:cubicBezTo>
                    <a:pt x="7550" y="9024"/>
                    <a:pt x="7523" y="8927"/>
                    <a:pt x="7408" y="8812"/>
                  </a:cubicBezTo>
                  <a:cubicBezTo>
                    <a:pt x="7249" y="8830"/>
                    <a:pt x="7126" y="8521"/>
                    <a:pt x="6967" y="8485"/>
                  </a:cubicBezTo>
                  <a:close/>
                  <a:moveTo>
                    <a:pt x="6843" y="8556"/>
                  </a:moveTo>
                  <a:cubicBezTo>
                    <a:pt x="6808" y="8521"/>
                    <a:pt x="6843" y="8521"/>
                    <a:pt x="6879" y="8521"/>
                  </a:cubicBezTo>
                  <a:cubicBezTo>
                    <a:pt x="6781" y="8441"/>
                    <a:pt x="6861" y="8388"/>
                    <a:pt x="6755" y="8309"/>
                  </a:cubicBezTo>
                  <a:cubicBezTo>
                    <a:pt x="6667" y="8282"/>
                    <a:pt x="6720" y="8547"/>
                    <a:pt x="6843" y="8556"/>
                  </a:cubicBezTo>
                  <a:close/>
                  <a:moveTo>
                    <a:pt x="11938" y="3046"/>
                  </a:moveTo>
                  <a:cubicBezTo>
                    <a:pt x="11991" y="3046"/>
                    <a:pt x="12070" y="3055"/>
                    <a:pt x="12079" y="3020"/>
                  </a:cubicBezTo>
                  <a:cubicBezTo>
                    <a:pt x="11912" y="3002"/>
                    <a:pt x="12203" y="2896"/>
                    <a:pt x="11991" y="2914"/>
                  </a:cubicBezTo>
                  <a:cubicBezTo>
                    <a:pt x="11938" y="2940"/>
                    <a:pt x="11973" y="2967"/>
                    <a:pt x="11938" y="3046"/>
                  </a:cubicBezTo>
                  <a:close/>
                  <a:moveTo>
                    <a:pt x="9748" y="2349"/>
                  </a:moveTo>
                  <a:cubicBezTo>
                    <a:pt x="9942" y="2358"/>
                    <a:pt x="10048" y="2393"/>
                    <a:pt x="10190" y="2331"/>
                  </a:cubicBezTo>
                  <a:cubicBezTo>
                    <a:pt x="10146" y="2313"/>
                    <a:pt x="9845" y="2313"/>
                    <a:pt x="9748" y="2349"/>
                  </a:cubicBezTo>
                  <a:close/>
                  <a:moveTo>
                    <a:pt x="7638" y="3002"/>
                  </a:moveTo>
                  <a:cubicBezTo>
                    <a:pt x="7779" y="2993"/>
                    <a:pt x="7806" y="3037"/>
                    <a:pt x="7903" y="3037"/>
                  </a:cubicBezTo>
                  <a:cubicBezTo>
                    <a:pt x="7912" y="2958"/>
                    <a:pt x="7647" y="2923"/>
                    <a:pt x="7638" y="3002"/>
                  </a:cubicBezTo>
                  <a:close/>
                  <a:moveTo>
                    <a:pt x="6976" y="3020"/>
                  </a:moveTo>
                  <a:cubicBezTo>
                    <a:pt x="7099" y="2958"/>
                    <a:pt x="7223" y="3073"/>
                    <a:pt x="7329" y="3002"/>
                  </a:cubicBezTo>
                  <a:cubicBezTo>
                    <a:pt x="7285" y="2976"/>
                    <a:pt x="6949" y="2923"/>
                    <a:pt x="6976" y="3020"/>
                  </a:cubicBezTo>
                  <a:close/>
                  <a:moveTo>
                    <a:pt x="3700" y="2958"/>
                  </a:moveTo>
                  <a:cubicBezTo>
                    <a:pt x="3691" y="2923"/>
                    <a:pt x="3647" y="2861"/>
                    <a:pt x="3647" y="2826"/>
                  </a:cubicBezTo>
                  <a:lnTo>
                    <a:pt x="3559" y="2826"/>
                  </a:lnTo>
                  <a:cubicBezTo>
                    <a:pt x="3603" y="2887"/>
                    <a:pt x="3656" y="2949"/>
                    <a:pt x="3700" y="2958"/>
                  </a:cubicBezTo>
                  <a:close/>
                  <a:moveTo>
                    <a:pt x="2402" y="2887"/>
                  </a:moveTo>
                  <a:cubicBezTo>
                    <a:pt x="2393" y="2773"/>
                    <a:pt x="2561" y="2923"/>
                    <a:pt x="2517" y="2755"/>
                  </a:cubicBezTo>
                  <a:cubicBezTo>
                    <a:pt x="2411" y="2667"/>
                    <a:pt x="2411" y="2799"/>
                    <a:pt x="2340" y="2675"/>
                  </a:cubicBezTo>
                  <a:cubicBezTo>
                    <a:pt x="2322" y="2755"/>
                    <a:pt x="2349" y="2834"/>
                    <a:pt x="2402" y="2887"/>
                  </a:cubicBezTo>
                  <a:close/>
                  <a:moveTo>
                    <a:pt x="3294" y="3603"/>
                  </a:moveTo>
                  <a:cubicBezTo>
                    <a:pt x="3249" y="3532"/>
                    <a:pt x="3338" y="3576"/>
                    <a:pt x="3355" y="3558"/>
                  </a:cubicBezTo>
                  <a:cubicBezTo>
                    <a:pt x="3249" y="3523"/>
                    <a:pt x="3241" y="3550"/>
                    <a:pt x="3188" y="3550"/>
                  </a:cubicBezTo>
                  <a:cubicBezTo>
                    <a:pt x="3126" y="3532"/>
                    <a:pt x="3135" y="3488"/>
                    <a:pt x="3046" y="3470"/>
                  </a:cubicBezTo>
                  <a:cubicBezTo>
                    <a:pt x="3055" y="3585"/>
                    <a:pt x="3144" y="3541"/>
                    <a:pt x="3294" y="3603"/>
                  </a:cubicBezTo>
                  <a:close/>
                  <a:moveTo>
                    <a:pt x="3656" y="4530"/>
                  </a:moveTo>
                  <a:cubicBezTo>
                    <a:pt x="3620" y="4486"/>
                    <a:pt x="3611" y="4468"/>
                    <a:pt x="3594" y="4459"/>
                  </a:cubicBezTo>
                  <a:cubicBezTo>
                    <a:pt x="3576" y="4450"/>
                    <a:pt x="3550" y="4441"/>
                    <a:pt x="3532" y="4450"/>
                  </a:cubicBezTo>
                  <a:cubicBezTo>
                    <a:pt x="3559" y="4477"/>
                    <a:pt x="3559" y="4503"/>
                    <a:pt x="3567" y="4530"/>
                  </a:cubicBezTo>
                  <a:cubicBezTo>
                    <a:pt x="3585" y="4556"/>
                    <a:pt x="3611" y="4574"/>
                    <a:pt x="3656" y="4530"/>
                  </a:cubicBezTo>
                  <a:close/>
                  <a:moveTo>
                    <a:pt x="3938" y="5625"/>
                  </a:moveTo>
                  <a:cubicBezTo>
                    <a:pt x="3894" y="5572"/>
                    <a:pt x="3841" y="5527"/>
                    <a:pt x="3797" y="5474"/>
                  </a:cubicBezTo>
                  <a:cubicBezTo>
                    <a:pt x="3691" y="5527"/>
                    <a:pt x="3894" y="5722"/>
                    <a:pt x="3938" y="5625"/>
                  </a:cubicBezTo>
                  <a:close/>
                  <a:moveTo>
                    <a:pt x="4450" y="5554"/>
                  </a:moveTo>
                  <a:cubicBezTo>
                    <a:pt x="4371" y="5483"/>
                    <a:pt x="4291" y="5386"/>
                    <a:pt x="4238" y="5430"/>
                  </a:cubicBezTo>
                  <a:cubicBezTo>
                    <a:pt x="4309" y="5474"/>
                    <a:pt x="4415" y="5651"/>
                    <a:pt x="4450" y="5554"/>
                  </a:cubicBezTo>
                  <a:close/>
                  <a:moveTo>
                    <a:pt x="4901" y="6040"/>
                  </a:moveTo>
                  <a:cubicBezTo>
                    <a:pt x="4804" y="5934"/>
                    <a:pt x="4600" y="5863"/>
                    <a:pt x="4645" y="5960"/>
                  </a:cubicBezTo>
                  <a:cubicBezTo>
                    <a:pt x="4671" y="5942"/>
                    <a:pt x="4856" y="6207"/>
                    <a:pt x="4901" y="6040"/>
                  </a:cubicBezTo>
                  <a:close/>
                  <a:moveTo>
                    <a:pt x="5430" y="6958"/>
                  </a:moveTo>
                  <a:cubicBezTo>
                    <a:pt x="5457" y="6878"/>
                    <a:pt x="5395" y="6781"/>
                    <a:pt x="5254" y="6684"/>
                  </a:cubicBezTo>
                  <a:cubicBezTo>
                    <a:pt x="5113" y="6755"/>
                    <a:pt x="5307" y="6861"/>
                    <a:pt x="5430" y="6958"/>
                  </a:cubicBezTo>
                  <a:close/>
                  <a:moveTo>
                    <a:pt x="6437" y="7046"/>
                  </a:moveTo>
                  <a:cubicBezTo>
                    <a:pt x="6366" y="6905"/>
                    <a:pt x="6199" y="6870"/>
                    <a:pt x="6128" y="6719"/>
                  </a:cubicBezTo>
                  <a:cubicBezTo>
                    <a:pt x="6057" y="6755"/>
                    <a:pt x="6163" y="6781"/>
                    <a:pt x="6199" y="6834"/>
                  </a:cubicBezTo>
                  <a:cubicBezTo>
                    <a:pt x="6260" y="6931"/>
                    <a:pt x="6331" y="7099"/>
                    <a:pt x="6437" y="7046"/>
                  </a:cubicBezTo>
                  <a:close/>
                  <a:moveTo>
                    <a:pt x="6525" y="8088"/>
                  </a:moveTo>
                  <a:cubicBezTo>
                    <a:pt x="6366" y="7982"/>
                    <a:pt x="6234" y="7964"/>
                    <a:pt x="6110" y="7964"/>
                  </a:cubicBezTo>
                  <a:cubicBezTo>
                    <a:pt x="6216" y="8035"/>
                    <a:pt x="6305" y="8212"/>
                    <a:pt x="6428" y="8212"/>
                  </a:cubicBezTo>
                  <a:cubicBezTo>
                    <a:pt x="6358" y="8141"/>
                    <a:pt x="6490" y="8088"/>
                    <a:pt x="6525" y="8088"/>
                  </a:cubicBezTo>
                  <a:close/>
                  <a:moveTo>
                    <a:pt x="5572" y="7488"/>
                  </a:moveTo>
                  <a:cubicBezTo>
                    <a:pt x="5483" y="7558"/>
                    <a:pt x="5748" y="7664"/>
                    <a:pt x="5828" y="7744"/>
                  </a:cubicBezTo>
                  <a:cubicBezTo>
                    <a:pt x="5881" y="7779"/>
                    <a:pt x="5916" y="7770"/>
                    <a:pt x="5987" y="7832"/>
                  </a:cubicBezTo>
                  <a:cubicBezTo>
                    <a:pt x="5916" y="7876"/>
                    <a:pt x="5934" y="7920"/>
                    <a:pt x="6040" y="7982"/>
                  </a:cubicBezTo>
                  <a:cubicBezTo>
                    <a:pt x="6119" y="7938"/>
                    <a:pt x="5978" y="7867"/>
                    <a:pt x="6049" y="7823"/>
                  </a:cubicBezTo>
                  <a:cubicBezTo>
                    <a:pt x="6172" y="7947"/>
                    <a:pt x="6234" y="7903"/>
                    <a:pt x="6313" y="7920"/>
                  </a:cubicBezTo>
                  <a:cubicBezTo>
                    <a:pt x="6084" y="7779"/>
                    <a:pt x="5739" y="7664"/>
                    <a:pt x="5572" y="7488"/>
                  </a:cubicBezTo>
                  <a:close/>
                  <a:moveTo>
                    <a:pt x="3788" y="6022"/>
                  </a:moveTo>
                  <a:cubicBezTo>
                    <a:pt x="3806" y="6048"/>
                    <a:pt x="3806" y="6075"/>
                    <a:pt x="3779" y="6093"/>
                  </a:cubicBezTo>
                  <a:cubicBezTo>
                    <a:pt x="3894" y="6163"/>
                    <a:pt x="3859" y="6128"/>
                    <a:pt x="3938" y="6234"/>
                  </a:cubicBezTo>
                  <a:cubicBezTo>
                    <a:pt x="4026" y="6199"/>
                    <a:pt x="3779" y="5995"/>
                    <a:pt x="3788" y="6022"/>
                  </a:cubicBezTo>
                  <a:close/>
                  <a:moveTo>
                    <a:pt x="3179" y="5483"/>
                  </a:moveTo>
                  <a:cubicBezTo>
                    <a:pt x="3241" y="5563"/>
                    <a:pt x="3294" y="5598"/>
                    <a:pt x="3329" y="5572"/>
                  </a:cubicBezTo>
                  <a:cubicBezTo>
                    <a:pt x="3302" y="5527"/>
                    <a:pt x="3302" y="5483"/>
                    <a:pt x="3241" y="5430"/>
                  </a:cubicBezTo>
                  <a:close/>
                  <a:moveTo>
                    <a:pt x="3002" y="5245"/>
                  </a:moveTo>
                  <a:cubicBezTo>
                    <a:pt x="2976" y="5324"/>
                    <a:pt x="2914" y="5404"/>
                    <a:pt x="3046" y="5536"/>
                  </a:cubicBezTo>
                  <a:cubicBezTo>
                    <a:pt x="3152" y="5510"/>
                    <a:pt x="3055" y="5466"/>
                    <a:pt x="3073" y="5404"/>
                  </a:cubicBezTo>
                  <a:cubicBezTo>
                    <a:pt x="3073" y="5413"/>
                    <a:pt x="3144" y="5430"/>
                    <a:pt x="3117" y="5369"/>
                  </a:cubicBezTo>
                  <a:close/>
                  <a:moveTo>
                    <a:pt x="1740" y="2923"/>
                  </a:moveTo>
                  <a:cubicBezTo>
                    <a:pt x="1748" y="3029"/>
                    <a:pt x="1775" y="3126"/>
                    <a:pt x="1846" y="3179"/>
                  </a:cubicBezTo>
                  <a:cubicBezTo>
                    <a:pt x="1819" y="3064"/>
                    <a:pt x="1899" y="3082"/>
                    <a:pt x="1872" y="2976"/>
                  </a:cubicBezTo>
                  <a:close/>
                  <a:moveTo>
                    <a:pt x="17024" y="2384"/>
                  </a:moveTo>
                  <a:cubicBezTo>
                    <a:pt x="17033" y="2437"/>
                    <a:pt x="16918" y="2455"/>
                    <a:pt x="16794" y="2490"/>
                  </a:cubicBezTo>
                  <a:cubicBezTo>
                    <a:pt x="16883" y="2490"/>
                    <a:pt x="16847" y="2561"/>
                    <a:pt x="16971" y="2543"/>
                  </a:cubicBezTo>
                  <a:cubicBezTo>
                    <a:pt x="16997" y="2508"/>
                    <a:pt x="17201" y="2384"/>
                    <a:pt x="17024" y="2384"/>
                  </a:cubicBezTo>
                  <a:close/>
                  <a:moveTo>
                    <a:pt x="17995" y="2349"/>
                  </a:moveTo>
                  <a:cubicBezTo>
                    <a:pt x="17960" y="2340"/>
                    <a:pt x="17951" y="2322"/>
                    <a:pt x="17951" y="2296"/>
                  </a:cubicBezTo>
                  <a:cubicBezTo>
                    <a:pt x="17810" y="2278"/>
                    <a:pt x="17810" y="2349"/>
                    <a:pt x="17730" y="2375"/>
                  </a:cubicBezTo>
                  <a:cubicBezTo>
                    <a:pt x="17810" y="2358"/>
                    <a:pt x="17986" y="2411"/>
                    <a:pt x="17995" y="2349"/>
                  </a:cubicBezTo>
                  <a:close/>
                  <a:moveTo>
                    <a:pt x="27523" y="13925"/>
                  </a:moveTo>
                  <a:cubicBezTo>
                    <a:pt x="27505" y="13810"/>
                    <a:pt x="27637" y="13739"/>
                    <a:pt x="27549" y="13660"/>
                  </a:cubicBezTo>
                  <a:cubicBezTo>
                    <a:pt x="27531" y="13704"/>
                    <a:pt x="27443" y="13854"/>
                    <a:pt x="27523" y="13925"/>
                  </a:cubicBezTo>
                  <a:close/>
                  <a:moveTo>
                    <a:pt x="27328" y="14578"/>
                  </a:moveTo>
                  <a:cubicBezTo>
                    <a:pt x="27328" y="14498"/>
                    <a:pt x="27355" y="14481"/>
                    <a:pt x="27408" y="14498"/>
                  </a:cubicBezTo>
                  <a:cubicBezTo>
                    <a:pt x="27425" y="14357"/>
                    <a:pt x="27364" y="14340"/>
                    <a:pt x="27390" y="14181"/>
                  </a:cubicBezTo>
                  <a:cubicBezTo>
                    <a:pt x="27337" y="14172"/>
                    <a:pt x="27267" y="14393"/>
                    <a:pt x="27275" y="14446"/>
                  </a:cubicBezTo>
                  <a:cubicBezTo>
                    <a:pt x="27284" y="14463"/>
                    <a:pt x="27346" y="14446"/>
                    <a:pt x="27328" y="14490"/>
                  </a:cubicBezTo>
                  <a:cubicBezTo>
                    <a:pt x="27293" y="14490"/>
                    <a:pt x="27240" y="14613"/>
                    <a:pt x="27328" y="14578"/>
                  </a:cubicBezTo>
                  <a:close/>
                  <a:moveTo>
                    <a:pt x="27487" y="15337"/>
                  </a:moveTo>
                  <a:cubicBezTo>
                    <a:pt x="27549" y="15364"/>
                    <a:pt x="27593" y="15108"/>
                    <a:pt x="27540" y="15072"/>
                  </a:cubicBezTo>
                  <a:cubicBezTo>
                    <a:pt x="27514" y="15161"/>
                    <a:pt x="27496" y="15240"/>
                    <a:pt x="27487" y="15337"/>
                  </a:cubicBezTo>
                  <a:close/>
                  <a:moveTo>
                    <a:pt x="27637" y="28423"/>
                  </a:moveTo>
                  <a:cubicBezTo>
                    <a:pt x="27611" y="28591"/>
                    <a:pt x="27761" y="28600"/>
                    <a:pt x="27743" y="28423"/>
                  </a:cubicBezTo>
                  <a:close/>
                  <a:moveTo>
                    <a:pt x="27593" y="27222"/>
                  </a:moveTo>
                  <a:cubicBezTo>
                    <a:pt x="27514" y="27222"/>
                    <a:pt x="27514" y="27355"/>
                    <a:pt x="27514" y="27487"/>
                  </a:cubicBezTo>
                  <a:cubicBezTo>
                    <a:pt x="27602" y="27514"/>
                    <a:pt x="27593" y="27363"/>
                    <a:pt x="27593" y="27222"/>
                  </a:cubicBezTo>
                  <a:close/>
                  <a:moveTo>
                    <a:pt x="29606" y="26745"/>
                  </a:moveTo>
                  <a:cubicBezTo>
                    <a:pt x="29562" y="26807"/>
                    <a:pt x="29439" y="26728"/>
                    <a:pt x="29447" y="26878"/>
                  </a:cubicBezTo>
                  <a:cubicBezTo>
                    <a:pt x="29483" y="26913"/>
                    <a:pt x="29518" y="26931"/>
                    <a:pt x="29580" y="26922"/>
                  </a:cubicBezTo>
                  <a:cubicBezTo>
                    <a:pt x="29571" y="26842"/>
                    <a:pt x="29615" y="26825"/>
                    <a:pt x="29606" y="26745"/>
                  </a:cubicBezTo>
                  <a:close/>
                  <a:moveTo>
                    <a:pt x="29668" y="25597"/>
                  </a:moveTo>
                  <a:cubicBezTo>
                    <a:pt x="29615" y="25580"/>
                    <a:pt x="29615" y="25650"/>
                    <a:pt x="29589" y="25677"/>
                  </a:cubicBezTo>
                  <a:cubicBezTo>
                    <a:pt x="29527" y="25650"/>
                    <a:pt x="29456" y="25589"/>
                    <a:pt x="29456" y="25765"/>
                  </a:cubicBezTo>
                  <a:cubicBezTo>
                    <a:pt x="29492" y="25765"/>
                    <a:pt x="29509" y="25748"/>
                    <a:pt x="29536" y="25721"/>
                  </a:cubicBezTo>
                  <a:cubicBezTo>
                    <a:pt x="29527" y="25818"/>
                    <a:pt x="29553" y="25862"/>
                    <a:pt x="29615" y="25862"/>
                  </a:cubicBezTo>
                  <a:cubicBezTo>
                    <a:pt x="29598" y="25703"/>
                    <a:pt x="29642" y="25677"/>
                    <a:pt x="29668" y="25597"/>
                  </a:cubicBezTo>
                  <a:close/>
                  <a:moveTo>
                    <a:pt x="27205" y="25394"/>
                  </a:moveTo>
                  <a:cubicBezTo>
                    <a:pt x="27231" y="25518"/>
                    <a:pt x="27152" y="25809"/>
                    <a:pt x="27258" y="25801"/>
                  </a:cubicBezTo>
                  <a:cubicBezTo>
                    <a:pt x="27337" y="25765"/>
                    <a:pt x="27196" y="25730"/>
                    <a:pt x="27231" y="25624"/>
                  </a:cubicBezTo>
                  <a:cubicBezTo>
                    <a:pt x="27267" y="25615"/>
                    <a:pt x="27293" y="25606"/>
                    <a:pt x="27284" y="25536"/>
                  </a:cubicBezTo>
                  <a:cubicBezTo>
                    <a:pt x="27187" y="25597"/>
                    <a:pt x="27267" y="25386"/>
                    <a:pt x="27205" y="25394"/>
                  </a:cubicBezTo>
                  <a:close/>
                  <a:moveTo>
                    <a:pt x="29456" y="25191"/>
                  </a:moveTo>
                  <a:cubicBezTo>
                    <a:pt x="29465" y="25297"/>
                    <a:pt x="29518" y="25474"/>
                    <a:pt x="29589" y="25412"/>
                  </a:cubicBezTo>
                  <a:cubicBezTo>
                    <a:pt x="29580" y="25244"/>
                    <a:pt x="29430" y="25156"/>
                    <a:pt x="29518" y="24971"/>
                  </a:cubicBezTo>
                  <a:cubicBezTo>
                    <a:pt x="29439" y="24926"/>
                    <a:pt x="29456" y="25112"/>
                    <a:pt x="29456" y="25191"/>
                  </a:cubicBezTo>
                  <a:close/>
                  <a:moveTo>
                    <a:pt x="29333" y="24653"/>
                  </a:moveTo>
                  <a:cubicBezTo>
                    <a:pt x="29386" y="24723"/>
                    <a:pt x="29395" y="24882"/>
                    <a:pt x="29492" y="24882"/>
                  </a:cubicBezTo>
                  <a:cubicBezTo>
                    <a:pt x="29518" y="24679"/>
                    <a:pt x="29377" y="24467"/>
                    <a:pt x="29333" y="24653"/>
                  </a:cubicBezTo>
                  <a:close/>
                  <a:moveTo>
                    <a:pt x="27231" y="21942"/>
                  </a:moveTo>
                  <a:cubicBezTo>
                    <a:pt x="27240" y="21836"/>
                    <a:pt x="27320" y="21862"/>
                    <a:pt x="27311" y="21721"/>
                  </a:cubicBezTo>
                  <a:cubicBezTo>
                    <a:pt x="27240" y="21695"/>
                    <a:pt x="27178" y="21898"/>
                    <a:pt x="27231" y="21942"/>
                  </a:cubicBezTo>
                  <a:close/>
                  <a:moveTo>
                    <a:pt x="27964" y="18631"/>
                  </a:moveTo>
                  <a:lnTo>
                    <a:pt x="28070" y="18631"/>
                  </a:lnTo>
                  <a:lnTo>
                    <a:pt x="28070" y="18498"/>
                  </a:lnTo>
                  <a:cubicBezTo>
                    <a:pt x="28008" y="18490"/>
                    <a:pt x="27955" y="18516"/>
                    <a:pt x="27964" y="18631"/>
                  </a:cubicBezTo>
                  <a:close/>
                  <a:moveTo>
                    <a:pt x="27867" y="13042"/>
                  </a:moveTo>
                  <a:cubicBezTo>
                    <a:pt x="27867" y="13174"/>
                    <a:pt x="27893" y="13474"/>
                    <a:pt x="27920" y="13404"/>
                  </a:cubicBezTo>
                  <a:cubicBezTo>
                    <a:pt x="27902" y="13315"/>
                    <a:pt x="27911" y="12962"/>
                    <a:pt x="27867" y="13042"/>
                  </a:cubicBezTo>
                  <a:close/>
                  <a:moveTo>
                    <a:pt x="28061" y="12476"/>
                  </a:moveTo>
                  <a:cubicBezTo>
                    <a:pt x="28044" y="12582"/>
                    <a:pt x="27955" y="12565"/>
                    <a:pt x="27982" y="12733"/>
                  </a:cubicBezTo>
                  <a:cubicBezTo>
                    <a:pt x="28044" y="12733"/>
                    <a:pt x="28123" y="12547"/>
                    <a:pt x="28061" y="12476"/>
                  </a:cubicBezTo>
                  <a:close/>
                  <a:moveTo>
                    <a:pt x="27690" y="12061"/>
                  </a:moveTo>
                  <a:cubicBezTo>
                    <a:pt x="27805" y="12079"/>
                    <a:pt x="27708" y="11805"/>
                    <a:pt x="27690" y="11752"/>
                  </a:cubicBezTo>
                  <a:cubicBezTo>
                    <a:pt x="27682" y="11858"/>
                    <a:pt x="27637" y="11982"/>
                    <a:pt x="27690" y="12061"/>
                  </a:cubicBezTo>
                  <a:close/>
                  <a:moveTo>
                    <a:pt x="27964" y="10428"/>
                  </a:moveTo>
                  <a:cubicBezTo>
                    <a:pt x="27982" y="10552"/>
                    <a:pt x="27911" y="10516"/>
                    <a:pt x="27885" y="10560"/>
                  </a:cubicBezTo>
                  <a:cubicBezTo>
                    <a:pt x="27876" y="10737"/>
                    <a:pt x="27885" y="10887"/>
                    <a:pt x="27938" y="10967"/>
                  </a:cubicBezTo>
                  <a:cubicBezTo>
                    <a:pt x="27902" y="10975"/>
                    <a:pt x="27911" y="11055"/>
                    <a:pt x="27885" y="11090"/>
                  </a:cubicBezTo>
                  <a:cubicBezTo>
                    <a:pt x="27973" y="11337"/>
                    <a:pt x="27929" y="11682"/>
                    <a:pt x="27902" y="11938"/>
                  </a:cubicBezTo>
                  <a:cubicBezTo>
                    <a:pt x="27955" y="11894"/>
                    <a:pt x="27920" y="12194"/>
                    <a:pt x="27955" y="12026"/>
                  </a:cubicBezTo>
                  <a:cubicBezTo>
                    <a:pt x="27964" y="11947"/>
                    <a:pt x="27929" y="11929"/>
                    <a:pt x="27929" y="11850"/>
                  </a:cubicBezTo>
                  <a:cubicBezTo>
                    <a:pt x="27999" y="11832"/>
                    <a:pt x="28026" y="11682"/>
                    <a:pt x="28044" y="11585"/>
                  </a:cubicBezTo>
                  <a:cubicBezTo>
                    <a:pt x="28052" y="11505"/>
                    <a:pt x="28017" y="11479"/>
                    <a:pt x="28017" y="11364"/>
                  </a:cubicBezTo>
                  <a:cubicBezTo>
                    <a:pt x="28017" y="11258"/>
                    <a:pt x="28070" y="11117"/>
                    <a:pt x="28070" y="11011"/>
                  </a:cubicBezTo>
                  <a:cubicBezTo>
                    <a:pt x="28070" y="10958"/>
                    <a:pt x="28035" y="10949"/>
                    <a:pt x="28044" y="10878"/>
                  </a:cubicBezTo>
                  <a:cubicBezTo>
                    <a:pt x="28052" y="10755"/>
                    <a:pt x="28079" y="10437"/>
                    <a:pt x="27964" y="10428"/>
                  </a:cubicBezTo>
                  <a:close/>
                  <a:moveTo>
                    <a:pt x="27893" y="5068"/>
                  </a:moveTo>
                  <a:cubicBezTo>
                    <a:pt x="27885" y="5165"/>
                    <a:pt x="27823" y="5271"/>
                    <a:pt x="27814" y="5369"/>
                  </a:cubicBezTo>
                  <a:cubicBezTo>
                    <a:pt x="27805" y="5492"/>
                    <a:pt x="27858" y="5510"/>
                    <a:pt x="27867" y="5598"/>
                  </a:cubicBezTo>
                  <a:cubicBezTo>
                    <a:pt x="27867" y="5642"/>
                    <a:pt x="27840" y="5625"/>
                    <a:pt x="27840" y="5633"/>
                  </a:cubicBezTo>
                  <a:cubicBezTo>
                    <a:pt x="27832" y="5678"/>
                    <a:pt x="27867" y="5678"/>
                    <a:pt x="27867" y="5686"/>
                  </a:cubicBezTo>
                  <a:cubicBezTo>
                    <a:pt x="27876" y="5907"/>
                    <a:pt x="27893" y="6031"/>
                    <a:pt x="27973" y="6084"/>
                  </a:cubicBezTo>
                  <a:cubicBezTo>
                    <a:pt x="27999" y="5925"/>
                    <a:pt x="27929" y="5669"/>
                    <a:pt x="27920" y="5421"/>
                  </a:cubicBezTo>
                  <a:cubicBezTo>
                    <a:pt x="27920" y="5289"/>
                    <a:pt x="28008" y="5112"/>
                    <a:pt x="27893" y="5068"/>
                  </a:cubicBezTo>
                  <a:close/>
                  <a:moveTo>
                    <a:pt x="24909" y="2675"/>
                  </a:moveTo>
                  <a:cubicBezTo>
                    <a:pt x="25006" y="2684"/>
                    <a:pt x="25086" y="2728"/>
                    <a:pt x="25174" y="2675"/>
                  </a:cubicBezTo>
                  <a:cubicBezTo>
                    <a:pt x="25218" y="2578"/>
                    <a:pt x="24882" y="2614"/>
                    <a:pt x="24909" y="2675"/>
                  </a:cubicBezTo>
                  <a:close/>
                  <a:moveTo>
                    <a:pt x="25660" y="2499"/>
                  </a:moveTo>
                  <a:cubicBezTo>
                    <a:pt x="25545" y="2446"/>
                    <a:pt x="25536" y="2614"/>
                    <a:pt x="25589" y="2631"/>
                  </a:cubicBezTo>
                  <a:cubicBezTo>
                    <a:pt x="25571" y="2552"/>
                    <a:pt x="25686" y="2596"/>
                    <a:pt x="25660" y="2499"/>
                  </a:cubicBezTo>
                  <a:close/>
                  <a:moveTo>
                    <a:pt x="25492" y="2366"/>
                  </a:moveTo>
                  <a:cubicBezTo>
                    <a:pt x="25518" y="2366"/>
                    <a:pt x="25536" y="2375"/>
                    <a:pt x="25554" y="2384"/>
                  </a:cubicBezTo>
                  <a:cubicBezTo>
                    <a:pt x="25562" y="2393"/>
                    <a:pt x="25571" y="2402"/>
                    <a:pt x="25580" y="2411"/>
                  </a:cubicBezTo>
                  <a:cubicBezTo>
                    <a:pt x="25598" y="2437"/>
                    <a:pt x="25615" y="2455"/>
                    <a:pt x="25660" y="2446"/>
                  </a:cubicBezTo>
                  <a:cubicBezTo>
                    <a:pt x="25836" y="2384"/>
                    <a:pt x="25589" y="2234"/>
                    <a:pt x="25492" y="2366"/>
                  </a:cubicBezTo>
                  <a:close/>
                  <a:moveTo>
                    <a:pt x="27787" y="4971"/>
                  </a:moveTo>
                  <a:cubicBezTo>
                    <a:pt x="27867" y="4989"/>
                    <a:pt x="27876" y="4874"/>
                    <a:pt x="27955" y="4892"/>
                  </a:cubicBezTo>
                  <a:cubicBezTo>
                    <a:pt x="27955" y="4918"/>
                    <a:pt x="27955" y="4971"/>
                    <a:pt x="27973" y="4980"/>
                  </a:cubicBezTo>
                  <a:cubicBezTo>
                    <a:pt x="27973" y="4742"/>
                    <a:pt x="27796" y="4697"/>
                    <a:pt x="27787" y="4971"/>
                  </a:cubicBezTo>
                  <a:close/>
                  <a:moveTo>
                    <a:pt x="29050" y="1642"/>
                  </a:moveTo>
                  <a:cubicBezTo>
                    <a:pt x="28997" y="1801"/>
                    <a:pt x="29041" y="2066"/>
                    <a:pt x="29077" y="2181"/>
                  </a:cubicBezTo>
                  <a:cubicBezTo>
                    <a:pt x="29068" y="1916"/>
                    <a:pt x="29138" y="1713"/>
                    <a:pt x="29050" y="1642"/>
                  </a:cubicBezTo>
                  <a:close/>
                  <a:moveTo>
                    <a:pt x="28282" y="539"/>
                  </a:moveTo>
                  <a:cubicBezTo>
                    <a:pt x="28591" y="486"/>
                    <a:pt x="28503" y="583"/>
                    <a:pt x="28706" y="600"/>
                  </a:cubicBezTo>
                  <a:cubicBezTo>
                    <a:pt x="28776" y="539"/>
                    <a:pt x="28918" y="521"/>
                    <a:pt x="28838" y="468"/>
                  </a:cubicBezTo>
                  <a:cubicBezTo>
                    <a:pt x="28679" y="512"/>
                    <a:pt x="28344" y="450"/>
                    <a:pt x="28282" y="539"/>
                  </a:cubicBezTo>
                  <a:close/>
                  <a:moveTo>
                    <a:pt x="24803" y="574"/>
                  </a:moveTo>
                  <a:cubicBezTo>
                    <a:pt x="24856" y="618"/>
                    <a:pt x="25015" y="618"/>
                    <a:pt x="25024" y="556"/>
                  </a:cubicBezTo>
                  <a:cubicBezTo>
                    <a:pt x="24971" y="521"/>
                    <a:pt x="24812" y="512"/>
                    <a:pt x="24803" y="574"/>
                  </a:cubicBezTo>
                  <a:close/>
                  <a:moveTo>
                    <a:pt x="24971" y="1987"/>
                  </a:moveTo>
                  <a:cubicBezTo>
                    <a:pt x="25130" y="2040"/>
                    <a:pt x="25174" y="1978"/>
                    <a:pt x="25333" y="1960"/>
                  </a:cubicBezTo>
                  <a:cubicBezTo>
                    <a:pt x="25280" y="2066"/>
                    <a:pt x="25492" y="1996"/>
                    <a:pt x="25509" y="1996"/>
                  </a:cubicBezTo>
                  <a:cubicBezTo>
                    <a:pt x="25598" y="2004"/>
                    <a:pt x="25607" y="2066"/>
                    <a:pt x="25704" y="2075"/>
                  </a:cubicBezTo>
                  <a:cubicBezTo>
                    <a:pt x="25686" y="1960"/>
                    <a:pt x="25916" y="2031"/>
                    <a:pt x="25960" y="1943"/>
                  </a:cubicBezTo>
                  <a:cubicBezTo>
                    <a:pt x="26022" y="1951"/>
                    <a:pt x="26163" y="1925"/>
                    <a:pt x="26101" y="2004"/>
                  </a:cubicBezTo>
                  <a:cubicBezTo>
                    <a:pt x="25977" y="2013"/>
                    <a:pt x="25951" y="1934"/>
                    <a:pt x="25898" y="2022"/>
                  </a:cubicBezTo>
                  <a:cubicBezTo>
                    <a:pt x="25960" y="2049"/>
                    <a:pt x="26013" y="2066"/>
                    <a:pt x="26083" y="2057"/>
                  </a:cubicBezTo>
                  <a:cubicBezTo>
                    <a:pt x="26119" y="2049"/>
                    <a:pt x="26216" y="2004"/>
                    <a:pt x="26304" y="1978"/>
                  </a:cubicBezTo>
                  <a:cubicBezTo>
                    <a:pt x="26392" y="1951"/>
                    <a:pt x="26472" y="1943"/>
                    <a:pt x="26454" y="2004"/>
                  </a:cubicBezTo>
                  <a:cubicBezTo>
                    <a:pt x="26428" y="2004"/>
                    <a:pt x="26401" y="2031"/>
                    <a:pt x="26437" y="2031"/>
                  </a:cubicBezTo>
                  <a:cubicBezTo>
                    <a:pt x="26481" y="1996"/>
                    <a:pt x="26525" y="2031"/>
                    <a:pt x="26569" y="2049"/>
                  </a:cubicBezTo>
                  <a:cubicBezTo>
                    <a:pt x="26613" y="2075"/>
                    <a:pt x="26657" y="2084"/>
                    <a:pt x="26728" y="2013"/>
                  </a:cubicBezTo>
                  <a:cubicBezTo>
                    <a:pt x="26719" y="1978"/>
                    <a:pt x="26578" y="2004"/>
                    <a:pt x="26595" y="1960"/>
                  </a:cubicBezTo>
                  <a:cubicBezTo>
                    <a:pt x="26799" y="1951"/>
                    <a:pt x="26887" y="2031"/>
                    <a:pt x="27055" y="1943"/>
                  </a:cubicBezTo>
                  <a:cubicBezTo>
                    <a:pt x="27090" y="1943"/>
                    <a:pt x="27063" y="2013"/>
                    <a:pt x="27072" y="2022"/>
                  </a:cubicBezTo>
                  <a:cubicBezTo>
                    <a:pt x="27099" y="2031"/>
                    <a:pt x="27328" y="2013"/>
                    <a:pt x="27346" y="2022"/>
                  </a:cubicBezTo>
                  <a:cubicBezTo>
                    <a:pt x="27346" y="2031"/>
                    <a:pt x="27293" y="2075"/>
                    <a:pt x="27293" y="2075"/>
                  </a:cubicBezTo>
                  <a:cubicBezTo>
                    <a:pt x="27346" y="2084"/>
                    <a:pt x="27443" y="2049"/>
                    <a:pt x="27505" y="2049"/>
                  </a:cubicBezTo>
                  <a:cubicBezTo>
                    <a:pt x="27505" y="2066"/>
                    <a:pt x="27505" y="2084"/>
                    <a:pt x="27496" y="2110"/>
                  </a:cubicBezTo>
                  <a:cubicBezTo>
                    <a:pt x="27470" y="2146"/>
                    <a:pt x="27425" y="2172"/>
                    <a:pt x="27417" y="2216"/>
                  </a:cubicBezTo>
                  <a:cubicBezTo>
                    <a:pt x="27470" y="2252"/>
                    <a:pt x="27505" y="2137"/>
                    <a:pt x="27549" y="2057"/>
                  </a:cubicBezTo>
                  <a:cubicBezTo>
                    <a:pt x="27576" y="2199"/>
                    <a:pt x="27655" y="2004"/>
                    <a:pt x="27682" y="2190"/>
                  </a:cubicBezTo>
                  <a:cubicBezTo>
                    <a:pt x="27682" y="2269"/>
                    <a:pt x="27611" y="2296"/>
                    <a:pt x="27629" y="2393"/>
                  </a:cubicBezTo>
                  <a:cubicBezTo>
                    <a:pt x="27673" y="2393"/>
                    <a:pt x="27673" y="2472"/>
                    <a:pt x="27682" y="2525"/>
                  </a:cubicBezTo>
                  <a:cubicBezTo>
                    <a:pt x="27708" y="2755"/>
                    <a:pt x="27708" y="3073"/>
                    <a:pt x="27673" y="3364"/>
                  </a:cubicBezTo>
                  <a:cubicBezTo>
                    <a:pt x="27708" y="3391"/>
                    <a:pt x="27752" y="3408"/>
                    <a:pt x="27752" y="3523"/>
                  </a:cubicBezTo>
                  <a:cubicBezTo>
                    <a:pt x="27770" y="3982"/>
                    <a:pt x="27787" y="4212"/>
                    <a:pt x="27796" y="4706"/>
                  </a:cubicBezTo>
                  <a:cubicBezTo>
                    <a:pt x="27982" y="4742"/>
                    <a:pt x="27849" y="4380"/>
                    <a:pt x="27849" y="4221"/>
                  </a:cubicBezTo>
                  <a:cubicBezTo>
                    <a:pt x="27858" y="3956"/>
                    <a:pt x="27902" y="3691"/>
                    <a:pt x="27911" y="3444"/>
                  </a:cubicBezTo>
                  <a:cubicBezTo>
                    <a:pt x="27867" y="3452"/>
                    <a:pt x="27840" y="3417"/>
                    <a:pt x="27832" y="3373"/>
                  </a:cubicBezTo>
                  <a:cubicBezTo>
                    <a:pt x="27885" y="2967"/>
                    <a:pt x="27814" y="2781"/>
                    <a:pt x="27787" y="2455"/>
                  </a:cubicBezTo>
                  <a:cubicBezTo>
                    <a:pt x="27840" y="2384"/>
                    <a:pt x="27867" y="2534"/>
                    <a:pt x="27867" y="2358"/>
                  </a:cubicBezTo>
                  <a:cubicBezTo>
                    <a:pt x="27814" y="2340"/>
                    <a:pt x="27805" y="2225"/>
                    <a:pt x="27761" y="2207"/>
                  </a:cubicBezTo>
                  <a:cubicBezTo>
                    <a:pt x="27770" y="2057"/>
                    <a:pt x="27761" y="1916"/>
                    <a:pt x="27761" y="1792"/>
                  </a:cubicBezTo>
                  <a:cubicBezTo>
                    <a:pt x="27602" y="1792"/>
                    <a:pt x="27470" y="1792"/>
                    <a:pt x="27417" y="1757"/>
                  </a:cubicBezTo>
                  <a:cubicBezTo>
                    <a:pt x="27205" y="1801"/>
                    <a:pt x="27037" y="1801"/>
                    <a:pt x="26940" y="1748"/>
                  </a:cubicBezTo>
                  <a:cubicBezTo>
                    <a:pt x="26905" y="1881"/>
                    <a:pt x="26684" y="1801"/>
                    <a:pt x="26578" y="1845"/>
                  </a:cubicBezTo>
                  <a:cubicBezTo>
                    <a:pt x="26613" y="1792"/>
                    <a:pt x="26719" y="1801"/>
                    <a:pt x="26763" y="1748"/>
                  </a:cubicBezTo>
                  <a:cubicBezTo>
                    <a:pt x="26587" y="1792"/>
                    <a:pt x="26551" y="1739"/>
                    <a:pt x="26366" y="1739"/>
                  </a:cubicBezTo>
                  <a:cubicBezTo>
                    <a:pt x="26251" y="1845"/>
                    <a:pt x="26551" y="1748"/>
                    <a:pt x="26507" y="1819"/>
                  </a:cubicBezTo>
                  <a:cubicBezTo>
                    <a:pt x="26437" y="1916"/>
                    <a:pt x="26304" y="1810"/>
                    <a:pt x="26110" y="1837"/>
                  </a:cubicBezTo>
                  <a:cubicBezTo>
                    <a:pt x="26101" y="1872"/>
                    <a:pt x="26083" y="1907"/>
                    <a:pt x="26013" y="1890"/>
                  </a:cubicBezTo>
                  <a:cubicBezTo>
                    <a:pt x="26119" y="1810"/>
                    <a:pt x="26004" y="1872"/>
                    <a:pt x="25898" y="1863"/>
                  </a:cubicBezTo>
                  <a:cubicBezTo>
                    <a:pt x="25721" y="1845"/>
                    <a:pt x="25580" y="1837"/>
                    <a:pt x="25509" y="1907"/>
                  </a:cubicBezTo>
                  <a:cubicBezTo>
                    <a:pt x="25509" y="1863"/>
                    <a:pt x="25527" y="1828"/>
                    <a:pt x="25562" y="1801"/>
                  </a:cubicBezTo>
                  <a:cubicBezTo>
                    <a:pt x="25395" y="1775"/>
                    <a:pt x="25412" y="1854"/>
                    <a:pt x="25333" y="1881"/>
                  </a:cubicBezTo>
                  <a:cubicBezTo>
                    <a:pt x="25050" y="1854"/>
                    <a:pt x="24785" y="1863"/>
                    <a:pt x="24715" y="1792"/>
                  </a:cubicBezTo>
                  <a:cubicBezTo>
                    <a:pt x="24724" y="1757"/>
                    <a:pt x="24803" y="1731"/>
                    <a:pt x="24724" y="1713"/>
                  </a:cubicBezTo>
                  <a:cubicBezTo>
                    <a:pt x="24653" y="1739"/>
                    <a:pt x="24653" y="1810"/>
                    <a:pt x="24582" y="1845"/>
                  </a:cubicBezTo>
                  <a:cubicBezTo>
                    <a:pt x="24467" y="1837"/>
                    <a:pt x="24379" y="1731"/>
                    <a:pt x="24317" y="1837"/>
                  </a:cubicBezTo>
                  <a:cubicBezTo>
                    <a:pt x="24512" y="1881"/>
                    <a:pt x="24662" y="1819"/>
                    <a:pt x="24715" y="1898"/>
                  </a:cubicBezTo>
                  <a:cubicBezTo>
                    <a:pt x="24644" y="1925"/>
                    <a:pt x="24512" y="1934"/>
                    <a:pt x="24406" y="1943"/>
                  </a:cubicBezTo>
                  <a:cubicBezTo>
                    <a:pt x="24211" y="1969"/>
                    <a:pt x="24335" y="1934"/>
                    <a:pt x="24185" y="1916"/>
                  </a:cubicBezTo>
                  <a:cubicBezTo>
                    <a:pt x="23955" y="2093"/>
                    <a:pt x="24988" y="2057"/>
                    <a:pt x="24971" y="1987"/>
                  </a:cubicBezTo>
                  <a:close/>
                  <a:moveTo>
                    <a:pt x="22887" y="2084"/>
                  </a:moveTo>
                  <a:cubicBezTo>
                    <a:pt x="22922" y="1996"/>
                    <a:pt x="22728" y="1987"/>
                    <a:pt x="22666" y="2031"/>
                  </a:cubicBezTo>
                  <a:cubicBezTo>
                    <a:pt x="22631" y="2119"/>
                    <a:pt x="22816" y="2128"/>
                    <a:pt x="22887" y="2084"/>
                  </a:cubicBezTo>
                  <a:close/>
                  <a:moveTo>
                    <a:pt x="21536" y="2622"/>
                  </a:moveTo>
                  <a:cubicBezTo>
                    <a:pt x="21668" y="2622"/>
                    <a:pt x="21827" y="2605"/>
                    <a:pt x="21889" y="2649"/>
                  </a:cubicBezTo>
                  <a:cubicBezTo>
                    <a:pt x="21863" y="2605"/>
                    <a:pt x="21730" y="2481"/>
                    <a:pt x="21668" y="2543"/>
                  </a:cubicBezTo>
                  <a:cubicBezTo>
                    <a:pt x="21695" y="2543"/>
                    <a:pt x="21721" y="2543"/>
                    <a:pt x="21713" y="2569"/>
                  </a:cubicBezTo>
                  <a:cubicBezTo>
                    <a:pt x="21633" y="2569"/>
                    <a:pt x="21562" y="2587"/>
                    <a:pt x="21536" y="2622"/>
                  </a:cubicBezTo>
                  <a:close/>
                  <a:moveTo>
                    <a:pt x="21236" y="2349"/>
                  </a:moveTo>
                  <a:cubicBezTo>
                    <a:pt x="21306" y="2393"/>
                    <a:pt x="21465" y="2375"/>
                    <a:pt x="21501" y="2322"/>
                  </a:cubicBezTo>
                  <a:cubicBezTo>
                    <a:pt x="21430" y="2278"/>
                    <a:pt x="21271" y="2296"/>
                    <a:pt x="21236" y="2349"/>
                  </a:cubicBezTo>
                  <a:close/>
                  <a:moveTo>
                    <a:pt x="21103" y="2216"/>
                  </a:moveTo>
                  <a:cubicBezTo>
                    <a:pt x="21094" y="2322"/>
                    <a:pt x="21218" y="2287"/>
                    <a:pt x="21324" y="2269"/>
                  </a:cubicBezTo>
                  <a:cubicBezTo>
                    <a:pt x="21377" y="2181"/>
                    <a:pt x="21192" y="2225"/>
                    <a:pt x="21103" y="2216"/>
                  </a:cubicBezTo>
                  <a:close/>
                  <a:moveTo>
                    <a:pt x="21024" y="706"/>
                  </a:moveTo>
                  <a:cubicBezTo>
                    <a:pt x="21156" y="777"/>
                    <a:pt x="21245" y="653"/>
                    <a:pt x="21342" y="627"/>
                  </a:cubicBezTo>
                  <a:cubicBezTo>
                    <a:pt x="21183" y="618"/>
                    <a:pt x="21077" y="645"/>
                    <a:pt x="21024" y="706"/>
                  </a:cubicBezTo>
                  <a:close/>
                  <a:moveTo>
                    <a:pt x="20944" y="539"/>
                  </a:moveTo>
                  <a:cubicBezTo>
                    <a:pt x="20971" y="459"/>
                    <a:pt x="20856" y="459"/>
                    <a:pt x="20724" y="459"/>
                  </a:cubicBezTo>
                  <a:cubicBezTo>
                    <a:pt x="20706" y="539"/>
                    <a:pt x="20821" y="547"/>
                    <a:pt x="20944" y="539"/>
                  </a:cubicBezTo>
                  <a:close/>
                  <a:moveTo>
                    <a:pt x="20317" y="689"/>
                  </a:moveTo>
                  <a:cubicBezTo>
                    <a:pt x="20432" y="698"/>
                    <a:pt x="20529" y="698"/>
                    <a:pt x="20538" y="645"/>
                  </a:cubicBezTo>
                  <a:cubicBezTo>
                    <a:pt x="20476" y="600"/>
                    <a:pt x="20291" y="600"/>
                    <a:pt x="20317" y="689"/>
                  </a:cubicBezTo>
                  <a:close/>
                  <a:moveTo>
                    <a:pt x="19788" y="1978"/>
                  </a:moveTo>
                  <a:cubicBezTo>
                    <a:pt x="19955" y="2022"/>
                    <a:pt x="19876" y="1907"/>
                    <a:pt x="20008" y="1934"/>
                  </a:cubicBezTo>
                  <a:cubicBezTo>
                    <a:pt x="20097" y="1951"/>
                    <a:pt x="20450" y="2057"/>
                    <a:pt x="20494" y="1943"/>
                  </a:cubicBezTo>
                  <a:cubicBezTo>
                    <a:pt x="20335" y="1916"/>
                    <a:pt x="20159" y="1978"/>
                    <a:pt x="20097" y="1907"/>
                  </a:cubicBezTo>
                  <a:cubicBezTo>
                    <a:pt x="20106" y="1916"/>
                    <a:pt x="20238" y="1890"/>
                    <a:pt x="20141" y="1881"/>
                  </a:cubicBezTo>
                  <a:cubicBezTo>
                    <a:pt x="20070" y="1943"/>
                    <a:pt x="19744" y="1845"/>
                    <a:pt x="19788" y="1978"/>
                  </a:cubicBezTo>
                  <a:close/>
                  <a:moveTo>
                    <a:pt x="19744" y="680"/>
                  </a:moveTo>
                  <a:cubicBezTo>
                    <a:pt x="19867" y="662"/>
                    <a:pt x="19858" y="724"/>
                    <a:pt x="19964" y="706"/>
                  </a:cubicBezTo>
                  <a:cubicBezTo>
                    <a:pt x="19964" y="662"/>
                    <a:pt x="19955" y="627"/>
                    <a:pt x="19920" y="600"/>
                  </a:cubicBezTo>
                  <a:cubicBezTo>
                    <a:pt x="19814" y="600"/>
                    <a:pt x="19779" y="645"/>
                    <a:pt x="19744" y="680"/>
                  </a:cubicBezTo>
                  <a:close/>
                  <a:moveTo>
                    <a:pt x="18410" y="2040"/>
                  </a:moveTo>
                  <a:cubicBezTo>
                    <a:pt x="18631" y="1978"/>
                    <a:pt x="18763" y="2110"/>
                    <a:pt x="18852" y="2022"/>
                  </a:cubicBezTo>
                  <a:cubicBezTo>
                    <a:pt x="18719" y="1987"/>
                    <a:pt x="18719" y="1890"/>
                    <a:pt x="18543" y="1881"/>
                  </a:cubicBezTo>
                  <a:cubicBezTo>
                    <a:pt x="18490" y="1916"/>
                    <a:pt x="18490" y="1951"/>
                    <a:pt x="18543" y="1987"/>
                  </a:cubicBezTo>
                  <a:cubicBezTo>
                    <a:pt x="18463" y="1987"/>
                    <a:pt x="18428" y="2004"/>
                    <a:pt x="18410" y="2040"/>
                  </a:cubicBezTo>
                  <a:close/>
                  <a:moveTo>
                    <a:pt x="17969" y="1845"/>
                  </a:moveTo>
                  <a:cubicBezTo>
                    <a:pt x="18092" y="1854"/>
                    <a:pt x="18119" y="1810"/>
                    <a:pt x="18110" y="1739"/>
                  </a:cubicBezTo>
                  <a:cubicBezTo>
                    <a:pt x="17986" y="1739"/>
                    <a:pt x="17889" y="1801"/>
                    <a:pt x="17969" y="1845"/>
                  </a:cubicBezTo>
                  <a:close/>
                  <a:moveTo>
                    <a:pt x="15532" y="1784"/>
                  </a:moveTo>
                  <a:cubicBezTo>
                    <a:pt x="15567" y="1784"/>
                    <a:pt x="15585" y="1801"/>
                    <a:pt x="15576" y="1837"/>
                  </a:cubicBezTo>
                  <a:cubicBezTo>
                    <a:pt x="15699" y="1863"/>
                    <a:pt x="15885" y="1792"/>
                    <a:pt x="15885" y="1837"/>
                  </a:cubicBezTo>
                  <a:cubicBezTo>
                    <a:pt x="15876" y="1898"/>
                    <a:pt x="15691" y="1845"/>
                    <a:pt x="15708" y="1916"/>
                  </a:cubicBezTo>
                  <a:cubicBezTo>
                    <a:pt x="15867" y="1969"/>
                    <a:pt x="15867" y="1907"/>
                    <a:pt x="16017" y="1898"/>
                  </a:cubicBezTo>
                  <a:cubicBezTo>
                    <a:pt x="15956" y="1810"/>
                    <a:pt x="16035" y="1792"/>
                    <a:pt x="15982" y="1739"/>
                  </a:cubicBezTo>
                  <a:cubicBezTo>
                    <a:pt x="15814" y="1775"/>
                    <a:pt x="15647" y="1775"/>
                    <a:pt x="15532" y="1784"/>
                  </a:cubicBezTo>
                  <a:close/>
                  <a:moveTo>
                    <a:pt x="12865" y="1951"/>
                  </a:moveTo>
                  <a:cubicBezTo>
                    <a:pt x="12953" y="1943"/>
                    <a:pt x="12962" y="1978"/>
                    <a:pt x="13042" y="1978"/>
                  </a:cubicBezTo>
                  <a:cubicBezTo>
                    <a:pt x="13006" y="1907"/>
                    <a:pt x="13104" y="1907"/>
                    <a:pt x="13095" y="1845"/>
                  </a:cubicBezTo>
                  <a:cubicBezTo>
                    <a:pt x="12962" y="1845"/>
                    <a:pt x="12927" y="1907"/>
                    <a:pt x="12865" y="1951"/>
                  </a:cubicBezTo>
                  <a:close/>
                  <a:moveTo>
                    <a:pt x="12247" y="1943"/>
                  </a:moveTo>
                  <a:cubicBezTo>
                    <a:pt x="12344" y="1960"/>
                    <a:pt x="12415" y="2031"/>
                    <a:pt x="12512" y="1996"/>
                  </a:cubicBezTo>
                  <a:cubicBezTo>
                    <a:pt x="12512" y="1960"/>
                    <a:pt x="12494" y="1943"/>
                    <a:pt x="12468" y="1916"/>
                  </a:cubicBezTo>
                  <a:cubicBezTo>
                    <a:pt x="12627" y="1837"/>
                    <a:pt x="12742" y="1978"/>
                    <a:pt x="12821" y="1925"/>
                  </a:cubicBezTo>
                  <a:cubicBezTo>
                    <a:pt x="12777" y="1845"/>
                    <a:pt x="12538" y="1872"/>
                    <a:pt x="12424" y="1837"/>
                  </a:cubicBezTo>
                  <a:cubicBezTo>
                    <a:pt x="12415" y="1872"/>
                    <a:pt x="12441" y="1934"/>
                    <a:pt x="12379" y="1943"/>
                  </a:cubicBezTo>
                  <a:cubicBezTo>
                    <a:pt x="12371" y="1890"/>
                    <a:pt x="12229" y="1925"/>
                    <a:pt x="12203" y="1881"/>
                  </a:cubicBezTo>
                  <a:cubicBezTo>
                    <a:pt x="11920" y="1960"/>
                    <a:pt x="12097" y="1907"/>
                    <a:pt x="12247" y="1943"/>
                  </a:cubicBezTo>
                  <a:close/>
                  <a:moveTo>
                    <a:pt x="6455" y="177"/>
                  </a:moveTo>
                  <a:cubicBezTo>
                    <a:pt x="6640" y="177"/>
                    <a:pt x="6693" y="230"/>
                    <a:pt x="6808" y="159"/>
                  </a:cubicBezTo>
                  <a:cubicBezTo>
                    <a:pt x="6755" y="150"/>
                    <a:pt x="6781" y="124"/>
                    <a:pt x="6808" y="106"/>
                  </a:cubicBezTo>
                  <a:cubicBezTo>
                    <a:pt x="6658" y="141"/>
                    <a:pt x="6516" y="18"/>
                    <a:pt x="6455" y="177"/>
                  </a:cubicBezTo>
                  <a:close/>
                  <a:moveTo>
                    <a:pt x="6366" y="230"/>
                  </a:moveTo>
                  <a:cubicBezTo>
                    <a:pt x="6366" y="256"/>
                    <a:pt x="6437" y="265"/>
                    <a:pt x="6455" y="230"/>
                  </a:cubicBezTo>
                  <a:cubicBezTo>
                    <a:pt x="6358" y="203"/>
                    <a:pt x="6366" y="124"/>
                    <a:pt x="6234" y="124"/>
                  </a:cubicBezTo>
                  <a:cubicBezTo>
                    <a:pt x="6190" y="203"/>
                    <a:pt x="6349" y="177"/>
                    <a:pt x="6366" y="230"/>
                  </a:cubicBezTo>
                  <a:close/>
                  <a:moveTo>
                    <a:pt x="5748" y="168"/>
                  </a:moveTo>
                  <a:cubicBezTo>
                    <a:pt x="5801" y="203"/>
                    <a:pt x="6013" y="194"/>
                    <a:pt x="6013" y="115"/>
                  </a:cubicBezTo>
                  <a:cubicBezTo>
                    <a:pt x="5890" y="159"/>
                    <a:pt x="5810" y="71"/>
                    <a:pt x="5748" y="168"/>
                  </a:cubicBezTo>
                  <a:close/>
                  <a:moveTo>
                    <a:pt x="4874" y="1077"/>
                  </a:moveTo>
                  <a:cubicBezTo>
                    <a:pt x="4980" y="1060"/>
                    <a:pt x="5121" y="1060"/>
                    <a:pt x="5183" y="1007"/>
                  </a:cubicBezTo>
                  <a:cubicBezTo>
                    <a:pt x="4998" y="971"/>
                    <a:pt x="4954" y="998"/>
                    <a:pt x="4874" y="1077"/>
                  </a:cubicBezTo>
                  <a:close/>
                  <a:moveTo>
                    <a:pt x="4680" y="177"/>
                  </a:moveTo>
                  <a:cubicBezTo>
                    <a:pt x="4848" y="194"/>
                    <a:pt x="4883" y="212"/>
                    <a:pt x="4945" y="124"/>
                  </a:cubicBezTo>
                  <a:cubicBezTo>
                    <a:pt x="4856" y="71"/>
                    <a:pt x="4706" y="115"/>
                    <a:pt x="4680" y="177"/>
                  </a:cubicBezTo>
                  <a:close/>
                  <a:moveTo>
                    <a:pt x="998" y="1086"/>
                  </a:moveTo>
                  <a:cubicBezTo>
                    <a:pt x="1130" y="1068"/>
                    <a:pt x="1245" y="1060"/>
                    <a:pt x="1280" y="1024"/>
                  </a:cubicBezTo>
                  <a:cubicBezTo>
                    <a:pt x="1236" y="989"/>
                    <a:pt x="1183" y="962"/>
                    <a:pt x="1095" y="954"/>
                  </a:cubicBezTo>
                  <a:cubicBezTo>
                    <a:pt x="1254" y="1042"/>
                    <a:pt x="1016" y="1042"/>
                    <a:pt x="998" y="1086"/>
                  </a:cubicBezTo>
                  <a:close/>
                  <a:moveTo>
                    <a:pt x="759" y="1201"/>
                  </a:moveTo>
                  <a:cubicBezTo>
                    <a:pt x="768" y="1192"/>
                    <a:pt x="795" y="1166"/>
                    <a:pt x="821" y="1139"/>
                  </a:cubicBezTo>
                  <a:cubicBezTo>
                    <a:pt x="821" y="1130"/>
                    <a:pt x="830" y="1121"/>
                    <a:pt x="830" y="1113"/>
                  </a:cubicBezTo>
                  <a:cubicBezTo>
                    <a:pt x="830" y="1104"/>
                    <a:pt x="848" y="1113"/>
                    <a:pt x="857" y="1104"/>
                  </a:cubicBezTo>
                  <a:cubicBezTo>
                    <a:pt x="874" y="1104"/>
                    <a:pt x="883" y="1095"/>
                    <a:pt x="874" y="1077"/>
                  </a:cubicBezTo>
                  <a:cubicBezTo>
                    <a:pt x="645" y="1007"/>
                    <a:pt x="989" y="1051"/>
                    <a:pt x="1042" y="1015"/>
                  </a:cubicBezTo>
                  <a:cubicBezTo>
                    <a:pt x="963" y="954"/>
                    <a:pt x="865" y="962"/>
                    <a:pt x="786" y="989"/>
                  </a:cubicBezTo>
                  <a:cubicBezTo>
                    <a:pt x="671" y="971"/>
                    <a:pt x="742" y="1166"/>
                    <a:pt x="759" y="1201"/>
                  </a:cubicBezTo>
                  <a:close/>
                  <a:moveTo>
                    <a:pt x="344" y="3391"/>
                  </a:moveTo>
                  <a:cubicBezTo>
                    <a:pt x="353" y="3355"/>
                    <a:pt x="344" y="3249"/>
                    <a:pt x="327" y="3152"/>
                  </a:cubicBezTo>
                  <a:cubicBezTo>
                    <a:pt x="309" y="3064"/>
                    <a:pt x="283" y="2976"/>
                    <a:pt x="247" y="2958"/>
                  </a:cubicBezTo>
                  <a:cubicBezTo>
                    <a:pt x="318" y="3135"/>
                    <a:pt x="256" y="3258"/>
                    <a:pt x="344" y="3391"/>
                  </a:cubicBezTo>
                  <a:close/>
                  <a:moveTo>
                    <a:pt x="1369" y="5651"/>
                  </a:moveTo>
                  <a:cubicBezTo>
                    <a:pt x="1316" y="5651"/>
                    <a:pt x="1263" y="5607"/>
                    <a:pt x="1201" y="5510"/>
                  </a:cubicBezTo>
                  <a:cubicBezTo>
                    <a:pt x="1157" y="5510"/>
                    <a:pt x="1139" y="5536"/>
                    <a:pt x="1148" y="5580"/>
                  </a:cubicBezTo>
                  <a:cubicBezTo>
                    <a:pt x="1148" y="5625"/>
                    <a:pt x="1174" y="5686"/>
                    <a:pt x="1201" y="5739"/>
                  </a:cubicBezTo>
                  <a:cubicBezTo>
                    <a:pt x="1236" y="5713"/>
                    <a:pt x="1289" y="5766"/>
                    <a:pt x="1369" y="5889"/>
                  </a:cubicBezTo>
                  <a:cubicBezTo>
                    <a:pt x="1457" y="5872"/>
                    <a:pt x="1413" y="5766"/>
                    <a:pt x="1369" y="5651"/>
                  </a:cubicBezTo>
                  <a:close/>
                  <a:moveTo>
                    <a:pt x="1598" y="6207"/>
                  </a:moveTo>
                  <a:cubicBezTo>
                    <a:pt x="1625" y="6172"/>
                    <a:pt x="1625" y="6137"/>
                    <a:pt x="1634" y="6101"/>
                  </a:cubicBezTo>
                  <a:cubicBezTo>
                    <a:pt x="1634" y="6066"/>
                    <a:pt x="1625" y="6013"/>
                    <a:pt x="1625" y="5969"/>
                  </a:cubicBezTo>
                  <a:cubicBezTo>
                    <a:pt x="1598" y="6004"/>
                    <a:pt x="1545" y="6013"/>
                    <a:pt x="1519" y="6040"/>
                  </a:cubicBezTo>
                  <a:cubicBezTo>
                    <a:pt x="1510" y="6048"/>
                    <a:pt x="1510" y="6075"/>
                    <a:pt x="1519" y="6101"/>
                  </a:cubicBezTo>
                  <a:cubicBezTo>
                    <a:pt x="1528" y="6110"/>
                    <a:pt x="1536" y="6137"/>
                    <a:pt x="1554" y="6154"/>
                  </a:cubicBezTo>
                  <a:cubicBezTo>
                    <a:pt x="1563" y="6163"/>
                    <a:pt x="1581" y="6181"/>
                    <a:pt x="1598" y="6207"/>
                  </a:cubicBezTo>
                  <a:close/>
                  <a:moveTo>
                    <a:pt x="2022" y="5881"/>
                  </a:moveTo>
                  <a:cubicBezTo>
                    <a:pt x="1960" y="5828"/>
                    <a:pt x="1846" y="5695"/>
                    <a:pt x="1766" y="5580"/>
                  </a:cubicBezTo>
                  <a:cubicBezTo>
                    <a:pt x="1678" y="5466"/>
                    <a:pt x="1589" y="5369"/>
                    <a:pt x="1519" y="5360"/>
                  </a:cubicBezTo>
                  <a:cubicBezTo>
                    <a:pt x="1545" y="5466"/>
                    <a:pt x="1572" y="5413"/>
                    <a:pt x="1642" y="5501"/>
                  </a:cubicBezTo>
                  <a:cubicBezTo>
                    <a:pt x="1704" y="5572"/>
                    <a:pt x="1784" y="5704"/>
                    <a:pt x="1854" y="5792"/>
                  </a:cubicBezTo>
                  <a:cubicBezTo>
                    <a:pt x="1872" y="5819"/>
                    <a:pt x="1890" y="5836"/>
                    <a:pt x="1907" y="5854"/>
                  </a:cubicBezTo>
                  <a:cubicBezTo>
                    <a:pt x="1925" y="5863"/>
                    <a:pt x="1943" y="5881"/>
                    <a:pt x="1951" y="5889"/>
                  </a:cubicBezTo>
                  <a:cubicBezTo>
                    <a:pt x="1978" y="5907"/>
                    <a:pt x="2004" y="5907"/>
                    <a:pt x="2022" y="5881"/>
                  </a:cubicBezTo>
                  <a:close/>
                  <a:moveTo>
                    <a:pt x="3029" y="7223"/>
                  </a:moveTo>
                  <a:cubicBezTo>
                    <a:pt x="3117" y="7267"/>
                    <a:pt x="3214" y="7346"/>
                    <a:pt x="3276" y="7302"/>
                  </a:cubicBezTo>
                  <a:cubicBezTo>
                    <a:pt x="3161" y="7232"/>
                    <a:pt x="3214" y="7196"/>
                    <a:pt x="3117" y="7126"/>
                  </a:cubicBezTo>
                  <a:close/>
                  <a:moveTo>
                    <a:pt x="2737" y="7179"/>
                  </a:moveTo>
                  <a:cubicBezTo>
                    <a:pt x="2658" y="7099"/>
                    <a:pt x="2596" y="7055"/>
                    <a:pt x="2534" y="7029"/>
                  </a:cubicBezTo>
                  <a:cubicBezTo>
                    <a:pt x="2464" y="7046"/>
                    <a:pt x="2455" y="7196"/>
                    <a:pt x="2534" y="7170"/>
                  </a:cubicBezTo>
                  <a:cubicBezTo>
                    <a:pt x="2472" y="7073"/>
                    <a:pt x="2684" y="7161"/>
                    <a:pt x="2737" y="7179"/>
                  </a:cubicBezTo>
                  <a:close/>
                  <a:moveTo>
                    <a:pt x="3267" y="7744"/>
                  </a:moveTo>
                  <a:cubicBezTo>
                    <a:pt x="3161" y="7691"/>
                    <a:pt x="2985" y="7444"/>
                    <a:pt x="2940" y="7541"/>
                  </a:cubicBezTo>
                  <a:cubicBezTo>
                    <a:pt x="3046" y="7602"/>
                    <a:pt x="3223" y="7850"/>
                    <a:pt x="3267" y="7744"/>
                  </a:cubicBezTo>
                  <a:close/>
                  <a:moveTo>
                    <a:pt x="3285" y="7726"/>
                  </a:moveTo>
                  <a:cubicBezTo>
                    <a:pt x="3347" y="7629"/>
                    <a:pt x="2993" y="7452"/>
                    <a:pt x="2879" y="7311"/>
                  </a:cubicBezTo>
                  <a:cubicBezTo>
                    <a:pt x="2843" y="7346"/>
                    <a:pt x="2746" y="7214"/>
                    <a:pt x="2720" y="7267"/>
                  </a:cubicBezTo>
                  <a:cubicBezTo>
                    <a:pt x="2976" y="7488"/>
                    <a:pt x="3064" y="7479"/>
                    <a:pt x="3285" y="7726"/>
                  </a:cubicBezTo>
                  <a:close/>
                  <a:moveTo>
                    <a:pt x="27372" y="1996"/>
                  </a:moveTo>
                  <a:cubicBezTo>
                    <a:pt x="27443" y="1943"/>
                    <a:pt x="27540" y="1907"/>
                    <a:pt x="27655" y="1898"/>
                  </a:cubicBezTo>
                  <a:cubicBezTo>
                    <a:pt x="27655" y="1916"/>
                    <a:pt x="27655" y="1934"/>
                    <a:pt x="27655" y="1960"/>
                  </a:cubicBezTo>
                  <a:cubicBezTo>
                    <a:pt x="27637" y="1969"/>
                    <a:pt x="27620" y="1960"/>
                    <a:pt x="27611" y="1943"/>
                  </a:cubicBezTo>
                  <a:cubicBezTo>
                    <a:pt x="27584" y="1943"/>
                    <a:pt x="27567" y="1951"/>
                    <a:pt x="27540" y="1951"/>
                  </a:cubicBezTo>
                  <a:cubicBezTo>
                    <a:pt x="27505" y="1969"/>
                    <a:pt x="27531" y="1969"/>
                    <a:pt x="27549" y="1978"/>
                  </a:cubicBezTo>
                  <a:cubicBezTo>
                    <a:pt x="27505" y="2013"/>
                    <a:pt x="27434" y="1996"/>
                    <a:pt x="27372" y="1996"/>
                  </a:cubicBezTo>
                  <a:close/>
                  <a:moveTo>
                    <a:pt x="16750" y="21598"/>
                  </a:moveTo>
                  <a:cubicBezTo>
                    <a:pt x="16697" y="21677"/>
                    <a:pt x="16582" y="21580"/>
                    <a:pt x="16494" y="21536"/>
                  </a:cubicBezTo>
                  <a:cubicBezTo>
                    <a:pt x="16556" y="21483"/>
                    <a:pt x="16671" y="21562"/>
                    <a:pt x="16750" y="21598"/>
                  </a:cubicBezTo>
                  <a:close/>
                  <a:moveTo>
                    <a:pt x="11488" y="2031"/>
                  </a:moveTo>
                  <a:cubicBezTo>
                    <a:pt x="11382" y="2084"/>
                    <a:pt x="11011" y="2110"/>
                    <a:pt x="10870" y="2049"/>
                  </a:cubicBezTo>
                  <a:cubicBezTo>
                    <a:pt x="10861" y="1943"/>
                    <a:pt x="10931" y="2049"/>
                    <a:pt x="11002" y="2049"/>
                  </a:cubicBezTo>
                  <a:cubicBezTo>
                    <a:pt x="11126" y="1996"/>
                    <a:pt x="11355" y="2031"/>
                    <a:pt x="11488" y="2031"/>
                  </a:cubicBezTo>
                  <a:close/>
                  <a:moveTo>
                    <a:pt x="5236" y="1934"/>
                  </a:moveTo>
                  <a:cubicBezTo>
                    <a:pt x="5104" y="1960"/>
                    <a:pt x="4927" y="1943"/>
                    <a:pt x="4662" y="1951"/>
                  </a:cubicBezTo>
                  <a:cubicBezTo>
                    <a:pt x="4821" y="1916"/>
                    <a:pt x="5095" y="1898"/>
                    <a:pt x="5236" y="1934"/>
                  </a:cubicBezTo>
                  <a:close/>
                  <a:moveTo>
                    <a:pt x="12441" y="21633"/>
                  </a:moveTo>
                  <a:cubicBezTo>
                    <a:pt x="12371" y="21677"/>
                    <a:pt x="12256" y="21633"/>
                    <a:pt x="12123" y="21553"/>
                  </a:cubicBezTo>
                  <a:cubicBezTo>
                    <a:pt x="12000" y="21465"/>
                    <a:pt x="11867" y="21350"/>
                    <a:pt x="11779" y="21271"/>
                  </a:cubicBezTo>
                  <a:cubicBezTo>
                    <a:pt x="11647" y="21165"/>
                    <a:pt x="11399" y="20997"/>
                    <a:pt x="11452" y="20909"/>
                  </a:cubicBezTo>
                  <a:cubicBezTo>
                    <a:pt x="11576" y="21077"/>
                    <a:pt x="11761" y="21244"/>
                    <a:pt x="11947" y="21359"/>
                  </a:cubicBezTo>
                  <a:cubicBezTo>
                    <a:pt x="12132" y="21483"/>
                    <a:pt x="12309" y="21571"/>
                    <a:pt x="12441" y="21633"/>
                  </a:cubicBezTo>
                  <a:close/>
                  <a:moveTo>
                    <a:pt x="17845" y="22613"/>
                  </a:moveTo>
                  <a:cubicBezTo>
                    <a:pt x="17774" y="22587"/>
                    <a:pt x="17748" y="22613"/>
                    <a:pt x="17669" y="22587"/>
                  </a:cubicBezTo>
                  <a:cubicBezTo>
                    <a:pt x="17651" y="22507"/>
                    <a:pt x="17642" y="22436"/>
                    <a:pt x="17660" y="22357"/>
                  </a:cubicBezTo>
                  <a:cubicBezTo>
                    <a:pt x="17774" y="22428"/>
                    <a:pt x="17872" y="22507"/>
                    <a:pt x="17845" y="22613"/>
                  </a:cubicBezTo>
                  <a:close/>
                  <a:moveTo>
                    <a:pt x="13360" y="22101"/>
                  </a:moveTo>
                  <a:cubicBezTo>
                    <a:pt x="13227" y="22119"/>
                    <a:pt x="12945" y="21960"/>
                    <a:pt x="12733" y="21889"/>
                  </a:cubicBezTo>
                  <a:cubicBezTo>
                    <a:pt x="12909" y="21889"/>
                    <a:pt x="13183" y="22048"/>
                    <a:pt x="13360" y="22101"/>
                  </a:cubicBezTo>
                  <a:close/>
                  <a:moveTo>
                    <a:pt x="10357" y="18490"/>
                  </a:moveTo>
                  <a:cubicBezTo>
                    <a:pt x="10402" y="18781"/>
                    <a:pt x="10490" y="19125"/>
                    <a:pt x="10569" y="19364"/>
                  </a:cubicBezTo>
                  <a:cubicBezTo>
                    <a:pt x="10428" y="19134"/>
                    <a:pt x="10375" y="18905"/>
                    <a:pt x="10340" y="18648"/>
                  </a:cubicBezTo>
                  <a:cubicBezTo>
                    <a:pt x="10313" y="18392"/>
                    <a:pt x="10296" y="18119"/>
                    <a:pt x="10252" y="17792"/>
                  </a:cubicBezTo>
                  <a:cubicBezTo>
                    <a:pt x="10269" y="17739"/>
                    <a:pt x="10287" y="17863"/>
                    <a:pt x="10304" y="18022"/>
                  </a:cubicBezTo>
                  <a:cubicBezTo>
                    <a:pt x="10322" y="18180"/>
                    <a:pt x="10340" y="18384"/>
                    <a:pt x="10357" y="18490"/>
                  </a:cubicBezTo>
                  <a:close/>
                  <a:moveTo>
                    <a:pt x="18057" y="22825"/>
                  </a:moveTo>
                  <a:lnTo>
                    <a:pt x="17633" y="22684"/>
                  </a:lnTo>
                  <a:cubicBezTo>
                    <a:pt x="17722" y="22692"/>
                    <a:pt x="18075" y="22710"/>
                    <a:pt x="18057" y="22825"/>
                  </a:cubicBezTo>
                  <a:close/>
                  <a:moveTo>
                    <a:pt x="19258" y="23152"/>
                  </a:moveTo>
                  <a:cubicBezTo>
                    <a:pt x="19178" y="23187"/>
                    <a:pt x="19099" y="23143"/>
                    <a:pt x="18993" y="23090"/>
                  </a:cubicBezTo>
                  <a:cubicBezTo>
                    <a:pt x="19081" y="23046"/>
                    <a:pt x="19161" y="23090"/>
                    <a:pt x="19258" y="23152"/>
                  </a:cubicBezTo>
                  <a:close/>
                  <a:moveTo>
                    <a:pt x="18569" y="22975"/>
                  </a:moveTo>
                  <a:cubicBezTo>
                    <a:pt x="18384" y="22966"/>
                    <a:pt x="18304" y="22887"/>
                    <a:pt x="18154" y="22807"/>
                  </a:cubicBezTo>
                  <a:cubicBezTo>
                    <a:pt x="18242" y="22781"/>
                    <a:pt x="18366" y="22816"/>
                    <a:pt x="18516" y="22869"/>
                  </a:cubicBezTo>
                  <a:cubicBezTo>
                    <a:pt x="18490" y="22913"/>
                    <a:pt x="18516" y="22940"/>
                    <a:pt x="18569" y="22975"/>
                  </a:cubicBezTo>
                  <a:close/>
                  <a:moveTo>
                    <a:pt x="14781" y="21068"/>
                  </a:moveTo>
                  <a:cubicBezTo>
                    <a:pt x="14613" y="20980"/>
                    <a:pt x="14596" y="21068"/>
                    <a:pt x="14463" y="21024"/>
                  </a:cubicBezTo>
                  <a:cubicBezTo>
                    <a:pt x="14419" y="20838"/>
                    <a:pt x="14190" y="20944"/>
                    <a:pt x="14092" y="20865"/>
                  </a:cubicBezTo>
                  <a:cubicBezTo>
                    <a:pt x="14128" y="20856"/>
                    <a:pt x="14154" y="20838"/>
                    <a:pt x="14163" y="20803"/>
                  </a:cubicBezTo>
                  <a:cubicBezTo>
                    <a:pt x="14243" y="20847"/>
                    <a:pt x="14454" y="20874"/>
                    <a:pt x="14446" y="20935"/>
                  </a:cubicBezTo>
                  <a:cubicBezTo>
                    <a:pt x="14552" y="20944"/>
                    <a:pt x="14834" y="20944"/>
                    <a:pt x="14781" y="21068"/>
                  </a:cubicBezTo>
                  <a:close/>
                  <a:moveTo>
                    <a:pt x="26887" y="9209"/>
                  </a:moveTo>
                  <a:cubicBezTo>
                    <a:pt x="26860" y="8918"/>
                    <a:pt x="26878" y="8627"/>
                    <a:pt x="26896" y="8274"/>
                  </a:cubicBezTo>
                  <a:cubicBezTo>
                    <a:pt x="26940" y="8512"/>
                    <a:pt x="26949" y="8803"/>
                    <a:pt x="26940" y="9112"/>
                  </a:cubicBezTo>
                  <a:cubicBezTo>
                    <a:pt x="26949" y="9192"/>
                    <a:pt x="26922" y="9201"/>
                    <a:pt x="26887" y="9209"/>
                  </a:cubicBezTo>
                  <a:close/>
                  <a:moveTo>
                    <a:pt x="16750" y="106"/>
                  </a:moveTo>
                  <a:lnTo>
                    <a:pt x="17059" y="106"/>
                  </a:lnTo>
                  <a:cubicBezTo>
                    <a:pt x="17050" y="150"/>
                    <a:pt x="16724" y="212"/>
                    <a:pt x="16750" y="106"/>
                  </a:cubicBezTo>
                  <a:close/>
                  <a:moveTo>
                    <a:pt x="29509" y="17209"/>
                  </a:moveTo>
                  <a:cubicBezTo>
                    <a:pt x="29553" y="17218"/>
                    <a:pt x="29589" y="17395"/>
                    <a:pt x="29589" y="17474"/>
                  </a:cubicBezTo>
                  <a:cubicBezTo>
                    <a:pt x="29589" y="17545"/>
                    <a:pt x="29571" y="17721"/>
                    <a:pt x="29509" y="17695"/>
                  </a:cubicBezTo>
                  <a:cubicBezTo>
                    <a:pt x="29545" y="17509"/>
                    <a:pt x="29500" y="17448"/>
                    <a:pt x="29509" y="17209"/>
                  </a:cubicBezTo>
                  <a:close/>
                  <a:moveTo>
                    <a:pt x="18922" y="115"/>
                  </a:moveTo>
                  <a:cubicBezTo>
                    <a:pt x="19011" y="159"/>
                    <a:pt x="19223" y="141"/>
                    <a:pt x="19408" y="150"/>
                  </a:cubicBezTo>
                  <a:cubicBezTo>
                    <a:pt x="19585" y="150"/>
                    <a:pt x="19832" y="106"/>
                    <a:pt x="19849" y="203"/>
                  </a:cubicBezTo>
                  <a:cubicBezTo>
                    <a:pt x="19558" y="168"/>
                    <a:pt x="18993" y="274"/>
                    <a:pt x="18922" y="115"/>
                  </a:cubicBezTo>
                  <a:close/>
                  <a:moveTo>
                    <a:pt x="29253" y="3920"/>
                  </a:moveTo>
                  <a:cubicBezTo>
                    <a:pt x="29280" y="3859"/>
                    <a:pt x="29289" y="3867"/>
                    <a:pt x="29297" y="3903"/>
                  </a:cubicBezTo>
                  <a:cubicBezTo>
                    <a:pt x="29306" y="3929"/>
                    <a:pt x="29306" y="3965"/>
                    <a:pt x="29306" y="3991"/>
                  </a:cubicBezTo>
                  <a:cubicBezTo>
                    <a:pt x="29306" y="4009"/>
                    <a:pt x="29306" y="4035"/>
                    <a:pt x="29306" y="4071"/>
                  </a:cubicBezTo>
                  <a:cubicBezTo>
                    <a:pt x="29315" y="4176"/>
                    <a:pt x="29306" y="4318"/>
                    <a:pt x="29333" y="4344"/>
                  </a:cubicBezTo>
                  <a:cubicBezTo>
                    <a:pt x="29297" y="4353"/>
                    <a:pt x="29306" y="4433"/>
                    <a:pt x="29306" y="4477"/>
                  </a:cubicBezTo>
                  <a:cubicBezTo>
                    <a:pt x="29253" y="4450"/>
                    <a:pt x="29244" y="4327"/>
                    <a:pt x="29253" y="4212"/>
                  </a:cubicBezTo>
                  <a:cubicBezTo>
                    <a:pt x="29262" y="4159"/>
                    <a:pt x="29262" y="4097"/>
                    <a:pt x="29262" y="4053"/>
                  </a:cubicBezTo>
                  <a:cubicBezTo>
                    <a:pt x="29271" y="4026"/>
                    <a:pt x="29271" y="4000"/>
                    <a:pt x="29262" y="3982"/>
                  </a:cubicBezTo>
                  <a:cubicBezTo>
                    <a:pt x="29262" y="3956"/>
                    <a:pt x="29262" y="3938"/>
                    <a:pt x="29253" y="3920"/>
                  </a:cubicBezTo>
                  <a:close/>
                  <a:moveTo>
                    <a:pt x="21660" y="424"/>
                  </a:moveTo>
                  <a:cubicBezTo>
                    <a:pt x="21774" y="424"/>
                    <a:pt x="21889" y="433"/>
                    <a:pt x="21880" y="503"/>
                  </a:cubicBezTo>
                  <a:cubicBezTo>
                    <a:pt x="21748" y="503"/>
                    <a:pt x="21633" y="503"/>
                    <a:pt x="21660" y="424"/>
                  </a:cubicBezTo>
                  <a:close/>
                  <a:moveTo>
                    <a:pt x="18604" y="344"/>
                  </a:moveTo>
                  <a:cubicBezTo>
                    <a:pt x="18587" y="274"/>
                    <a:pt x="18843" y="371"/>
                    <a:pt x="18825" y="300"/>
                  </a:cubicBezTo>
                  <a:cubicBezTo>
                    <a:pt x="18861" y="362"/>
                    <a:pt x="19170" y="274"/>
                    <a:pt x="19134" y="380"/>
                  </a:cubicBezTo>
                  <a:cubicBezTo>
                    <a:pt x="18940" y="380"/>
                    <a:pt x="18825" y="336"/>
                    <a:pt x="18604" y="344"/>
                  </a:cubicBezTo>
                  <a:close/>
                  <a:moveTo>
                    <a:pt x="17183" y="327"/>
                  </a:moveTo>
                  <a:cubicBezTo>
                    <a:pt x="17386" y="309"/>
                    <a:pt x="17430" y="389"/>
                    <a:pt x="17580" y="406"/>
                  </a:cubicBezTo>
                  <a:cubicBezTo>
                    <a:pt x="17571" y="415"/>
                    <a:pt x="17130" y="442"/>
                    <a:pt x="17183" y="327"/>
                  </a:cubicBezTo>
                  <a:close/>
                  <a:moveTo>
                    <a:pt x="18728" y="450"/>
                  </a:moveTo>
                  <a:cubicBezTo>
                    <a:pt x="18878" y="459"/>
                    <a:pt x="19046" y="450"/>
                    <a:pt x="19037" y="539"/>
                  </a:cubicBezTo>
                  <a:cubicBezTo>
                    <a:pt x="18967" y="494"/>
                    <a:pt x="18710" y="547"/>
                    <a:pt x="18728" y="450"/>
                  </a:cubicBezTo>
                  <a:close/>
                  <a:moveTo>
                    <a:pt x="19302" y="539"/>
                  </a:moveTo>
                  <a:cubicBezTo>
                    <a:pt x="19337" y="450"/>
                    <a:pt x="19125" y="503"/>
                    <a:pt x="19178" y="406"/>
                  </a:cubicBezTo>
                  <a:cubicBezTo>
                    <a:pt x="19320" y="406"/>
                    <a:pt x="19320" y="494"/>
                    <a:pt x="19479" y="494"/>
                  </a:cubicBezTo>
                  <a:cubicBezTo>
                    <a:pt x="19470" y="539"/>
                    <a:pt x="19408" y="547"/>
                    <a:pt x="19302" y="539"/>
                  </a:cubicBezTo>
                  <a:close/>
                  <a:moveTo>
                    <a:pt x="26957" y="11382"/>
                  </a:moveTo>
                  <a:cubicBezTo>
                    <a:pt x="26860" y="11293"/>
                    <a:pt x="26905" y="11037"/>
                    <a:pt x="26905" y="10887"/>
                  </a:cubicBezTo>
                  <a:cubicBezTo>
                    <a:pt x="26905" y="10481"/>
                    <a:pt x="26905" y="10145"/>
                    <a:pt x="26913" y="9783"/>
                  </a:cubicBezTo>
                  <a:cubicBezTo>
                    <a:pt x="26913" y="9598"/>
                    <a:pt x="26816" y="9360"/>
                    <a:pt x="26940" y="9298"/>
                  </a:cubicBezTo>
                  <a:cubicBezTo>
                    <a:pt x="26878" y="9651"/>
                    <a:pt x="26966" y="10031"/>
                    <a:pt x="26957" y="10401"/>
                  </a:cubicBezTo>
                  <a:cubicBezTo>
                    <a:pt x="26957" y="10693"/>
                    <a:pt x="26940" y="11020"/>
                    <a:pt x="26957" y="11382"/>
                  </a:cubicBezTo>
                  <a:close/>
                  <a:moveTo>
                    <a:pt x="26905" y="7523"/>
                  </a:moveTo>
                  <a:cubicBezTo>
                    <a:pt x="26896" y="7435"/>
                    <a:pt x="26869" y="7196"/>
                    <a:pt x="26905" y="7081"/>
                  </a:cubicBezTo>
                  <a:cubicBezTo>
                    <a:pt x="26984" y="7187"/>
                    <a:pt x="26940" y="7382"/>
                    <a:pt x="26905" y="7523"/>
                  </a:cubicBezTo>
                  <a:close/>
                  <a:moveTo>
                    <a:pt x="26949" y="4954"/>
                  </a:moveTo>
                  <a:cubicBezTo>
                    <a:pt x="26905" y="4883"/>
                    <a:pt x="26905" y="4759"/>
                    <a:pt x="26896" y="4636"/>
                  </a:cubicBezTo>
                  <a:cubicBezTo>
                    <a:pt x="26993" y="4609"/>
                    <a:pt x="26922" y="4848"/>
                    <a:pt x="26949" y="4954"/>
                  </a:cubicBezTo>
                  <a:close/>
                  <a:moveTo>
                    <a:pt x="26931" y="6993"/>
                  </a:moveTo>
                  <a:cubicBezTo>
                    <a:pt x="26825" y="7002"/>
                    <a:pt x="26887" y="6508"/>
                    <a:pt x="26905" y="6410"/>
                  </a:cubicBezTo>
                  <a:cubicBezTo>
                    <a:pt x="26966" y="6516"/>
                    <a:pt x="26913" y="6808"/>
                    <a:pt x="26931" y="6993"/>
                  </a:cubicBezTo>
                  <a:close/>
                  <a:moveTo>
                    <a:pt x="27010" y="14710"/>
                  </a:moveTo>
                  <a:cubicBezTo>
                    <a:pt x="26949" y="14569"/>
                    <a:pt x="26984" y="14454"/>
                    <a:pt x="26993" y="14260"/>
                  </a:cubicBezTo>
                  <a:cubicBezTo>
                    <a:pt x="27046" y="14322"/>
                    <a:pt x="26993" y="14569"/>
                    <a:pt x="27010" y="14710"/>
                  </a:cubicBezTo>
                  <a:close/>
                  <a:moveTo>
                    <a:pt x="27125" y="18260"/>
                  </a:moveTo>
                  <a:cubicBezTo>
                    <a:pt x="27037" y="18207"/>
                    <a:pt x="27099" y="18101"/>
                    <a:pt x="27099" y="17986"/>
                  </a:cubicBezTo>
                  <a:cubicBezTo>
                    <a:pt x="27081" y="17607"/>
                    <a:pt x="27055" y="17077"/>
                    <a:pt x="27055" y="16706"/>
                  </a:cubicBezTo>
                  <a:cubicBezTo>
                    <a:pt x="27196" y="16768"/>
                    <a:pt x="27099" y="16988"/>
                    <a:pt x="27108" y="17103"/>
                  </a:cubicBezTo>
                  <a:cubicBezTo>
                    <a:pt x="27108" y="17421"/>
                    <a:pt x="27125" y="17748"/>
                    <a:pt x="27125" y="18260"/>
                  </a:cubicBezTo>
                  <a:close/>
                  <a:moveTo>
                    <a:pt x="26949" y="11956"/>
                  </a:moveTo>
                  <a:cubicBezTo>
                    <a:pt x="26860" y="11903"/>
                    <a:pt x="26887" y="11417"/>
                    <a:pt x="26957" y="11470"/>
                  </a:cubicBezTo>
                  <a:cubicBezTo>
                    <a:pt x="26922" y="11593"/>
                    <a:pt x="26966" y="11735"/>
                    <a:pt x="26949" y="11956"/>
                  </a:cubicBezTo>
                  <a:close/>
                  <a:moveTo>
                    <a:pt x="27019" y="14172"/>
                  </a:moveTo>
                  <a:cubicBezTo>
                    <a:pt x="26940" y="14172"/>
                    <a:pt x="26957" y="13960"/>
                    <a:pt x="26993" y="13907"/>
                  </a:cubicBezTo>
                  <a:cubicBezTo>
                    <a:pt x="27046" y="13916"/>
                    <a:pt x="27002" y="14092"/>
                    <a:pt x="27019" y="14172"/>
                  </a:cubicBezTo>
                  <a:close/>
                  <a:moveTo>
                    <a:pt x="12706" y="115"/>
                  </a:moveTo>
                  <a:cubicBezTo>
                    <a:pt x="12803" y="62"/>
                    <a:pt x="13077" y="115"/>
                    <a:pt x="13245" y="97"/>
                  </a:cubicBezTo>
                  <a:cubicBezTo>
                    <a:pt x="13148" y="159"/>
                    <a:pt x="12874" y="106"/>
                    <a:pt x="12706" y="115"/>
                  </a:cubicBezTo>
                  <a:close/>
                  <a:moveTo>
                    <a:pt x="8309" y="12159"/>
                  </a:moveTo>
                  <a:cubicBezTo>
                    <a:pt x="8238" y="12141"/>
                    <a:pt x="8150" y="12035"/>
                    <a:pt x="8079" y="12008"/>
                  </a:cubicBezTo>
                  <a:cubicBezTo>
                    <a:pt x="8071" y="12035"/>
                    <a:pt x="8062" y="12070"/>
                    <a:pt x="8097" y="12106"/>
                  </a:cubicBezTo>
                  <a:cubicBezTo>
                    <a:pt x="7973" y="12123"/>
                    <a:pt x="8097" y="12017"/>
                    <a:pt x="8000" y="11956"/>
                  </a:cubicBezTo>
                  <a:cubicBezTo>
                    <a:pt x="8088" y="11982"/>
                    <a:pt x="8274" y="12061"/>
                    <a:pt x="8309" y="12159"/>
                  </a:cubicBezTo>
                  <a:close/>
                  <a:moveTo>
                    <a:pt x="8927" y="12953"/>
                  </a:moveTo>
                  <a:cubicBezTo>
                    <a:pt x="8795" y="13015"/>
                    <a:pt x="8768" y="12838"/>
                    <a:pt x="8697" y="12724"/>
                  </a:cubicBezTo>
                  <a:cubicBezTo>
                    <a:pt x="8768" y="12715"/>
                    <a:pt x="8856" y="12891"/>
                    <a:pt x="8927" y="12953"/>
                  </a:cubicBezTo>
                  <a:close/>
                  <a:moveTo>
                    <a:pt x="7770" y="12097"/>
                  </a:moveTo>
                  <a:cubicBezTo>
                    <a:pt x="7682" y="12000"/>
                    <a:pt x="7594" y="11903"/>
                    <a:pt x="7656" y="11850"/>
                  </a:cubicBezTo>
                  <a:cubicBezTo>
                    <a:pt x="7629" y="11911"/>
                    <a:pt x="7876" y="12061"/>
                    <a:pt x="7770" y="12097"/>
                  </a:cubicBezTo>
                  <a:close/>
                  <a:moveTo>
                    <a:pt x="8486" y="12794"/>
                  </a:moveTo>
                  <a:cubicBezTo>
                    <a:pt x="8388" y="12794"/>
                    <a:pt x="8318" y="12609"/>
                    <a:pt x="8309" y="12556"/>
                  </a:cubicBezTo>
                  <a:cubicBezTo>
                    <a:pt x="8238" y="12476"/>
                    <a:pt x="8185" y="12485"/>
                    <a:pt x="8168" y="12388"/>
                  </a:cubicBezTo>
                  <a:cubicBezTo>
                    <a:pt x="8318" y="12450"/>
                    <a:pt x="8424" y="12697"/>
                    <a:pt x="8486" y="12794"/>
                  </a:cubicBezTo>
                  <a:close/>
                  <a:moveTo>
                    <a:pt x="7956" y="11991"/>
                  </a:moveTo>
                  <a:cubicBezTo>
                    <a:pt x="7885" y="12000"/>
                    <a:pt x="7859" y="11894"/>
                    <a:pt x="7797" y="11850"/>
                  </a:cubicBezTo>
                  <a:cubicBezTo>
                    <a:pt x="7770" y="11832"/>
                    <a:pt x="7735" y="11858"/>
                    <a:pt x="7726" y="11850"/>
                  </a:cubicBezTo>
                  <a:cubicBezTo>
                    <a:pt x="7673" y="11805"/>
                    <a:pt x="7700" y="11770"/>
                    <a:pt x="7656" y="11735"/>
                  </a:cubicBezTo>
                  <a:cubicBezTo>
                    <a:pt x="7629" y="11708"/>
                    <a:pt x="7497" y="11717"/>
                    <a:pt x="7426" y="11593"/>
                  </a:cubicBezTo>
                  <a:cubicBezTo>
                    <a:pt x="7461" y="11514"/>
                    <a:pt x="7523" y="11638"/>
                    <a:pt x="7585" y="11691"/>
                  </a:cubicBezTo>
                  <a:cubicBezTo>
                    <a:pt x="7629" y="11620"/>
                    <a:pt x="7735" y="11691"/>
                    <a:pt x="7656" y="11567"/>
                  </a:cubicBezTo>
                  <a:cubicBezTo>
                    <a:pt x="7762" y="11549"/>
                    <a:pt x="7691" y="11655"/>
                    <a:pt x="7717" y="11682"/>
                  </a:cubicBezTo>
                  <a:cubicBezTo>
                    <a:pt x="7753" y="11726"/>
                    <a:pt x="7762" y="11664"/>
                    <a:pt x="7788" y="11682"/>
                  </a:cubicBezTo>
                  <a:cubicBezTo>
                    <a:pt x="7850" y="11717"/>
                    <a:pt x="7859" y="11858"/>
                    <a:pt x="7965" y="11929"/>
                  </a:cubicBezTo>
                  <a:cubicBezTo>
                    <a:pt x="7938" y="11938"/>
                    <a:pt x="7938" y="11964"/>
                    <a:pt x="7956" y="11991"/>
                  </a:cubicBezTo>
                  <a:close/>
                  <a:moveTo>
                    <a:pt x="6322" y="10296"/>
                  </a:moveTo>
                  <a:cubicBezTo>
                    <a:pt x="6181" y="10154"/>
                    <a:pt x="6084" y="10198"/>
                    <a:pt x="5934" y="10013"/>
                  </a:cubicBezTo>
                  <a:cubicBezTo>
                    <a:pt x="5987" y="9978"/>
                    <a:pt x="5925" y="9933"/>
                    <a:pt x="5881" y="9889"/>
                  </a:cubicBezTo>
                  <a:cubicBezTo>
                    <a:pt x="6031" y="9872"/>
                    <a:pt x="6207" y="10031"/>
                    <a:pt x="6252" y="10198"/>
                  </a:cubicBezTo>
                  <a:cubicBezTo>
                    <a:pt x="6296" y="10145"/>
                    <a:pt x="6252" y="10084"/>
                    <a:pt x="6349" y="10101"/>
                  </a:cubicBezTo>
                  <a:cubicBezTo>
                    <a:pt x="6207" y="9986"/>
                    <a:pt x="5854" y="9686"/>
                    <a:pt x="5916" y="9545"/>
                  </a:cubicBezTo>
                  <a:cubicBezTo>
                    <a:pt x="6049" y="9660"/>
                    <a:pt x="6057" y="9757"/>
                    <a:pt x="6172" y="9872"/>
                  </a:cubicBezTo>
                  <a:cubicBezTo>
                    <a:pt x="6199" y="9907"/>
                    <a:pt x="6331" y="9907"/>
                    <a:pt x="6260" y="9836"/>
                  </a:cubicBezTo>
                  <a:cubicBezTo>
                    <a:pt x="6508" y="9951"/>
                    <a:pt x="6764" y="10357"/>
                    <a:pt x="6967" y="10481"/>
                  </a:cubicBezTo>
                  <a:cubicBezTo>
                    <a:pt x="6843" y="10499"/>
                    <a:pt x="6702" y="10331"/>
                    <a:pt x="6622" y="10287"/>
                  </a:cubicBezTo>
                  <a:cubicBezTo>
                    <a:pt x="6561" y="10304"/>
                    <a:pt x="6649" y="10472"/>
                    <a:pt x="6702" y="10446"/>
                  </a:cubicBezTo>
                  <a:cubicBezTo>
                    <a:pt x="6764" y="10596"/>
                    <a:pt x="6552" y="10366"/>
                    <a:pt x="6490" y="10304"/>
                  </a:cubicBezTo>
                  <a:cubicBezTo>
                    <a:pt x="6464" y="10216"/>
                    <a:pt x="6552" y="10260"/>
                    <a:pt x="6614" y="10243"/>
                  </a:cubicBezTo>
                  <a:cubicBezTo>
                    <a:pt x="6481" y="10137"/>
                    <a:pt x="6455" y="10057"/>
                    <a:pt x="6358" y="9969"/>
                  </a:cubicBezTo>
                  <a:cubicBezTo>
                    <a:pt x="6269" y="10022"/>
                    <a:pt x="6419" y="10101"/>
                    <a:pt x="6419" y="10137"/>
                  </a:cubicBezTo>
                  <a:cubicBezTo>
                    <a:pt x="6428" y="10145"/>
                    <a:pt x="6349" y="10128"/>
                    <a:pt x="6358" y="10145"/>
                  </a:cubicBezTo>
                  <a:cubicBezTo>
                    <a:pt x="6366" y="10181"/>
                    <a:pt x="6472" y="10243"/>
                    <a:pt x="6393" y="10287"/>
                  </a:cubicBezTo>
                  <a:cubicBezTo>
                    <a:pt x="6358" y="10260"/>
                    <a:pt x="6349" y="10287"/>
                    <a:pt x="6322" y="10296"/>
                  </a:cubicBezTo>
                  <a:close/>
                  <a:moveTo>
                    <a:pt x="7656" y="12247"/>
                  </a:moveTo>
                  <a:cubicBezTo>
                    <a:pt x="7523" y="12132"/>
                    <a:pt x="7364" y="12070"/>
                    <a:pt x="7241" y="11982"/>
                  </a:cubicBezTo>
                  <a:cubicBezTo>
                    <a:pt x="7143" y="11920"/>
                    <a:pt x="7232" y="11911"/>
                    <a:pt x="7126" y="11858"/>
                  </a:cubicBezTo>
                  <a:cubicBezTo>
                    <a:pt x="6914" y="11752"/>
                    <a:pt x="6649" y="11496"/>
                    <a:pt x="6331" y="11196"/>
                  </a:cubicBezTo>
                  <a:cubicBezTo>
                    <a:pt x="6322" y="11143"/>
                    <a:pt x="6260" y="11073"/>
                    <a:pt x="6269" y="11028"/>
                  </a:cubicBezTo>
                  <a:cubicBezTo>
                    <a:pt x="6349" y="10931"/>
                    <a:pt x="6481" y="11143"/>
                    <a:pt x="6490" y="10984"/>
                  </a:cubicBezTo>
                  <a:cubicBezTo>
                    <a:pt x="6622" y="11055"/>
                    <a:pt x="6605" y="11126"/>
                    <a:pt x="6737" y="11205"/>
                  </a:cubicBezTo>
                  <a:cubicBezTo>
                    <a:pt x="6817" y="11126"/>
                    <a:pt x="6622" y="10975"/>
                    <a:pt x="6508" y="10852"/>
                  </a:cubicBezTo>
                  <a:cubicBezTo>
                    <a:pt x="6543" y="10816"/>
                    <a:pt x="6587" y="10852"/>
                    <a:pt x="6614" y="10808"/>
                  </a:cubicBezTo>
                  <a:cubicBezTo>
                    <a:pt x="6693" y="11028"/>
                    <a:pt x="6940" y="11161"/>
                    <a:pt x="7135" y="11399"/>
                  </a:cubicBezTo>
                  <a:cubicBezTo>
                    <a:pt x="7108" y="11452"/>
                    <a:pt x="7064" y="11390"/>
                    <a:pt x="7011" y="11337"/>
                  </a:cubicBezTo>
                  <a:cubicBezTo>
                    <a:pt x="6931" y="11284"/>
                    <a:pt x="6870" y="11302"/>
                    <a:pt x="6799" y="11311"/>
                  </a:cubicBezTo>
                  <a:cubicBezTo>
                    <a:pt x="6843" y="11470"/>
                    <a:pt x="6905" y="11390"/>
                    <a:pt x="6984" y="11426"/>
                  </a:cubicBezTo>
                  <a:cubicBezTo>
                    <a:pt x="7205" y="11673"/>
                    <a:pt x="7338" y="11947"/>
                    <a:pt x="7576" y="12088"/>
                  </a:cubicBezTo>
                  <a:cubicBezTo>
                    <a:pt x="7576" y="12132"/>
                    <a:pt x="7603" y="12185"/>
                    <a:pt x="7656" y="12247"/>
                  </a:cubicBezTo>
                  <a:close/>
                  <a:moveTo>
                    <a:pt x="7073" y="11682"/>
                  </a:moveTo>
                  <a:cubicBezTo>
                    <a:pt x="7090" y="11646"/>
                    <a:pt x="7037" y="11593"/>
                    <a:pt x="7029" y="11549"/>
                  </a:cubicBezTo>
                  <a:cubicBezTo>
                    <a:pt x="6931" y="11602"/>
                    <a:pt x="7082" y="11717"/>
                    <a:pt x="7161" y="11823"/>
                  </a:cubicBezTo>
                  <a:cubicBezTo>
                    <a:pt x="7364" y="12035"/>
                    <a:pt x="7170" y="11761"/>
                    <a:pt x="7073" y="11682"/>
                  </a:cubicBezTo>
                  <a:close/>
                  <a:moveTo>
                    <a:pt x="6552" y="10587"/>
                  </a:moveTo>
                  <a:cubicBezTo>
                    <a:pt x="6578" y="10578"/>
                    <a:pt x="6622" y="10631"/>
                    <a:pt x="6640" y="10613"/>
                  </a:cubicBezTo>
                  <a:cubicBezTo>
                    <a:pt x="6684" y="10569"/>
                    <a:pt x="6525" y="10481"/>
                    <a:pt x="6490" y="10419"/>
                  </a:cubicBezTo>
                  <a:cubicBezTo>
                    <a:pt x="6472" y="10437"/>
                    <a:pt x="6508" y="10472"/>
                    <a:pt x="6525" y="10499"/>
                  </a:cubicBezTo>
                  <a:cubicBezTo>
                    <a:pt x="6481" y="10569"/>
                    <a:pt x="6366" y="10499"/>
                    <a:pt x="6508" y="10631"/>
                  </a:cubicBezTo>
                  <a:cubicBezTo>
                    <a:pt x="6393" y="10613"/>
                    <a:pt x="6393" y="10578"/>
                    <a:pt x="6313" y="10481"/>
                  </a:cubicBezTo>
                  <a:cubicBezTo>
                    <a:pt x="6296" y="10454"/>
                    <a:pt x="6402" y="10516"/>
                    <a:pt x="6393" y="10516"/>
                  </a:cubicBezTo>
                  <a:cubicBezTo>
                    <a:pt x="6419" y="10507"/>
                    <a:pt x="6225" y="10357"/>
                    <a:pt x="6190" y="10322"/>
                  </a:cubicBezTo>
                  <a:cubicBezTo>
                    <a:pt x="6216" y="10269"/>
                    <a:pt x="6269" y="10322"/>
                    <a:pt x="6313" y="10366"/>
                  </a:cubicBezTo>
                  <a:cubicBezTo>
                    <a:pt x="6472" y="10366"/>
                    <a:pt x="6640" y="10446"/>
                    <a:pt x="6834" y="10658"/>
                  </a:cubicBezTo>
                  <a:cubicBezTo>
                    <a:pt x="6808" y="10658"/>
                    <a:pt x="6773" y="10658"/>
                    <a:pt x="6755" y="10684"/>
                  </a:cubicBezTo>
                  <a:cubicBezTo>
                    <a:pt x="6834" y="10719"/>
                    <a:pt x="6896" y="10649"/>
                    <a:pt x="7002" y="10790"/>
                  </a:cubicBezTo>
                  <a:cubicBezTo>
                    <a:pt x="6940" y="10825"/>
                    <a:pt x="6931" y="10878"/>
                    <a:pt x="7011" y="10949"/>
                  </a:cubicBezTo>
                  <a:cubicBezTo>
                    <a:pt x="6870" y="11028"/>
                    <a:pt x="6764" y="10825"/>
                    <a:pt x="6622" y="10746"/>
                  </a:cubicBezTo>
                  <a:cubicBezTo>
                    <a:pt x="6675" y="10693"/>
                    <a:pt x="6711" y="10755"/>
                    <a:pt x="6702" y="10666"/>
                  </a:cubicBezTo>
                  <a:cubicBezTo>
                    <a:pt x="6649" y="10631"/>
                    <a:pt x="6614" y="10702"/>
                    <a:pt x="6552" y="10587"/>
                  </a:cubicBezTo>
                  <a:close/>
                  <a:moveTo>
                    <a:pt x="9148" y="12936"/>
                  </a:moveTo>
                  <a:cubicBezTo>
                    <a:pt x="9112" y="12953"/>
                    <a:pt x="9068" y="12847"/>
                    <a:pt x="9033" y="12874"/>
                  </a:cubicBezTo>
                  <a:cubicBezTo>
                    <a:pt x="8971" y="12794"/>
                    <a:pt x="8883" y="12697"/>
                    <a:pt x="8821" y="12627"/>
                  </a:cubicBezTo>
                  <a:cubicBezTo>
                    <a:pt x="8733" y="12512"/>
                    <a:pt x="8609" y="12379"/>
                    <a:pt x="8662" y="12318"/>
                  </a:cubicBezTo>
                  <a:cubicBezTo>
                    <a:pt x="8742" y="12388"/>
                    <a:pt x="8689" y="12423"/>
                    <a:pt x="8786" y="12494"/>
                  </a:cubicBezTo>
                  <a:lnTo>
                    <a:pt x="8848" y="12441"/>
                  </a:lnTo>
                  <a:cubicBezTo>
                    <a:pt x="8830" y="12300"/>
                    <a:pt x="8689" y="12247"/>
                    <a:pt x="8547" y="12070"/>
                  </a:cubicBezTo>
                  <a:cubicBezTo>
                    <a:pt x="8592" y="11964"/>
                    <a:pt x="8671" y="12141"/>
                    <a:pt x="8733" y="12203"/>
                  </a:cubicBezTo>
                  <a:cubicBezTo>
                    <a:pt x="8786" y="12247"/>
                    <a:pt x="8874" y="12282"/>
                    <a:pt x="8918" y="12326"/>
                  </a:cubicBezTo>
                  <a:cubicBezTo>
                    <a:pt x="9077" y="12476"/>
                    <a:pt x="9192" y="12662"/>
                    <a:pt x="9307" y="12759"/>
                  </a:cubicBezTo>
                  <a:cubicBezTo>
                    <a:pt x="9316" y="12874"/>
                    <a:pt x="9236" y="12741"/>
                    <a:pt x="9174" y="12812"/>
                  </a:cubicBezTo>
                  <a:cubicBezTo>
                    <a:pt x="9245" y="12715"/>
                    <a:pt x="9033" y="12485"/>
                    <a:pt x="8901" y="12397"/>
                  </a:cubicBezTo>
                  <a:cubicBezTo>
                    <a:pt x="8865" y="12468"/>
                    <a:pt x="8883" y="12565"/>
                    <a:pt x="8962" y="12671"/>
                  </a:cubicBezTo>
                  <a:cubicBezTo>
                    <a:pt x="9033" y="12644"/>
                    <a:pt x="9024" y="12600"/>
                    <a:pt x="8945" y="12529"/>
                  </a:cubicBezTo>
                  <a:cubicBezTo>
                    <a:pt x="9104" y="12600"/>
                    <a:pt x="9059" y="12812"/>
                    <a:pt x="9148" y="12936"/>
                  </a:cubicBezTo>
                  <a:close/>
                  <a:moveTo>
                    <a:pt x="5845" y="9933"/>
                  </a:moveTo>
                  <a:cubicBezTo>
                    <a:pt x="5642" y="9916"/>
                    <a:pt x="5731" y="9766"/>
                    <a:pt x="5519" y="9624"/>
                  </a:cubicBezTo>
                  <a:cubicBezTo>
                    <a:pt x="5634" y="9766"/>
                    <a:pt x="5528" y="9748"/>
                    <a:pt x="5386" y="9660"/>
                  </a:cubicBezTo>
                  <a:cubicBezTo>
                    <a:pt x="5492" y="9571"/>
                    <a:pt x="5289" y="9527"/>
                    <a:pt x="5280" y="9404"/>
                  </a:cubicBezTo>
                  <a:cubicBezTo>
                    <a:pt x="5316" y="9404"/>
                    <a:pt x="5475" y="9448"/>
                    <a:pt x="5333" y="9342"/>
                  </a:cubicBezTo>
                  <a:cubicBezTo>
                    <a:pt x="5422" y="9280"/>
                    <a:pt x="5510" y="9457"/>
                    <a:pt x="5607" y="9527"/>
                  </a:cubicBezTo>
                  <a:cubicBezTo>
                    <a:pt x="5545" y="9554"/>
                    <a:pt x="5422" y="9404"/>
                    <a:pt x="5395" y="9527"/>
                  </a:cubicBezTo>
                  <a:cubicBezTo>
                    <a:pt x="5422" y="9545"/>
                    <a:pt x="5439" y="9518"/>
                    <a:pt x="5457" y="9510"/>
                  </a:cubicBezTo>
                  <a:lnTo>
                    <a:pt x="5678" y="9686"/>
                  </a:lnTo>
                  <a:cubicBezTo>
                    <a:pt x="5731" y="9730"/>
                    <a:pt x="5713" y="9554"/>
                    <a:pt x="5845" y="9686"/>
                  </a:cubicBezTo>
                  <a:cubicBezTo>
                    <a:pt x="5854" y="9801"/>
                    <a:pt x="5598" y="9730"/>
                    <a:pt x="5845" y="9933"/>
                  </a:cubicBezTo>
                  <a:close/>
                  <a:moveTo>
                    <a:pt x="9483" y="13916"/>
                  </a:moveTo>
                  <a:cubicBezTo>
                    <a:pt x="9510" y="14013"/>
                    <a:pt x="9439" y="14004"/>
                    <a:pt x="9519" y="14083"/>
                  </a:cubicBezTo>
                  <a:cubicBezTo>
                    <a:pt x="9430" y="14128"/>
                    <a:pt x="9422" y="13925"/>
                    <a:pt x="9483" y="13916"/>
                  </a:cubicBezTo>
                  <a:close/>
                  <a:moveTo>
                    <a:pt x="26207" y="31240"/>
                  </a:moveTo>
                  <a:cubicBezTo>
                    <a:pt x="26322" y="31196"/>
                    <a:pt x="26595" y="31293"/>
                    <a:pt x="26781" y="31284"/>
                  </a:cubicBezTo>
                  <a:cubicBezTo>
                    <a:pt x="26728" y="31310"/>
                    <a:pt x="26622" y="31310"/>
                    <a:pt x="26516" y="31293"/>
                  </a:cubicBezTo>
                  <a:cubicBezTo>
                    <a:pt x="26410" y="31275"/>
                    <a:pt x="26295" y="31249"/>
                    <a:pt x="26207" y="31240"/>
                  </a:cubicBezTo>
                  <a:close/>
                  <a:moveTo>
                    <a:pt x="9545" y="13925"/>
                  </a:moveTo>
                  <a:cubicBezTo>
                    <a:pt x="9483" y="13880"/>
                    <a:pt x="9439" y="13819"/>
                    <a:pt x="9360" y="13845"/>
                  </a:cubicBezTo>
                  <a:cubicBezTo>
                    <a:pt x="9324" y="13757"/>
                    <a:pt x="9245" y="13651"/>
                    <a:pt x="9316" y="13598"/>
                  </a:cubicBezTo>
                  <a:cubicBezTo>
                    <a:pt x="9307" y="13677"/>
                    <a:pt x="9395" y="13783"/>
                    <a:pt x="9448" y="13836"/>
                  </a:cubicBezTo>
                  <a:cubicBezTo>
                    <a:pt x="9466" y="13827"/>
                    <a:pt x="9448" y="13792"/>
                    <a:pt x="9439" y="13774"/>
                  </a:cubicBezTo>
                  <a:cubicBezTo>
                    <a:pt x="9501" y="13774"/>
                    <a:pt x="9563" y="13863"/>
                    <a:pt x="9545" y="13925"/>
                  </a:cubicBezTo>
                  <a:close/>
                  <a:moveTo>
                    <a:pt x="26843" y="32635"/>
                  </a:moveTo>
                  <a:cubicBezTo>
                    <a:pt x="26825" y="32679"/>
                    <a:pt x="26737" y="32697"/>
                    <a:pt x="26604" y="32679"/>
                  </a:cubicBezTo>
                  <a:cubicBezTo>
                    <a:pt x="26587" y="32750"/>
                    <a:pt x="26701" y="32741"/>
                    <a:pt x="26595" y="32785"/>
                  </a:cubicBezTo>
                  <a:cubicBezTo>
                    <a:pt x="26534" y="32794"/>
                    <a:pt x="26481" y="32794"/>
                    <a:pt x="26419" y="32794"/>
                  </a:cubicBezTo>
                  <a:cubicBezTo>
                    <a:pt x="26357" y="32794"/>
                    <a:pt x="26304" y="32794"/>
                    <a:pt x="26242" y="32785"/>
                  </a:cubicBezTo>
                  <a:cubicBezTo>
                    <a:pt x="26119" y="32767"/>
                    <a:pt x="25995" y="32758"/>
                    <a:pt x="25871" y="32741"/>
                  </a:cubicBezTo>
                  <a:cubicBezTo>
                    <a:pt x="25686" y="32714"/>
                    <a:pt x="25492" y="32688"/>
                    <a:pt x="25297" y="32644"/>
                  </a:cubicBezTo>
                  <a:cubicBezTo>
                    <a:pt x="25209" y="32626"/>
                    <a:pt x="25103" y="32608"/>
                    <a:pt x="25015" y="32573"/>
                  </a:cubicBezTo>
                  <a:cubicBezTo>
                    <a:pt x="24918" y="32547"/>
                    <a:pt x="24821" y="32520"/>
                    <a:pt x="24724" y="32485"/>
                  </a:cubicBezTo>
                  <a:cubicBezTo>
                    <a:pt x="24644" y="32449"/>
                    <a:pt x="24591" y="32396"/>
                    <a:pt x="24573" y="32388"/>
                  </a:cubicBezTo>
                  <a:cubicBezTo>
                    <a:pt x="24044" y="32158"/>
                    <a:pt x="23505" y="31946"/>
                    <a:pt x="23037" y="31619"/>
                  </a:cubicBezTo>
                  <a:cubicBezTo>
                    <a:pt x="22958" y="31566"/>
                    <a:pt x="22878" y="31452"/>
                    <a:pt x="22790" y="31390"/>
                  </a:cubicBezTo>
                  <a:cubicBezTo>
                    <a:pt x="22737" y="31354"/>
                    <a:pt x="22631" y="31328"/>
                    <a:pt x="22587" y="31284"/>
                  </a:cubicBezTo>
                  <a:cubicBezTo>
                    <a:pt x="22516" y="31222"/>
                    <a:pt x="22454" y="31125"/>
                    <a:pt x="22392" y="31072"/>
                  </a:cubicBezTo>
                  <a:cubicBezTo>
                    <a:pt x="22313" y="31010"/>
                    <a:pt x="22242" y="30931"/>
                    <a:pt x="22163" y="30860"/>
                  </a:cubicBezTo>
                  <a:cubicBezTo>
                    <a:pt x="22083" y="30789"/>
                    <a:pt x="22004" y="30710"/>
                    <a:pt x="21925" y="30622"/>
                  </a:cubicBezTo>
                  <a:cubicBezTo>
                    <a:pt x="21845" y="30542"/>
                    <a:pt x="21766" y="30463"/>
                    <a:pt x="21695" y="30374"/>
                  </a:cubicBezTo>
                  <a:cubicBezTo>
                    <a:pt x="21633" y="30286"/>
                    <a:pt x="21571" y="30207"/>
                    <a:pt x="21509" y="30118"/>
                  </a:cubicBezTo>
                  <a:cubicBezTo>
                    <a:pt x="21598" y="30109"/>
                    <a:pt x="21518" y="30021"/>
                    <a:pt x="21580" y="29995"/>
                  </a:cubicBezTo>
                  <a:cubicBezTo>
                    <a:pt x="21430" y="29845"/>
                    <a:pt x="21545" y="30039"/>
                    <a:pt x="21474" y="30074"/>
                  </a:cubicBezTo>
                  <a:cubicBezTo>
                    <a:pt x="21351" y="29915"/>
                    <a:pt x="21262" y="29792"/>
                    <a:pt x="21192" y="29703"/>
                  </a:cubicBezTo>
                  <a:cubicBezTo>
                    <a:pt x="21121" y="29606"/>
                    <a:pt x="21059" y="29536"/>
                    <a:pt x="20980" y="29483"/>
                  </a:cubicBezTo>
                  <a:cubicBezTo>
                    <a:pt x="20865" y="29412"/>
                    <a:pt x="20927" y="29341"/>
                    <a:pt x="20891" y="29288"/>
                  </a:cubicBezTo>
                  <a:cubicBezTo>
                    <a:pt x="20838" y="29182"/>
                    <a:pt x="20706" y="29129"/>
                    <a:pt x="20706" y="28953"/>
                  </a:cubicBezTo>
                  <a:cubicBezTo>
                    <a:pt x="20582" y="29085"/>
                    <a:pt x="20591" y="28838"/>
                    <a:pt x="20494" y="28767"/>
                  </a:cubicBezTo>
                  <a:cubicBezTo>
                    <a:pt x="20521" y="28873"/>
                    <a:pt x="20485" y="28935"/>
                    <a:pt x="20468" y="29015"/>
                  </a:cubicBezTo>
                  <a:cubicBezTo>
                    <a:pt x="20547" y="29076"/>
                    <a:pt x="20547" y="28953"/>
                    <a:pt x="20662" y="29041"/>
                  </a:cubicBezTo>
                  <a:cubicBezTo>
                    <a:pt x="20759" y="29182"/>
                    <a:pt x="20715" y="29227"/>
                    <a:pt x="20830" y="29385"/>
                  </a:cubicBezTo>
                  <a:lnTo>
                    <a:pt x="20732" y="29438"/>
                  </a:lnTo>
                  <a:cubicBezTo>
                    <a:pt x="20821" y="29597"/>
                    <a:pt x="20874" y="29394"/>
                    <a:pt x="21015" y="29589"/>
                  </a:cubicBezTo>
                  <a:cubicBezTo>
                    <a:pt x="20980" y="29624"/>
                    <a:pt x="20936" y="29562"/>
                    <a:pt x="20891" y="29597"/>
                  </a:cubicBezTo>
                  <a:cubicBezTo>
                    <a:pt x="20989" y="29792"/>
                    <a:pt x="21130" y="29792"/>
                    <a:pt x="21165" y="29951"/>
                  </a:cubicBezTo>
                  <a:cubicBezTo>
                    <a:pt x="21227" y="30004"/>
                    <a:pt x="21298" y="30048"/>
                    <a:pt x="21368" y="30109"/>
                  </a:cubicBezTo>
                  <a:cubicBezTo>
                    <a:pt x="21448" y="30171"/>
                    <a:pt x="21527" y="30260"/>
                    <a:pt x="21615" y="30383"/>
                  </a:cubicBezTo>
                  <a:cubicBezTo>
                    <a:pt x="21527" y="30348"/>
                    <a:pt x="21439" y="30277"/>
                    <a:pt x="21342" y="30162"/>
                  </a:cubicBezTo>
                  <a:cubicBezTo>
                    <a:pt x="21351" y="30233"/>
                    <a:pt x="21395" y="30313"/>
                    <a:pt x="21412" y="30392"/>
                  </a:cubicBezTo>
                  <a:cubicBezTo>
                    <a:pt x="21492" y="30489"/>
                    <a:pt x="21430" y="30313"/>
                    <a:pt x="21421" y="30313"/>
                  </a:cubicBezTo>
                  <a:cubicBezTo>
                    <a:pt x="21474" y="30313"/>
                    <a:pt x="21492" y="30392"/>
                    <a:pt x="21554" y="30427"/>
                  </a:cubicBezTo>
                  <a:cubicBezTo>
                    <a:pt x="21624" y="30480"/>
                    <a:pt x="21713" y="30419"/>
                    <a:pt x="21774" y="30622"/>
                  </a:cubicBezTo>
                  <a:cubicBezTo>
                    <a:pt x="21757" y="30710"/>
                    <a:pt x="21668" y="30542"/>
                    <a:pt x="21624" y="30516"/>
                  </a:cubicBezTo>
                  <a:cubicBezTo>
                    <a:pt x="21571" y="30498"/>
                    <a:pt x="21554" y="30586"/>
                    <a:pt x="21465" y="30489"/>
                  </a:cubicBezTo>
                  <a:cubicBezTo>
                    <a:pt x="21483" y="30613"/>
                    <a:pt x="21545" y="30683"/>
                    <a:pt x="21607" y="30754"/>
                  </a:cubicBezTo>
                  <a:cubicBezTo>
                    <a:pt x="21668" y="30816"/>
                    <a:pt x="21739" y="30878"/>
                    <a:pt x="21810" y="30975"/>
                  </a:cubicBezTo>
                  <a:cubicBezTo>
                    <a:pt x="21907" y="30895"/>
                    <a:pt x="21668" y="30781"/>
                    <a:pt x="21677" y="30701"/>
                  </a:cubicBezTo>
                  <a:cubicBezTo>
                    <a:pt x="21713" y="30577"/>
                    <a:pt x="21854" y="30807"/>
                    <a:pt x="21933" y="30789"/>
                  </a:cubicBezTo>
                  <a:cubicBezTo>
                    <a:pt x="22048" y="30948"/>
                    <a:pt x="21916" y="30842"/>
                    <a:pt x="21872" y="30922"/>
                  </a:cubicBezTo>
                  <a:cubicBezTo>
                    <a:pt x="21907" y="31028"/>
                    <a:pt x="21889" y="31116"/>
                    <a:pt x="22083" y="31293"/>
                  </a:cubicBezTo>
                  <a:cubicBezTo>
                    <a:pt x="22022" y="31354"/>
                    <a:pt x="21801" y="31249"/>
                    <a:pt x="21819" y="31134"/>
                  </a:cubicBezTo>
                  <a:cubicBezTo>
                    <a:pt x="21686" y="31028"/>
                    <a:pt x="21889" y="31275"/>
                    <a:pt x="21757" y="31266"/>
                  </a:cubicBezTo>
                  <a:cubicBezTo>
                    <a:pt x="21695" y="31240"/>
                    <a:pt x="21642" y="31187"/>
                    <a:pt x="21598" y="31125"/>
                  </a:cubicBezTo>
                  <a:cubicBezTo>
                    <a:pt x="21554" y="31072"/>
                    <a:pt x="21518" y="31001"/>
                    <a:pt x="21465" y="30948"/>
                  </a:cubicBezTo>
                  <a:cubicBezTo>
                    <a:pt x="21430" y="30904"/>
                    <a:pt x="21359" y="30860"/>
                    <a:pt x="21289" y="30781"/>
                  </a:cubicBezTo>
                  <a:cubicBezTo>
                    <a:pt x="21200" y="30666"/>
                    <a:pt x="21121" y="30542"/>
                    <a:pt x="21042" y="30419"/>
                  </a:cubicBezTo>
                  <a:cubicBezTo>
                    <a:pt x="20962" y="30295"/>
                    <a:pt x="20891" y="30162"/>
                    <a:pt x="20803" y="30048"/>
                  </a:cubicBezTo>
                  <a:cubicBezTo>
                    <a:pt x="20741" y="29951"/>
                    <a:pt x="20697" y="29924"/>
                    <a:pt x="20662" y="29862"/>
                  </a:cubicBezTo>
                  <a:cubicBezTo>
                    <a:pt x="20441" y="29518"/>
                    <a:pt x="20238" y="29059"/>
                    <a:pt x="20061" y="28723"/>
                  </a:cubicBezTo>
                  <a:cubicBezTo>
                    <a:pt x="19982" y="28573"/>
                    <a:pt x="19955" y="28458"/>
                    <a:pt x="19902" y="28308"/>
                  </a:cubicBezTo>
                  <a:cubicBezTo>
                    <a:pt x="19585" y="27452"/>
                    <a:pt x="19337" y="26569"/>
                    <a:pt x="19231" y="25765"/>
                  </a:cubicBezTo>
                  <a:cubicBezTo>
                    <a:pt x="19223" y="25686"/>
                    <a:pt x="19249" y="25633"/>
                    <a:pt x="19240" y="25562"/>
                  </a:cubicBezTo>
                  <a:cubicBezTo>
                    <a:pt x="19240" y="25474"/>
                    <a:pt x="19223" y="25394"/>
                    <a:pt x="19196" y="25306"/>
                  </a:cubicBezTo>
                  <a:cubicBezTo>
                    <a:pt x="19187" y="25235"/>
                    <a:pt x="19170" y="25165"/>
                    <a:pt x="19152" y="25094"/>
                  </a:cubicBezTo>
                  <a:cubicBezTo>
                    <a:pt x="19143" y="25068"/>
                    <a:pt x="19187" y="25050"/>
                    <a:pt x="19143" y="25041"/>
                  </a:cubicBezTo>
                  <a:cubicBezTo>
                    <a:pt x="19125" y="25024"/>
                    <a:pt x="19205" y="24988"/>
                    <a:pt x="19214" y="24971"/>
                  </a:cubicBezTo>
                  <a:cubicBezTo>
                    <a:pt x="19187" y="24962"/>
                    <a:pt x="19187" y="24935"/>
                    <a:pt x="19187" y="24909"/>
                  </a:cubicBezTo>
                  <a:cubicBezTo>
                    <a:pt x="19187" y="24882"/>
                    <a:pt x="19187" y="24856"/>
                    <a:pt x="19143" y="24865"/>
                  </a:cubicBezTo>
                  <a:cubicBezTo>
                    <a:pt x="19143" y="24865"/>
                    <a:pt x="19143" y="24865"/>
                    <a:pt x="19143" y="24865"/>
                  </a:cubicBezTo>
                  <a:cubicBezTo>
                    <a:pt x="19143" y="24856"/>
                    <a:pt x="19161" y="24847"/>
                    <a:pt x="19170" y="24838"/>
                  </a:cubicBezTo>
                  <a:cubicBezTo>
                    <a:pt x="19196" y="24820"/>
                    <a:pt x="19223" y="24803"/>
                    <a:pt x="19223" y="24820"/>
                  </a:cubicBezTo>
                  <a:cubicBezTo>
                    <a:pt x="19231" y="24803"/>
                    <a:pt x="19231" y="24785"/>
                    <a:pt x="19231" y="24776"/>
                  </a:cubicBezTo>
                  <a:cubicBezTo>
                    <a:pt x="19214" y="24750"/>
                    <a:pt x="19125" y="24812"/>
                    <a:pt x="19108" y="24838"/>
                  </a:cubicBezTo>
                  <a:cubicBezTo>
                    <a:pt x="19099" y="24803"/>
                    <a:pt x="19064" y="24794"/>
                    <a:pt x="19117" y="24697"/>
                  </a:cubicBezTo>
                  <a:cubicBezTo>
                    <a:pt x="19064" y="24741"/>
                    <a:pt x="19046" y="24715"/>
                    <a:pt x="19019" y="24679"/>
                  </a:cubicBezTo>
                  <a:cubicBezTo>
                    <a:pt x="19019" y="24670"/>
                    <a:pt x="19011" y="24670"/>
                    <a:pt x="19002" y="24662"/>
                  </a:cubicBezTo>
                  <a:lnTo>
                    <a:pt x="19002" y="24653"/>
                  </a:lnTo>
                  <a:cubicBezTo>
                    <a:pt x="19002" y="24653"/>
                    <a:pt x="19002" y="24653"/>
                    <a:pt x="18993" y="24653"/>
                  </a:cubicBezTo>
                  <a:cubicBezTo>
                    <a:pt x="18975" y="24644"/>
                    <a:pt x="18958" y="24644"/>
                    <a:pt x="18940" y="24635"/>
                  </a:cubicBezTo>
                  <a:cubicBezTo>
                    <a:pt x="18887" y="24617"/>
                    <a:pt x="18825" y="24609"/>
                    <a:pt x="18772" y="24626"/>
                  </a:cubicBezTo>
                  <a:cubicBezTo>
                    <a:pt x="18684" y="24626"/>
                    <a:pt x="18684" y="24547"/>
                    <a:pt x="18666" y="24538"/>
                  </a:cubicBezTo>
                  <a:cubicBezTo>
                    <a:pt x="18631" y="24520"/>
                    <a:pt x="18578" y="24547"/>
                    <a:pt x="18525" y="24520"/>
                  </a:cubicBezTo>
                  <a:cubicBezTo>
                    <a:pt x="18348" y="24441"/>
                    <a:pt x="18048" y="24273"/>
                    <a:pt x="17801" y="24185"/>
                  </a:cubicBezTo>
                  <a:cubicBezTo>
                    <a:pt x="17739" y="24167"/>
                    <a:pt x="17589" y="24123"/>
                    <a:pt x="17571" y="24167"/>
                  </a:cubicBezTo>
                  <a:cubicBezTo>
                    <a:pt x="17527" y="24149"/>
                    <a:pt x="17554" y="24114"/>
                    <a:pt x="17554" y="24079"/>
                  </a:cubicBezTo>
                  <a:cubicBezTo>
                    <a:pt x="17315" y="24026"/>
                    <a:pt x="17130" y="23964"/>
                    <a:pt x="16971" y="23876"/>
                  </a:cubicBezTo>
                  <a:cubicBezTo>
                    <a:pt x="16927" y="23867"/>
                    <a:pt x="16927" y="23902"/>
                    <a:pt x="16909" y="23911"/>
                  </a:cubicBezTo>
                  <a:cubicBezTo>
                    <a:pt x="16768" y="23814"/>
                    <a:pt x="16662" y="23858"/>
                    <a:pt x="16591" y="23752"/>
                  </a:cubicBezTo>
                  <a:cubicBezTo>
                    <a:pt x="16503" y="23708"/>
                    <a:pt x="16512" y="23779"/>
                    <a:pt x="16450" y="23761"/>
                  </a:cubicBezTo>
                  <a:cubicBezTo>
                    <a:pt x="16362" y="23699"/>
                    <a:pt x="16185" y="23620"/>
                    <a:pt x="16000" y="23549"/>
                  </a:cubicBezTo>
                  <a:cubicBezTo>
                    <a:pt x="15894" y="23514"/>
                    <a:pt x="15682" y="23470"/>
                    <a:pt x="15620" y="23452"/>
                  </a:cubicBezTo>
                  <a:cubicBezTo>
                    <a:pt x="15523" y="23425"/>
                    <a:pt x="15426" y="23434"/>
                    <a:pt x="15346" y="23417"/>
                  </a:cubicBezTo>
                  <a:cubicBezTo>
                    <a:pt x="15037" y="23328"/>
                    <a:pt x="14728" y="23213"/>
                    <a:pt x="14463" y="23116"/>
                  </a:cubicBezTo>
                  <a:cubicBezTo>
                    <a:pt x="14216" y="23028"/>
                    <a:pt x="13925" y="23037"/>
                    <a:pt x="13792" y="22887"/>
                  </a:cubicBezTo>
                  <a:cubicBezTo>
                    <a:pt x="13722" y="22869"/>
                    <a:pt x="13686" y="22904"/>
                    <a:pt x="13607" y="22878"/>
                  </a:cubicBezTo>
                  <a:cubicBezTo>
                    <a:pt x="13536" y="22860"/>
                    <a:pt x="13545" y="22825"/>
                    <a:pt x="13492" y="22816"/>
                  </a:cubicBezTo>
                  <a:cubicBezTo>
                    <a:pt x="13395" y="22790"/>
                    <a:pt x="13236" y="22781"/>
                    <a:pt x="13112" y="22737"/>
                  </a:cubicBezTo>
                  <a:cubicBezTo>
                    <a:pt x="12847" y="22648"/>
                    <a:pt x="12583" y="22498"/>
                    <a:pt x="12247" y="22357"/>
                  </a:cubicBezTo>
                  <a:cubicBezTo>
                    <a:pt x="12159" y="22322"/>
                    <a:pt x="12141" y="22330"/>
                    <a:pt x="12070" y="22295"/>
                  </a:cubicBezTo>
                  <a:cubicBezTo>
                    <a:pt x="11964" y="22251"/>
                    <a:pt x="11894" y="22172"/>
                    <a:pt x="11797" y="22110"/>
                  </a:cubicBezTo>
                  <a:cubicBezTo>
                    <a:pt x="11717" y="22066"/>
                    <a:pt x="11602" y="22048"/>
                    <a:pt x="11532" y="22004"/>
                  </a:cubicBezTo>
                  <a:cubicBezTo>
                    <a:pt x="11497" y="21986"/>
                    <a:pt x="11444" y="21915"/>
                    <a:pt x="11373" y="21862"/>
                  </a:cubicBezTo>
                  <a:cubicBezTo>
                    <a:pt x="11276" y="21783"/>
                    <a:pt x="11232" y="21783"/>
                    <a:pt x="11126" y="21695"/>
                  </a:cubicBezTo>
                  <a:cubicBezTo>
                    <a:pt x="11020" y="21598"/>
                    <a:pt x="10914" y="21492"/>
                    <a:pt x="10817" y="21386"/>
                  </a:cubicBezTo>
                  <a:cubicBezTo>
                    <a:pt x="10719" y="21271"/>
                    <a:pt x="10622" y="21156"/>
                    <a:pt x="10543" y="21041"/>
                  </a:cubicBezTo>
                  <a:cubicBezTo>
                    <a:pt x="10499" y="20988"/>
                    <a:pt x="10455" y="20927"/>
                    <a:pt x="10419" y="20874"/>
                  </a:cubicBezTo>
                  <a:cubicBezTo>
                    <a:pt x="10375" y="20812"/>
                    <a:pt x="10340" y="20759"/>
                    <a:pt x="10304" y="20697"/>
                  </a:cubicBezTo>
                  <a:cubicBezTo>
                    <a:pt x="10269" y="20644"/>
                    <a:pt x="10234" y="20591"/>
                    <a:pt x="10207" y="20538"/>
                  </a:cubicBezTo>
                  <a:cubicBezTo>
                    <a:pt x="10172" y="20485"/>
                    <a:pt x="10146" y="20432"/>
                    <a:pt x="10110" y="20379"/>
                  </a:cubicBezTo>
                  <a:cubicBezTo>
                    <a:pt x="10057" y="20282"/>
                    <a:pt x="10084" y="20264"/>
                    <a:pt x="10048" y="20185"/>
                  </a:cubicBezTo>
                  <a:cubicBezTo>
                    <a:pt x="9995" y="20079"/>
                    <a:pt x="9907" y="19964"/>
                    <a:pt x="9845" y="19823"/>
                  </a:cubicBezTo>
                  <a:cubicBezTo>
                    <a:pt x="9775" y="19690"/>
                    <a:pt x="9722" y="19531"/>
                    <a:pt x="9713" y="19355"/>
                  </a:cubicBezTo>
                  <a:cubicBezTo>
                    <a:pt x="9572" y="19134"/>
                    <a:pt x="9563" y="18772"/>
                    <a:pt x="9492" y="18375"/>
                  </a:cubicBezTo>
                  <a:cubicBezTo>
                    <a:pt x="9536" y="18375"/>
                    <a:pt x="9536" y="18560"/>
                    <a:pt x="9598" y="18534"/>
                  </a:cubicBezTo>
                  <a:cubicBezTo>
                    <a:pt x="9572" y="18392"/>
                    <a:pt x="9527" y="18366"/>
                    <a:pt x="9483" y="18322"/>
                  </a:cubicBezTo>
                  <a:cubicBezTo>
                    <a:pt x="9519" y="18207"/>
                    <a:pt x="9466" y="17951"/>
                    <a:pt x="9466" y="17765"/>
                  </a:cubicBezTo>
                  <a:cubicBezTo>
                    <a:pt x="9466" y="17642"/>
                    <a:pt x="9386" y="17713"/>
                    <a:pt x="9377" y="17607"/>
                  </a:cubicBezTo>
                  <a:cubicBezTo>
                    <a:pt x="9351" y="17342"/>
                    <a:pt x="9360" y="17077"/>
                    <a:pt x="9369" y="16856"/>
                  </a:cubicBezTo>
                  <a:cubicBezTo>
                    <a:pt x="9386" y="16635"/>
                    <a:pt x="9395" y="16432"/>
                    <a:pt x="9386" y="16247"/>
                  </a:cubicBezTo>
                  <a:cubicBezTo>
                    <a:pt x="9377" y="16141"/>
                    <a:pt x="9342" y="16079"/>
                    <a:pt x="9342" y="15991"/>
                  </a:cubicBezTo>
                  <a:cubicBezTo>
                    <a:pt x="9333" y="15726"/>
                    <a:pt x="9369" y="15479"/>
                    <a:pt x="9369" y="15258"/>
                  </a:cubicBezTo>
                  <a:cubicBezTo>
                    <a:pt x="9360" y="15187"/>
                    <a:pt x="9324" y="15108"/>
                    <a:pt x="9324" y="15046"/>
                  </a:cubicBezTo>
                  <a:cubicBezTo>
                    <a:pt x="9333" y="14984"/>
                    <a:pt x="9369" y="14949"/>
                    <a:pt x="9369" y="14878"/>
                  </a:cubicBezTo>
                  <a:cubicBezTo>
                    <a:pt x="9369" y="14825"/>
                    <a:pt x="9333" y="14790"/>
                    <a:pt x="9324" y="14728"/>
                  </a:cubicBezTo>
                  <a:cubicBezTo>
                    <a:pt x="9298" y="14507"/>
                    <a:pt x="9271" y="14287"/>
                    <a:pt x="9218" y="14110"/>
                  </a:cubicBezTo>
                  <a:cubicBezTo>
                    <a:pt x="9289" y="14066"/>
                    <a:pt x="9263" y="14189"/>
                    <a:pt x="9307" y="14260"/>
                  </a:cubicBezTo>
                  <a:cubicBezTo>
                    <a:pt x="9316" y="14278"/>
                    <a:pt x="9360" y="14313"/>
                    <a:pt x="9377" y="14348"/>
                  </a:cubicBezTo>
                  <a:cubicBezTo>
                    <a:pt x="9404" y="14384"/>
                    <a:pt x="9413" y="14419"/>
                    <a:pt x="9351" y="14437"/>
                  </a:cubicBezTo>
                  <a:cubicBezTo>
                    <a:pt x="9360" y="14534"/>
                    <a:pt x="9457" y="14481"/>
                    <a:pt x="9466" y="14587"/>
                  </a:cubicBezTo>
                  <a:cubicBezTo>
                    <a:pt x="9413" y="14596"/>
                    <a:pt x="9404" y="14622"/>
                    <a:pt x="9395" y="14657"/>
                  </a:cubicBezTo>
                  <a:cubicBezTo>
                    <a:pt x="9448" y="14640"/>
                    <a:pt x="9527" y="14746"/>
                    <a:pt x="9448" y="14843"/>
                  </a:cubicBezTo>
                  <a:cubicBezTo>
                    <a:pt x="9492" y="14852"/>
                    <a:pt x="9501" y="14825"/>
                    <a:pt x="9510" y="14790"/>
                  </a:cubicBezTo>
                  <a:cubicBezTo>
                    <a:pt x="9510" y="14755"/>
                    <a:pt x="9519" y="14728"/>
                    <a:pt x="9563" y="14728"/>
                  </a:cubicBezTo>
                  <a:cubicBezTo>
                    <a:pt x="9607" y="14949"/>
                    <a:pt x="9607" y="15046"/>
                    <a:pt x="9633" y="15249"/>
                  </a:cubicBezTo>
                  <a:cubicBezTo>
                    <a:pt x="9731" y="15275"/>
                    <a:pt x="9669" y="15081"/>
                    <a:pt x="9784" y="15134"/>
                  </a:cubicBezTo>
                  <a:cubicBezTo>
                    <a:pt x="9739" y="15390"/>
                    <a:pt x="9898" y="15585"/>
                    <a:pt x="9766" y="15796"/>
                  </a:cubicBezTo>
                  <a:cubicBezTo>
                    <a:pt x="9775" y="15885"/>
                    <a:pt x="9801" y="15885"/>
                    <a:pt x="9845" y="15841"/>
                  </a:cubicBezTo>
                  <a:cubicBezTo>
                    <a:pt x="9881" y="15938"/>
                    <a:pt x="9775" y="15991"/>
                    <a:pt x="9845" y="16008"/>
                  </a:cubicBezTo>
                  <a:cubicBezTo>
                    <a:pt x="9828" y="16105"/>
                    <a:pt x="9775" y="15955"/>
                    <a:pt x="9739" y="15964"/>
                  </a:cubicBezTo>
                  <a:cubicBezTo>
                    <a:pt x="9792" y="16264"/>
                    <a:pt x="9819" y="16459"/>
                    <a:pt x="9766" y="16803"/>
                  </a:cubicBezTo>
                  <a:cubicBezTo>
                    <a:pt x="9792" y="16803"/>
                    <a:pt x="9792" y="16750"/>
                    <a:pt x="9792" y="16715"/>
                  </a:cubicBezTo>
                  <a:cubicBezTo>
                    <a:pt x="9792" y="16794"/>
                    <a:pt x="9801" y="16944"/>
                    <a:pt x="9810" y="17112"/>
                  </a:cubicBezTo>
                  <a:cubicBezTo>
                    <a:pt x="9819" y="17280"/>
                    <a:pt x="9828" y="17465"/>
                    <a:pt x="9801" y="17598"/>
                  </a:cubicBezTo>
                  <a:cubicBezTo>
                    <a:pt x="9792" y="17783"/>
                    <a:pt x="9898" y="17721"/>
                    <a:pt x="9898" y="17907"/>
                  </a:cubicBezTo>
                  <a:cubicBezTo>
                    <a:pt x="9863" y="17977"/>
                    <a:pt x="9863" y="18092"/>
                    <a:pt x="9872" y="18225"/>
                  </a:cubicBezTo>
                  <a:cubicBezTo>
                    <a:pt x="9872" y="18313"/>
                    <a:pt x="9907" y="18322"/>
                    <a:pt x="9942" y="18322"/>
                  </a:cubicBezTo>
                  <a:cubicBezTo>
                    <a:pt x="9942" y="18445"/>
                    <a:pt x="9925" y="18622"/>
                    <a:pt x="10013" y="18640"/>
                  </a:cubicBezTo>
                  <a:cubicBezTo>
                    <a:pt x="10066" y="18595"/>
                    <a:pt x="9978" y="18339"/>
                    <a:pt x="9978" y="18216"/>
                  </a:cubicBezTo>
                  <a:cubicBezTo>
                    <a:pt x="10048" y="18225"/>
                    <a:pt x="10093" y="18189"/>
                    <a:pt x="10066" y="18048"/>
                  </a:cubicBezTo>
                  <a:cubicBezTo>
                    <a:pt x="10057" y="18013"/>
                    <a:pt x="10040" y="18004"/>
                    <a:pt x="10031" y="17951"/>
                  </a:cubicBezTo>
                  <a:cubicBezTo>
                    <a:pt x="10004" y="17986"/>
                    <a:pt x="10013" y="18075"/>
                    <a:pt x="9960" y="18057"/>
                  </a:cubicBezTo>
                  <a:cubicBezTo>
                    <a:pt x="9934" y="17412"/>
                    <a:pt x="9942" y="16971"/>
                    <a:pt x="9942" y="16582"/>
                  </a:cubicBezTo>
                  <a:cubicBezTo>
                    <a:pt x="9951" y="16194"/>
                    <a:pt x="9960" y="15814"/>
                    <a:pt x="9978" y="15355"/>
                  </a:cubicBezTo>
                  <a:cubicBezTo>
                    <a:pt x="10013" y="15311"/>
                    <a:pt x="10013" y="15337"/>
                    <a:pt x="10057" y="15355"/>
                  </a:cubicBezTo>
                  <a:cubicBezTo>
                    <a:pt x="10048" y="15108"/>
                    <a:pt x="10004" y="14905"/>
                    <a:pt x="10013" y="14710"/>
                  </a:cubicBezTo>
                  <a:cubicBezTo>
                    <a:pt x="10004" y="14675"/>
                    <a:pt x="9960" y="14693"/>
                    <a:pt x="9951" y="14649"/>
                  </a:cubicBezTo>
                  <a:cubicBezTo>
                    <a:pt x="9951" y="14551"/>
                    <a:pt x="9951" y="14454"/>
                    <a:pt x="10057" y="14454"/>
                  </a:cubicBezTo>
                  <a:cubicBezTo>
                    <a:pt x="10004" y="14375"/>
                    <a:pt x="10013" y="14357"/>
                    <a:pt x="9942" y="14410"/>
                  </a:cubicBezTo>
                  <a:cubicBezTo>
                    <a:pt x="9951" y="14366"/>
                    <a:pt x="9995" y="14366"/>
                    <a:pt x="9969" y="14295"/>
                  </a:cubicBezTo>
                  <a:cubicBezTo>
                    <a:pt x="10066" y="14287"/>
                    <a:pt x="10101" y="14419"/>
                    <a:pt x="10163" y="14472"/>
                  </a:cubicBezTo>
                  <a:cubicBezTo>
                    <a:pt x="10154" y="14543"/>
                    <a:pt x="10146" y="14578"/>
                    <a:pt x="10154" y="14622"/>
                  </a:cubicBezTo>
                  <a:cubicBezTo>
                    <a:pt x="10154" y="14657"/>
                    <a:pt x="10172" y="14710"/>
                    <a:pt x="10181" y="14808"/>
                  </a:cubicBezTo>
                  <a:cubicBezTo>
                    <a:pt x="10093" y="14878"/>
                    <a:pt x="10154" y="14684"/>
                    <a:pt x="10093" y="14702"/>
                  </a:cubicBezTo>
                  <a:cubicBezTo>
                    <a:pt x="10040" y="14781"/>
                    <a:pt x="10119" y="15002"/>
                    <a:pt x="10190" y="14887"/>
                  </a:cubicBezTo>
                  <a:cubicBezTo>
                    <a:pt x="10172" y="15037"/>
                    <a:pt x="10269" y="15108"/>
                    <a:pt x="10207" y="15196"/>
                  </a:cubicBezTo>
                  <a:cubicBezTo>
                    <a:pt x="10154" y="15214"/>
                    <a:pt x="10154" y="15143"/>
                    <a:pt x="10154" y="15081"/>
                  </a:cubicBezTo>
                  <a:cubicBezTo>
                    <a:pt x="10084" y="15143"/>
                    <a:pt x="10146" y="15328"/>
                    <a:pt x="10216" y="15320"/>
                  </a:cubicBezTo>
                  <a:cubicBezTo>
                    <a:pt x="10190" y="15523"/>
                    <a:pt x="10190" y="15761"/>
                    <a:pt x="10207" y="16026"/>
                  </a:cubicBezTo>
                  <a:cubicBezTo>
                    <a:pt x="10190" y="16141"/>
                    <a:pt x="10146" y="16203"/>
                    <a:pt x="10119" y="16326"/>
                  </a:cubicBezTo>
                  <a:cubicBezTo>
                    <a:pt x="10128" y="16370"/>
                    <a:pt x="10172" y="16353"/>
                    <a:pt x="10172" y="16415"/>
                  </a:cubicBezTo>
                  <a:cubicBezTo>
                    <a:pt x="10154" y="16626"/>
                    <a:pt x="10163" y="16865"/>
                    <a:pt x="10163" y="17112"/>
                  </a:cubicBezTo>
                  <a:cubicBezTo>
                    <a:pt x="10163" y="17359"/>
                    <a:pt x="10172" y="17598"/>
                    <a:pt x="10154" y="17792"/>
                  </a:cubicBezTo>
                  <a:cubicBezTo>
                    <a:pt x="10066" y="17845"/>
                    <a:pt x="10101" y="17642"/>
                    <a:pt x="10084" y="17545"/>
                  </a:cubicBezTo>
                  <a:cubicBezTo>
                    <a:pt x="10004" y="17721"/>
                    <a:pt x="10137" y="17916"/>
                    <a:pt x="10190" y="17995"/>
                  </a:cubicBezTo>
                  <a:cubicBezTo>
                    <a:pt x="10199" y="18631"/>
                    <a:pt x="10304" y="19134"/>
                    <a:pt x="10587" y="19770"/>
                  </a:cubicBezTo>
                  <a:cubicBezTo>
                    <a:pt x="10552" y="19823"/>
                    <a:pt x="10640" y="19929"/>
                    <a:pt x="10534" y="19849"/>
                  </a:cubicBezTo>
                  <a:cubicBezTo>
                    <a:pt x="10578" y="20035"/>
                    <a:pt x="10631" y="19964"/>
                    <a:pt x="10684" y="20044"/>
                  </a:cubicBezTo>
                  <a:cubicBezTo>
                    <a:pt x="10728" y="20150"/>
                    <a:pt x="10772" y="20264"/>
                    <a:pt x="10843" y="20370"/>
                  </a:cubicBezTo>
                  <a:cubicBezTo>
                    <a:pt x="10896" y="20485"/>
                    <a:pt x="10976" y="20591"/>
                    <a:pt x="11046" y="20697"/>
                  </a:cubicBezTo>
                  <a:cubicBezTo>
                    <a:pt x="11126" y="20803"/>
                    <a:pt x="11214" y="20891"/>
                    <a:pt x="11293" y="20988"/>
                  </a:cubicBezTo>
                  <a:cubicBezTo>
                    <a:pt x="11382" y="21077"/>
                    <a:pt x="11470" y="21156"/>
                    <a:pt x="11558" y="21227"/>
                  </a:cubicBezTo>
                  <a:cubicBezTo>
                    <a:pt x="11753" y="21377"/>
                    <a:pt x="12000" y="21527"/>
                    <a:pt x="12176" y="21633"/>
                  </a:cubicBezTo>
                  <a:cubicBezTo>
                    <a:pt x="12335" y="21721"/>
                    <a:pt x="12424" y="21801"/>
                    <a:pt x="12565" y="21862"/>
                  </a:cubicBezTo>
                  <a:cubicBezTo>
                    <a:pt x="12644" y="21898"/>
                    <a:pt x="12750" y="21915"/>
                    <a:pt x="12821" y="21951"/>
                  </a:cubicBezTo>
                  <a:cubicBezTo>
                    <a:pt x="12900" y="21977"/>
                    <a:pt x="12918" y="22039"/>
                    <a:pt x="12998" y="22074"/>
                  </a:cubicBezTo>
                  <a:cubicBezTo>
                    <a:pt x="13024" y="22092"/>
                    <a:pt x="13139" y="22127"/>
                    <a:pt x="13262" y="22154"/>
                  </a:cubicBezTo>
                  <a:cubicBezTo>
                    <a:pt x="13377" y="22189"/>
                    <a:pt x="13501" y="22216"/>
                    <a:pt x="13563" y="22225"/>
                  </a:cubicBezTo>
                  <a:cubicBezTo>
                    <a:pt x="13607" y="22225"/>
                    <a:pt x="13607" y="22180"/>
                    <a:pt x="13660" y="22198"/>
                  </a:cubicBezTo>
                  <a:cubicBezTo>
                    <a:pt x="13757" y="22269"/>
                    <a:pt x="13792" y="22277"/>
                    <a:pt x="13951" y="22322"/>
                  </a:cubicBezTo>
                  <a:cubicBezTo>
                    <a:pt x="14092" y="22366"/>
                    <a:pt x="14110" y="22445"/>
                    <a:pt x="14207" y="22383"/>
                  </a:cubicBezTo>
                  <a:cubicBezTo>
                    <a:pt x="14340" y="22428"/>
                    <a:pt x="14322" y="22498"/>
                    <a:pt x="14481" y="22534"/>
                  </a:cubicBezTo>
                  <a:cubicBezTo>
                    <a:pt x="14490" y="22507"/>
                    <a:pt x="14419" y="22489"/>
                    <a:pt x="14366" y="22463"/>
                  </a:cubicBezTo>
                  <a:cubicBezTo>
                    <a:pt x="14446" y="22383"/>
                    <a:pt x="14534" y="22498"/>
                    <a:pt x="14631" y="22525"/>
                  </a:cubicBezTo>
                  <a:cubicBezTo>
                    <a:pt x="15152" y="22701"/>
                    <a:pt x="15638" y="22834"/>
                    <a:pt x="16265" y="23081"/>
                  </a:cubicBezTo>
                  <a:cubicBezTo>
                    <a:pt x="16459" y="23160"/>
                    <a:pt x="16821" y="23275"/>
                    <a:pt x="17103" y="23364"/>
                  </a:cubicBezTo>
                  <a:cubicBezTo>
                    <a:pt x="17183" y="23390"/>
                    <a:pt x="17183" y="23425"/>
                    <a:pt x="17262" y="23452"/>
                  </a:cubicBezTo>
                  <a:cubicBezTo>
                    <a:pt x="17439" y="23496"/>
                    <a:pt x="17669" y="23505"/>
                    <a:pt x="17722" y="23628"/>
                  </a:cubicBezTo>
                  <a:cubicBezTo>
                    <a:pt x="17774" y="23584"/>
                    <a:pt x="18172" y="23690"/>
                    <a:pt x="18242" y="23752"/>
                  </a:cubicBezTo>
                  <a:cubicBezTo>
                    <a:pt x="18251" y="23770"/>
                    <a:pt x="18128" y="23752"/>
                    <a:pt x="18101" y="23734"/>
                  </a:cubicBezTo>
                  <a:cubicBezTo>
                    <a:pt x="18075" y="23770"/>
                    <a:pt x="18322" y="23858"/>
                    <a:pt x="18278" y="23770"/>
                  </a:cubicBezTo>
                  <a:cubicBezTo>
                    <a:pt x="18331" y="23832"/>
                    <a:pt x="18437" y="23885"/>
                    <a:pt x="18596" y="23929"/>
                  </a:cubicBezTo>
                  <a:cubicBezTo>
                    <a:pt x="18604" y="23902"/>
                    <a:pt x="18552" y="23893"/>
                    <a:pt x="18525" y="23876"/>
                  </a:cubicBezTo>
                  <a:cubicBezTo>
                    <a:pt x="18622" y="23876"/>
                    <a:pt x="18746" y="23920"/>
                    <a:pt x="18887" y="23964"/>
                  </a:cubicBezTo>
                  <a:cubicBezTo>
                    <a:pt x="18958" y="23990"/>
                    <a:pt x="19028" y="24017"/>
                    <a:pt x="19090" y="24043"/>
                  </a:cubicBezTo>
                  <a:cubicBezTo>
                    <a:pt x="19125" y="24052"/>
                    <a:pt x="19161" y="24070"/>
                    <a:pt x="19196" y="24079"/>
                  </a:cubicBezTo>
                  <a:cubicBezTo>
                    <a:pt x="19205" y="24088"/>
                    <a:pt x="19223" y="24088"/>
                    <a:pt x="19240" y="24088"/>
                  </a:cubicBezTo>
                  <a:cubicBezTo>
                    <a:pt x="19293" y="24185"/>
                    <a:pt x="19346" y="24264"/>
                    <a:pt x="19487" y="24291"/>
                  </a:cubicBezTo>
                  <a:cubicBezTo>
                    <a:pt x="19514" y="24238"/>
                    <a:pt x="19399" y="24247"/>
                    <a:pt x="19470" y="24176"/>
                  </a:cubicBezTo>
                  <a:cubicBezTo>
                    <a:pt x="19523" y="24202"/>
                    <a:pt x="19567" y="24202"/>
                    <a:pt x="19620" y="24202"/>
                  </a:cubicBezTo>
                  <a:cubicBezTo>
                    <a:pt x="19664" y="24202"/>
                    <a:pt x="19717" y="24202"/>
                    <a:pt x="19770" y="24255"/>
                  </a:cubicBezTo>
                  <a:lnTo>
                    <a:pt x="19770" y="24264"/>
                  </a:lnTo>
                  <a:cubicBezTo>
                    <a:pt x="19832" y="24326"/>
                    <a:pt x="19832" y="24441"/>
                    <a:pt x="19858" y="24529"/>
                  </a:cubicBezTo>
                  <a:cubicBezTo>
                    <a:pt x="19832" y="24547"/>
                    <a:pt x="19823" y="24503"/>
                    <a:pt x="19814" y="24485"/>
                  </a:cubicBezTo>
                  <a:cubicBezTo>
                    <a:pt x="19770" y="24564"/>
                    <a:pt x="19849" y="24626"/>
                    <a:pt x="19911" y="24529"/>
                  </a:cubicBezTo>
                  <a:cubicBezTo>
                    <a:pt x="19929" y="24573"/>
                    <a:pt x="19920" y="24617"/>
                    <a:pt x="19876" y="24644"/>
                  </a:cubicBezTo>
                  <a:cubicBezTo>
                    <a:pt x="19929" y="24688"/>
                    <a:pt x="19947" y="24776"/>
                    <a:pt x="19955" y="24873"/>
                  </a:cubicBezTo>
                  <a:cubicBezTo>
                    <a:pt x="19964" y="24891"/>
                    <a:pt x="19964" y="24918"/>
                    <a:pt x="19973" y="24944"/>
                  </a:cubicBezTo>
                  <a:lnTo>
                    <a:pt x="20000" y="25085"/>
                  </a:lnTo>
                  <a:cubicBezTo>
                    <a:pt x="20017" y="25182"/>
                    <a:pt x="20035" y="25271"/>
                    <a:pt x="20070" y="25359"/>
                  </a:cubicBezTo>
                  <a:cubicBezTo>
                    <a:pt x="19955" y="25218"/>
                    <a:pt x="20000" y="25571"/>
                    <a:pt x="20079" y="25642"/>
                  </a:cubicBezTo>
                  <a:cubicBezTo>
                    <a:pt x="20159" y="25589"/>
                    <a:pt x="19955" y="25421"/>
                    <a:pt x="20088" y="25447"/>
                  </a:cubicBezTo>
                  <a:cubicBezTo>
                    <a:pt x="20185" y="25889"/>
                    <a:pt x="20309" y="26427"/>
                    <a:pt x="20423" y="26737"/>
                  </a:cubicBezTo>
                  <a:cubicBezTo>
                    <a:pt x="20379" y="26737"/>
                    <a:pt x="20397" y="26790"/>
                    <a:pt x="20362" y="26807"/>
                  </a:cubicBezTo>
                  <a:cubicBezTo>
                    <a:pt x="20397" y="26842"/>
                    <a:pt x="20441" y="26887"/>
                    <a:pt x="20476" y="26922"/>
                  </a:cubicBezTo>
                  <a:cubicBezTo>
                    <a:pt x="20547" y="27116"/>
                    <a:pt x="20609" y="27328"/>
                    <a:pt x="20697" y="27522"/>
                  </a:cubicBezTo>
                  <a:cubicBezTo>
                    <a:pt x="20759" y="27681"/>
                    <a:pt x="20830" y="27849"/>
                    <a:pt x="20900" y="28035"/>
                  </a:cubicBezTo>
                  <a:cubicBezTo>
                    <a:pt x="20971" y="28211"/>
                    <a:pt x="21042" y="28397"/>
                    <a:pt x="21139" y="28573"/>
                  </a:cubicBezTo>
                  <a:cubicBezTo>
                    <a:pt x="21174" y="28653"/>
                    <a:pt x="21253" y="28741"/>
                    <a:pt x="21298" y="28829"/>
                  </a:cubicBezTo>
                  <a:cubicBezTo>
                    <a:pt x="21404" y="29006"/>
                    <a:pt x="21554" y="29271"/>
                    <a:pt x="21730" y="29527"/>
                  </a:cubicBezTo>
                  <a:cubicBezTo>
                    <a:pt x="21774" y="29589"/>
                    <a:pt x="21819" y="29659"/>
                    <a:pt x="21863" y="29721"/>
                  </a:cubicBezTo>
                  <a:cubicBezTo>
                    <a:pt x="21907" y="29783"/>
                    <a:pt x="21960" y="29853"/>
                    <a:pt x="22004" y="29915"/>
                  </a:cubicBezTo>
                  <a:cubicBezTo>
                    <a:pt x="22101" y="30039"/>
                    <a:pt x="22207" y="30154"/>
                    <a:pt x="22304" y="30260"/>
                  </a:cubicBezTo>
                  <a:cubicBezTo>
                    <a:pt x="22419" y="30383"/>
                    <a:pt x="22551" y="30463"/>
                    <a:pt x="22675" y="30569"/>
                  </a:cubicBezTo>
                  <a:cubicBezTo>
                    <a:pt x="22799" y="30683"/>
                    <a:pt x="22922" y="30789"/>
                    <a:pt x="23046" y="30904"/>
                  </a:cubicBezTo>
                  <a:cubicBezTo>
                    <a:pt x="23170" y="31010"/>
                    <a:pt x="23293" y="31116"/>
                    <a:pt x="23434" y="31213"/>
                  </a:cubicBezTo>
                  <a:cubicBezTo>
                    <a:pt x="23770" y="31460"/>
                    <a:pt x="24150" y="31628"/>
                    <a:pt x="24494" y="31796"/>
                  </a:cubicBezTo>
                  <a:cubicBezTo>
                    <a:pt x="24582" y="31840"/>
                    <a:pt x="24582" y="31875"/>
                    <a:pt x="24679" y="31911"/>
                  </a:cubicBezTo>
                  <a:cubicBezTo>
                    <a:pt x="24777" y="31955"/>
                    <a:pt x="24821" y="31946"/>
                    <a:pt x="24882" y="31973"/>
                  </a:cubicBezTo>
                  <a:cubicBezTo>
                    <a:pt x="25015" y="32026"/>
                    <a:pt x="25139" y="32140"/>
                    <a:pt x="25297" y="32096"/>
                  </a:cubicBezTo>
                  <a:cubicBezTo>
                    <a:pt x="25456" y="32140"/>
                    <a:pt x="25580" y="32184"/>
                    <a:pt x="25686" y="32211"/>
                  </a:cubicBezTo>
                  <a:cubicBezTo>
                    <a:pt x="25792" y="32237"/>
                    <a:pt x="25889" y="32255"/>
                    <a:pt x="25977" y="32273"/>
                  </a:cubicBezTo>
                  <a:cubicBezTo>
                    <a:pt x="26075" y="32290"/>
                    <a:pt x="26172" y="32299"/>
                    <a:pt x="26278" y="32317"/>
                  </a:cubicBezTo>
                  <a:cubicBezTo>
                    <a:pt x="26339" y="32326"/>
                    <a:pt x="26392" y="32335"/>
                    <a:pt x="26463" y="32343"/>
                  </a:cubicBezTo>
                  <a:cubicBezTo>
                    <a:pt x="26534" y="32352"/>
                    <a:pt x="26604" y="32352"/>
                    <a:pt x="26693" y="32361"/>
                  </a:cubicBezTo>
                  <a:cubicBezTo>
                    <a:pt x="26693" y="32405"/>
                    <a:pt x="26622" y="32414"/>
                    <a:pt x="26622" y="32467"/>
                  </a:cubicBezTo>
                  <a:cubicBezTo>
                    <a:pt x="26472" y="32458"/>
                    <a:pt x="26331" y="32432"/>
                    <a:pt x="26180" y="32414"/>
                  </a:cubicBezTo>
                  <a:cubicBezTo>
                    <a:pt x="26057" y="32388"/>
                    <a:pt x="26136" y="32502"/>
                    <a:pt x="26092" y="32538"/>
                  </a:cubicBezTo>
                  <a:cubicBezTo>
                    <a:pt x="26216" y="32564"/>
                    <a:pt x="26189" y="32502"/>
                    <a:pt x="26278" y="32511"/>
                  </a:cubicBezTo>
                  <a:cubicBezTo>
                    <a:pt x="26419" y="32520"/>
                    <a:pt x="26322" y="32555"/>
                    <a:pt x="26384" y="32573"/>
                  </a:cubicBezTo>
                  <a:cubicBezTo>
                    <a:pt x="26472" y="32608"/>
                    <a:pt x="26534" y="32564"/>
                    <a:pt x="26551" y="32564"/>
                  </a:cubicBezTo>
                  <a:cubicBezTo>
                    <a:pt x="26701" y="32582"/>
                    <a:pt x="26719" y="32679"/>
                    <a:pt x="26843" y="32635"/>
                  </a:cubicBezTo>
                  <a:close/>
                  <a:moveTo>
                    <a:pt x="10057" y="17448"/>
                  </a:moveTo>
                  <a:cubicBezTo>
                    <a:pt x="10048" y="17350"/>
                    <a:pt x="10172" y="17253"/>
                    <a:pt x="10075" y="17156"/>
                  </a:cubicBezTo>
                  <a:cubicBezTo>
                    <a:pt x="10084" y="17253"/>
                    <a:pt x="9960" y="17350"/>
                    <a:pt x="10057" y="17448"/>
                  </a:cubicBezTo>
                  <a:close/>
                  <a:moveTo>
                    <a:pt x="9686" y="15558"/>
                  </a:moveTo>
                  <a:cubicBezTo>
                    <a:pt x="9713" y="15479"/>
                    <a:pt x="9713" y="15373"/>
                    <a:pt x="9731" y="15284"/>
                  </a:cubicBezTo>
                  <a:cubicBezTo>
                    <a:pt x="9633" y="15267"/>
                    <a:pt x="9580" y="15487"/>
                    <a:pt x="9607" y="15514"/>
                  </a:cubicBezTo>
                  <a:cubicBezTo>
                    <a:pt x="9616" y="15408"/>
                    <a:pt x="9642" y="15576"/>
                    <a:pt x="9686" y="15558"/>
                  </a:cubicBezTo>
                  <a:close/>
                  <a:moveTo>
                    <a:pt x="9386" y="15955"/>
                  </a:moveTo>
                  <a:cubicBezTo>
                    <a:pt x="9457" y="15955"/>
                    <a:pt x="9492" y="15682"/>
                    <a:pt x="9448" y="15629"/>
                  </a:cubicBezTo>
                  <a:cubicBezTo>
                    <a:pt x="9413" y="15717"/>
                    <a:pt x="9377" y="15788"/>
                    <a:pt x="9386" y="15955"/>
                  </a:cubicBezTo>
                  <a:close/>
                  <a:moveTo>
                    <a:pt x="9448" y="17554"/>
                  </a:moveTo>
                  <a:cubicBezTo>
                    <a:pt x="9457" y="17430"/>
                    <a:pt x="9510" y="17121"/>
                    <a:pt x="9413" y="17086"/>
                  </a:cubicBezTo>
                  <a:cubicBezTo>
                    <a:pt x="9457" y="17262"/>
                    <a:pt x="9377" y="17403"/>
                    <a:pt x="9448" y="17554"/>
                  </a:cubicBezTo>
                  <a:close/>
                  <a:moveTo>
                    <a:pt x="10181" y="18843"/>
                  </a:moveTo>
                  <a:cubicBezTo>
                    <a:pt x="10207" y="18799"/>
                    <a:pt x="10172" y="18684"/>
                    <a:pt x="10137" y="18587"/>
                  </a:cubicBezTo>
                  <a:cubicBezTo>
                    <a:pt x="10110" y="18498"/>
                    <a:pt x="10066" y="18428"/>
                    <a:pt x="10066" y="18481"/>
                  </a:cubicBezTo>
                  <a:cubicBezTo>
                    <a:pt x="10093" y="18498"/>
                    <a:pt x="10101" y="18578"/>
                    <a:pt x="10119" y="18666"/>
                  </a:cubicBezTo>
                  <a:cubicBezTo>
                    <a:pt x="10137" y="18746"/>
                    <a:pt x="10146" y="18834"/>
                    <a:pt x="10181" y="18843"/>
                  </a:cubicBezTo>
                  <a:close/>
                  <a:moveTo>
                    <a:pt x="12388" y="22339"/>
                  </a:moveTo>
                  <a:cubicBezTo>
                    <a:pt x="12265" y="22251"/>
                    <a:pt x="12132" y="22180"/>
                    <a:pt x="11991" y="22172"/>
                  </a:cubicBezTo>
                  <a:cubicBezTo>
                    <a:pt x="12106" y="22251"/>
                    <a:pt x="12327" y="22410"/>
                    <a:pt x="12388" y="22339"/>
                  </a:cubicBezTo>
                  <a:close/>
                  <a:moveTo>
                    <a:pt x="13819" y="22816"/>
                  </a:moveTo>
                  <a:cubicBezTo>
                    <a:pt x="13828" y="22754"/>
                    <a:pt x="13695" y="22807"/>
                    <a:pt x="13677" y="22825"/>
                  </a:cubicBezTo>
                  <a:lnTo>
                    <a:pt x="14048" y="22949"/>
                  </a:lnTo>
                  <a:cubicBezTo>
                    <a:pt x="14128" y="22878"/>
                    <a:pt x="13898" y="22860"/>
                    <a:pt x="13819" y="22816"/>
                  </a:cubicBezTo>
                  <a:close/>
                  <a:moveTo>
                    <a:pt x="18975" y="24317"/>
                  </a:moveTo>
                  <a:cubicBezTo>
                    <a:pt x="18852" y="24255"/>
                    <a:pt x="18799" y="24291"/>
                    <a:pt x="18746" y="24317"/>
                  </a:cubicBezTo>
                  <a:cubicBezTo>
                    <a:pt x="18852" y="24352"/>
                    <a:pt x="18958" y="24388"/>
                    <a:pt x="18975" y="24317"/>
                  </a:cubicBezTo>
                  <a:close/>
                  <a:moveTo>
                    <a:pt x="19223" y="24141"/>
                  </a:moveTo>
                  <a:cubicBezTo>
                    <a:pt x="19205" y="24141"/>
                    <a:pt x="19196" y="24141"/>
                    <a:pt x="19187" y="24132"/>
                  </a:cubicBezTo>
                  <a:cubicBezTo>
                    <a:pt x="19170" y="24123"/>
                    <a:pt x="19152" y="24114"/>
                    <a:pt x="19125" y="24105"/>
                  </a:cubicBezTo>
                  <a:cubicBezTo>
                    <a:pt x="19072" y="24079"/>
                    <a:pt x="19019" y="24052"/>
                    <a:pt x="18967" y="24026"/>
                  </a:cubicBezTo>
                  <a:cubicBezTo>
                    <a:pt x="18861" y="23973"/>
                    <a:pt x="18763" y="23946"/>
                    <a:pt x="18710" y="23999"/>
                  </a:cubicBezTo>
                  <a:cubicBezTo>
                    <a:pt x="18861" y="24088"/>
                    <a:pt x="18772" y="24035"/>
                    <a:pt x="18852" y="24017"/>
                  </a:cubicBezTo>
                  <a:cubicBezTo>
                    <a:pt x="18931" y="23999"/>
                    <a:pt x="19019" y="24079"/>
                    <a:pt x="19090" y="24132"/>
                  </a:cubicBezTo>
                  <a:cubicBezTo>
                    <a:pt x="19108" y="24149"/>
                    <a:pt x="19125" y="24167"/>
                    <a:pt x="19143" y="24176"/>
                  </a:cubicBezTo>
                  <a:cubicBezTo>
                    <a:pt x="19161" y="24185"/>
                    <a:pt x="19161" y="24194"/>
                    <a:pt x="19170" y="24194"/>
                  </a:cubicBezTo>
                  <a:cubicBezTo>
                    <a:pt x="19187" y="24194"/>
                    <a:pt x="19205" y="24185"/>
                    <a:pt x="19223" y="24141"/>
                  </a:cubicBezTo>
                  <a:close/>
                  <a:moveTo>
                    <a:pt x="19691" y="24273"/>
                  </a:moveTo>
                  <a:cubicBezTo>
                    <a:pt x="19699" y="24211"/>
                    <a:pt x="19576" y="24202"/>
                    <a:pt x="19523" y="24282"/>
                  </a:cubicBezTo>
                  <a:cubicBezTo>
                    <a:pt x="19576" y="24326"/>
                    <a:pt x="19638" y="24282"/>
                    <a:pt x="19691" y="24273"/>
                  </a:cubicBezTo>
                  <a:close/>
                  <a:moveTo>
                    <a:pt x="19691" y="24344"/>
                  </a:moveTo>
                  <a:cubicBezTo>
                    <a:pt x="19735" y="24379"/>
                    <a:pt x="19682" y="24432"/>
                    <a:pt x="19717" y="24476"/>
                  </a:cubicBezTo>
                  <a:cubicBezTo>
                    <a:pt x="19761" y="24458"/>
                    <a:pt x="19779" y="24414"/>
                    <a:pt x="19761" y="24388"/>
                  </a:cubicBezTo>
                  <a:cubicBezTo>
                    <a:pt x="19752" y="24352"/>
                    <a:pt x="19717" y="24326"/>
                    <a:pt x="19691" y="24344"/>
                  </a:cubicBezTo>
                  <a:close/>
                  <a:moveTo>
                    <a:pt x="19399" y="25633"/>
                  </a:moveTo>
                  <a:cubicBezTo>
                    <a:pt x="19382" y="25571"/>
                    <a:pt x="19364" y="25509"/>
                    <a:pt x="19355" y="25439"/>
                  </a:cubicBezTo>
                  <a:cubicBezTo>
                    <a:pt x="19214" y="25386"/>
                    <a:pt x="19320" y="25703"/>
                    <a:pt x="19399" y="25633"/>
                  </a:cubicBezTo>
                  <a:close/>
                  <a:moveTo>
                    <a:pt x="19593" y="26348"/>
                  </a:moveTo>
                  <a:cubicBezTo>
                    <a:pt x="19496" y="26101"/>
                    <a:pt x="19682" y="26171"/>
                    <a:pt x="19602" y="25942"/>
                  </a:cubicBezTo>
                  <a:cubicBezTo>
                    <a:pt x="19523" y="25960"/>
                    <a:pt x="19558" y="26118"/>
                    <a:pt x="19532" y="26207"/>
                  </a:cubicBezTo>
                  <a:cubicBezTo>
                    <a:pt x="19461" y="26286"/>
                    <a:pt x="19470" y="26057"/>
                    <a:pt x="19408" y="26136"/>
                  </a:cubicBezTo>
                  <a:cubicBezTo>
                    <a:pt x="19443" y="26304"/>
                    <a:pt x="19532" y="26295"/>
                    <a:pt x="19593" y="26348"/>
                  </a:cubicBezTo>
                  <a:close/>
                  <a:moveTo>
                    <a:pt x="19858" y="27990"/>
                  </a:moveTo>
                  <a:cubicBezTo>
                    <a:pt x="19876" y="28052"/>
                    <a:pt x="19911" y="28123"/>
                    <a:pt x="19938" y="28185"/>
                  </a:cubicBezTo>
                  <a:cubicBezTo>
                    <a:pt x="20044" y="28185"/>
                    <a:pt x="19929" y="27911"/>
                    <a:pt x="19858" y="27990"/>
                  </a:cubicBezTo>
                  <a:close/>
                  <a:moveTo>
                    <a:pt x="20220" y="28185"/>
                  </a:moveTo>
                  <a:cubicBezTo>
                    <a:pt x="20167" y="28043"/>
                    <a:pt x="20114" y="27946"/>
                    <a:pt x="20053" y="27911"/>
                  </a:cubicBezTo>
                  <a:cubicBezTo>
                    <a:pt x="20070" y="27973"/>
                    <a:pt x="20053" y="27999"/>
                    <a:pt x="20044" y="28026"/>
                  </a:cubicBezTo>
                  <a:cubicBezTo>
                    <a:pt x="20097" y="28158"/>
                    <a:pt x="20159" y="28202"/>
                    <a:pt x="20220" y="28185"/>
                  </a:cubicBezTo>
                  <a:close/>
                  <a:moveTo>
                    <a:pt x="21536" y="30745"/>
                  </a:moveTo>
                  <a:cubicBezTo>
                    <a:pt x="21571" y="30869"/>
                    <a:pt x="21545" y="30957"/>
                    <a:pt x="21651" y="31116"/>
                  </a:cubicBezTo>
                  <a:cubicBezTo>
                    <a:pt x="21721" y="31116"/>
                    <a:pt x="21704" y="31081"/>
                    <a:pt x="21668" y="31019"/>
                  </a:cubicBezTo>
                  <a:cubicBezTo>
                    <a:pt x="21642" y="30966"/>
                    <a:pt x="21589" y="30904"/>
                    <a:pt x="21571" y="30869"/>
                  </a:cubicBezTo>
                  <a:cubicBezTo>
                    <a:pt x="21562" y="30851"/>
                    <a:pt x="21615" y="30851"/>
                    <a:pt x="21615" y="30834"/>
                  </a:cubicBezTo>
                  <a:cubicBezTo>
                    <a:pt x="21615" y="30842"/>
                    <a:pt x="21545" y="30710"/>
                    <a:pt x="21554" y="30728"/>
                  </a:cubicBezTo>
                  <a:cubicBezTo>
                    <a:pt x="21518" y="30657"/>
                    <a:pt x="21457" y="30595"/>
                    <a:pt x="21421" y="30524"/>
                  </a:cubicBezTo>
                  <a:cubicBezTo>
                    <a:pt x="21324" y="30533"/>
                    <a:pt x="21465" y="30657"/>
                    <a:pt x="21536" y="30745"/>
                  </a:cubicBezTo>
                  <a:close/>
                  <a:moveTo>
                    <a:pt x="21209" y="30472"/>
                  </a:moveTo>
                  <a:cubicBezTo>
                    <a:pt x="21156" y="30392"/>
                    <a:pt x="21094" y="30321"/>
                    <a:pt x="21042" y="30242"/>
                  </a:cubicBezTo>
                  <a:cubicBezTo>
                    <a:pt x="20980" y="30224"/>
                    <a:pt x="21015" y="30313"/>
                    <a:pt x="21077" y="30392"/>
                  </a:cubicBezTo>
                  <a:cubicBezTo>
                    <a:pt x="21130" y="30463"/>
                    <a:pt x="21209" y="30533"/>
                    <a:pt x="21209" y="30472"/>
                  </a:cubicBezTo>
                  <a:close/>
                  <a:moveTo>
                    <a:pt x="21068" y="29951"/>
                  </a:moveTo>
                  <a:cubicBezTo>
                    <a:pt x="20980" y="30065"/>
                    <a:pt x="21209" y="30198"/>
                    <a:pt x="21209" y="30330"/>
                  </a:cubicBezTo>
                  <a:cubicBezTo>
                    <a:pt x="21245" y="30286"/>
                    <a:pt x="21333" y="30445"/>
                    <a:pt x="21377" y="30419"/>
                  </a:cubicBezTo>
                  <a:cubicBezTo>
                    <a:pt x="21271" y="30233"/>
                    <a:pt x="21174" y="30180"/>
                    <a:pt x="21068" y="29951"/>
                  </a:cubicBezTo>
                  <a:close/>
                  <a:moveTo>
                    <a:pt x="20618" y="29694"/>
                  </a:moveTo>
                  <a:cubicBezTo>
                    <a:pt x="20662" y="29836"/>
                    <a:pt x="20732" y="29809"/>
                    <a:pt x="20812" y="29906"/>
                  </a:cubicBezTo>
                  <a:cubicBezTo>
                    <a:pt x="20847" y="29959"/>
                    <a:pt x="20909" y="30215"/>
                    <a:pt x="20997" y="30127"/>
                  </a:cubicBezTo>
                  <a:cubicBezTo>
                    <a:pt x="20962" y="30021"/>
                    <a:pt x="20697" y="29633"/>
                    <a:pt x="20618" y="29694"/>
                  </a:cubicBezTo>
                  <a:close/>
                  <a:moveTo>
                    <a:pt x="20229" y="28891"/>
                  </a:moveTo>
                  <a:cubicBezTo>
                    <a:pt x="20300" y="29006"/>
                    <a:pt x="20379" y="29129"/>
                    <a:pt x="20450" y="29085"/>
                  </a:cubicBezTo>
                  <a:cubicBezTo>
                    <a:pt x="20370" y="28979"/>
                    <a:pt x="20300" y="28847"/>
                    <a:pt x="20229" y="28891"/>
                  </a:cubicBezTo>
                  <a:close/>
                  <a:moveTo>
                    <a:pt x="24830" y="32237"/>
                  </a:moveTo>
                  <a:cubicBezTo>
                    <a:pt x="24830" y="32184"/>
                    <a:pt x="24856" y="32132"/>
                    <a:pt x="24724" y="32079"/>
                  </a:cubicBezTo>
                  <a:cubicBezTo>
                    <a:pt x="24609" y="32087"/>
                    <a:pt x="24573" y="32096"/>
                    <a:pt x="24609" y="32202"/>
                  </a:cubicBezTo>
                  <a:cubicBezTo>
                    <a:pt x="24732" y="32282"/>
                    <a:pt x="24732" y="32202"/>
                    <a:pt x="24830" y="32237"/>
                  </a:cubicBezTo>
                  <a:close/>
                  <a:moveTo>
                    <a:pt x="25624" y="32335"/>
                  </a:moveTo>
                  <a:cubicBezTo>
                    <a:pt x="25562" y="32308"/>
                    <a:pt x="25554" y="32282"/>
                    <a:pt x="25536" y="32255"/>
                  </a:cubicBezTo>
                  <a:cubicBezTo>
                    <a:pt x="25589" y="32264"/>
                    <a:pt x="25668" y="32282"/>
                    <a:pt x="25598" y="32237"/>
                  </a:cubicBezTo>
                  <a:cubicBezTo>
                    <a:pt x="25465" y="32264"/>
                    <a:pt x="25421" y="32167"/>
                    <a:pt x="25227" y="32132"/>
                  </a:cubicBezTo>
                  <a:cubicBezTo>
                    <a:pt x="25174" y="32229"/>
                    <a:pt x="25395" y="32255"/>
                    <a:pt x="25527" y="32273"/>
                  </a:cubicBezTo>
                  <a:cubicBezTo>
                    <a:pt x="25501" y="32317"/>
                    <a:pt x="25580" y="32370"/>
                    <a:pt x="25624" y="32335"/>
                  </a:cubicBezTo>
                  <a:close/>
                  <a:moveTo>
                    <a:pt x="9510" y="13404"/>
                  </a:moveTo>
                  <a:cubicBezTo>
                    <a:pt x="9413" y="13262"/>
                    <a:pt x="9342" y="13262"/>
                    <a:pt x="9218" y="13165"/>
                  </a:cubicBezTo>
                  <a:cubicBezTo>
                    <a:pt x="9192" y="13059"/>
                    <a:pt x="9192" y="12953"/>
                    <a:pt x="9183" y="12856"/>
                  </a:cubicBezTo>
                  <a:cubicBezTo>
                    <a:pt x="9307" y="12856"/>
                    <a:pt x="9439" y="12997"/>
                    <a:pt x="9563" y="13103"/>
                  </a:cubicBezTo>
                  <a:cubicBezTo>
                    <a:pt x="9483" y="13086"/>
                    <a:pt x="9404" y="13059"/>
                    <a:pt x="9324" y="12944"/>
                  </a:cubicBezTo>
                  <a:cubicBezTo>
                    <a:pt x="9254" y="12980"/>
                    <a:pt x="9280" y="13042"/>
                    <a:pt x="9342" y="13112"/>
                  </a:cubicBezTo>
                  <a:cubicBezTo>
                    <a:pt x="9404" y="13086"/>
                    <a:pt x="9536" y="13148"/>
                    <a:pt x="9625" y="13227"/>
                  </a:cubicBezTo>
                  <a:cubicBezTo>
                    <a:pt x="9713" y="13315"/>
                    <a:pt x="9766" y="13421"/>
                    <a:pt x="9686" y="13501"/>
                  </a:cubicBezTo>
                  <a:cubicBezTo>
                    <a:pt x="9642" y="13421"/>
                    <a:pt x="9669" y="13377"/>
                    <a:pt x="9598" y="13342"/>
                  </a:cubicBezTo>
                  <a:cubicBezTo>
                    <a:pt x="9580" y="13439"/>
                    <a:pt x="9642" y="13518"/>
                    <a:pt x="9704" y="13598"/>
                  </a:cubicBezTo>
                  <a:cubicBezTo>
                    <a:pt x="9757" y="13677"/>
                    <a:pt x="9810" y="13757"/>
                    <a:pt x="9784" y="13819"/>
                  </a:cubicBezTo>
                  <a:lnTo>
                    <a:pt x="9881" y="13774"/>
                  </a:lnTo>
                  <a:cubicBezTo>
                    <a:pt x="9854" y="13651"/>
                    <a:pt x="9784" y="13642"/>
                    <a:pt x="9739" y="13545"/>
                  </a:cubicBezTo>
                  <a:cubicBezTo>
                    <a:pt x="9792" y="13474"/>
                    <a:pt x="9863" y="13536"/>
                    <a:pt x="9907" y="13616"/>
                  </a:cubicBezTo>
                  <a:cubicBezTo>
                    <a:pt x="9951" y="13704"/>
                    <a:pt x="9969" y="13801"/>
                    <a:pt x="9934" y="13827"/>
                  </a:cubicBezTo>
                  <a:cubicBezTo>
                    <a:pt x="9969" y="13863"/>
                    <a:pt x="9987" y="13907"/>
                    <a:pt x="9995" y="13942"/>
                  </a:cubicBezTo>
                  <a:cubicBezTo>
                    <a:pt x="10013" y="13986"/>
                    <a:pt x="10022" y="14031"/>
                    <a:pt x="10022" y="14083"/>
                  </a:cubicBezTo>
                  <a:cubicBezTo>
                    <a:pt x="9969" y="14066"/>
                    <a:pt x="9942" y="13978"/>
                    <a:pt x="9881" y="13986"/>
                  </a:cubicBezTo>
                  <a:cubicBezTo>
                    <a:pt x="9863" y="13925"/>
                    <a:pt x="9951" y="13933"/>
                    <a:pt x="9916" y="13863"/>
                  </a:cubicBezTo>
                  <a:cubicBezTo>
                    <a:pt x="9898" y="13827"/>
                    <a:pt x="9845" y="13880"/>
                    <a:pt x="9819" y="13836"/>
                  </a:cubicBezTo>
                  <a:cubicBezTo>
                    <a:pt x="9792" y="13863"/>
                    <a:pt x="9828" y="13916"/>
                    <a:pt x="9845" y="13960"/>
                  </a:cubicBezTo>
                  <a:cubicBezTo>
                    <a:pt x="9722" y="13969"/>
                    <a:pt x="9660" y="13854"/>
                    <a:pt x="9616" y="13757"/>
                  </a:cubicBezTo>
                  <a:cubicBezTo>
                    <a:pt x="9563" y="13668"/>
                    <a:pt x="9580" y="13510"/>
                    <a:pt x="9510" y="13404"/>
                  </a:cubicBezTo>
                  <a:close/>
                  <a:moveTo>
                    <a:pt x="9227" y="13607"/>
                  </a:moveTo>
                  <a:lnTo>
                    <a:pt x="9174" y="13527"/>
                  </a:lnTo>
                  <a:cubicBezTo>
                    <a:pt x="9271" y="13563"/>
                    <a:pt x="9192" y="13457"/>
                    <a:pt x="9271" y="13430"/>
                  </a:cubicBezTo>
                  <a:cubicBezTo>
                    <a:pt x="9333" y="13510"/>
                    <a:pt x="9271" y="13563"/>
                    <a:pt x="9227" y="13607"/>
                  </a:cubicBezTo>
                  <a:close/>
                  <a:moveTo>
                    <a:pt x="9598" y="13986"/>
                  </a:moveTo>
                  <a:cubicBezTo>
                    <a:pt x="9616" y="14101"/>
                    <a:pt x="9633" y="14083"/>
                    <a:pt x="9633" y="14163"/>
                  </a:cubicBezTo>
                  <a:cubicBezTo>
                    <a:pt x="9589" y="14172"/>
                    <a:pt x="9510" y="13986"/>
                    <a:pt x="9598" y="139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2" name="Google Shape;3312;p34"/>
          <p:cNvGrpSpPr/>
          <p:nvPr/>
        </p:nvGrpSpPr>
        <p:grpSpPr>
          <a:xfrm>
            <a:off x="-165037" y="-122300"/>
            <a:ext cx="1643696" cy="1200776"/>
            <a:chOff x="-165037" y="-122300"/>
            <a:chExt cx="1643696" cy="1200776"/>
          </a:xfrm>
        </p:grpSpPr>
        <p:sp>
          <p:nvSpPr>
            <p:cNvPr id="3313" name="Google Shape;3313;p34"/>
            <p:cNvSpPr/>
            <p:nvPr/>
          </p:nvSpPr>
          <p:spPr>
            <a:xfrm>
              <a:off x="46708" y="-78871"/>
              <a:ext cx="305084" cy="302004"/>
            </a:xfrm>
            <a:custGeom>
              <a:rect b="b" l="l" r="r" t="t"/>
              <a:pathLst>
                <a:path extrusionOk="0" h="1961" w="2252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4"/>
            <p:cNvSpPr/>
            <p:nvPr/>
          </p:nvSpPr>
          <p:spPr>
            <a:xfrm>
              <a:off x="219165" y="205730"/>
              <a:ext cx="5825" cy="2926"/>
            </a:xfrm>
            <a:custGeom>
              <a:rect b="b" l="l" r="r" t="t"/>
              <a:pathLst>
                <a:path extrusionOk="0" h="19" w="43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4"/>
            <p:cNvSpPr/>
            <p:nvPr/>
          </p:nvSpPr>
          <p:spPr>
            <a:xfrm>
              <a:off x="197354" y="190330"/>
              <a:ext cx="5012" cy="1540"/>
            </a:xfrm>
            <a:custGeom>
              <a:rect b="b" l="l" r="r" t="t"/>
              <a:pathLst>
                <a:path extrusionOk="0" h="10" w="37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4"/>
            <p:cNvSpPr/>
            <p:nvPr/>
          </p:nvSpPr>
          <p:spPr>
            <a:xfrm>
              <a:off x="185432" y="170001"/>
              <a:ext cx="14496" cy="13706"/>
            </a:xfrm>
            <a:custGeom>
              <a:rect b="b" l="l" r="r" t="t"/>
              <a:pathLst>
                <a:path extrusionOk="0" h="89" w="107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4"/>
            <p:cNvSpPr/>
            <p:nvPr/>
          </p:nvSpPr>
          <p:spPr>
            <a:xfrm>
              <a:off x="196270" y="150904"/>
              <a:ext cx="2439" cy="2926"/>
            </a:xfrm>
            <a:custGeom>
              <a:rect b="b" l="l" r="r" t="t"/>
              <a:pathLst>
                <a:path extrusionOk="0" h="19" w="18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4"/>
            <p:cNvSpPr/>
            <p:nvPr/>
          </p:nvSpPr>
          <p:spPr>
            <a:xfrm>
              <a:off x="198573" y="152752"/>
              <a:ext cx="1219" cy="1386"/>
            </a:xfrm>
            <a:custGeom>
              <a:rect b="b" l="l" r="r" t="t"/>
              <a:pathLst>
                <a:path extrusionOk="0" h="9" w="9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4"/>
            <p:cNvSpPr/>
            <p:nvPr/>
          </p:nvSpPr>
          <p:spPr>
            <a:xfrm>
              <a:off x="192613" y="139970"/>
              <a:ext cx="4877" cy="5698"/>
            </a:xfrm>
            <a:custGeom>
              <a:rect b="b" l="l" r="r" t="t"/>
              <a:pathLst>
                <a:path extrusionOk="0" h="37" w="36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4"/>
            <p:cNvSpPr/>
            <p:nvPr/>
          </p:nvSpPr>
          <p:spPr>
            <a:xfrm>
              <a:off x="186652" y="144128"/>
              <a:ext cx="2574" cy="1540"/>
            </a:xfrm>
            <a:custGeom>
              <a:rect b="b" l="l" r="r" t="t"/>
              <a:pathLst>
                <a:path extrusionOk="0" h="10" w="19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4"/>
            <p:cNvSpPr/>
            <p:nvPr/>
          </p:nvSpPr>
          <p:spPr>
            <a:xfrm>
              <a:off x="186787" y="145514"/>
              <a:ext cx="4742" cy="1540"/>
            </a:xfrm>
            <a:custGeom>
              <a:rect b="b" l="l" r="r" t="t"/>
              <a:pathLst>
                <a:path extrusionOk="0" h="10" w="35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4"/>
            <p:cNvSpPr/>
            <p:nvPr/>
          </p:nvSpPr>
          <p:spPr>
            <a:xfrm>
              <a:off x="187871" y="149518"/>
              <a:ext cx="6232" cy="6006"/>
            </a:xfrm>
            <a:custGeom>
              <a:rect b="b" l="l" r="r" t="t"/>
              <a:pathLst>
                <a:path extrusionOk="0" h="39" w="46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4"/>
            <p:cNvSpPr/>
            <p:nvPr/>
          </p:nvSpPr>
          <p:spPr>
            <a:xfrm>
              <a:off x="181910" y="173851"/>
              <a:ext cx="3658" cy="4466"/>
            </a:xfrm>
            <a:custGeom>
              <a:rect b="b" l="l" r="r" t="t"/>
              <a:pathLst>
                <a:path extrusionOk="0" h="29" w="27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4"/>
            <p:cNvSpPr/>
            <p:nvPr/>
          </p:nvSpPr>
          <p:spPr>
            <a:xfrm>
              <a:off x="181910" y="123800"/>
              <a:ext cx="4877" cy="5544"/>
            </a:xfrm>
            <a:custGeom>
              <a:rect b="b" l="l" r="r" t="t"/>
              <a:pathLst>
                <a:path extrusionOk="0" h="36" w="36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4"/>
            <p:cNvSpPr/>
            <p:nvPr/>
          </p:nvSpPr>
          <p:spPr>
            <a:xfrm>
              <a:off x="178252" y="126418"/>
              <a:ext cx="3793" cy="3080"/>
            </a:xfrm>
            <a:custGeom>
              <a:rect b="b" l="l" r="r" t="t"/>
              <a:pathLst>
                <a:path extrusionOk="0" h="20" w="28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4"/>
            <p:cNvSpPr/>
            <p:nvPr/>
          </p:nvSpPr>
          <p:spPr>
            <a:xfrm>
              <a:off x="178252" y="146900"/>
              <a:ext cx="8535" cy="4158"/>
            </a:xfrm>
            <a:custGeom>
              <a:rect b="b" l="l" r="r" t="t"/>
              <a:pathLst>
                <a:path extrusionOk="0" h="27" w="63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4"/>
            <p:cNvSpPr/>
            <p:nvPr/>
          </p:nvSpPr>
          <p:spPr>
            <a:xfrm>
              <a:off x="178252" y="111479"/>
              <a:ext cx="6096" cy="154"/>
            </a:xfrm>
            <a:custGeom>
              <a:rect b="b" l="l" r="r" t="t"/>
              <a:pathLst>
                <a:path extrusionOk="0" h="1" w="45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4"/>
            <p:cNvSpPr/>
            <p:nvPr/>
          </p:nvSpPr>
          <p:spPr>
            <a:xfrm>
              <a:off x="174730" y="97927"/>
              <a:ext cx="7316" cy="6930"/>
            </a:xfrm>
            <a:custGeom>
              <a:rect b="b" l="l" r="r" t="t"/>
              <a:pathLst>
                <a:path extrusionOk="0" h="45" w="54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4"/>
            <p:cNvSpPr/>
            <p:nvPr/>
          </p:nvSpPr>
          <p:spPr>
            <a:xfrm>
              <a:off x="169853" y="96541"/>
              <a:ext cx="5012" cy="154"/>
            </a:xfrm>
            <a:custGeom>
              <a:rect b="b" l="l" r="r" t="t"/>
              <a:pathLst>
                <a:path extrusionOk="0" h="1" w="37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4"/>
            <p:cNvSpPr/>
            <p:nvPr/>
          </p:nvSpPr>
          <p:spPr>
            <a:xfrm>
              <a:off x="175814" y="115637"/>
              <a:ext cx="2574" cy="5544"/>
            </a:xfrm>
            <a:custGeom>
              <a:rect b="b" l="l" r="r" t="t"/>
              <a:pathLst>
                <a:path extrusionOk="0" h="36" w="19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4"/>
            <p:cNvSpPr/>
            <p:nvPr/>
          </p:nvSpPr>
          <p:spPr>
            <a:xfrm>
              <a:off x="174730" y="117023"/>
              <a:ext cx="1219" cy="2772"/>
            </a:xfrm>
            <a:custGeom>
              <a:rect b="b" l="l" r="r" t="t"/>
              <a:pathLst>
                <a:path extrusionOk="0" h="18" w="9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4"/>
            <p:cNvSpPr/>
            <p:nvPr/>
          </p:nvSpPr>
          <p:spPr>
            <a:xfrm>
              <a:off x="175814" y="121027"/>
              <a:ext cx="135" cy="15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4"/>
            <p:cNvSpPr/>
            <p:nvPr/>
          </p:nvSpPr>
          <p:spPr>
            <a:xfrm>
              <a:off x="169853" y="136736"/>
              <a:ext cx="8535" cy="3542"/>
            </a:xfrm>
            <a:custGeom>
              <a:rect b="b" l="l" r="r" t="t"/>
              <a:pathLst>
                <a:path extrusionOk="0" h="23" w="63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4"/>
            <p:cNvSpPr/>
            <p:nvPr/>
          </p:nvSpPr>
          <p:spPr>
            <a:xfrm>
              <a:off x="172292" y="126418"/>
              <a:ext cx="4877" cy="4312"/>
            </a:xfrm>
            <a:custGeom>
              <a:rect b="b" l="l" r="r" t="t"/>
              <a:pathLst>
                <a:path extrusionOk="0" h="28" w="36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4"/>
            <p:cNvSpPr/>
            <p:nvPr/>
          </p:nvSpPr>
          <p:spPr>
            <a:xfrm>
              <a:off x="169853" y="125186"/>
              <a:ext cx="2574" cy="1386"/>
            </a:xfrm>
            <a:custGeom>
              <a:rect b="b" l="l" r="r" t="t"/>
              <a:pathLst>
                <a:path extrusionOk="0" h="9" w="19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4"/>
            <p:cNvSpPr/>
            <p:nvPr/>
          </p:nvSpPr>
          <p:spPr>
            <a:xfrm>
              <a:off x="165111" y="100699"/>
              <a:ext cx="6096" cy="6930"/>
            </a:xfrm>
            <a:custGeom>
              <a:rect b="b" l="l" r="r" t="t"/>
              <a:pathLst>
                <a:path extrusionOk="0" h="45" w="45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4"/>
            <p:cNvSpPr/>
            <p:nvPr/>
          </p:nvSpPr>
          <p:spPr>
            <a:xfrm>
              <a:off x="171072" y="111479"/>
              <a:ext cx="1355" cy="1232"/>
            </a:xfrm>
            <a:custGeom>
              <a:rect b="b" l="l" r="r" t="t"/>
              <a:pathLst>
                <a:path extrusionOk="0" h="8" w="1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4"/>
            <p:cNvSpPr/>
            <p:nvPr/>
          </p:nvSpPr>
          <p:spPr>
            <a:xfrm>
              <a:off x="155493" y="82988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4"/>
            <p:cNvSpPr/>
            <p:nvPr/>
          </p:nvSpPr>
          <p:spPr>
            <a:xfrm>
              <a:off x="166331" y="107475"/>
              <a:ext cx="2439" cy="2772"/>
            </a:xfrm>
            <a:custGeom>
              <a:rect b="b" l="l" r="r" t="t"/>
              <a:pathLst>
                <a:path extrusionOk="0" h="18" w="18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4"/>
            <p:cNvSpPr/>
            <p:nvPr/>
          </p:nvSpPr>
          <p:spPr>
            <a:xfrm>
              <a:off x="165111" y="92537"/>
              <a:ext cx="1355" cy="4158"/>
            </a:xfrm>
            <a:custGeom>
              <a:rect b="b" l="l" r="r" t="t"/>
              <a:pathLst>
                <a:path extrusionOk="0" h="27" w="1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4"/>
            <p:cNvSpPr/>
            <p:nvPr/>
          </p:nvSpPr>
          <p:spPr>
            <a:xfrm>
              <a:off x="172292" y="110093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4"/>
            <p:cNvSpPr/>
            <p:nvPr/>
          </p:nvSpPr>
          <p:spPr>
            <a:xfrm>
              <a:off x="168634" y="110093"/>
              <a:ext cx="3793" cy="1540"/>
            </a:xfrm>
            <a:custGeom>
              <a:rect b="b" l="l" r="r" t="t"/>
              <a:pathLst>
                <a:path extrusionOk="0" h="10" w="28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34"/>
            <p:cNvSpPr/>
            <p:nvPr/>
          </p:nvSpPr>
          <p:spPr>
            <a:xfrm>
              <a:off x="129211" y="84374"/>
              <a:ext cx="26417" cy="15246"/>
            </a:xfrm>
            <a:custGeom>
              <a:rect b="b" l="l" r="r" t="t"/>
              <a:pathLst>
                <a:path extrusionOk="0" h="99" w="195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34"/>
            <p:cNvSpPr/>
            <p:nvPr/>
          </p:nvSpPr>
          <p:spPr>
            <a:xfrm>
              <a:off x="156712" y="82988"/>
              <a:ext cx="4877" cy="8316"/>
            </a:xfrm>
            <a:custGeom>
              <a:rect b="b" l="l" r="r" t="t"/>
              <a:pathLst>
                <a:path extrusionOk="0" h="54" w="36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4"/>
            <p:cNvSpPr/>
            <p:nvPr/>
          </p:nvSpPr>
          <p:spPr>
            <a:xfrm>
              <a:off x="151970" y="91151"/>
              <a:ext cx="13276" cy="12936"/>
            </a:xfrm>
            <a:custGeom>
              <a:rect b="b" l="l" r="r" t="t"/>
              <a:pathLst>
                <a:path extrusionOk="0" h="84" w="98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4"/>
            <p:cNvSpPr/>
            <p:nvPr/>
          </p:nvSpPr>
          <p:spPr>
            <a:xfrm>
              <a:off x="160370" y="141356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4"/>
            <p:cNvSpPr/>
            <p:nvPr/>
          </p:nvSpPr>
          <p:spPr>
            <a:xfrm>
              <a:off x="161454" y="129190"/>
              <a:ext cx="7316" cy="13244"/>
            </a:xfrm>
            <a:custGeom>
              <a:rect b="b" l="l" r="r" t="t"/>
              <a:pathLst>
                <a:path extrusionOk="0" h="86" w="54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4"/>
            <p:cNvSpPr/>
            <p:nvPr/>
          </p:nvSpPr>
          <p:spPr>
            <a:xfrm>
              <a:off x="154274" y="114251"/>
              <a:ext cx="6232" cy="5852"/>
            </a:xfrm>
            <a:custGeom>
              <a:rect b="b" l="l" r="r" t="t"/>
              <a:pathLst>
                <a:path extrusionOk="0" h="38" w="46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4"/>
            <p:cNvSpPr/>
            <p:nvPr/>
          </p:nvSpPr>
          <p:spPr>
            <a:xfrm>
              <a:off x="154274" y="78830"/>
              <a:ext cx="7316" cy="2926"/>
            </a:xfrm>
            <a:custGeom>
              <a:rect b="b" l="l" r="r" t="t"/>
              <a:pathLst>
                <a:path extrusionOk="0" h="19" w="54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4"/>
            <p:cNvSpPr/>
            <p:nvPr/>
          </p:nvSpPr>
          <p:spPr>
            <a:xfrm>
              <a:off x="153190" y="72054"/>
              <a:ext cx="3658" cy="2926"/>
            </a:xfrm>
            <a:custGeom>
              <a:rect b="b" l="l" r="r" t="t"/>
              <a:pathLst>
                <a:path extrusionOk="0" h="19" w="27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4"/>
            <p:cNvSpPr/>
            <p:nvPr/>
          </p:nvSpPr>
          <p:spPr>
            <a:xfrm>
              <a:off x="277554" y="-107362"/>
              <a:ext cx="1355" cy="1386"/>
            </a:xfrm>
            <a:custGeom>
              <a:rect b="b" l="l" r="r" t="t"/>
              <a:pathLst>
                <a:path extrusionOk="0" h="9" w="1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4"/>
            <p:cNvSpPr/>
            <p:nvPr/>
          </p:nvSpPr>
          <p:spPr>
            <a:xfrm>
              <a:off x="265633" y="-106130"/>
              <a:ext cx="1219" cy="2926"/>
            </a:xfrm>
            <a:custGeom>
              <a:rect b="b" l="l" r="r" t="t"/>
              <a:pathLst>
                <a:path extrusionOk="0" h="19" w="9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4"/>
            <p:cNvSpPr/>
            <p:nvPr/>
          </p:nvSpPr>
          <p:spPr>
            <a:xfrm>
              <a:off x="90872" y="-50380"/>
              <a:ext cx="12328" cy="8470"/>
            </a:xfrm>
            <a:custGeom>
              <a:rect b="b" l="l" r="r" t="t"/>
              <a:pathLst>
                <a:path extrusionOk="0" h="55" w="91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4"/>
            <p:cNvSpPr/>
            <p:nvPr/>
          </p:nvSpPr>
          <p:spPr>
            <a:xfrm>
              <a:off x="167550" y="-81643"/>
              <a:ext cx="2439" cy="5698"/>
            </a:xfrm>
            <a:custGeom>
              <a:rect b="b" l="l" r="r" t="t"/>
              <a:pathLst>
                <a:path extrusionOk="0" h="37" w="18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4"/>
            <p:cNvSpPr/>
            <p:nvPr/>
          </p:nvSpPr>
          <p:spPr>
            <a:xfrm>
              <a:off x="172292" y="-100585"/>
              <a:ext cx="2574" cy="4158"/>
            </a:xfrm>
            <a:custGeom>
              <a:rect b="b" l="l" r="r" t="t"/>
              <a:pathLst>
                <a:path extrusionOk="0" h="27" w="19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4"/>
            <p:cNvSpPr/>
            <p:nvPr/>
          </p:nvSpPr>
          <p:spPr>
            <a:xfrm>
              <a:off x="381598" y="-115524"/>
              <a:ext cx="10973" cy="5544"/>
            </a:xfrm>
            <a:custGeom>
              <a:rect b="b" l="l" r="r" t="t"/>
              <a:pathLst>
                <a:path extrusionOk="0" h="36" w="81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4"/>
            <p:cNvSpPr/>
            <p:nvPr/>
          </p:nvSpPr>
          <p:spPr>
            <a:xfrm>
              <a:off x="113090" y="-2638"/>
              <a:ext cx="3116" cy="7084"/>
            </a:xfrm>
            <a:custGeom>
              <a:rect b="b" l="l" r="r" t="t"/>
              <a:pathLst>
                <a:path extrusionOk="0" h="46" w="23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4"/>
            <p:cNvSpPr/>
            <p:nvPr/>
          </p:nvSpPr>
          <p:spPr>
            <a:xfrm>
              <a:off x="272813" y="-55770"/>
              <a:ext cx="1219" cy="2926"/>
            </a:xfrm>
            <a:custGeom>
              <a:rect b="b" l="l" r="r" t="t"/>
              <a:pathLst>
                <a:path extrusionOk="0" h="19" w="9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4"/>
            <p:cNvSpPr/>
            <p:nvPr/>
          </p:nvSpPr>
          <p:spPr>
            <a:xfrm>
              <a:off x="112412" y="-8182"/>
              <a:ext cx="3793" cy="5698"/>
            </a:xfrm>
            <a:custGeom>
              <a:rect b="b" l="l" r="r" t="t"/>
              <a:pathLst>
                <a:path extrusionOk="0" h="37" w="28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4"/>
            <p:cNvSpPr/>
            <p:nvPr/>
          </p:nvSpPr>
          <p:spPr>
            <a:xfrm>
              <a:off x="263194" y="152290"/>
              <a:ext cx="1355" cy="154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4"/>
            <p:cNvSpPr/>
            <p:nvPr/>
          </p:nvSpPr>
          <p:spPr>
            <a:xfrm>
              <a:off x="192613" y="190330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4"/>
            <p:cNvSpPr/>
            <p:nvPr/>
          </p:nvSpPr>
          <p:spPr>
            <a:xfrm>
              <a:off x="141133" y="44949"/>
              <a:ext cx="1355" cy="1386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4"/>
            <p:cNvSpPr/>
            <p:nvPr/>
          </p:nvSpPr>
          <p:spPr>
            <a:xfrm>
              <a:off x="126772" y="62506"/>
              <a:ext cx="2574" cy="154"/>
            </a:xfrm>
            <a:custGeom>
              <a:rect b="b" l="l" r="r" t="t"/>
              <a:pathLst>
                <a:path extrusionOk="0" h="1" w="19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4"/>
            <p:cNvSpPr/>
            <p:nvPr/>
          </p:nvSpPr>
          <p:spPr>
            <a:xfrm>
              <a:off x="81389" y="-8182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4"/>
            <p:cNvSpPr/>
            <p:nvPr/>
          </p:nvSpPr>
          <p:spPr>
            <a:xfrm>
              <a:off x="139913" y="46181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4"/>
            <p:cNvSpPr/>
            <p:nvPr/>
          </p:nvSpPr>
          <p:spPr>
            <a:xfrm>
              <a:off x="142352" y="47567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4"/>
            <p:cNvSpPr/>
            <p:nvPr/>
          </p:nvSpPr>
          <p:spPr>
            <a:xfrm>
              <a:off x="139913" y="43563"/>
              <a:ext cx="1355" cy="2772"/>
            </a:xfrm>
            <a:custGeom>
              <a:rect b="b" l="l" r="r" t="t"/>
              <a:pathLst>
                <a:path extrusionOk="0" h="18" w="1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34"/>
            <p:cNvSpPr/>
            <p:nvPr/>
          </p:nvSpPr>
          <p:spPr>
            <a:xfrm>
              <a:off x="315758" y="23080"/>
              <a:ext cx="135" cy="2926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34"/>
            <p:cNvSpPr/>
            <p:nvPr/>
          </p:nvSpPr>
          <p:spPr>
            <a:xfrm>
              <a:off x="77731" y="-101971"/>
              <a:ext cx="135" cy="1540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4"/>
            <p:cNvSpPr/>
            <p:nvPr/>
          </p:nvSpPr>
          <p:spPr>
            <a:xfrm>
              <a:off x="77731" y="-104743"/>
              <a:ext cx="9754" cy="17865"/>
            </a:xfrm>
            <a:custGeom>
              <a:rect b="b" l="l" r="r" t="t"/>
              <a:pathLst>
                <a:path extrusionOk="0" h="116" w="72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4"/>
            <p:cNvSpPr/>
            <p:nvPr/>
          </p:nvSpPr>
          <p:spPr>
            <a:xfrm>
              <a:off x="1188" y="-122300"/>
              <a:ext cx="405740" cy="340043"/>
            </a:xfrm>
            <a:custGeom>
              <a:rect b="b" l="l" r="r" t="t"/>
              <a:pathLst>
                <a:path extrusionOk="0" h="2208" w="2995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4"/>
            <p:cNvSpPr/>
            <p:nvPr/>
          </p:nvSpPr>
          <p:spPr>
            <a:xfrm>
              <a:off x="172292" y="-97967"/>
              <a:ext cx="135" cy="2926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4"/>
            <p:cNvSpPr/>
            <p:nvPr/>
          </p:nvSpPr>
          <p:spPr>
            <a:xfrm>
              <a:off x="380379" y="-111520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4"/>
            <p:cNvSpPr/>
            <p:nvPr/>
          </p:nvSpPr>
          <p:spPr>
            <a:xfrm>
              <a:off x="50230" y="-28511"/>
              <a:ext cx="1355" cy="4158"/>
            </a:xfrm>
            <a:custGeom>
              <a:rect b="b" l="l" r="r" t="t"/>
              <a:pathLst>
                <a:path extrusionOk="0" h="27" w="1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4"/>
            <p:cNvSpPr/>
            <p:nvPr/>
          </p:nvSpPr>
          <p:spPr>
            <a:xfrm>
              <a:off x="148313" y="57116"/>
              <a:ext cx="2574" cy="4158"/>
            </a:xfrm>
            <a:custGeom>
              <a:rect b="b" l="l" r="r" t="t"/>
              <a:pathLst>
                <a:path extrusionOk="0" h="27" w="19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4"/>
            <p:cNvSpPr/>
            <p:nvPr/>
          </p:nvSpPr>
          <p:spPr>
            <a:xfrm>
              <a:off x="138830" y="102701"/>
              <a:ext cx="3658" cy="3542"/>
            </a:xfrm>
            <a:custGeom>
              <a:rect b="b" l="l" r="r" t="t"/>
              <a:pathLst>
                <a:path extrusionOk="0" h="23" w="27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4"/>
            <p:cNvSpPr/>
            <p:nvPr/>
          </p:nvSpPr>
          <p:spPr>
            <a:xfrm>
              <a:off x="135172" y="72054"/>
              <a:ext cx="8535" cy="5544"/>
            </a:xfrm>
            <a:custGeom>
              <a:rect b="b" l="l" r="r" t="t"/>
              <a:pathLst>
                <a:path extrusionOk="0" h="36" w="63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4"/>
            <p:cNvSpPr/>
            <p:nvPr/>
          </p:nvSpPr>
          <p:spPr>
            <a:xfrm>
              <a:off x="138830" y="77598"/>
              <a:ext cx="3658" cy="2772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4"/>
            <p:cNvSpPr/>
            <p:nvPr/>
          </p:nvSpPr>
          <p:spPr>
            <a:xfrm>
              <a:off x="133004" y="39559"/>
              <a:ext cx="9212" cy="3080"/>
            </a:xfrm>
            <a:custGeom>
              <a:rect b="b" l="l" r="r" t="t"/>
              <a:pathLst>
                <a:path extrusionOk="0" h="20" w="68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4"/>
            <p:cNvSpPr/>
            <p:nvPr/>
          </p:nvSpPr>
          <p:spPr>
            <a:xfrm>
              <a:off x="126772" y="77444"/>
              <a:ext cx="5012" cy="4312"/>
            </a:xfrm>
            <a:custGeom>
              <a:rect b="b" l="l" r="r" t="t"/>
              <a:pathLst>
                <a:path extrusionOk="0" h="28" w="37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4"/>
            <p:cNvSpPr/>
            <p:nvPr/>
          </p:nvSpPr>
          <p:spPr>
            <a:xfrm>
              <a:off x="122031" y="60966"/>
              <a:ext cx="2574" cy="4466"/>
            </a:xfrm>
            <a:custGeom>
              <a:rect b="b" l="l" r="r" t="t"/>
              <a:pathLst>
                <a:path extrusionOk="0" h="29" w="19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4"/>
            <p:cNvSpPr/>
            <p:nvPr/>
          </p:nvSpPr>
          <p:spPr>
            <a:xfrm>
              <a:off x="124469" y="65278"/>
              <a:ext cx="2439" cy="2926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4"/>
            <p:cNvSpPr/>
            <p:nvPr/>
          </p:nvSpPr>
          <p:spPr>
            <a:xfrm>
              <a:off x="123250" y="72054"/>
              <a:ext cx="1355" cy="5544"/>
            </a:xfrm>
            <a:custGeom>
              <a:rect b="b" l="l" r="r" t="t"/>
              <a:pathLst>
                <a:path extrusionOk="0" h="36" w="1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4"/>
            <p:cNvSpPr/>
            <p:nvPr/>
          </p:nvSpPr>
          <p:spPr>
            <a:xfrm>
              <a:off x="96968" y="19076"/>
              <a:ext cx="6096" cy="3850"/>
            </a:xfrm>
            <a:custGeom>
              <a:rect b="b" l="l" r="r" t="t"/>
              <a:pathLst>
                <a:path extrusionOk="0" h="25" w="45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4"/>
            <p:cNvSpPr/>
            <p:nvPr/>
          </p:nvSpPr>
          <p:spPr>
            <a:xfrm>
              <a:off x="93310" y="38019"/>
              <a:ext cx="6096" cy="4312"/>
            </a:xfrm>
            <a:custGeom>
              <a:rect b="b" l="l" r="r" t="t"/>
              <a:pathLst>
                <a:path extrusionOk="0" h="28" w="45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4"/>
            <p:cNvSpPr/>
            <p:nvPr/>
          </p:nvSpPr>
          <p:spPr>
            <a:xfrm>
              <a:off x="83963" y="30473"/>
              <a:ext cx="6367" cy="3234"/>
            </a:xfrm>
            <a:custGeom>
              <a:rect b="b" l="l" r="r" t="t"/>
              <a:pathLst>
                <a:path extrusionOk="0" h="21" w="47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4"/>
            <p:cNvSpPr/>
            <p:nvPr/>
          </p:nvSpPr>
          <p:spPr>
            <a:xfrm>
              <a:off x="65809" y="-34055"/>
              <a:ext cx="12057" cy="1540"/>
            </a:xfrm>
            <a:custGeom>
              <a:rect b="b" l="l" r="r" t="t"/>
              <a:pathLst>
                <a:path extrusionOk="0" h="10" w="89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4"/>
            <p:cNvSpPr/>
            <p:nvPr/>
          </p:nvSpPr>
          <p:spPr>
            <a:xfrm>
              <a:off x="6743" y="-109210"/>
              <a:ext cx="18560" cy="8778"/>
            </a:xfrm>
            <a:custGeom>
              <a:rect b="b" l="l" r="r" t="t"/>
              <a:pathLst>
                <a:path extrusionOk="0" h="57" w="137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4"/>
            <p:cNvSpPr/>
            <p:nvPr/>
          </p:nvSpPr>
          <p:spPr>
            <a:xfrm>
              <a:off x="20426" y="-100585"/>
              <a:ext cx="1219" cy="1540"/>
            </a:xfrm>
            <a:custGeom>
              <a:rect b="b" l="l" r="r" t="t"/>
              <a:pathLst>
                <a:path extrusionOk="0" h="10" w="9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4"/>
            <p:cNvSpPr/>
            <p:nvPr/>
          </p:nvSpPr>
          <p:spPr>
            <a:xfrm>
              <a:off x="178252" y="201264"/>
              <a:ext cx="4877" cy="1540"/>
            </a:xfrm>
            <a:custGeom>
              <a:rect b="b" l="l" r="r" t="t"/>
              <a:pathLst>
                <a:path extrusionOk="0" h="10" w="36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4"/>
            <p:cNvSpPr/>
            <p:nvPr/>
          </p:nvSpPr>
          <p:spPr>
            <a:xfrm>
              <a:off x="179472" y="208040"/>
              <a:ext cx="6096" cy="4312"/>
            </a:xfrm>
            <a:custGeom>
              <a:rect b="b" l="l" r="r" t="t"/>
              <a:pathLst>
                <a:path extrusionOk="0" h="28" w="45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4"/>
            <p:cNvSpPr/>
            <p:nvPr/>
          </p:nvSpPr>
          <p:spPr>
            <a:xfrm>
              <a:off x="239215" y="-118296"/>
              <a:ext cx="2574" cy="4158"/>
            </a:xfrm>
            <a:custGeom>
              <a:rect b="b" l="l" r="r" t="t"/>
              <a:pathLst>
                <a:path extrusionOk="0" h="27" w="19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4"/>
            <p:cNvSpPr/>
            <p:nvPr/>
          </p:nvSpPr>
          <p:spPr>
            <a:xfrm>
              <a:off x="281077" y="-112906"/>
              <a:ext cx="1355" cy="6930"/>
            </a:xfrm>
            <a:custGeom>
              <a:rect b="b" l="l" r="r" t="t"/>
              <a:pathLst>
                <a:path extrusionOk="0" h="45" w="1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4"/>
            <p:cNvSpPr/>
            <p:nvPr/>
          </p:nvSpPr>
          <p:spPr>
            <a:xfrm>
              <a:off x="336214" y="-121068"/>
              <a:ext cx="9619" cy="3850"/>
            </a:xfrm>
            <a:custGeom>
              <a:rect b="b" l="l" r="r" t="t"/>
              <a:pathLst>
                <a:path extrusionOk="0" h="25" w="71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4"/>
            <p:cNvSpPr/>
            <p:nvPr/>
          </p:nvSpPr>
          <p:spPr>
            <a:xfrm>
              <a:off x="582641" y="-78871"/>
              <a:ext cx="306303" cy="302004"/>
            </a:xfrm>
            <a:custGeom>
              <a:rect b="b" l="l" r="r" t="t"/>
              <a:pathLst>
                <a:path extrusionOk="0" h="1961" w="2261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4"/>
            <p:cNvSpPr/>
            <p:nvPr/>
          </p:nvSpPr>
          <p:spPr>
            <a:xfrm>
              <a:off x="755099" y="205730"/>
              <a:ext cx="5825" cy="2926"/>
            </a:xfrm>
            <a:custGeom>
              <a:rect b="b" l="l" r="r" t="t"/>
              <a:pathLst>
                <a:path extrusionOk="0" h="19" w="43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4"/>
            <p:cNvSpPr/>
            <p:nvPr/>
          </p:nvSpPr>
          <p:spPr>
            <a:xfrm>
              <a:off x="733287" y="190330"/>
              <a:ext cx="4877" cy="1540"/>
            </a:xfrm>
            <a:custGeom>
              <a:rect b="b" l="l" r="r" t="t"/>
              <a:pathLst>
                <a:path extrusionOk="0" h="10" w="36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4"/>
            <p:cNvSpPr/>
            <p:nvPr/>
          </p:nvSpPr>
          <p:spPr>
            <a:xfrm>
              <a:off x="721366" y="170001"/>
              <a:ext cx="14496" cy="13706"/>
            </a:xfrm>
            <a:custGeom>
              <a:rect b="b" l="l" r="r" t="t"/>
              <a:pathLst>
                <a:path extrusionOk="0" h="89" w="107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4"/>
            <p:cNvSpPr/>
            <p:nvPr/>
          </p:nvSpPr>
          <p:spPr>
            <a:xfrm>
              <a:off x="732068" y="150904"/>
              <a:ext cx="2574" cy="2926"/>
            </a:xfrm>
            <a:custGeom>
              <a:rect b="b" l="l" r="r" t="t"/>
              <a:pathLst>
                <a:path extrusionOk="0" h="19" w="19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34"/>
            <p:cNvSpPr/>
            <p:nvPr/>
          </p:nvSpPr>
          <p:spPr>
            <a:xfrm>
              <a:off x="734507" y="152752"/>
              <a:ext cx="1084" cy="1386"/>
            </a:xfrm>
            <a:custGeom>
              <a:rect b="b" l="l" r="r" t="t"/>
              <a:pathLst>
                <a:path extrusionOk="0" h="9" w="8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34"/>
            <p:cNvSpPr/>
            <p:nvPr/>
          </p:nvSpPr>
          <p:spPr>
            <a:xfrm>
              <a:off x="728546" y="139970"/>
              <a:ext cx="4877" cy="5698"/>
            </a:xfrm>
            <a:custGeom>
              <a:rect b="b" l="l" r="r" t="t"/>
              <a:pathLst>
                <a:path extrusionOk="0" h="37" w="36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4"/>
            <p:cNvSpPr/>
            <p:nvPr/>
          </p:nvSpPr>
          <p:spPr>
            <a:xfrm>
              <a:off x="722585" y="144128"/>
              <a:ext cx="2439" cy="1540"/>
            </a:xfrm>
            <a:custGeom>
              <a:rect b="b" l="l" r="r" t="t"/>
              <a:pathLst>
                <a:path extrusionOk="0" h="10" w="18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4"/>
            <p:cNvSpPr/>
            <p:nvPr/>
          </p:nvSpPr>
          <p:spPr>
            <a:xfrm>
              <a:off x="722720" y="145514"/>
              <a:ext cx="4742" cy="1540"/>
            </a:xfrm>
            <a:custGeom>
              <a:rect b="b" l="l" r="r" t="t"/>
              <a:pathLst>
                <a:path extrusionOk="0" h="10" w="35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4"/>
            <p:cNvSpPr/>
            <p:nvPr/>
          </p:nvSpPr>
          <p:spPr>
            <a:xfrm>
              <a:off x="723669" y="149518"/>
              <a:ext cx="6367" cy="6006"/>
            </a:xfrm>
            <a:custGeom>
              <a:rect b="b" l="l" r="r" t="t"/>
              <a:pathLst>
                <a:path extrusionOk="0" h="39" w="47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4"/>
            <p:cNvSpPr/>
            <p:nvPr/>
          </p:nvSpPr>
          <p:spPr>
            <a:xfrm>
              <a:off x="717708" y="173851"/>
              <a:ext cx="3793" cy="4466"/>
            </a:xfrm>
            <a:custGeom>
              <a:rect b="b" l="l" r="r" t="t"/>
              <a:pathLst>
                <a:path extrusionOk="0" h="29" w="28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4"/>
            <p:cNvSpPr/>
            <p:nvPr/>
          </p:nvSpPr>
          <p:spPr>
            <a:xfrm>
              <a:off x="717708" y="123800"/>
              <a:ext cx="5012" cy="5544"/>
            </a:xfrm>
            <a:custGeom>
              <a:rect b="b" l="l" r="r" t="t"/>
              <a:pathLst>
                <a:path extrusionOk="0" h="36" w="37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4"/>
            <p:cNvSpPr/>
            <p:nvPr/>
          </p:nvSpPr>
          <p:spPr>
            <a:xfrm>
              <a:off x="714186" y="126418"/>
              <a:ext cx="3658" cy="3080"/>
            </a:xfrm>
            <a:custGeom>
              <a:rect b="b" l="l" r="r" t="t"/>
              <a:pathLst>
                <a:path extrusionOk="0" h="20" w="27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4"/>
            <p:cNvSpPr/>
            <p:nvPr/>
          </p:nvSpPr>
          <p:spPr>
            <a:xfrm>
              <a:off x="715405" y="146900"/>
              <a:ext cx="7316" cy="4158"/>
            </a:xfrm>
            <a:custGeom>
              <a:rect b="b" l="l" r="r" t="t"/>
              <a:pathLst>
                <a:path extrusionOk="0" h="27" w="54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4"/>
            <p:cNvSpPr/>
            <p:nvPr/>
          </p:nvSpPr>
          <p:spPr>
            <a:xfrm>
              <a:off x="714186" y="111479"/>
              <a:ext cx="6096" cy="154"/>
            </a:xfrm>
            <a:custGeom>
              <a:rect b="b" l="l" r="r" t="t"/>
              <a:pathLst>
                <a:path extrusionOk="0" h="1" w="45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4"/>
            <p:cNvSpPr/>
            <p:nvPr/>
          </p:nvSpPr>
          <p:spPr>
            <a:xfrm>
              <a:off x="710528" y="97927"/>
              <a:ext cx="7316" cy="6930"/>
            </a:xfrm>
            <a:custGeom>
              <a:rect b="b" l="l" r="r" t="t"/>
              <a:pathLst>
                <a:path extrusionOk="0" h="45" w="54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4"/>
            <p:cNvSpPr/>
            <p:nvPr/>
          </p:nvSpPr>
          <p:spPr>
            <a:xfrm>
              <a:off x="705786" y="96541"/>
              <a:ext cx="4877" cy="154"/>
            </a:xfrm>
            <a:custGeom>
              <a:rect b="b" l="l" r="r" t="t"/>
              <a:pathLst>
                <a:path extrusionOk="0" h="1" w="36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4"/>
            <p:cNvSpPr/>
            <p:nvPr/>
          </p:nvSpPr>
          <p:spPr>
            <a:xfrm>
              <a:off x="711747" y="115637"/>
              <a:ext cx="2574" cy="5544"/>
            </a:xfrm>
            <a:custGeom>
              <a:rect b="b" l="l" r="r" t="t"/>
              <a:pathLst>
                <a:path extrusionOk="0" h="36" w="19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4"/>
            <p:cNvSpPr/>
            <p:nvPr/>
          </p:nvSpPr>
          <p:spPr>
            <a:xfrm>
              <a:off x="710528" y="117023"/>
              <a:ext cx="1355" cy="2772"/>
            </a:xfrm>
            <a:custGeom>
              <a:rect b="b" l="l" r="r" t="t"/>
              <a:pathLst>
                <a:path extrusionOk="0" h="18" w="1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4"/>
            <p:cNvSpPr/>
            <p:nvPr/>
          </p:nvSpPr>
          <p:spPr>
            <a:xfrm>
              <a:off x="711747" y="121027"/>
              <a:ext cx="135" cy="15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4"/>
            <p:cNvSpPr/>
            <p:nvPr/>
          </p:nvSpPr>
          <p:spPr>
            <a:xfrm>
              <a:off x="705786" y="136736"/>
              <a:ext cx="8535" cy="3542"/>
            </a:xfrm>
            <a:custGeom>
              <a:rect b="b" l="l" r="r" t="t"/>
              <a:pathLst>
                <a:path extrusionOk="0" h="23" w="63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4"/>
            <p:cNvSpPr/>
            <p:nvPr/>
          </p:nvSpPr>
          <p:spPr>
            <a:xfrm>
              <a:off x="708225" y="126418"/>
              <a:ext cx="4877" cy="4312"/>
            </a:xfrm>
            <a:custGeom>
              <a:rect b="b" l="l" r="r" t="t"/>
              <a:pathLst>
                <a:path extrusionOk="0" h="28" w="36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4"/>
            <p:cNvSpPr/>
            <p:nvPr/>
          </p:nvSpPr>
          <p:spPr>
            <a:xfrm>
              <a:off x="705786" y="125186"/>
              <a:ext cx="2574" cy="1386"/>
            </a:xfrm>
            <a:custGeom>
              <a:rect b="b" l="l" r="r" t="t"/>
              <a:pathLst>
                <a:path extrusionOk="0" h="9" w="19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4"/>
            <p:cNvSpPr/>
            <p:nvPr/>
          </p:nvSpPr>
          <p:spPr>
            <a:xfrm>
              <a:off x="701045" y="100699"/>
              <a:ext cx="6096" cy="6930"/>
            </a:xfrm>
            <a:custGeom>
              <a:rect b="b" l="l" r="r" t="t"/>
              <a:pathLst>
                <a:path extrusionOk="0" h="45" w="45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4"/>
            <p:cNvSpPr/>
            <p:nvPr/>
          </p:nvSpPr>
          <p:spPr>
            <a:xfrm>
              <a:off x="707005" y="111479"/>
              <a:ext cx="1355" cy="1232"/>
            </a:xfrm>
            <a:custGeom>
              <a:rect b="b" l="l" r="r" t="t"/>
              <a:pathLst>
                <a:path extrusionOk="0" h="8" w="1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4"/>
            <p:cNvSpPr/>
            <p:nvPr/>
          </p:nvSpPr>
          <p:spPr>
            <a:xfrm>
              <a:off x="691426" y="82988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4"/>
            <p:cNvSpPr/>
            <p:nvPr/>
          </p:nvSpPr>
          <p:spPr>
            <a:xfrm>
              <a:off x="702264" y="107475"/>
              <a:ext cx="2439" cy="2772"/>
            </a:xfrm>
            <a:custGeom>
              <a:rect b="b" l="l" r="r" t="t"/>
              <a:pathLst>
                <a:path extrusionOk="0" h="18" w="18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4"/>
            <p:cNvSpPr/>
            <p:nvPr/>
          </p:nvSpPr>
          <p:spPr>
            <a:xfrm>
              <a:off x="701045" y="92537"/>
              <a:ext cx="2439" cy="4158"/>
            </a:xfrm>
            <a:custGeom>
              <a:rect b="b" l="l" r="r" t="t"/>
              <a:pathLst>
                <a:path extrusionOk="0" h="27" w="18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4"/>
            <p:cNvSpPr/>
            <p:nvPr/>
          </p:nvSpPr>
          <p:spPr>
            <a:xfrm>
              <a:off x="708225" y="110093"/>
              <a:ext cx="1219" cy="1540"/>
            </a:xfrm>
            <a:custGeom>
              <a:rect b="b" l="l" r="r" t="t"/>
              <a:pathLst>
                <a:path extrusionOk="0" h="10" w="9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4"/>
            <p:cNvSpPr/>
            <p:nvPr/>
          </p:nvSpPr>
          <p:spPr>
            <a:xfrm>
              <a:off x="704567" y="110093"/>
              <a:ext cx="3793" cy="1540"/>
            </a:xfrm>
            <a:custGeom>
              <a:rect b="b" l="l" r="r" t="t"/>
              <a:pathLst>
                <a:path extrusionOk="0" h="10" w="28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4"/>
            <p:cNvSpPr/>
            <p:nvPr/>
          </p:nvSpPr>
          <p:spPr>
            <a:xfrm>
              <a:off x="665144" y="84374"/>
              <a:ext cx="26417" cy="15246"/>
            </a:xfrm>
            <a:custGeom>
              <a:rect b="b" l="l" r="r" t="t"/>
              <a:pathLst>
                <a:path extrusionOk="0" h="99" w="195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4"/>
            <p:cNvSpPr/>
            <p:nvPr/>
          </p:nvSpPr>
          <p:spPr>
            <a:xfrm>
              <a:off x="692645" y="82988"/>
              <a:ext cx="4877" cy="8316"/>
            </a:xfrm>
            <a:custGeom>
              <a:rect b="b" l="l" r="r" t="t"/>
              <a:pathLst>
                <a:path extrusionOk="0" h="54" w="36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4"/>
            <p:cNvSpPr/>
            <p:nvPr/>
          </p:nvSpPr>
          <p:spPr>
            <a:xfrm>
              <a:off x="687904" y="91151"/>
              <a:ext cx="13276" cy="12936"/>
            </a:xfrm>
            <a:custGeom>
              <a:rect b="b" l="l" r="r" t="t"/>
              <a:pathLst>
                <a:path extrusionOk="0" h="84" w="98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4"/>
            <p:cNvSpPr/>
            <p:nvPr/>
          </p:nvSpPr>
          <p:spPr>
            <a:xfrm>
              <a:off x="696168" y="141356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4"/>
            <p:cNvSpPr/>
            <p:nvPr/>
          </p:nvSpPr>
          <p:spPr>
            <a:xfrm>
              <a:off x="697387" y="129190"/>
              <a:ext cx="7316" cy="13244"/>
            </a:xfrm>
            <a:custGeom>
              <a:rect b="b" l="l" r="r" t="t"/>
              <a:pathLst>
                <a:path extrusionOk="0" h="86" w="54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34"/>
            <p:cNvSpPr/>
            <p:nvPr/>
          </p:nvSpPr>
          <p:spPr>
            <a:xfrm>
              <a:off x="690207" y="114251"/>
              <a:ext cx="6096" cy="5852"/>
            </a:xfrm>
            <a:custGeom>
              <a:rect b="b" l="l" r="r" t="t"/>
              <a:pathLst>
                <a:path extrusionOk="0" h="38" w="45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34"/>
            <p:cNvSpPr/>
            <p:nvPr/>
          </p:nvSpPr>
          <p:spPr>
            <a:xfrm>
              <a:off x="690207" y="78830"/>
              <a:ext cx="7316" cy="2926"/>
            </a:xfrm>
            <a:custGeom>
              <a:rect b="b" l="l" r="r" t="t"/>
              <a:pathLst>
                <a:path extrusionOk="0" h="19" w="54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4"/>
            <p:cNvSpPr/>
            <p:nvPr/>
          </p:nvSpPr>
          <p:spPr>
            <a:xfrm>
              <a:off x="688987" y="72054"/>
              <a:ext cx="3793" cy="2926"/>
            </a:xfrm>
            <a:custGeom>
              <a:rect b="b" l="l" r="r" t="t"/>
              <a:pathLst>
                <a:path extrusionOk="0" h="19" w="28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4"/>
            <p:cNvSpPr/>
            <p:nvPr/>
          </p:nvSpPr>
          <p:spPr>
            <a:xfrm>
              <a:off x="813488" y="-107362"/>
              <a:ext cx="1219" cy="1386"/>
            </a:xfrm>
            <a:custGeom>
              <a:rect b="b" l="l" r="r" t="t"/>
              <a:pathLst>
                <a:path extrusionOk="0" h="9" w="9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4"/>
            <p:cNvSpPr/>
            <p:nvPr/>
          </p:nvSpPr>
          <p:spPr>
            <a:xfrm>
              <a:off x="801430" y="-106130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4"/>
            <p:cNvSpPr/>
            <p:nvPr/>
          </p:nvSpPr>
          <p:spPr>
            <a:xfrm>
              <a:off x="626805" y="-50380"/>
              <a:ext cx="12328" cy="8470"/>
            </a:xfrm>
            <a:custGeom>
              <a:rect b="b" l="l" r="r" t="t"/>
              <a:pathLst>
                <a:path extrusionOk="0" h="55" w="91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4"/>
            <p:cNvSpPr/>
            <p:nvPr/>
          </p:nvSpPr>
          <p:spPr>
            <a:xfrm>
              <a:off x="703348" y="-81643"/>
              <a:ext cx="2574" cy="5698"/>
            </a:xfrm>
            <a:custGeom>
              <a:rect b="b" l="l" r="r" t="t"/>
              <a:pathLst>
                <a:path extrusionOk="0" h="37" w="19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4"/>
            <p:cNvSpPr/>
            <p:nvPr/>
          </p:nvSpPr>
          <p:spPr>
            <a:xfrm>
              <a:off x="708225" y="-100585"/>
              <a:ext cx="2439" cy="4158"/>
            </a:xfrm>
            <a:custGeom>
              <a:rect b="b" l="l" r="r" t="t"/>
              <a:pathLst>
                <a:path extrusionOk="0" h="27" w="18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4"/>
            <p:cNvSpPr/>
            <p:nvPr/>
          </p:nvSpPr>
          <p:spPr>
            <a:xfrm>
              <a:off x="917531" y="-115524"/>
              <a:ext cx="10838" cy="5544"/>
            </a:xfrm>
            <a:custGeom>
              <a:rect b="b" l="l" r="r" t="t"/>
              <a:pathLst>
                <a:path extrusionOk="0" h="36" w="8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4"/>
            <p:cNvSpPr/>
            <p:nvPr/>
          </p:nvSpPr>
          <p:spPr>
            <a:xfrm>
              <a:off x="649023" y="-2638"/>
              <a:ext cx="3116" cy="7084"/>
            </a:xfrm>
            <a:custGeom>
              <a:rect b="b" l="l" r="r" t="t"/>
              <a:pathLst>
                <a:path extrusionOk="0" h="46" w="23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4"/>
            <p:cNvSpPr/>
            <p:nvPr/>
          </p:nvSpPr>
          <p:spPr>
            <a:xfrm>
              <a:off x="808611" y="-55770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4"/>
            <p:cNvSpPr/>
            <p:nvPr/>
          </p:nvSpPr>
          <p:spPr>
            <a:xfrm>
              <a:off x="648345" y="-8182"/>
              <a:ext cx="3793" cy="5698"/>
            </a:xfrm>
            <a:custGeom>
              <a:rect b="b" l="l" r="r" t="t"/>
              <a:pathLst>
                <a:path extrusionOk="0" h="37" w="28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4"/>
            <p:cNvSpPr/>
            <p:nvPr/>
          </p:nvSpPr>
          <p:spPr>
            <a:xfrm>
              <a:off x="799127" y="152290"/>
              <a:ext cx="1355" cy="154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4"/>
            <p:cNvSpPr/>
            <p:nvPr/>
          </p:nvSpPr>
          <p:spPr>
            <a:xfrm>
              <a:off x="728546" y="190330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4"/>
            <p:cNvSpPr/>
            <p:nvPr/>
          </p:nvSpPr>
          <p:spPr>
            <a:xfrm>
              <a:off x="677066" y="44949"/>
              <a:ext cx="1355" cy="1386"/>
            </a:xfrm>
            <a:custGeom>
              <a:rect b="b" l="l" r="r" t="t"/>
              <a:pathLst>
                <a:path extrusionOk="0" h="9" w="1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4"/>
            <p:cNvSpPr/>
            <p:nvPr/>
          </p:nvSpPr>
          <p:spPr>
            <a:xfrm>
              <a:off x="663925" y="62506"/>
              <a:ext cx="1355" cy="154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4"/>
            <p:cNvSpPr/>
            <p:nvPr/>
          </p:nvSpPr>
          <p:spPr>
            <a:xfrm>
              <a:off x="617322" y="-8182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4"/>
            <p:cNvSpPr/>
            <p:nvPr/>
          </p:nvSpPr>
          <p:spPr>
            <a:xfrm>
              <a:off x="675847" y="46181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4"/>
            <p:cNvSpPr/>
            <p:nvPr/>
          </p:nvSpPr>
          <p:spPr>
            <a:xfrm>
              <a:off x="678285" y="47567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4"/>
            <p:cNvSpPr/>
            <p:nvPr/>
          </p:nvSpPr>
          <p:spPr>
            <a:xfrm>
              <a:off x="675847" y="43563"/>
              <a:ext cx="1355" cy="2772"/>
            </a:xfrm>
            <a:custGeom>
              <a:rect b="b" l="l" r="r" t="t"/>
              <a:pathLst>
                <a:path extrusionOk="0" h="18" w="1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4"/>
            <p:cNvSpPr/>
            <p:nvPr/>
          </p:nvSpPr>
          <p:spPr>
            <a:xfrm>
              <a:off x="851691" y="23080"/>
              <a:ext cx="135" cy="2926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4"/>
            <p:cNvSpPr/>
            <p:nvPr/>
          </p:nvSpPr>
          <p:spPr>
            <a:xfrm>
              <a:off x="613664" y="-101971"/>
              <a:ext cx="135" cy="1540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4"/>
            <p:cNvSpPr/>
            <p:nvPr/>
          </p:nvSpPr>
          <p:spPr>
            <a:xfrm>
              <a:off x="613664" y="-104743"/>
              <a:ext cx="9754" cy="17865"/>
            </a:xfrm>
            <a:custGeom>
              <a:rect b="b" l="l" r="r" t="t"/>
              <a:pathLst>
                <a:path extrusionOk="0" h="116" w="72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4"/>
            <p:cNvSpPr/>
            <p:nvPr/>
          </p:nvSpPr>
          <p:spPr>
            <a:xfrm>
              <a:off x="538341" y="-122300"/>
              <a:ext cx="404385" cy="340043"/>
            </a:xfrm>
            <a:custGeom>
              <a:rect b="b" l="l" r="r" t="t"/>
              <a:pathLst>
                <a:path extrusionOk="0" h="2208" w="2985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4"/>
            <p:cNvSpPr/>
            <p:nvPr/>
          </p:nvSpPr>
          <p:spPr>
            <a:xfrm>
              <a:off x="708225" y="-97967"/>
              <a:ext cx="135" cy="2926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4"/>
            <p:cNvSpPr/>
            <p:nvPr/>
          </p:nvSpPr>
          <p:spPr>
            <a:xfrm>
              <a:off x="916312" y="-111520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4"/>
            <p:cNvSpPr/>
            <p:nvPr/>
          </p:nvSpPr>
          <p:spPr>
            <a:xfrm>
              <a:off x="586163" y="-28511"/>
              <a:ext cx="1355" cy="4158"/>
            </a:xfrm>
            <a:custGeom>
              <a:rect b="b" l="l" r="r" t="t"/>
              <a:pathLst>
                <a:path extrusionOk="0" h="27" w="1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4"/>
            <p:cNvSpPr/>
            <p:nvPr/>
          </p:nvSpPr>
          <p:spPr>
            <a:xfrm>
              <a:off x="684246" y="57116"/>
              <a:ext cx="2574" cy="4312"/>
            </a:xfrm>
            <a:custGeom>
              <a:rect b="b" l="l" r="r" t="t"/>
              <a:pathLst>
                <a:path extrusionOk="0" h="28" w="19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4"/>
            <p:cNvSpPr/>
            <p:nvPr/>
          </p:nvSpPr>
          <p:spPr>
            <a:xfrm>
              <a:off x="674627" y="102701"/>
              <a:ext cx="3793" cy="3542"/>
            </a:xfrm>
            <a:custGeom>
              <a:rect b="b" l="l" r="r" t="t"/>
              <a:pathLst>
                <a:path extrusionOk="0" h="23" w="28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4"/>
            <p:cNvSpPr/>
            <p:nvPr/>
          </p:nvSpPr>
          <p:spPr>
            <a:xfrm>
              <a:off x="671105" y="72054"/>
              <a:ext cx="8535" cy="5544"/>
            </a:xfrm>
            <a:custGeom>
              <a:rect b="b" l="l" r="r" t="t"/>
              <a:pathLst>
                <a:path extrusionOk="0" h="36" w="63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4"/>
            <p:cNvSpPr/>
            <p:nvPr/>
          </p:nvSpPr>
          <p:spPr>
            <a:xfrm>
              <a:off x="674627" y="77598"/>
              <a:ext cx="3793" cy="2772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4"/>
            <p:cNvSpPr/>
            <p:nvPr/>
          </p:nvSpPr>
          <p:spPr>
            <a:xfrm>
              <a:off x="668937" y="39559"/>
              <a:ext cx="9212" cy="3080"/>
            </a:xfrm>
            <a:custGeom>
              <a:rect b="b" l="l" r="r" t="t"/>
              <a:pathLst>
                <a:path extrusionOk="0" h="20" w="68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34"/>
            <p:cNvSpPr/>
            <p:nvPr/>
          </p:nvSpPr>
          <p:spPr>
            <a:xfrm>
              <a:off x="662706" y="77444"/>
              <a:ext cx="4877" cy="4312"/>
            </a:xfrm>
            <a:custGeom>
              <a:rect b="b" l="l" r="r" t="t"/>
              <a:pathLst>
                <a:path extrusionOk="0" h="28" w="36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34"/>
            <p:cNvSpPr/>
            <p:nvPr/>
          </p:nvSpPr>
          <p:spPr>
            <a:xfrm>
              <a:off x="657964" y="60966"/>
              <a:ext cx="2439" cy="4466"/>
            </a:xfrm>
            <a:custGeom>
              <a:rect b="b" l="l" r="r" t="t"/>
              <a:pathLst>
                <a:path extrusionOk="0" h="29" w="18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60267" y="65278"/>
              <a:ext cx="2574" cy="2926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59183" y="72054"/>
              <a:ext cx="1219" cy="5544"/>
            </a:xfrm>
            <a:custGeom>
              <a:rect b="b" l="l" r="r" t="t"/>
              <a:pathLst>
                <a:path extrusionOk="0" h="36" w="9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632766" y="19076"/>
              <a:ext cx="6232" cy="3850"/>
            </a:xfrm>
            <a:custGeom>
              <a:rect b="b" l="l" r="r" t="t"/>
              <a:pathLst>
                <a:path extrusionOk="0" h="25" w="46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629244" y="38019"/>
              <a:ext cx="6096" cy="4312"/>
            </a:xfrm>
            <a:custGeom>
              <a:rect b="b" l="l" r="r" t="t"/>
              <a:pathLst>
                <a:path extrusionOk="0" h="28" w="45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619896" y="30473"/>
              <a:ext cx="6367" cy="3234"/>
            </a:xfrm>
            <a:custGeom>
              <a:rect b="b" l="l" r="r" t="t"/>
              <a:pathLst>
                <a:path extrusionOk="0" h="21" w="47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601743" y="-34055"/>
              <a:ext cx="12057" cy="1540"/>
            </a:xfrm>
            <a:custGeom>
              <a:rect b="b" l="l" r="r" t="t"/>
              <a:pathLst>
                <a:path extrusionOk="0" h="10" w="89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542676" y="-109210"/>
              <a:ext cx="18560" cy="8778"/>
            </a:xfrm>
            <a:custGeom>
              <a:rect b="b" l="l" r="r" t="t"/>
              <a:pathLst>
                <a:path extrusionOk="0" h="57" w="137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556223" y="-100585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14186" y="201264"/>
              <a:ext cx="4877" cy="1540"/>
            </a:xfrm>
            <a:custGeom>
              <a:rect b="b" l="l" r="r" t="t"/>
              <a:pathLst>
                <a:path extrusionOk="0" h="10" w="36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715405" y="208040"/>
              <a:ext cx="6096" cy="4312"/>
            </a:xfrm>
            <a:custGeom>
              <a:rect b="b" l="l" r="r" t="t"/>
              <a:pathLst>
                <a:path extrusionOk="0" h="28" w="45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34"/>
            <p:cNvSpPr/>
            <p:nvPr/>
          </p:nvSpPr>
          <p:spPr>
            <a:xfrm>
              <a:off x="775149" y="-118296"/>
              <a:ext cx="3793" cy="4158"/>
            </a:xfrm>
            <a:custGeom>
              <a:rect b="b" l="l" r="r" t="t"/>
              <a:pathLst>
                <a:path extrusionOk="0" h="27" w="28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34"/>
            <p:cNvSpPr/>
            <p:nvPr/>
          </p:nvSpPr>
          <p:spPr>
            <a:xfrm>
              <a:off x="817010" y="-112906"/>
              <a:ext cx="1355" cy="6930"/>
            </a:xfrm>
            <a:custGeom>
              <a:rect b="b" l="l" r="r" t="t"/>
              <a:pathLst>
                <a:path extrusionOk="0" h="45" w="1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872012" y="-121068"/>
              <a:ext cx="9754" cy="3850"/>
            </a:xfrm>
            <a:custGeom>
              <a:rect b="b" l="l" r="r" t="t"/>
              <a:pathLst>
                <a:path extrusionOk="0" h="25" w="72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1118438" y="-78871"/>
              <a:ext cx="306439" cy="302004"/>
            </a:xfrm>
            <a:custGeom>
              <a:rect b="b" l="l" r="r" t="t"/>
              <a:pathLst>
                <a:path extrusionOk="0" h="1961" w="2262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1291032" y="205730"/>
              <a:ext cx="5825" cy="2926"/>
            </a:xfrm>
            <a:custGeom>
              <a:rect b="b" l="l" r="r" t="t"/>
              <a:pathLst>
                <a:path extrusionOk="0" h="19" w="43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1269220" y="190330"/>
              <a:ext cx="4877" cy="1540"/>
            </a:xfrm>
            <a:custGeom>
              <a:rect b="b" l="l" r="r" t="t"/>
              <a:pathLst>
                <a:path extrusionOk="0" h="10" w="36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1257299" y="170001"/>
              <a:ext cx="14360" cy="13706"/>
            </a:xfrm>
            <a:custGeom>
              <a:rect b="b" l="l" r="r" t="t"/>
              <a:pathLst>
                <a:path extrusionOk="0" h="89" w="106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1268001" y="150904"/>
              <a:ext cx="2574" cy="2926"/>
            </a:xfrm>
            <a:custGeom>
              <a:rect b="b" l="l" r="r" t="t"/>
              <a:pathLst>
                <a:path extrusionOk="0" h="19" w="19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1270440" y="152752"/>
              <a:ext cx="1084" cy="1386"/>
            </a:xfrm>
            <a:custGeom>
              <a:rect b="b" l="l" r="r" t="t"/>
              <a:pathLst>
                <a:path extrusionOk="0" h="9" w="8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1264479" y="139970"/>
              <a:ext cx="4877" cy="5698"/>
            </a:xfrm>
            <a:custGeom>
              <a:rect b="b" l="l" r="r" t="t"/>
              <a:pathLst>
                <a:path extrusionOk="0" h="37" w="36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1258383" y="144128"/>
              <a:ext cx="2574" cy="1540"/>
            </a:xfrm>
            <a:custGeom>
              <a:rect b="b" l="l" r="r" t="t"/>
              <a:pathLst>
                <a:path extrusionOk="0" h="10" w="19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1258518" y="145514"/>
              <a:ext cx="4877" cy="1540"/>
            </a:xfrm>
            <a:custGeom>
              <a:rect b="b" l="l" r="r" t="t"/>
              <a:pathLst>
                <a:path extrusionOk="0" h="10" w="36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1259602" y="149518"/>
              <a:ext cx="6232" cy="6006"/>
            </a:xfrm>
            <a:custGeom>
              <a:rect b="b" l="l" r="r" t="t"/>
              <a:pathLst>
                <a:path extrusionOk="0" h="39" w="46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34"/>
            <p:cNvSpPr/>
            <p:nvPr/>
          </p:nvSpPr>
          <p:spPr>
            <a:xfrm>
              <a:off x="1254860" y="173851"/>
              <a:ext cx="2574" cy="4466"/>
            </a:xfrm>
            <a:custGeom>
              <a:rect b="b" l="l" r="r" t="t"/>
              <a:pathLst>
                <a:path extrusionOk="0" h="29" w="19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34"/>
            <p:cNvSpPr/>
            <p:nvPr/>
          </p:nvSpPr>
          <p:spPr>
            <a:xfrm>
              <a:off x="1253641" y="123800"/>
              <a:ext cx="4877" cy="5544"/>
            </a:xfrm>
            <a:custGeom>
              <a:rect b="b" l="l" r="r" t="t"/>
              <a:pathLst>
                <a:path extrusionOk="0" h="36" w="36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34"/>
            <p:cNvSpPr/>
            <p:nvPr/>
          </p:nvSpPr>
          <p:spPr>
            <a:xfrm>
              <a:off x="1250119" y="126418"/>
              <a:ext cx="3658" cy="3080"/>
            </a:xfrm>
            <a:custGeom>
              <a:rect b="b" l="l" r="r" t="t"/>
              <a:pathLst>
                <a:path extrusionOk="0" h="20" w="27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34"/>
            <p:cNvSpPr/>
            <p:nvPr/>
          </p:nvSpPr>
          <p:spPr>
            <a:xfrm>
              <a:off x="1251202" y="146900"/>
              <a:ext cx="7316" cy="4158"/>
            </a:xfrm>
            <a:custGeom>
              <a:rect b="b" l="l" r="r" t="t"/>
              <a:pathLst>
                <a:path extrusionOk="0" h="27" w="54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34"/>
            <p:cNvSpPr/>
            <p:nvPr/>
          </p:nvSpPr>
          <p:spPr>
            <a:xfrm>
              <a:off x="1250119" y="111479"/>
              <a:ext cx="6096" cy="154"/>
            </a:xfrm>
            <a:custGeom>
              <a:rect b="b" l="l" r="r" t="t"/>
              <a:pathLst>
                <a:path extrusionOk="0" h="1" w="45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34"/>
            <p:cNvSpPr/>
            <p:nvPr/>
          </p:nvSpPr>
          <p:spPr>
            <a:xfrm>
              <a:off x="1246461" y="97927"/>
              <a:ext cx="7316" cy="6930"/>
            </a:xfrm>
            <a:custGeom>
              <a:rect b="b" l="l" r="r" t="t"/>
              <a:pathLst>
                <a:path extrusionOk="0" h="45" w="54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34"/>
            <p:cNvSpPr/>
            <p:nvPr/>
          </p:nvSpPr>
          <p:spPr>
            <a:xfrm>
              <a:off x="1241719" y="96541"/>
              <a:ext cx="4877" cy="154"/>
            </a:xfrm>
            <a:custGeom>
              <a:rect b="b" l="l" r="r" t="t"/>
              <a:pathLst>
                <a:path extrusionOk="0" h="1" w="36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34"/>
            <p:cNvSpPr/>
            <p:nvPr/>
          </p:nvSpPr>
          <p:spPr>
            <a:xfrm>
              <a:off x="1247680" y="115637"/>
              <a:ext cx="2574" cy="5544"/>
            </a:xfrm>
            <a:custGeom>
              <a:rect b="b" l="l" r="r" t="t"/>
              <a:pathLst>
                <a:path extrusionOk="0" h="36" w="19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34"/>
            <p:cNvSpPr/>
            <p:nvPr/>
          </p:nvSpPr>
          <p:spPr>
            <a:xfrm>
              <a:off x="1246461" y="117023"/>
              <a:ext cx="1355" cy="2772"/>
            </a:xfrm>
            <a:custGeom>
              <a:rect b="b" l="l" r="r" t="t"/>
              <a:pathLst>
                <a:path extrusionOk="0" h="18" w="1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34"/>
            <p:cNvSpPr/>
            <p:nvPr/>
          </p:nvSpPr>
          <p:spPr>
            <a:xfrm>
              <a:off x="1247680" y="121027"/>
              <a:ext cx="135" cy="15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34"/>
            <p:cNvSpPr/>
            <p:nvPr/>
          </p:nvSpPr>
          <p:spPr>
            <a:xfrm>
              <a:off x="1241719" y="136736"/>
              <a:ext cx="8535" cy="3542"/>
            </a:xfrm>
            <a:custGeom>
              <a:rect b="b" l="l" r="r" t="t"/>
              <a:pathLst>
                <a:path extrusionOk="0" h="23" w="63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34"/>
            <p:cNvSpPr/>
            <p:nvPr/>
          </p:nvSpPr>
          <p:spPr>
            <a:xfrm>
              <a:off x="1244022" y="126418"/>
              <a:ext cx="5012" cy="4312"/>
            </a:xfrm>
            <a:custGeom>
              <a:rect b="b" l="l" r="r" t="t"/>
              <a:pathLst>
                <a:path extrusionOk="0" h="28" w="37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34"/>
            <p:cNvSpPr/>
            <p:nvPr/>
          </p:nvSpPr>
          <p:spPr>
            <a:xfrm>
              <a:off x="1241719" y="125186"/>
              <a:ext cx="2439" cy="1386"/>
            </a:xfrm>
            <a:custGeom>
              <a:rect b="b" l="l" r="r" t="t"/>
              <a:pathLst>
                <a:path extrusionOk="0" h="9" w="18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34"/>
            <p:cNvSpPr/>
            <p:nvPr/>
          </p:nvSpPr>
          <p:spPr>
            <a:xfrm>
              <a:off x="1236842" y="100699"/>
              <a:ext cx="6232" cy="6930"/>
            </a:xfrm>
            <a:custGeom>
              <a:rect b="b" l="l" r="r" t="t"/>
              <a:pathLst>
                <a:path extrusionOk="0" h="45" w="46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34"/>
            <p:cNvSpPr/>
            <p:nvPr/>
          </p:nvSpPr>
          <p:spPr>
            <a:xfrm>
              <a:off x="1242939" y="111479"/>
              <a:ext cx="1219" cy="1540"/>
            </a:xfrm>
            <a:custGeom>
              <a:rect b="b" l="l" r="r" t="t"/>
              <a:pathLst>
                <a:path extrusionOk="0" h="10" w="9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34"/>
            <p:cNvSpPr/>
            <p:nvPr/>
          </p:nvSpPr>
          <p:spPr>
            <a:xfrm>
              <a:off x="1227359" y="82988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34"/>
            <p:cNvSpPr/>
            <p:nvPr/>
          </p:nvSpPr>
          <p:spPr>
            <a:xfrm>
              <a:off x="1238062" y="107475"/>
              <a:ext cx="3793" cy="2772"/>
            </a:xfrm>
            <a:custGeom>
              <a:rect b="b" l="l" r="r" t="t"/>
              <a:pathLst>
                <a:path extrusionOk="0" h="18" w="28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34"/>
            <p:cNvSpPr/>
            <p:nvPr/>
          </p:nvSpPr>
          <p:spPr>
            <a:xfrm>
              <a:off x="1236842" y="92537"/>
              <a:ext cx="2574" cy="4158"/>
            </a:xfrm>
            <a:custGeom>
              <a:rect b="b" l="l" r="r" t="t"/>
              <a:pathLst>
                <a:path extrusionOk="0" h="27" w="19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34"/>
            <p:cNvSpPr/>
            <p:nvPr/>
          </p:nvSpPr>
          <p:spPr>
            <a:xfrm>
              <a:off x="1244022" y="110093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34"/>
            <p:cNvSpPr/>
            <p:nvPr/>
          </p:nvSpPr>
          <p:spPr>
            <a:xfrm>
              <a:off x="1240500" y="110093"/>
              <a:ext cx="3658" cy="1540"/>
            </a:xfrm>
            <a:custGeom>
              <a:rect b="b" l="l" r="r" t="t"/>
              <a:pathLst>
                <a:path extrusionOk="0" h="10" w="27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34"/>
            <p:cNvSpPr/>
            <p:nvPr/>
          </p:nvSpPr>
          <p:spPr>
            <a:xfrm>
              <a:off x="1201077" y="84374"/>
              <a:ext cx="26417" cy="15246"/>
            </a:xfrm>
            <a:custGeom>
              <a:rect b="b" l="l" r="r" t="t"/>
              <a:pathLst>
                <a:path extrusionOk="0" h="99" w="195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34"/>
            <p:cNvSpPr/>
            <p:nvPr/>
          </p:nvSpPr>
          <p:spPr>
            <a:xfrm>
              <a:off x="1228578" y="82988"/>
              <a:ext cx="4877" cy="8316"/>
            </a:xfrm>
            <a:custGeom>
              <a:rect b="b" l="l" r="r" t="t"/>
              <a:pathLst>
                <a:path extrusionOk="0" h="54" w="36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34"/>
            <p:cNvSpPr/>
            <p:nvPr/>
          </p:nvSpPr>
          <p:spPr>
            <a:xfrm>
              <a:off x="1223701" y="91151"/>
              <a:ext cx="13276" cy="12936"/>
            </a:xfrm>
            <a:custGeom>
              <a:rect b="b" l="l" r="r" t="t"/>
              <a:pathLst>
                <a:path extrusionOk="0" h="84" w="98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34"/>
            <p:cNvSpPr/>
            <p:nvPr/>
          </p:nvSpPr>
          <p:spPr>
            <a:xfrm>
              <a:off x="1232101" y="141356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34"/>
            <p:cNvSpPr/>
            <p:nvPr/>
          </p:nvSpPr>
          <p:spPr>
            <a:xfrm>
              <a:off x="1233320" y="129190"/>
              <a:ext cx="7316" cy="13244"/>
            </a:xfrm>
            <a:custGeom>
              <a:rect b="b" l="l" r="r" t="t"/>
              <a:pathLst>
                <a:path extrusionOk="0" h="86" w="54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34"/>
            <p:cNvSpPr/>
            <p:nvPr/>
          </p:nvSpPr>
          <p:spPr>
            <a:xfrm>
              <a:off x="1226140" y="114251"/>
              <a:ext cx="7316" cy="5852"/>
            </a:xfrm>
            <a:custGeom>
              <a:rect b="b" l="l" r="r" t="t"/>
              <a:pathLst>
                <a:path extrusionOk="0" h="38" w="54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34"/>
            <p:cNvSpPr/>
            <p:nvPr/>
          </p:nvSpPr>
          <p:spPr>
            <a:xfrm>
              <a:off x="1226140" y="78830"/>
              <a:ext cx="7316" cy="2926"/>
            </a:xfrm>
            <a:custGeom>
              <a:rect b="b" l="l" r="r" t="t"/>
              <a:pathLst>
                <a:path extrusionOk="0" h="19" w="54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34"/>
            <p:cNvSpPr/>
            <p:nvPr/>
          </p:nvSpPr>
          <p:spPr>
            <a:xfrm>
              <a:off x="1224921" y="72054"/>
              <a:ext cx="3793" cy="2926"/>
            </a:xfrm>
            <a:custGeom>
              <a:rect b="b" l="l" r="r" t="t"/>
              <a:pathLst>
                <a:path extrusionOk="0" h="19" w="28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34"/>
            <p:cNvSpPr/>
            <p:nvPr/>
          </p:nvSpPr>
          <p:spPr>
            <a:xfrm>
              <a:off x="1349285" y="-107362"/>
              <a:ext cx="1355" cy="1386"/>
            </a:xfrm>
            <a:custGeom>
              <a:rect b="b" l="l" r="r" t="t"/>
              <a:pathLst>
                <a:path extrusionOk="0" h="9" w="1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34"/>
            <p:cNvSpPr/>
            <p:nvPr/>
          </p:nvSpPr>
          <p:spPr>
            <a:xfrm>
              <a:off x="1337364" y="-106130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34"/>
            <p:cNvSpPr/>
            <p:nvPr/>
          </p:nvSpPr>
          <p:spPr>
            <a:xfrm>
              <a:off x="1162738" y="-50380"/>
              <a:ext cx="12328" cy="8470"/>
            </a:xfrm>
            <a:custGeom>
              <a:rect b="b" l="l" r="r" t="t"/>
              <a:pathLst>
                <a:path extrusionOk="0" h="55" w="91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34"/>
            <p:cNvSpPr/>
            <p:nvPr/>
          </p:nvSpPr>
          <p:spPr>
            <a:xfrm>
              <a:off x="1239281" y="-81643"/>
              <a:ext cx="2574" cy="5698"/>
            </a:xfrm>
            <a:custGeom>
              <a:rect b="b" l="l" r="r" t="t"/>
              <a:pathLst>
                <a:path extrusionOk="0" h="37" w="19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34"/>
            <p:cNvSpPr/>
            <p:nvPr/>
          </p:nvSpPr>
          <p:spPr>
            <a:xfrm>
              <a:off x="1244022" y="-100585"/>
              <a:ext cx="3793" cy="4158"/>
            </a:xfrm>
            <a:custGeom>
              <a:rect b="b" l="l" r="r" t="t"/>
              <a:pathLst>
                <a:path extrusionOk="0" h="27" w="28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34"/>
            <p:cNvSpPr/>
            <p:nvPr/>
          </p:nvSpPr>
          <p:spPr>
            <a:xfrm>
              <a:off x="1454548" y="-115524"/>
              <a:ext cx="9754" cy="5544"/>
            </a:xfrm>
            <a:custGeom>
              <a:rect b="b" l="l" r="r" t="t"/>
              <a:pathLst>
                <a:path extrusionOk="0" h="36" w="72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34"/>
            <p:cNvSpPr/>
            <p:nvPr/>
          </p:nvSpPr>
          <p:spPr>
            <a:xfrm>
              <a:off x="1184820" y="-2638"/>
              <a:ext cx="3116" cy="7084"/>
            </a:xfrm>
            <a:custGeom>
              <a:rect b="b" l="l" r="r" t="t"/>
              <a:pathLst>
                <a:path extrusionOk="0" h="46" w="23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34"/>
            <p:cNvSpPr/>
            <p:nvPr/>
          </p:nvSpPr>
          <p:spPr>
            <a:xfrm>
              <a:off x="1344544" y="-55770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34"/>
            <p:cNvSpPr/>
            <p:nvPr/>
          </p:nvSpPr>
          <p:spPr>
            <a:xfrm>
              <a:off x="1184279" y="-8182"/>
              <a:ext cx="3658" cy="5698"/>
            </a:xfrm>
            <a:custGeom>
              <a:rect b="b" l="l" r="r" t="t"/>
              <a:pathLst>
                <a:path extrusionOk="0" h="37" w="27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34"/>
            <p:cNvSpPr/>
            <p:nvPr/>
          </p:nvSpPr>
          <p:spPr>
            <a:xfrm>
              <a:off x="1334925" y="152290"/>
              <a:ext cx="1355" cy="154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34"/>
            <p:cNvSpPr/>
            <p:nvPr/>
          </p:nvSpPr>
          <p:spPr>
            <a:xfrm>
              <a:off x="1264479" y="190330"/>
              <a:ext cx="1219" cy="2926"/>
            </a:xfrm>
            <a:custGeom>
              <a:rect b="b" l="l" r="r" t="t"/>
              <a:pathLst>
                <a:path extrusionOk="0" h="19" w="9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34"/>
            <p:cNvSpPr/>
            <p:nvPr/>
          </p:nvSpPr>
          <p:spPr>
            <a:xfrm>
              <a:off x="1212999" y="44949"/>
              <a:ext cx="1355" cy="1386"/>
            </a:xfrm>
            <a:custGeom>
              <a:rect b="b" l="l" r="r" t="t"/>
              <a:pathLst>
                <a:path extrusionOk="0" h="9" w="1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34"/>
            <p:cNvSpPr/>
            <p:nvPr/>
          </p:nvSpPr>
          <p:spPr>
            <a:xfrm>
              <a:off x="1199858" y="62506"/>
              <a:ext cx="1355" cy="154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34"/>
            <p:cNvSpPr/>
            <p:nvPr/>
          </p:nvSpPr>
          <p:spPr>
            <a:xfrm>
              <a:off x="1153120" y="-8182"/>
              <a:ext cx="135" cy="1540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34"/>
            <p:cNvSpPr/>
            <p:nvPr/>
          </p:nvSpPr>
          <p:spPr>
            <a:xfrm>
              <a:off x="1211780" y="46181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34"/>
            <p:cNvSpPr/>
            <p:nvPr/>
          </p:nvSpPr>
          <p:spPr>
            <a:xfrm>
              <a:off x="1214218" y="47567"/>
              <a:ext cx="1219" cy="1540"/>
            </a:xfrm>
            <a:custGeom>
              <a:rect b="b" l="l" r="r" t="t"/>
              <a:pathLst>
                <a:path extrusionOk="0" h="10" w="9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34"/>
            <p:cNvSpPr/>
            <p:nvPr/>
          </p:nvSpPr>
          <p:spPr>
            <a:xfrm>
              <a:off x="1211780" y="43563"/>
              <a:ext cx="1355" cy="2772"/>
            </a:xfrm>
            <a:custGeom>
              <a:rect b="b" l="l" r="r" t="t"/>
              <a:pathLst>
                <a:path extrusionOk="0" h="18" w="1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34"/>
            <p:cNvSpPr/>
            <p:nvPr/>
          </p:nvSpPr>
          <p:spPr>
            <a:xfrm>
              <a:off x="1387624" y="23080"/>
              <a:ext cx="135" cy="2926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34"/>
            <p:cNvSpPr/>
            <p:nvPr/>
          </p:nvSpPr>
          <p:spPr>
            <a:xfrm>
              <a:off x="1149597" y="-101971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34"/>
            <p:cNvSpPr/>
            <p:nvPr/>
          </p:nvSpPr>
          <p:spPr>
            <a:xfrm>
              <a:off x="1149597" y="-104743"/>
              <a:ext cx="9619" cy="17865"/>
            </a:xfrm>
            <a:custGeom>
              <a:rect b="b" l="l" r="r" t="t"/>
              <a:pathLst>
                <a:path extrusionOk="0" h="116" w="71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34"/>
            <p:cNvSpPr/>
            <p:nvPr/>
          </p:nvSpPr>
          <p:spPr>
            <a:xfrm>
              <a:off x="1074274" y="-122300"/>
              <a:ext cx="404385" cy="340043"/>
            </a:xfrm>
            <a:custGeom>
              <a:rect b="b" l="l" r="r" t="t"/>
              <a:pathLst>
                <a:path extrusionOk="0" h="2208" w="2985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34"/>
            <p:cNvSpPr/>
            <p:nvPr/>
          </p:nvSpPr>
          <p:spPr>
            <a:xfrm>
              <a:off x="1244022" y="-97967"/>
              <a:ext cx="135" cy="2926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34"/>
            <p:cNvSpPr/>
            <p:nvPr/>
          </p:nvSpPr>
          <p:spPr>
            <a:xfrm>
              <a:off x="1452245" y="-111520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34"/>
            <p:cNvSpPr/>
            <p:nvPr/>
          </p:nvSpPr>
          <p:spPr>
            <a:xfrm>
              <a:off x="1122096" y="-28511"/>
              <a:ext cx="1355" cy="4158"/>
            </a:xfrm>
            <a:custGeom>
              <a:rect b="b" l="l" r="r" t="t"/>
              <a:pathLst>
                <a:path extrusionOk="0" h="27" w="1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34"/>
            <p:cNvSpPr/>
            <p:nvPr/>
          </p:nvSpPr>
          <p:spPr>
            <a:xfrm>
              <a:off x="1220179" y="57116"/>
              <a:ext cx="2439" cy="4312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34"/>
            <p:cNvSpPr/>
            <p:nvPr/>
          </p:nvSpPr>
          <p:spPr>
            <a:xfrm>
              <a:off x="1210560" y="102701"/>
              <a:ext cx="3793" cy="3542"/>
            </a:xfrm>
            <a:custGeom>
              <a:rect b="b" l="l" r="r" t="t"/>
              <a:pathLst>
                <a:path extrusionOk="0" h="23" w="28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34"/>
            <p:cNvSpPr/>
            <p:nvPr/>
          </p:nvSpPr>
          <p:spPr>
            <a:xfrm>
              <a:off x="1207038" y="72054"/>
              <a:ext cx="8399" cy="5544"/>
            </a:xfrm>
            <a:custGeom>
              <a:rect b="b" l="l" r="r" t="t"/>
              <a:pathLst>
                <a:path extrusionOk="0" h="36" w="62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34"/>
            <p:cNvSpPr/>
            <p:nvPr/>
          </p:nvSpPr>
          <p:spPr>
            <a:xfrm>
              <a:off x="1210560" y="77598"/>
              <a:ext cx="3793" cy="2772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34"/>
            <p:cNvSpPr/>
            <p:nvPr/>
          </p:nvSpPr>
          <p:spPr>
            <a:xfrm>
              <a:off x="1204871" y="39559"/>
              <a:ext cx="9077" cy="3080"/>
            </a:xfrm>
            <a:custGeom>
              <a:rect b="b" l="l" r="r" t="t"/>
              <a:pathLst>
                <a:path extrusionOk="0" h="20" w="67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34"/>
            <p:cNvSpPr/>
            <p:nvPr/>
          </p:nvSpPr>
          <p:spPr>
            <a:xfrm>
              <a:off x="1198639" y="77444"/>
              <a:ext cx="4877" cy="4312"/>
            </a:xfrm>
            <a:custGeom>
              <a:rect b="b" l="l" r="r" t="t"/>
              <a:pathLst>
                <a:path extrusionOk="0" h="28" w="36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34"/>
            <p:cNvSpPr/>
            <p:nvPr/>
          </p:nvSpPr>
          <p:spPr>
            <a:xfrm>
              <a:off x="1193897" y="60966"/>
              <a:ext cx="2439" cy="4466"/>
            </a:xfrm>
            <a:custGeom>
              <a:rect b="b" l="l" r="r" t="t"/>
              <a:pathLst>
                <a:path extrusionOk="0" h="29" w="18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34"/>
            <p:cNvSpPr/>
            <p:nvPr/>
          </p:nvSpPr>
          <p:spPr>
            <a:xfrm>
              <a:off x="1196200" y="65278"/>
              <a:ext cx="2574" cy="2926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34"/>
            <p:cNvSpPr/>
            <p:nvPr/>
          </p:nvSpPr>
          <p:spPr>
            <a:xfrm>
              <a:off x="1194981" y="72054"/>
              <a:ext cx="1355" cy="5544"/>
            </a:xfrm>
            <a:custGeom>
              <a:rect b="b" l="l" r="r" t="t"/>
              <a:pathLst>
                <a:path extrusionOk="0" h="36" w="1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34"/>
            <p:cNvSpPr/>
            <p:nvPr/>
          </p:nvSpPr>
          <p:spPr>
            <a:xfrm>
              <a:off x="1168699" y="19076"/>
              <a:ext cx="6096" cy="3850"/>
            </a:xfrm>
            <a:custGeom>
              <a:rect b="b" l="l" r="r" t="t"/>
              <a:pathLst>
                <a:path extrusionOk="0" h="25" w="45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34"/>
            <p:cNvSpPr/>
            <p:nvPr/>
          </p:nvSpPr>
          <p:spPr>
            <a:xfrm>
              <a:off x="1165177" y="38019"/>
              <a:ext cx="6096" cy="4312"/>
            </a:xfrm>
            <a:custGeom>
              <a:rect b="b" l="l" r="r" t="t"/>
              <a:pathLst>
                <a:path extrusionOk="0" h="28" w="45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34"/>
            <p:cNvSpPr/>
            <p:nvPr/>
          </p:nvSpPr>
          <p:spPr>
            <a:xfrm>
              <a:off x="1155694" y="30473"/>
              <a:ext cx="6503" cy="3234"/>
            </a:xfrm>
            <a:custGeom>
              <a:rect b="b" l="l" r="r" t="t"/>
              <a:pathLst>
                <a:path extrusionOk="0" h="21" w="48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34"/>
            <p:cNvSpPr/>
            <p:nvPr/>
          </p:nvSpPr>
          <p:spPr>
            <a:xfrm>
              <a:off x="1137676" y="-34055"/>
              <a:ext cx="12057" cy="1540"/>
            </a:xfrm>
            <a:custGeom>
              <a:rect b="b" l="l" r="r" t="t"/>
              <a:pathLst>
                <a:path extrusionOk="0" h="10" w="89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34"/>
            <p:cNvSpPr/>
            <p:nvPr/>
          </p:nvSpPr>
          <p:spPr>
            <a:xfrm>
              <a:off x="1078609" y="-109210"/>
              <a:ext cx="18424" cy="8778"/>
            </a:xfrm>
            <a:custGeom>
              <a:rect b="b" l="l" r="r" t="t"/>
              <a:pathLst>
                <a:path extrusionOk="0" h="57" w="136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34"/>
            <p:cNvSpPr/>
            <p:nvPr/>
          </p:nvSpPr>
          <p:spPr>
            <a:xfrm>
              <a:off x="1092157" y="-100585"/>
              <a:ext cx="135" cy="1540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34"/>
            <p:cNvSpPr/>
            <p:nvPr/>
          </p:nvSpPr>
          <p:spPr>
            <a:xfrm>
              <a:off x="1251202" y="201264"/>
              <a:ext cx="3793" cy="1540"/>
            </a:xfrm>
            <a:custGeom>
              <a:rect b="b" l="l" r="r" t="t"/>
              <a:pathLst>
                <a:path extrusionOk="0" h="10" w="28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34"/>
            <p:cNvSpPr/>
            <p:nvPr/>
          </p:nvSpPr>
          <p:spPr>
            <a:xfrm>
              <a:off x="1251202" y="208040"/>
              <a:ext cx="6232" cy="4312"/>
            </a:xfrm>
            <a:custGeom>
              <a:rect b="b" l="l" r="r" t="t"/>
              <a:pathLst>
                <a:path extrusionOk="0" h="28" w="46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34"/>
            <p:cNvSpPr/>
            <p:nvPr/>
          </p:nvSpPr>
          <p:spPr>
            <a:xfrm>
              <a:off x="1311082" y="-118296"/>
              <a:ext cx="3658" cy="4158"/>
            </a:xfrm>
            <a:custGeom>
              <a:rect b="b" l="l" r="r" t="t"/>
              <a:pathLst>
                <a:path extrusionOk="0" h="27" w="27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34"/>
            <p:cNvSpPr/>
            <p:nvPr/>
          </p:nvSpPr>
          <p:spPr>
            <a:xfrm>
              <a:off x="1352943" y="-112906"/>
              <a:ext cx="1355" cy="6930"/>
            </a:xfrm>
            <a:custGeom>
              <a:rect b="b" l="l" r="r" t="t"/>
              <a:pathLst>
                <a:path extrusionOk="0" h="45" w="1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34"/>
            <p:cNvSpPr/>
            <p:nvPr/>
          </p:nvSpPr>
          <p:spPr>
            <a:xfrm>
              <a:off x="1407945" y="-121068"/>
              <a:ext cx="9754" cy="2002"/>
            </a:xfrm>
            <a:custGeom>
              <a:rect b="b" l="l" r="r" t="t"/>
              <a:pathLst>
                <a:path extrusionOk="0" h="13" w="72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34"/>
            <p:cNvSpPr/>
            <p:nvPr/>
          </p:nvSpPr>
          <p:spPr>
            <a:xfrm>
              <a:off x="-119654" y="375289"/>
              <a:ext cx="305220" cy="300772"/>
            </a:xfrm>
            <a:custGeom>
              <a:rect b="b" l="l" r="r" t="t"/>
              <a:pathLst>
                <a:path extrusionOk="0" h="1953" w="2253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34"/>
            <p:cNvSpPr/>
            <p:nvPr/>
          </p:nvSpPr>
          <p:spPr>
            <a:xfrm>
              <a:off x="53617" y="659274"/>
              <a:ext cx="3929" cy="2156"/>
            </a:xfrm>
            <a:custGeom>
              <a:rect b="b" l="l" r="r" t="t"/>
              <a:pathLst>
                <a:path extrusionOk="0" h="14" w="29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34"/>
            <p:cNvSpPr/>
            <p:nvPr/>
          </p:nvSpPr>
          <p:spPr>
            <a:xfrm>
              <a:off x="29909" y="643258"/>
              <a:ext cx="6096" cy="1386"/>
            </a:xfrm>
            <a:custGeom>
              <a:rect b="b" l="l" r="r" t="t"/>
              <a:pathLst>
                <a:path extrusionOk="0" h="9" w="45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34"/>
            <p:cNvSpPr/>
            <p:nvPr/>
          </p:nvSpPr>
          <p:spPr>
            <a:xfrm>
              <a:off x="17987" y="624161"/>
              <a:ext cx="15715" cy="13706"/>
            </a:xfrm>
            <a:custGeom>
              <a:rect b="b" l="l" r="r" t="t"/>
              <a:pathLst>
                <a:path extrusionOk="0" h="89" w="116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34"/>
            <p:cNvSpPr/>
            <p:nvPr/>
          </p:nvSpPr>
          <p:spPr>
            <a:xfrm>
              <a:off x="29773" y="603832"/>
              <a:ext cx="2709" cy="2772"/>
            </a:xfrm>
            <a:custGeom>
              <a:rect b="b" l="l" r="r" t="t"/>
              <a:pathLst>
                <a:path extrusionOk="0" h="18" w="2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34"/>
            <p:cNvSpPr/>
            <p:nvPr/>
          </p:nvSpPr>
          <p:spPr>
            <a:xfrm>
              <a:off x="32347" y="605526"/>
              <a:ext cx="1084" cy="1386"/>
            </a:xfrm>
            <a:custGeom>
              <a:rect b="b" l="l" r="r" t="t"/>
              <a:pathLst>
                <a:path extrusionOk="0" h="9" w="8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34"/>
            <p:cNvSpPr/>
            <p:nvPr/>
          </p:nvSpPr>
          <p:spPr>
            <a:xfrm>
              <a:off x="26387" y="593668"/>
              <a:ext cx="4877" cy="4774"/>
            </a:xfrm>
            <a:custGeom>
              <a:rect b="b" l="l" r="r" t="t"/>
              <a:pathLst>
                <a:path extrusionOk="0" h="31" w="36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34"/>
            <p:cNvSpPr/>
            <p:nvPr/>
          </p:nvSpPr>
          <p:spPr>
            <a:xfrm>
              <a:off x="20426" y="596902"/>
              <a:ext cx="2439" cy="1540"/>
            </a:xfrm>
            <a:custGeom>
              <a:rect b="b" l="l" r="r" t="t"/>
              <a:pathLst>
                <a:path extrusionOk="0" h="10" w="18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34"/>
            <p:cNvSpPr/>
            <p:nvPr/>
          </p:nvSpPr>
          <p:spPr>
            <a:xfrm>
              <a:off x="20019" y="598288"/>
              <a:ext cx="5283" cy="1540"/>
            </a:xfrm>
            <a:custGeom>
              <a:rect b="b" l="l" r="r" t="t"/>
              <a:pathLst>
                <a:path extrusionOk="0" h="10" w="39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34"/>
            <p:cNvSpPr/>
            <p:nvPr/>
          </p:nvSpPr>
          <p:spPr>
            <a:xfrm>
              <a:off x="21510" y="602446"/>
              <a:ext cx="6096" cy="6160"/>
            </a:xfrm>
            <a:custGeom>
              <a:rect b="b" l="l" r="r" t="t"/>
              <a:pathLst>
                <a:path extrusionOk="0" h="40" w="45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34"/>
            <p:cNvSpPr/>
            <p:nvPr/>
          </p:nvSpPr>
          <p:spPr>
            <a:xfrm>
              <a:off x="15549" y="626625"/>
              <a:ext cx="3793" cy="4466"/>
            </a:xfrm>
            <a:custGeom>
              <a:rect b="b" l="l" r="r" t="t"/>
              <a:pathLst>
                <a:path extrusionOk="0" h="29" w="28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34"/>
            <p:cNvSpPr/>
            <p:nvPr/>
          </p:nvSpPr>
          <p:spPr>
            <a:xfrm>
              <a:off x="15549" y="576574"/>
              <a:ext cx="5012" cy="6930"/>
            </a:xfrm>
            <a:custGeom>
              <a:rect b="b" l="l" r="r" t="t"/>
              <a:pathLst>
                <a:path extrusionOk="0" h="45" w="37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34"/>
            <p:cNvSpPr/>
            <p:nvPr/>
          </p:nvSpPr>
          <p:spPr>
            <a:xfrm>
              <a:off x="12026" y="580578"/>
              <a:ext cx="3658" cy="2464"/>
            </a:xfrm>
            <a:custGeom>
              <a:rect b="b" l="l" r="r" t="t"/>
              <a:pathLst>
                <a:path extrusionOk="0" h="16" w="27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34"/>
            <p:cNvSpPr/>
            <p:nvPr/>
          </p:nvSpPr>
          <p:spPr>
            <a:xfrm>
              <a:off x="12026" y="599674"/>
              <a:ext cx="8535" cy="4312"/>
            </a:xfrm>
            <a:custGeom>
              <a:rect b="b" l="l" r="r" t="t"/>
              <a:pathLst>
                <a:path extrusionOk="0" h="28" w="63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34"/>
            <p:cNvSpPr/>
            <p:nvPr/>
          </p:nvSpPr>
          <p:spPr>
            <a:xfrm>
              <a:off x="12026" y="564407"/>
              <a:ext cx="6096" cy="154"/>
            </a:xfrm>
            <a:custGeom>
              <a:rect b="b" l="l" r="r" t="t"/>
              <a:pathLst>
                <a:path extrusionOk="0" h="1" w="45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34"/>
            <p:cNvSpPr/>
            <p:nvPr/>
          </p:nvSpPr>
          <p:spPr>
            <a:xfrm>
              <a:off x="8369" y="550701"/>
              <a:ext cx="7316" cy="6930"/>
            </a:xfrm>
            <a:custGeom>
              <a:rect b="b" l="l" r="r" t="t"/>
              <a:pathLst>
                <a:path extrusionOk="0" h="45" w="54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34"/>
            <p:cNvSpPr/>
            <p:nvPr/>
          </p:nvSpPr>
          <p:spPr>
            <a:xfrm>
              <a:off x="3627" y="549315"/>
              <a:ext cx="4877" cy="1540"/>
            </a:xfrm>
            <a:custGeom>
              <a:rect b="b" l="l" r="r" t="t"/>
              <a:pathLst>
                <a:path extrusionOk="0" h="10" w="36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34"/>
            <p:cNvSpPr/>
            <p:nvPr/>
          </p:nvSpPr>
          <p:spPr>
            <a:xfrm>
              <a:off x="8369" y="569797"/>
              <a:ext cx="3793" cy="4158"/>
            </a:xfrm>
            <a:custGeom>
              <a:rect b="b" l="l" r="r" t="t"/>
              <a:pathLst>
                <a:path extrusionOk="0" h="27" w="28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34"/>
            <p:cNvSpPr/>
            <p:nvPr/>
          </p:nvSpPr>
          <p:spPr>
            <a:xfrm>
              <a:off x="8369" y="569797"/>
              <a:ext cx="135" cy="2926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34"/>
            <p:cNvSpPr/>
            <p:nvPr/>
          </p:nvSpPr>
          <p:spPr>
            <a:xfrm>
              <a:off x="9588" y="573801"/>
              <a:ext cx="135" cy="1540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34"/>
            <p:cNvSpPr/>
            <p:nvPr/>
          </p:nvSpPr>
          <p:spPr>
            <a:xfrm>
              <a:off x="3627" y="589664"/>
              <a:ext cx="8535" cy="4774"/>
            </a:xfrm>
            <a:custGeom>
              <a:rect b="b" l="l" r="r" t="t"/>
              <a:pathLst>
                <a:path extrusionOk="0" h="31" w="63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34"/>
            <p:cNvSpPr/>
            <p:nvPr/>
          </p:nvSpPr>
          <p:spPr>
            <a:xfrm>
              <a:off x="6066" y="579346"/>
              <a:ext cx="4877" cy="4158"/>
            </a:xfrm>
            <a:custGeom>
              <a:rect b="b" l="l" r="r" t="t"/>
              <a:pathLst>
                <a:path extrusionOk="0" h="27" w="36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34"/>
            <p:cNvSpPr/>
            <p:nvPr/>
          </p:nvSpPr>
          <p:spPr>
            <a:xfrm>
              <a:off x="3627" y="577960"/>
              <a:ext cx="2574" cy="1540"/>
            </a:xfrm>
            <a:custGeom>
              <a:rect b="b" l="l" r="r" t="t"/>
              <a:pathLst>
                <a:path extrusionOk="0" h="10" w="19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34"/>
            <p:cNvSpPr/>
            <p:nvPr/>
          </p:nvSpPr>
          <p:spPr>
            <a:xfrm>
              <a:off x="-1115" y="553473"/>
              <a:ext cx="4877" cy="6930"/>
            </a:xfrm>
            <a:custGeom>
              <a:rect b="b" l="l" r="r" t="t"/>
              <a:pathLst>
                <a:path extrusionOk="0" h="45" w="36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34"/>
            <p:cNvSpPr/>
            <p:nvPr/>
          </p:nvSpPr>
          <p:spPr>
            <a:xfrm>
              <a:off x="4846" y="565639"/>
              <a:ext cx="1355" cy="154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34"/>
            <p:cNvSpPr/>
            <p:nvPr/>
          </p:nvSpPr>
          <p:spPr>
            <a:xfrm>
              <a:off x="-10733" y="535762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34"/>
            <p:cNvSpPr/>
            <p:nvPr/>
          </p:nvSpPr>
          <p:spPr>
            <a:xfrm>
              <a:off x="-1115" y="560249"/>
              <a:ext cx="3658" cy="2926"/>
            </a:xfrm>
            <a:custGeom>
              <a:rect b="b" l="l" r="r" t="t"/>
              <a:pathLst>
                <a:path extrusionOk="0" h="19" w="27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34"/>
            <p:cNvSpPr/>
            <p:nvPr/>
          </p:nvSpPr>
          <p:spPr>
            <a:xfrm>
              <a:off x="-1115" y="545311"/>
              <a:ext cx="1219" cy="4158"/>
            </a:xfrm>
            <a:custGeom>
              <a:rect b="b" l="l" r="r" t="t"/>
              <a:pathLst>
                <a:path extrusionOk="0" h="27" w="9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34"/>
            <p:cNvSpPr/>
            <p:nvPr/>
          </p:nvSpPr>
          <p:spPr>
            <a:xfrm>
              <a:off x="6066" y="563329"/>
              <a:ext cx="677" cy="1232"/>
            </a:xfrm>
            <a:custGeom>
              <a:rect b="b" l="l" r="r" t="t"/>
              <a:pathLst>
                <a:path extrusionOk="0" h="8" w="5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34"/>
            <p:cNvSpPr/>
            <p:nvPr/>
          </p:nvSpPr>
          <p:spPr>
            <a:xfrm>
              <a:off x="2408" y="563021"/>
              <a:ext cx="3793" cy="2772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34"/>
            <p:cNvSpPr/>
            <p:nvPr/>
          </p:nvSpPr>
          <p:spPr>
            <a:xfrm>
              <a:off x="-38234" y="537148"/>
              <a:ext cx="27636" cy="15246"/>
            </a:xfrm>
            <a:custGeom>
              <a:rect b="b" l="l" r="r" t="t"/>
              <a:pathLst>
                <a:path extrusionOk="0" h="99" w="204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34"/>
            <p:cNvSpPr/>
            <p:nvPr/>
          </p:nvSpPr>
          <p:spPr>
            <a:xfrm>
              <a:off x="-10733" y="536070"/>
              <a:ext cx="6096" cy="8008"/>
            </a:xfrm>
            <a:custGeom>
              <a:rect b="b" l="l" r="r" t="t"/>
              <a:pathLst>
                <a:path extrusionOk="0" h="52" w="45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34"/>
            <p:cNvSpPr/>
            <p:nvPr/>
          </p:nvSpPr>
          <p:spPr>
            <a:xfrm>
              <a:off x="-14391" y="545311"/>
              <a:ext cx="13412" cy="11550"/>
            </a:xfrm>
            <a:custGeom>
              <a:rect b="b" l="l" r="r" t="t"/>
              <a:pathLst>
                <a:path extrusionOk="0" h="75" w="99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34"/>
            <p:cNvSpPr/>
            <p:nvPr/>
          </p:nvSpPr>
          <p:spPr>
            <a:xfrm>
              <a:off x="-7211" y="594284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34"/>
            <p:cNvSpPr/>
            <p:nvPr/>
          </p:nvSpPr>
          <p:spPr>
            <a:xfrm>
              <a:off x="-5992" y="581964"/>
              <a:ext cx="8535" cy="13860"/>
            </a:xfrm>
            <a:custGeom>
              <a:rect b="b" l="l" r="r" t="t"/>
              <a:pathLst>
                <a:path extrusionOk="0" h="90" w="63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34"/>
            <p:cNvSpPr/>
            <p:nvPr/>
          </p:nvSpPr>
          <p:spPr>
            <a:xfrm>
              <a:off x="-11952" y="567025"/>
              <a:ext cx="6096" cy="5852"/>
            </a:xfrm>
            <a:custGeom>
              <a:rect b="b" l="l" r="r" t="t"/>
              <a:pathLst>
                <a:path extrusionOk="0" h="38" w="45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34"/>
            <p:cNvSpPr/>
            <p:nvPr/>
          </p:nvSpPr>
          <p:spPr>
            <a:xfrm>
              <a:off x="-11952" y="532990"/>
              <a:ext cx="7316" cy="1540"/>
            </a:xfrm>
            <a:custGeom>
              <a:rect b="b" l="l" r="r" t="t"/>
              <a:pathLst>
                <a:path extrusionOk="0" h="10" w="54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34"/>
            <p:cNvSpPr/>
            <p:nvPr/>
          </p:nvSpPr>
          <p:spPr>
            <a:xfrm>
              <a:off x="-13172" y="524828"/>
              <a:ext cx="3793" cy="2926"/>
            </a:xfrm>
            <a:custGeom>
              <a:rect b="b" l="l" r="r" t="t"/>
              <a:pathLst>
                <a:path extrusionOk="0" h="19" w="28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34"/>
            <p:cNvSpPr/>
            <p:nvPr/>
          </p:nvSpPr>
          <p:spPr>
            <a:xfrm>
              <a:off x="111328" y="345412"/>
              <a:ext cx="1219" cy="2926"/>
            </a:xfrm>
            <a:custGeom>
              <a:rect b="b" l="l" r="r" t="t"/>
              <a:pathLst>
                <a:path extrusionOk="0" h="19" w="9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34"/>
            <p:cNvSpPr/>
            <p:nvPr/>
          </p:nvSpPr>
          <p:spPr>
            <a:xfrm>
              <a:off x="99271" y="346798"/>
              <a:ext cx="135" cy="2772"/>
            </a:xfrm>
            <a:custGeom>
              <a:rect b="b" l="l" r="r" t="t"/>
              <a:pathLst>
                <a:path extrusionOk="0" h="18" w="1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34"/>
            <p:cNvSpPr/>
            <p:nvPr/>
          </p:nvSpPr>
          <p:spPr>
            <a:xfrm>
              <a:off x="-75354" y="403934"/>
              <a:ext cx="11786" cy="6930"/>
            </a:xfrm>
            <a:custGeom>
              <a:rect b="b" l="l" r="r" t="t"/>
              <a:pathLst>
                <a:path extrusionOk="0" h="45" w="87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34"/>
            <p:cNvSpPr/>
            <p:nvPr/>
          </p:nvSpPr>
          <p:spPr>
            <a:xfrm>
              <a:off x="1188" y="372671"/>
              <a:ext cx="2574" cy="4158"/>
            </a:xfrm>
            <a:custGeom>
              <a:rect b="b" l="l" r="r" t="t"/>
              <a:pathLst>
                <a:path extrusionOk="0" h="27" w="19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34"/>
            <p:cNvSpPr/>
            <p:nvPr/>
          </p:nvSpPr>
          <p:spPr>
            <a:xfrm>
              <a:off x="6066" y="353575"/>
              <a:ext cx="2439" cy="2926"/>
            </a:xfrm>
            <a:custGeom>
              <a:rect b="b" l="l" r="r" t="t"/>
              <a:pathLst>
                <a:path extrusionOk="0" h="19" w="18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34"/>
            <p:cNvSpPr/>
            <p:nvPr/>
          </p:nvSpPr>
          <p:spPr>
            <a:xfrm>
              <a:off x="215372" y="337250"/>
              <a:ext cx="9619" cy="5544"/>
            </a:xfrm>
            <a:custGeom>
              <a:rect b="b" l="l" r="r" t="t"/>
              <a:pathLst>
                <a:path extrusionOk="0" h="36" w="71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34"/>
            <p:cNvSpPr/>
            <p:nvPr/>
          </p:nvSpPr>
          <p:spPr>
            <a:xfrm>
              <a:off x="-53272" y="450136"/>
              <a:ext cx="3251" cy="7238"/>
            </a:xfrm>
            <a:custGeom>
              <a:rect b="b" l="l" r="r" t="t"/>
              <a:pathLst>
                <a:path extrusionOk="0" h="47" w="24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34"/>
            <p:cNvSpPr/>
            <p:nvPr/>
          </p:nvSpPr>
          <p:spPr>
            <a:xfrm>
              <a:off x="106451" y="397004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34"/>
            <p:cNvSpPr/>
            <p:nvPr/>
          </p:nvSpPr>
          <p:spPr>
            <a:xfrm>
              <a:off x="-53814" y="444745"/>
              <a:ext cx="3793" cy="5544"/>
            </a:xfrm>
            <a:custGeom>
              <a:rect b="b" l="l" r="r" t="t"/>
              <a:pathLst>
                <a:path extrusionOk="0" h="36" w="28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34"/>
            <p:cNvSpPr/>
            <p:nvPr/>
          </p:nvSpPr>
          <p:spPr>
            <a:xfrm>
              <a:off x="96968" y="605064"/>
              <a:ext cx="1219" cy="154"/>
            </a:xfrm>
            <a:custGeom>
              <a:rect b="b" l="l" r="r" t="t"/>
              <a:pathLst>
                <a:path extrusionOk="0" h="1" w="9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34"/>
            <p:cNvSpPr/>
            <p:nvPr/>
          </p:nvSpPr>
          <p:spPr>
            <a:xfrm>
              <a:off x="26387" y="643258"/>
              <a:ext cx="1219" cy="2772"/>
            </a:xfrm>
            <a:custGeom>
              <a:rect b="b" l="l" r="r" t="t"/>
              <a:pathLst>
                <a:path extrusionOk="0" h="18" w="9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34"/>
            <p:cNvSpPr/>
            <p:nvPr/>
          </p:nvSpPr>
          <p:spPr>
            <a:xfrm>
              <a:off x="-25093" y="499109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34"/>
            <p:cNvSpPr/>
            <p:nvPr/>
          </p:nvSpPr>
          <p:spPr>
            <a:xfrm>
              <a:off x="-39454" y="515434"/>
              <a:ext cx="2574" cy="154"/>
            </a:xfrm>
            <a:custGeom>
              <a:rect b="b" l="l" r="r" t="t"/>
              <a:pathLst>
                <a:path extrusionOk="0" h="1" w="19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34"/>
            <p:cNvSpPr/>
            <p:nvPr/>
          </p:nvSpPr>
          <p:spPr>
            <a:xfrm>
              <a:off x="-86056" y="445978"/>
              <a:ext cx="1219" cy="154"/>
            </a:xfrm>
            <a:custGeom>
              <a:rect b="b" l="l" r="r" t="t"/>
              <a:pathLst>
                <a:path extrusionOk="0" h="1" w="9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34"/>
            <p:cNvSpPr/>
            <p:nvPr/>
          </p:nvSpPr>
          <p:spPr>
            <a:xfrm>
              <a:off x="-26313" y="499109"/>
              <a:ext cx="135" cy="2772"/>
            </a:xfrm>
            <a:custGeom>
              <a:rect b="b" l="l" r="r" t="t"/>
              <a:pathLst>
                <a:path extrusionOk="0" h="18" w="1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34"/>
            <p:cNvSpPr/>
            <p:nvPr/>
          </p:nvSpPr>
          <p:spPr>
            <a:xfrm>
              <a:off x="-25093" y="500495"/>
              <a:ext cx="2032" cy="1386"/>
            </a:xfrm>
            <a:custGeom>
              <a:rect b="b" l="l" r="r" t="t"/>
              <a:pathLst>
                <a:path extrusionOk="0" h="9" w="15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34"/>
            <p:cNvSpPr/>
            <p:nvPr/>
          </p:nvSpPr>
          <p:spPr>
            <a:xfrm>
              <a:off x="-26313" y="496337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34"/>
            <p:cNvSpPr/>
            <p:nvPr/>
          </p:nvSpPr>
          <p:spPr>
            <a:xfrm>
              <a:off x="148313" y="476008"/>
              <a:ext cx="1355" cy="2310"/>
            </a:xfrm>
            <a:custGeom>
              <a:rect b="b" l="l" r="r" t="t"/>
              <a:pathLst>
                <a:path extrusionOk="0" h="15" w="1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34"/>
            <p:cNvSpPr/>
            <p:nvPr/>
          </p:nvSpPr>
          <p:spPr>
            <a:xfrm>
              <a:off x="-88495" y="352189"/>
              <a:ext cx="135" cy="15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34"/>
            <p:cNvSpPr/>
            <p:nvPr/>
          </p:nvSpPr>
          <p:spPr>
            <a:xfrm>
              <a:off x="-88495" y="348184"/>
              <a:ext cx="9754" cy="17711"/>
            </a:xfrm>
            <a:custGeom>
              <a:rect b="b" l="l" r="r" t="t"/>
              <a:pathLst>
                <a:path extrusionOk="0" h="115" w="72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34"/>
            <p:cNvSpPr/>
            <p:nvPr/>
          </p:nvSpPr>
          <p:spPr>
            <a:xfrm>
              <a:off x="-165037" y="330474"/>
              <a:ext cx="405605" cy="340043"/>
            </a:xfrm>
            <a:custGeom>
              <a:rect b="b" l="l" r="r" t="t"/>
              <a:pathLst>
                <a:path extrusionOk="0" h="2208" w="2994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34"/>
            <p:cNvSpPr/>
            <p:nvPr/>
          </p:nvSpPr>
          <p:spPr>
            <a:xfrm>
              <a:off x="4846" y="354961"/>
              <a:ext cx="1355" cy="4158"/>
            </a:xfrm>
            <a:custGeom>
              <a:rect b="b" l="l" r="r" t="t"/>
              <a:pathLst>
                <a:path extrusionOk="0" h="27" w="1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34"/>
            <p:cNvSpPr/>
            <p:nvPr/>
          </p:nvSpPr>
          <p:spPr>
            <a:xfrm>
              <a:off x="214153" y="342640"/>
              <a:ext cx="1355" cy="154"/>
            </a:xfrm>
            <a:custGeom>
              <a:rect b="b" l="l" r="r" t="t"/>
              <a:pathLst>
                <a:path extrusionOk="0" h="1" w="1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34"/>
            <p:cNvSpPr/>
            <p:nvPr/>
          </p:nvSpPr>
          <p:spPr>
            <a:xfrm>
              <a:off x="-117215" y="424263"/>
              <a:ext cx="2574" cy="4312"/>
            </a:xfrm>
            <a:custGeom>
              <a:rect b="b" l="l" r="r" t="t"/>
              <a:pathLst>
                <a:path extrusionOk="0" h="28" w="19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34"/>
            <p:cNvSpPr/>
            <p:nvPr/>
          </p:nvSpPr>
          <p:spPr>
            <a:xfrm>
              <a:off x="-19133" y="509889"/>
              <a:ext cx="3793" cy="4312"/>
            </a:xfrm>
            <a:custGeom>
              <a:rect b="b" l="l" r="r" t="t"/>
              <a:pathLst>
                <a:path extrusionOk="0" h="28" w="28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34"/>
            <p:cNvSpPr/>
            <p:nvPr/>
          </p:nvSpPr>
          <p:spPr>
            <a:xfrm>
              <a:off x="-27532" y="555475"/>
              <a:ext cx="3793" cy="3542"/>
            </a:xfrm>
            <a:custGeom>
              <a:rect b="b" l="l" r="r" t="t"/>
              <a:pathLst>
                <a:path extrusionOk="0" h="23" w="28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34"/>
            <p:cNvSpPr/>
            <p:nvPr/>
          </p:nvSpPr>
          <p:spPr>
            <a:xfrm>
              <a:off x="-32273" y="524828"/>
              <a:ext cx="9754" cy="5698"/>
            </a:xfrm>
            <a:custGeom>
              <a:rect b="b" l="l" r="r" t="t"/>
              <a:pathLst>
                <a:path extrusionOk="0" h="37" w="72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34"/>
            <p:cNvSpPr/>
            <p:nvPr/>
          </p:nvSpPr>
          <p:spPr>
            <a:xfrm>
              <a:off x="-27532" y="530372"/>
              <a:ext cx="3793" cy="2772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34"/>
            <p:cNvSpPr/>
            <p:nvPr/>
          </p:nvSpPr>
          <p:spPr>
            <a:xfrm>
              <a:off x="-32951" y="492795"/>
              <a:ext cx="8535" cy="3234"/>
            </a:xfrm>
            <a:custGeom>
              <a:rect b="b" l="l" r="r" t="t"/>
              <a:pathLst>
                <a:path extrusionOk="0" h="21" w="63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34"/>
            <p:cNvSpPr/>
            <p:nvPr/>
          </p:nvSpPr>
          <p:spPr>
            <a:xfrm>
              <a:off x="-39454" y="530372"/>
              <a:ext cx="4877" cy="4158"/>
            </a:xfrm>
            <a:custGeom>
              <a:rect b="b" l="l" r="r" t="t"/>
              <a:pathLst>
                <a:path extrusionOk="0" h="27" w="36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34"/>
            <p:cNvSpPr/>
            <p:nvPr/>
          </p:nvSpPr>
          <p:spPr>
            <a:xfrm>
              <a:off x="-45414" y="514048"/>
              <a:ext cx="3658" cy="4158"/>
            </a:xfrm>
            <a:custGeom>
              <a:rect b="b" l="l" r="r" t="t"/>
              <a:pathLst>
                <a:path extrusionOk="0" h="27" w="27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34"/>
            <p:cNvSpPr/>
            <p:nvPr/>
          </p:nvSpPr>
          <p:spPr>
            <a:xfrm>
              <a:off x="-41892" y="518052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34"/>
            <p:cNvSpPr/>
            <p:nvPr/>
          </p:nvSpPr>
          <p:spPr>
            <a:xfrm>
              <a:off x="-42976" y="526214"/>
              <a:ext cx="135" cy="4312"/>
            </a:xfrm>
            <a:custGeom>
              <a:rect b="b" l="l" r="r" t="t"/>
              <a:pathLst>
                <a:path extrusionOk="0" h="28" w="1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34"/>
            <p:cNvSpPr/>
            <p:nvPr/>
          </p:nvSpPr>
          <p:spPr>
            <a:xfrm>
              <a:off x="-69393" y="471850"/>
              <a:ext cx="6096" cy="4620"/>
            </a:xfrm>
            <a:custGeom>
              <a:rect b="b" l="l" r="r" t="t"/>
              <a:pathLst>
                <a:path extrusionOk="0" h="30" w="45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34"/>
            <p:cNvSpPr/>
            <p:nvPr/>
          </p:nvSpPr>
          <p:spPr>
            <a:xfrm>
              <a:off x="-72916" y="490947"/>
              <a:ext cx="6096" cy="4158"/>
            </a:xfrm>
            <a:custGeom>
              <a:rect b="b" l="l" r="r" t="t"/>
              <a:pathLst>
                <a:path extrusionOk="0" h="27" w="45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34"/>
            <p:cNvSpPr/>
            <p:nvPr/>
          </p:nvSpPr>
          <p:spPr>
            <a:xfrm>
              <a:off x="-82128" y="483555"/>
              <a:ext cx="5690" cy="2926"/>
            </a:xfrm>
            <a:custGeom>
              <a:rect b="b" l="l" r="r" t="t"/>
              <a:pathLst>
                <a:path extrusionOk="0" h="19" w="42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34"/>
            <p:cNvSpPr/>
            <p:nvPr/>
          </p:nvSpPr>
          <p:spPr>
            <a:xfrm>
              <a:off x="-100417" y="418873"/>
              <a:ext cx="12057" cy="1540"/>
            </a:xfrm>
            <a:custGeom>
              <a:rect b="b" l="l" r="r" t="t"/>
              <a:pathLst>
                <a:path extrusionOk="0" h="10" w="89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34"/>
            <p:cNvSpPr/>
            <p:nvPr/>
          </p:nvSpPr>
          <p:spPr>
            <a:xfrm>
              <a:off x="-160025" y="343564"/>
              <a:ext cx="18966" cy="8778"/>
            </a:xfrm>
            <a:custGeom>
              <a:rect b="b" l="l" r="r" t="t"/>
              <a:pathLst>
                <a:path extrusionOk="0" h="57" w="14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34"/>
            <p:cNvSpPr/>
            <p:nvPr/>
          </p:nvSpPr>
          <p:spPr>
            <a:xfrm>
              <a:off x="-145936" y="352189"/>
              <a:ext cx="135" cy="2926"/>
            </a:xfrm>
            <a:custGeom>
              <a:rect b="b" l="l" r="r" t="t"/>
              <a:pathLst>
                <a:path extrusionOk="0" h="19" w="1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34"/>
            <p:cNvSpPr/>
            <p:nvPr/>
          </p:nvSpPr>
          <p:spPr>
            <a:xfrm>
              <a:off x="12026" y="654038"/>
              <a:ext cx="4877" cy="1540"/>
            </a:xfrm>
            <a:custGeom>
              <a:rect b="b" l="l" r="r" t="t"/>
              <a:pathLst>
                <a:path extrusionOk="0" h="10" w="36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34"/>
            <p:cNvSpPr/>
            <p:nvPr/>
          </p:nvSpPr>
          <p:spPr>
            <a:xfrm>
              <a:off x="13246" y="660814"/>
              <a:ext cx="6096" cy="5698"/>
            </a:xfrm>
            <a:custGeom>
              <a:rect b="b" l="l" r="r" t="t"/>
              <a:pathLst>
                <a:path extrusionOk="0" h="37" w="45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34"/>
            <p:cNvSpPr/>
            <p:nvPr/>
          </p:nvSpPr>
          <p:spPr>
            <a:xfrm>
              <a:off x="72989" y="334478"/>
              <a:ext cx="2574" cy="4312"/>
            </a:xfrm>
            <a:custGeom>
              <a:rect b="b" l="l" r="r" t="t"/>
              <a:pathLst>
                <a:path extrusionOk="0" h="28" w="19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34"/>
            <p:cNvSpPr/>
            <p:nvPr/>
          </p:nvSpPr>
          <p:spPr>
            <a:xfrm>
              <a:off x="113631" y="340022"/>
              <a:ext cx="1355" cy="6930"/>
            </a:xfrm>
            <a:custGeom>
              <a:rect b="b" l="l" r="r" t="t"/>
              <a:pathLst>
                <a:path extrusionOk="0" h="45" w="1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34"/>
            <p:cNvSpPr/>
            <p:nvPr/>
          </p:nvSpPr>
          <p:spPr>
            <a:xfrm>
              <a:off x="169853" y="331860"/>
              <a:ext cx="9754" cy="3850"/>
            </a:xfrm>
            <a:custGeom>
              <a:rect b="b" l="l" r="r" t="t"/>
              <a:pathLst>
                <a:path extrusionOk="0" h="25" w="72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34"/>
            <p:cNvSpPr/>
            <p:nvPr/>
          </p:nvSpPr>
          <p:spPr>
            <a:xfrm>
              <a:off x="416279" y="375289"/>
              <a:ext cx="305220" cy="300772"/>
            </a:xfrm>
            <a:custGeom>
              <a:rect b="b" l="l" r="r" t="t"/>
              <a:pathLst>
                <a:path extrusionOk="0" h="1953" w="2253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34"/>
            <p:cNvSpPr/>
            <p:nvPr/>
          </p:nvSpPr>
          <p:spPr>
            <a:xfrm>
              <a:off x="589550" y="659274"/>
              <a:ext cx="5148" cy="2156"/>
            </a:xfrm>
            <a:custGeom>
              <a:rect b="b" l="l" r="r" t="t"/>
              <a:pathLst>
                <a:path extrusionOk="0" h="14" w="38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34"/>
            <p:cNvSpPr/>
            <p:nvPr/>
          </p:nvSpPr>
          <p:spPr>
            <a:xfrm>
              <a:off x="565842" y="643258"/>
              <a:ext cx="6096" cy="1386"/>
            </a:xfrm>
            <a:custGeom>
              <a:rect b="b" l="l" r="r" t="t"/>
              <a:pathLst>
                <a:path extrusionOk="0" h="9" w="45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34"/>
            <p:cNvSpPr/>
            <p:nvPr/>
          </p:nvSpPr>
          <p:spPr>
            <a:xfrm>
              <a:off x="553920" y="624161"/>
              <a:ext cx="15579" cy="13706"/>
            </a:xfrm>
            <a:custGeom>
              <a:rect b="b" l="l" r="r" t="t"/>
              <a:pathLst>
                <a:path extrusionOk="0" h="89" w="115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34"/>
            <p:cNvSpPr/>
            <p:nvPr/>
          </p:nvSpPr>
          <p:spPr>
            <a:xfrm>
              <a:off x="565707" y="603832"/>
              <a:ext cx="2709" cy="2772"/>
            </a:xfrm>
            <a:custGeom>
              <a:rect b="b" l="l" r="r" t="t"/>
              <a:pathLst>
                <a:path extrusionOk="0" h="18" w="2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34"/>
            <p:cNvSpPr/>
            <p:nvPr/>
          </p:nvSpPr>
          <p:spPr>
            <a:xfrm>
              <a:off x="568281" y="605526"/>
              <a:ext cx="1084" cy="1386"/>
            </a:xfrm>
            <a:custGeom>
              <a:rect b="b" l="l" r="r" t="t"/>
              <a:pathLst>
                <a:path extrusionOk="0" h="9" w="8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34"/>
            <p:cNvSpPr/>
            <p:nvPr/>
          </p:nvSpPr>
          <p:spPr>
            <a:xfrm>
              <a:off x="562184" y="593668"/>
              <a:ext cx="5012" cy="4774"/>
            </a:xfrm>
            <a:custGeom>
              <a:rect b="b" l="l" r="r" t="t"/>
              <a:pathLst>
                <a:path extrusionOk="0" h="31" w="37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34"/>
            <p:cNvSpPr/>
            <p:nvPr/>
          </p:nvSpPr>
          <p:spPr>
            <a:xfrm>
              <a:off x="556223" y="596902"/>
              <a:ext cx="2574" cy="1540"/>
            </a:xfrm>
            <a:custGeom>
              <a:rect b="b" l="l" r="r" t="t"/>
              <a:pathLst>
                <a:path extrusionOk="0" h="10" w="19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34"/>
            <p:cNvSpPr/>
            <p:nvPr/>
          </p:nvSpPr>
          <p:spPr>
            <a:xfrm>
              <a:off x="556359" y="598288"/>
              <a:ext cx="4877" cy="1540"/>
            </a:xfrm>
            <a:custGeom>
              <a:rect b="b" l="l" r="r" t="t"/>
              <a:pathLst>
                <a:path extrusionOk="0" h="10" w="36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34"/>
            <p:cNvSpPr/>
            <p:nvPr/>
          </p:nvSpPr>
          <p:spPr>
            <a:xfrm>
              <a:off x="557443" y="602446"/>
              <a:ext cx="6096" cy="6160"/>
            </a:xfrm>
            <a:custGeom>
              <a:rect b="b" l="l" r="r" t="t"/>
              <a:pathLst>
                <a:path extrusionOk="0" h="40" w="45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34"/>
            <p:cNvSpPr/>
            <p:nvPr/>
          </p:nvSpPr>
          <p:spPr>
            <a:xfrm>
              <a:off x="551482" y="626625"/>
              <a:ext cx="3658" cy="4466"/>
            </a:xfrm>
            <a:custGeom>
              <a:rect b="b" l="l" r="r" t="t"/>
              <a:pathLst>
                <a:path extrusionOk="0" h="29" w="27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34"/>
            <p:cNvSpPr/>
            <p:nvPr/>
          </p:nvSpPr>
          <p:spPr>
            <a:xfrm>
              <a:off x="551482" y="576574"/>
              <a:ext cx="4877" cy="6930"/>
            </a:xfrm>
            <a:custGeom>
              <a:rect b="b" l="l" r="r" t="t"/>
              <a:pathLst>
                <a:path extrusionOk="0" h="45" w="36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34"/>
            <p:cNvSpPr/>
            <p:nvPr/>
          </p:nvSpPr>
          <p:spPr>
            <a:xfrm>
              <a:off x="547824" y="580578"/>
              <a:ext cx="3793" cy="2464"/>
            </a:xfrm>
            <a:custGeom>
              <a:rect b="b" l="l" r="r" t="t"/>
              <a:pathLst>
                <a:path extrusionOk="0" h="16" w="28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34"/>
            <p:cNvSpPr/>
            <p:nvPr/>
          </p:nvSpPr>
          <p:spPr>
            <a:xfrm>
              <a:off x="547824" y="599674"/>
              <a:ext cx="8535" cy="4312"/>
            </a:xfrm>
            <a:custGeom>
              <a:rect b="b" l="l" r="r" t="t"/>
              <a:pathLst>
                <a:path extrusionOk="0" h="28" w="63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34"/>
            <p:cNvSpPr/>
            <p:nvPr/>
          </p:nvSpPr>
          <p:spPr>
            <a:xfrm>
              <a:off x="547824" y="564407"/>
              <a:ext cx="6232" cy="154"/>
            </a:xfrm>
            <a:custGeom>
              <a:rect b="b" l="l" r="r" t="t"/>
              <a:pathLst>
                <a:path extrusionOk="0" h="1" w="46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34"/>
            <p:cNvSpPr/>
            <p:nvPr/>
          </p:nvSpPr>
          <p:spPr>
            <a:xfrm>
              <a:off x="544302" y="550701"/>
              <a:ext cx="7316" cy="6930"/>
            </a:xfrm>
            <a:custGeom>
              <a:rect b="b" l="l" r="r" t="t"/>
              <a:pathLst>
                <a:path extrusionOk="0" h="45" w="54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34"/>
            <p:cNvSpPr/>
            <p:nvPr/>
          </p:nvSpPr>
          <p:spPr>
            <a:xfrm>
              <a:off x="539560" y="549315"/>
              <a:ext cx="4877" cy="1540"/>
            </a:xfrm>
            <a:custGeom>
              <a:rect b="b" l="l" r="r" t="t"/>
              <a:pathLst>
                <a:path extrusionOk="0" h="10" w="36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34"/>
            <p:cNvSpPr/>
            <p:nvPr/>
          </p:nvSpPr>
          <p:spPr>
            <a:xfrm>
              <a:off x="545521" y="569797"/>
              <a:ext cx="2439" cy="4158"/>
            </a:xfrm>
            <a:custGeom>
              <a:rect b="b" l="l" r="r" t="t"/>
              <a:pathLst>
                <a:path extrusionOk="0" h="27" w="18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34"/>
            <p:cNvSpPr/>
            <p:nvPr/>
          </p:nvSpPr>
          <p:spPr>
            <a:xfrm>
              <a:off x="544302" y="569797"/>
              <a:ext cx="135" cy="2926"/>
            </a:xfrm>
            <a:custGeom>
              <a:rect b="b" l="l" r="r" t="t"/>
              <a:pathLst>
                <a:path extrusionOk="0" h="19" w="1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34"/>
            <p:cNvSpPr/>
            <p:nvPr/>
          </p:nvSpPr>
          <p:spPr>
            <a:xfrm>
              <a:off x="545521" y="573801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34"/>
            <p:cNvSpPr/>
            <p:nvPr/>
          </p:nvSpPr>
          <p:spPr>
            <a:xfrm>
              <a:off x="539560" y="589664"/>
              <a:ext cx="8399" cy="4774"/>
            </a:xfrm>
            <a:custGeom>
              <a:rect b="b" l="l" r="r" t="t"/>
              <a:pathLst>
                <a:path extrusionOk="0" h="31" w="62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34"/>
            <p:cNvSpPr/>
            <p:nvPr/>
          </p:nvSpPr>
          <p:spPr>
            <a:xfrm>
              <a:off x="541863" y="579346"/>
              <a:ext cx="5012" cy="4158"/>
            </a:xfrm>
            <a:custGeom>
              <a:rect b="b" l="l" r="r" t="t"/>
              <a:pathLst>
                <a:path extrusionOk="0" h="27" w="37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34"/>
            <p:cNvSpPr/>
            <p:nvPr/>
          </p:nvSpPr>
          <p:spPr>
            <a:xfrm>
              <a:off x="539560" y="577960"/>
              <a:ext cx="2439" cy="1540"/>
            </a:xfrm>
            <a:custGeom>
              <a:rect b="b" l="l" r="r" t="t"/>
              <a:pathLst>
                <a:path extrusionOk="0" h="10" w="18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34"/>
            <p:cNvSpPr/>
            <p:nvPr/>
          </p:nvSpPr>
          <p:spPr>
            <a:xfrm>
              <a:off x="534683" y="553473"/>
              <a:ext cx="5012" cy="6930"/>
            </a:xfrm>
            <a:custGeom>
              <a:rect b="b" l="l" r="r" t="t"/>
              <a:pathLst>
                <a:path extrusionOk="0" h="45" w="37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34"/>
            <p:cNvSpPr/>
            <p:nvPr/>
          </p:nvSpPr>
          <p:spPr>
            <a:xfrm>
              <a:off x="540644" y="565639"/>
              <a:ext cx="1355" cy="154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34"/>
            <p:cNvSpPr/>
            <p:nvPr/>
          </p:nvSpPr>
          <p:spPr>
            <a:xfrm>
              <a:off x="525200" y="535762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34"/>
            <p:cNvSpPr/>
            <p:nvPr/>
          </p:nvSpPr>
          <p:spPr>
            <a:xfrm>
              <a:off x="534683" y="560249"/>
              <a:ext cx="3793" cy="2926"/>
            </a:xfrm>
            <a:custGeom>
              <a:rect b="b" l="l" r="r" t="t"/>
              <a:pathLst>
                <a:path extrusionOk="0" h="19" w="28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34"/>
            <p:cNvSpPr/>
            <p:nvPr/>
          </p:nvSpPr>
          <p:spPr>
            <a:xfrm>
              <a:off x="534683" y="545311"/>
              <a:ext cx="1355" cy="4158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34"/>
            <p:cNvSpPr/>
            <p:nvPr/>
          </p:nvSpPr>
          <p:spPr>
            <a:xfrm>
              <a:off x="541863" y="563329"/>
              <a:ext cx="813" cy="1232"/>
            </a:xfrm>
            <a:custGeom>
              <a:rect b="b" l="l" r="r" t="t"/>
              <a:pathLst>
                <a:path extrusionOk="0" h="8" w="6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34"/>
            <p:cNvSpPr/>
            <p:nvPr/>
          </p:nvSpPr>
          <p:spPr>
            <a:xfrm>
              <a:off x="538341" y="563021"/>
              <a:ext cx="3658" cy="2772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34"/>
            <p:cNvSpPr/>
            <p:nvPr/>
          </p:nvSpPr>
          <p:spPr>
            <a:xfrm>
              <a:off x="498783" y="537148"/>
              <a:ext cx="26553" cy="15246"/>
            </a:xfrm>
            <a:custGeom>
              <a:rect b="b" l="l" r="r" t="t"/>
              <a:pathLst>
                <a:path extrusionOk="0" h="99" w="196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34"/>
            <p:cNvSpPr/>
            <p:nvPr/>
          </p:nvSpPr>
          <p:spPr>
            <a:xfrm>
              <a:off x="525200" y="536070"/>
              <a:ext cx="6096" cy="8008"/>
            </a:xfrm>
            <a:custGeom>
              <a:rect b="b" l="l" r="r" t="t"/>
              <a:pathLst>
                <a:path extrusionOk="0" h="52" w="45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34"/>
            <p:cNvSpPr/>
            <p:nvPr/>
          </p:nvSpPr>
          <p:spPr>
            <a:xfrm>
              <a:off x="521542" y="545311"/>
              <a:ext cx="13276" cy="11550"/>
            </a:xfrm>
            <a:custGeom>
              <a:rect b="b" l="l" r="r" t="t"/>
              <a:pathLst>
                <a:path extrusionOk="0" h="75" w="98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34"/>
            <p:cNvSpPr/>
            <p:nvPr/>
          </p:nvSpPr>
          <p:spPr>
            <a:xfrm>
              <a:off x="529942" y="594284"/>
              <a:ext cx="135" cy="1540"/>
            </a:xfrm>
            <a:custGeom>
              <a:rect b="b" l="l" r="r" t="t"/>
              <a:pathLst>
                <a:path extrusionOk="0" h="10" w="1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34"/>
            <p:cNvSpPr/>
            <p:nvPr/>
          </p:nvSpPr>
          <p:spPr>
            <a:xfrm>
              <a:off x="529942" y="581964"/>
              <a:ext cx="8535" cy="13860"/>
            </a:xfrm>
            <a:custGeom>
              <a:rect b="b" l="l" r="r" t="t"/>
              <a:pathLst>
                <a:path extrusionOk="0" h="90" w="63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34"/>
            <p:cNvSpPr/>
            <p:nvPr/>
          </p:nvSpPr>
          <p:spPr>
            <a:xfrm>
              <a:off x="523981" y="567025"/>
              <a:ext cx="6096" cy="5852"/>
            </a:xfrm>
            <a:custGeom>
              <a:rect b="b" l="l" r="r" t="t"/>
              <a:pathLst>
                <a:path extrusionOk="0" h="38" w="45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34"/>
            <p:cNvSpPr/>
            <p:nvPr/>
          </p:nvSpPr>
          <p:spPr>
            <a:xfrm>
              <a:off x="523981" y="532990"/>
              <a:ext cx="7316" cy="1540"/>
            </a:xfrm>
            <a:custGeom>
              <a:rect b="b" l="l" r="r" t="t"/>
              <a:pathLst>
                <a:path extrusionOk="0" h="10" w="54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34"/>
            <p:cNvSpPr/>
            <p:nvPr/>
          </p:nvSpPr>
          <p:spPr>
            <a:xfrm>
              <a:off x="522761" y="524828"/>
              <a:ext cx="3793" cy="2926"/>
            </a:xfrm>
            <a:custGeom>
              <a:rect b="b" l="l" r="r" t="t"/>
              <a:pathLst>
                <a:path extrusionOk="0" h="19" w="28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34"/>
            <p:cNvSpPr/>
            <p:nvPr/>
          </p:nvSpPr>
          <p:spPr>
            <a:xfrm>
              <a:off x="647126" y="345412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34"/>
            <p:cNvSpPr/>
            <p:nvPr/>
          </p:nvSpPr>
          <p:spPr>
            <a:xfrm>
              <a:off x="635204" y="346798"/>
              <a:ext cx="135" cy="2772"/>
            </a:xfrm>
            <a:custGeom>
              <a:rect b="b" l="l" r="r" t="t"/>
              <a:pathLst>
                <a:path extrusionOk="0" h="18" w="1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34"/>
            <p:cNvSpPr/>
            <p:nvPr/>
          </p:nvSpPr>
          <p:spPr>
            <a:xfrm>
              <a:off x="460579" y="403934"/>
              <a:ext cx="11786" cy="6930"/>
            </a:xfrm>
            <a:custGeom>
              <a:rect b="b" l="l" r="r" t="t"/>
              <a:pathLst>
                <a:path extrusionOk="0" h="45" w="87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34"/>
            <p:cNvSpPr/>
            <p:nvPr/>
          </p:nvSpPr>
          <p:spPr>
            <a:xfrm>
              <a:off x="537122" y="372671"/>
              <a:ext cx="2574" cy="4158"/>
            </a:xfrm>
            <a:custGeom>
              <a:rect b="b" l="l" r="r" t="t"/>
              <a:pathLst>
                <a:path extrusionOk="0" h="27" w="19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34"/>
            <p:cNvSpPr/>
            <p:nvPr/>
          </p:nvSpPr>
          <p:spPr>
            <a:xfrm>
              <a:off x="541863" y="353575"/>
              <a:ext cx="2574" cy="2926"/>
            </a:xfrm>
            <a:custGeom>
              <a:rect b="b" l="l" r="r" t="t"/>
              <a:pathLst>
                <a:path extrusionOk="0" h="19" w="19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34"/>
            <p:cNvSpPr/>
            <p:nvPr/>
          </p:nvSpPr>
          <p:spPr>
            <a:xfrm>
              <a:off x="751305" y="337250"/>
              <a:ext cx="10838" cy="5544"/>
            </a:xfrm>
            <a:custGeom>
              <a:rect b="b" l="l" r="r" t="t"/>
              <a:pathLst>
                <a:path extrusionOk="0" h="36" w="8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34"/>
            <p:cNvSpPr/>
            <p:nvPr/>
          </p:nvSpPr>
          <p:spPr>
            <a:xfrm>
              <a:off x="482661" y="450136"/>
              <a:ext cx="3116" cy="7238"/>
            </a:xfrm>
            <a:custGeom>
              <a:rect b="b" l="l" r="r" t="t"/>
              <a:pathLst>
                <a:path extrusionOk="0" h="47" w="23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34"/>
            <p:cNvSpPr/>
            <p:nvPr/>
          </p:nvSpPr>
          <p:spPr>
            <a:xfrm>
              <a:off x="642385" y="397004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34"/>
            <p:cNvSpPr/>
            <p:nvPr/>
          </p:nvSpPr>
          <p:spPr>
            <a:xfrm>
              <a:off x="482119" y="444745"/>
              <a:ext cx="3658" cy="5544"/>
            </a:xfrm>
            <a:custGeom>
              <a:rect b="b" l="l" r="r" t="t"/>
              <a:pathLst>
                <a:path extrusionOk="0" h="36" w="27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34"/>
            <p:cNvSpPr/>
            <p:nvPr/>
          </p:nvSpPr>
          <p:spPr>
            <a:xfrm>
              <a:off x="632766" y="605064"/>
              <a:ext cx="1355" cy="154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34"/>
            <p:cNvSpPr/>
            <p:nvPr/>
          </p:nvSpPr>
          <p:spPr>
            <a:xfrm>
              <a:off x="562184" y="643258"/>
              <a:ext cx="1355" cy="2772"/>
            </a:xfrm>
            <a:custGeom>
              <a:rect b="b" l="l" r="r" t="t"/>
              <a:pathLst>
                <a:path extrusionOk="0" h="18" w="1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34"/>
            <p:cNvSpPr/>
            <p:nvPr/>
          </p:nvSpPr>
          <p:spPr>
            <a:xfrm>
              <a:off x="510840" y="499109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34"/>
            <p:cNvSpPr/>
            <p:nvPr/>
          </p:nvSpPr>
          <p:spPr>
            <a:xfrm>
              <a:off x="496480" y="515434"/>
              <a:ext cx="2439" cy="154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34"/>
            <p:cNvSpPr/>
            <p:nvPr/>
          </p:nvSpPr>
          <p:spPr>
            <a:xfrm>
              <a:off x="450961" y="445978"/>
              <a:ext cx="135" cy="154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34"/>
            <p:cNvSpPr/>
            <p:nvPr/>
          </p:nvSpPr>
          <p:spPr>
            <a:xfrm>
              <a:off x="509621" y="499109"/>
              <a:ext cx="135" cy="2772"/>
            </a:xfrm>
            <a:custGeom>
              <a:rect b="b" l="l" r="r" t="t"/>
              <a:pathLst>
                <a:path extrusionOk="0" h="18" w="1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34"/>
            <p:cNvSpPr/>
            <p:nvPr/>
          </p:nvSpPr>
          <p:spPr>
            <a:xfrm>
              <a:off x="512059" y="500495"/>
              <a:ext cx="1219" cy="1386"/>
            </a:xfrm>
            <a:custGeom>
              <a:rect b="b" l="l" r="r" t="t"/>
              <a:pathLst>
                <a:path extrusionOk="0" h="9" w="9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34"/>
            <p:cNvSpPr/>
            <p:nvPr/>
          </p:nvSpPr>
          <p:spPr>
            <a:xfrm>
              <a:off x="509621" y="496337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34"/>
            <p:cNvSpPr/>
            <p:nvPr/>
          </p:nvSpPr>
          <p:spPr>
            <a:xfrm>
              <a:off x="684246" y="476008"/>
              <a:ext cx="1355" cy="2310"/>
            </a:xfrm>
            <a:custGeom>
              <a:rect b="b" l="l" r="r" t="t"/>
              <a:pathLst>
                <a:path extrusionOk="0" h="15" w="1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34"/>
            <p:cNvSpPr/>
            <p:nvPr/>
          </p:nvSpPr>
          <p:spPr>
            <a:xfrm>
              <a:off x="447438" y="352189"/>
              <a:ext cx="135" cy="15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34"/>
            <p:cNvSpPr/>
            <p:nvPr/>
          </p:nvSpPr>
          <p:spPr>
            <a:xfrm>
              <a:off x="447438" y="348184"/>
              <a:ext cx="9619" cy="17711"/>
            </a:xfrm>
            <a:custGeom>
              <a:rect b="b" l="l" r="r" t="t"/>
              <a:pathLst>
                <a:path extrusionOk="0" h="115" w="71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34"/>
            <p:cNvSpPr/>
            <p:nvPr/>
          </p:nvSpPr>
          <p:spPr>
            <a:xfrm>
              <a:off x="370896" y="330474"/>
              <a:ext cx="405605" cy="340043"/>
            </a:xfrm>
            <a:custGeom>
              <a:rect b="b" l="l" r="r" t="t"/>
              <a:pathLst>
                <a:path extrusionOk="0" h="2208" w="2994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34"/>
            <p:cNvSpPr/>
            <p:nvPr/>
          </p:nvSpPr>
          <p:spPr>
            <a:xfrm>
              <a:off x="540644" y="354961"/>
              <a:ext cx="1355" cy="4158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34"/>
            <p:cNvSpPr/>
            <p:nvPr/>
          </p:nvSpPr>
          <p:spPr>
            <a:xfrm>
              <a:off x="750086" y="342640"/>
              <a:ext cx="1355" cy="154"/>
            </a:xfrm>
            <a:custGeom>
              <a:rect b="b" l="l" r="r" t="t"/>
              <a:pathLst>
                <a:path extrusionOk="0" h="1" w="1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34"/>
            <p:cNvSpPr/>
            <p:nvPr/>
          </p:nvSpPr>
          <p:spPr>
            <a:xfrm>
              <a:off x="418718" y="424263"/>
              <a:ext cx="2439" cy="4312"/>
            </a:xfrm>
            <a:custGeom>
              <a:rect b="b" l="l" r="r" t="t"/>
              <a:pathLst>
                <a:path extrusionOk="0" h="28" w="18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34"/>
            <p:cNvSpPr/>
            <p:nvPr/>
          </p:nvSpPr>
          <p:spPr>
            <a:xfrm>
              <a:off x="516801" y="509889"/>
              <a:ext cx="3658" cy="4312"/>
            </a:xfrm>
            <a:custGeom>
              <a:rect b="b" l="l" r="r" t="t"/>
              <a:pathLst>
                <a:path extrusionOk="0" h="28" w="27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34"/>
            <p:cNvSpPr/>
            <p:nvPr/>
          </p:nvSpPr>
          <p:spPr>
            <a:xfrm>
              <a:off x="508401" y="555475"/>
              <a:ext cx="3793" cy="3542"/>
            </a:xfrm>
            <a:custGeom>
              <a:rect b="b" l="l" r="r" t="t"/>
              <a:pathLst>
                <a:path extrusionOk="0" h="23" w="28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34"/>
            <p:cNvSpPr/>
            <p:nvPr/>
          </p:nvSpPr>
          <p:spPr>
            <a:xfrm>
              <a:off x="503660" y="524828"/>
              <a:ext cx="9619" cy="5698"/>
            </a:xfrm>
            <a:custGeom>
              <a:rect b="b" l="l" r="r" t="t"/>
              <a:pathLst>
                <a:path extrusionOk="0" h="37" w="71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34"/>
            <p:cNvSpPr/>
            <p:nvPr/>
          </p:nvSpPr>
          <p:spPr>
            <a:xfrm>
              <a:off x="508401" y="530372"/>
              <a:ext cx="3793" cy="2772"/>
            </a:xfrm>
            <a:custGeom>
              <a:rect b="b" l="l" r="r" t="t"/>
              <a:pathLst>
                <a:path extrusionOk="0" h="18" w="28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34"/>
            <p:cNvSpPr/>
            <p:nvPr/>
          </p:nvSpPr>
          <p:spPr>
            <a:xfrm>
              <a:off x="502982" y="492795"/>
              <a:ext cx="9212" cy="3234"/>
            </a:xfrm>
            <a:custGeom>
              <a:rect b="b" l="l" r="r" t="t"/>
              <a:pathLst>
                <a:path extrusionOk="0" h="21" w="68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34"/>
            <p:cNvSpPr/>
            <p:nvPr/>
          </p:nvSpPr>
          <p:spPr>
            <a:xfrm>
              <a:off x="496480" y="530372"/>
              <a:ext cx="4877" cy="4158"/>
            </a:xfrm>
            <a:custGeom>
              <a:rect b="b" l="l" r="r" t="t"/>
              <a:pathLst>
                <a:path extrusionOk="0" h="27" w="36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34"/>
            <p:cNvSpPr/>
            <p:nvPr/>
          </p:nvSpPr>
          <p:spPr>
            <a:xfrm>
              <a:off x="490519" y="514048"/>
              <a:ext cx="3658" cy="4158"/>
            </a:xfrm>
            <a:custGeom>
              <a:rect b="b" l="l" r="r" t="t"/>
              <a:pathLst>
                <a:path extrusionOk="0" h="27" w="27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34"/>
            <p:cNvSpPr/>
            <p:nvPr/>
          </p:nvSpPr>
          <p:spPr>
            <a:xfrm>
              <a:off x="494041" y="518052"/>
              <a:ext cx="2574" cy="2926"/>
            </a:xfrm>
            <a:custGeom>
              <a:rect b="b" l="l" r="r" t="t"/>
              <a:pathLst>
                <a:path extrusionOk="0" h="19" w="19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34"/>
            <p:cNvSpPr/>
            <p:nvPr/>
          </p:nvSpPr>
          <p:spPr>
            <a:xfrm>
              <a:off x="492822" y="526214"/>
              <a:ext cx="135" cy="4312"/>
            </a:xfrm>
            <a:custGeom>
              <a:rect b="b" l="l" r="r" t="t"/>
              <a:pathLst>
                <a:path extrusionOk="0" h="28" w="1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34"/>
            <p:cNvSpPr/>
            <p:nvPr/>
          </p:nvSpPr>
          <p:spPr>
            <a:xfrm>
              <a:off x="466540" y="471850"/>
              <a:ext cx="6096" cy="4620"/>
            </a:xfrm>
            <a:custGeom>
              <a:rect b="b" l="l" r="r" t="t"/>
              <a:pathLst>
                <a:path extrusionOk="0" h="30" w="45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34"/>
            <p:cNvSpPr/>
            <p:nvPr/>
          </p:nvSpPr>
          <p:spPr>
            <a:xfrm>
              <a:off x="463018" y="490947"/>
              <a:ext cx="6096" cy="4158"/>
            </a:xfrm>
            <a:custGeom>
              <a:rect b="b" l="l" r="r" t="t"/>
              <a:pathLst>
                <a:path extrusionOk="0" h="27" w="45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34"/>
            <p:cNvSpPr/>
            <p:nvPr/>
          </p:nvSpPr>
          <p:spPr>
            <a:xfrm>
              <a:off x="453670" y="483555"/>
              <a:ext cx="5825" cy="2926"/>
            </a:xfrm>
            <a:custGeom>
              <a:rect b="b" l="l" r="r" t="t"/>
              <a:pathLst>
                <a:path extrusionOk="0" h="19" w="43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34"/>
            <p:cNvSpPr/>
            <p:nvPr/>
          </p:nvSpPr>
          <p:spPr>
            <a:xfrm>
              <a:off x="435381" y="418873"/>
              <a:ext cx="12193" cy="1540"/>
            </a:xfrm>
            <a:custGeom>
              <a:rect b="b" l="l" r="r" t="t"/>
              <a:pathLst>
                <a:path extrusionOk="0" h="10" w="9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34"/>
            <p:cNvSpPr/>
            <p:nvPr/>
          </p:nvSpPr>
          <p:spPr>
            <a:xfrm>
              <a:off x="375908" y="343564"/>
              <a:ext cx="18966" cy="8778"/>
            </a:xfrm>
            <a:custGeom>
              <a:rect b="b" l="l" r="r" t="t"/>
              <a:pathLst>
                <a:path extrusionOk="0" h="57" w="14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34"/>
            <p:cNvSpPr/>
            <p:nvPr/>
          </p:nvSpPr>
          <p:spPr>
            <a:xfrm>
              <a:off x="389997" y="352189"/>
              <a:ext cx="135" cy="2926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34"/>
            <p:cNvSpPr/>
            <p:nvPr/>
          </p:nvSpPr>
          <p:spPr>
            <a:xfrm>
              <a:off x="547824" y="654038"/>
              <a:ext cx="5012" cy="1540"/>
            </a:xfrm>
            <a:custGeom>
              <a:rect b="b" l="l" r="r" t="t"/>
              <a:pathLst>
                <a:path extrusionOk="0" h="10" w="37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34"/>
            <p:cNvSpPr/>
            <p:nvPr/>
          </p:nvSpPr>
          <p:spPr>
            <a:xfrm>
              <a:off x="549043" y="660814"/>
              <a:ext cx="6096" cy="5698"/>
            </a:xfrm>
            <a:custGeom>
              <a:rect b="b" l="l" r="r" t="t"/>
              <a:pathLst>
                <a:path extrusionOk="0" h="37" w="45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34"/>
            <p:cNvSpPr/>
            <p:nvPr/>
          </p:nvSpPr>
          <p:spPr>
            <a:xfrm>
              <a:off x="608923" y="334478"/>
              <a:ext cx="2439" cy="4312"/>
            </a:xfrm>
            <a:custGeom>
              <a:rect b="b" l="l" r="r" t="t"/>
              <a:pathLst>
                <a:path extrusionOk="0" h="28" w="18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34"/>
            <p:cNvSpPr/>
            <p:nvPr/>
          </p:nvSpPr>
          <p:spPr>
            <a:xfrm>
              <a:off x="649565" y="340022"/>
              <a:ext cx="1355" cy="6930"/>
            </a:xfrm>
            <a:custGeom>
              <a:rect b="b" l="l" r="r" t="t"/>
              <a:pathLst>
                <a:path extrusionOk="0" h="45" w="1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34"/>
            <p:cNvSpPr/>
            <p:nvPr/>
          </p:nvSpPr>
          <p:spPr>
            <a:xfrm>
              <a:off x="705786" y="331860"/>
              <a:ext cx="9754" cy="3850"/>
            </a:xfrm>
            <a:custGeom>
              <a:rect b="b" l="l" r="r" t="t"/>
              <a:pathLst>
                <a:path extrusionOk="0" h="25" w="72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34"/>
            <p:cNvSpPr/>
            <p:nvPr/>
          </p:nvSpPr>
          <p:spPr>
            <a:xfrm>
              <a:off x="665144" y="776472"/>
              <a:ext cx="306303" cy="302004"/>
            </a:xfrm>
            <a:custGeom>
              <a:rect b="b" l="l" r="r" t="t"/>
              <a:pathLst>
                <a:path extrusionOk="0" h="1961" w="2261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34"/>
            <p:cNvSpPr/>
            <p:nvPr/>
          </p:nvSpPr>
          <p:spPr>
            <a:xfrm>
              <a:off x="837602" y="1061072"/>
              <a:ext cx="5825" cy="2926"/>
            </a:xfrm>
            <a:custGeom>
              <a:rect b="b" l="l" r="r" t="t"/>
              <a:pathLst>
                <a:path extrusionOk="0" h="19" w="43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34"/>
            <p:cNvSpPr/>
            <p:nvPr/>
          </p:nvSpPr>
          <p:spPr>
            <a:xfrm>
              <a:off x="815791" y="1044286"/>
              <a:ext cx="5012" cy="1540"/>
            </a:xfrm>
            <a:custGeom>
              <a:rect b="b" l="l" r="r" t="t"/>
              <a:pathLst>
                <a:path extrusionOk="0" h="10" w="37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34"/>
            <p:cNvSpPr/>
            <p:nvPr/>
          </p:nvSpPr>
          <p:spPr>
            <a:xfrm>
              <a:off x="803869" y="1025343"/>
              <a:ext cx="14496" cy="13706"/>
            </a:xfrm>
            <a:custGeom>
              <a:rect b="b" l="l" r="r" t="t"/>
              <a:pathLst>
                <a:path extrusionOk="0" h="89" w="107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34"/>
            <p:cNvSpPr/>
            <p:nvPr/>
          </p:nvSpPr>
          <p:spPr>
            <a:xfrm>
              <a:off x="814707" y="1006247"/>
              <a:ext cx="3658" cy="2926"/>
            </a:xfrm>
            <a:custGeom>
              <a:rect b="b" l="l" r="r" t="t"/>
              <a:pathLst>
                <a:path extrusionOk="0" h="19" w="27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34"/>
            <p:cNvSpPr/>
            <p:nvPr/>
          </p:nvSpPr>
          <p:spPr>
            <a:xfrm>
              <a:off x="818229" y="1006863"/>
              <a:ext cx="1084" cy="1694"/>
            </a:xfrm>
            <a:custGeom>
              <a:rect b="b" l="l" r="r" t="t"/>
              <a:pathLst>
                <a:path extrusionOk="0" h="11" w="8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34"/>
            <p:cNvSpPr/>
            <p:nvPr/>
          </p:nvSpPr>
          <p:spPr>
            <a:xfrm>
              <a:off x="811049" y="995312"/>
              <a:ext cx="4877" cy="5698"/>
            </a:xfrm>
            <a:custGeom>
              <a:rect b="b" l="l" r="r" t="t"/>
              <a:pathLst>
                <a:path extrusionOk="0" h="37" w="36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34"/>
            <p:cNvSpPr/>
            <p:nvPr/>
          </p:nvSpPr>
          <p:spPr>
            <a:xfrm>
              <a:off x="805088" y="999471"/>
              <a:ext cx="2574" cy="154"/>
            </a:xfrm>
            <a:custGeom>
              <a:rect b="b" l="l" r="r" t="t"/>
              <a:pathLst>
                <a:path extrusionOk="0" h="1" w="19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34"/>
            <p:cNvSpPr/>
            <p:nvPr/>
          </p:nvSpPr>
          <p:spPr>
            <a:xfrm>
              <a:off x="805359" y="1000857"/>
              <a:ext cx="5825" cy="1540"/>
            </a:xfrm>
            <a:custGeom>
              <a:rect b="b" l="l" r="r" t="t"/>
              <a:pathLst>
                <a:path extrusionOk="0" h="10" w="43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34"/>
            <p:cNvSpPr/>
            <p:nvPr/>
          </p:nvSpPr>
          <p:spPr>
            <a:xfrm>
              <a:off x="806308" y="1004861"/>
              <a:ext cx="7180" cy="5544"/>
            </a:xfrm>
            <a:custGeom>
              <a:rect b="b" l="l" r="r" t="t"/>
              <a:pathLst>
                <a:path extrusionOk="0" h="36" w="53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34"/>
            <p:cNvSpPr/>
            <p:nvPr/>
          </p:nvSpPr>
          <p:spPr>
            <a:xfrm>
              <a:off x="801430" y="1029193"/>
              <a:ext cx="2574" cy="4466"/>
            </a:xfrm>
            <a:custGeom>
              <a:rect b="b" l="l" r="r" t="t"/>
              <a:pathLst>
                <a:path extrusionOk="0" h="29" w="19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34"/>
            <p:cNvSpPr/>
            <p:nvPr/>
          </p:nvSpPr>
          <p:spPr>
            <a:xfrm>
              <a:off x="801430" y="979142"/>
              <a:ext cx="3793" cy="5544"/>
            </a:xfrm>
            <a:custGeom>
              <a:rect b="b" l="l" r="r" t="t"/>
              <a:pathLst>
                <a:path extrusionOk="0" h="36" w="28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34"/>
            <p:cNvSpPr/>
            <p:nvPr/>
          </p:nvSpPr>
          <p:spPr>
            <a:xfrm>
              <a:off x="796689" y="981760"/>
              <a:ext cx="3793" cy="2464"/>
            </a:xfrm>
            <a:custGeom>
              <a:rect b="b" l="l" r="r" t="t"/>
              <a:pathLst>
                <a:path extrusionOk="0" h="16" w="28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34"/>
            <p:cNvSpPr/>
            <p:nvPr/>
          </p:nvSpPr>
          <p:spPr>
            <a:xfrm>
              <a:off x="797908" y="1002243"/>
              <a:ext cx="7316" cy="2772"/>
            </a:xfrm>
            <a:custGeom>
              <a:rect b="b" l="l" r="r" t="t"/>
              <a:pathLst>
                <a:path extrusionOk="0" h="18" w="54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34"/>
            <p:cNvSpPr/>
            <p:nvPr/>
          </p:nvSpPr>
          <p:spPr>
            <a:xfrm>
              <a:off x="796689" y="966822"/>
              <a:ext cx="7316" cy="154"/>
            </a:xfrm>
            <a:custGeom>
              <a:rect b="b" l="l" r="r" t="t"/>
              <a:pathLst>
                <a:path extrusionOk="0" h="1" w="54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34"/>
            <p:cNvSpPr/>
            <p:nvPr/>
          </p:nvSpPr>
          <p:spPr>
            <a:xfrm>
              <a:off x="793167" y="951883"/>
              <a:ext cx="7316" cy="6930"/>
            </a:xfrm>
            <a:custGeom>
              <a:rect b="b" l="l" r="r" t="t"/>
              <a:pathLst>
                <a:path extrusionOk="0" h="45" w="54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34"/>
            <p:cNvSpPr/>
            <p:nvPr/>
          </p:nvSpPr>
          <p:spPr>
            <a:xfrm>
              <a:off x="788290" y="951883"/>
              <a:ext cx="5012" cy="154"/>
            </a:xfrm>
            <a:custGeom>
              <a:rect b="b" l="l" r="r" t="t"/>
              <a:pathLst>
                <a:path extrusionOk="0" h="1" w="37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34"/>
            <p:cNvSpPr/>
            <p:nvPr/>
          </p:nvSpPr>
          <p:spPr>
            <a:xfrm>
              <a:off x="794250" y="970980"/>
              <a:ext cx="3793" cy="5544"/>
            </a:xfrm>
            <a:custGeom>
              <a:rect b="b" l="l" r="r" t="t"/>
              <a:pathLst>
                <a:path extrusionOk="0" h="36" w="28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34"/>
            <p:cNvSpPr/>
            <p:nvPr/>
          </p:nvSpPr>
          <p:spPr>
            <a:xfrm>
              <a:off x="793167" y="972212"/>
              <a:ext cx="1219" cy="2926"/>
            </a:xfrm>
            <a:custGeom>
              <a:rect b="b" l="l" r="r" t="t"/>
              <a:pathLst>
                <a:path extrusionOk="0" h="19" w="9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34"/>
            <p:cNvSpPr/>
            <p:nvPr/>
          </p:nvSpPr>
          <p:spPr>
            <a:xfrm>
              <a:off x="794250" y="976370"/>
              <a:ext cx="1355" cy="154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34"/>
            <p:cNvSpPr/>
            <p:nvPr/>
          </p:nvSpPr>
          <p:spPr>
            <a:xfrm>
              <a:off x="788290" y="991924"/>
              <a:ext cx="9754" cy="3696"/>
            </a:xfrm>
            <a:custGeom>
              <a:rect b="b" l="l" r="r" t="t"/>
              <a:pathLst>
                <a:path extrusionOk="0" h="24" w="72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34"/>
            <p:cNvSpPr/>
            <p:nvPr/>
          </p:nvSpPr>
          <p:spPr>
            <a:xfrm>
              <a:off x="790728" y="981760"/>
              <a:ext cx="4877" cy="2926"/>
            </a:xfrm>
            <a:custGeom>
              <a:rect b="b" l="l" r="r" t="t"/>
              <a:pathLst>
                <a:path extrusionOk="0" h="19" w="36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34"/>
            <p:cNvSpPr/>
            <p:nvPr/>
          </p:nvSpPr>
          <p:spPr>
            <a:xfrm>
              <a:off x="789509" y="979142"/>
              <a:ext cx="1355" cy="2772"/>
            </a:xfrm>
            <a:custGeom>
              <a:rect b="b" l="l" r="r" t="t"/>
              <a:pathLst>
                <a:path extrusionOk="0" h="18" w="1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34"/>
            <p:cNvSpPr/>
            <p:nvPr/>
          </p:nvSpPr>
          <p:spPr>
            <a:xfrm>
              <a:off x="783548" y="956041"/>
              <a:ext cx="6096" cy="6930"/>
            </a:xfrm>
            <a:custGeom>
              <a:rect b="b" l="l" r="r" t="t"/>
              <a:pathLst>
                <a:path extrusionOk="0" h="45" w="45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34"/>
            <p:cNvSpPr/>
            <p:nvPr/>
          </p:nvSpPr>
          <p:spPr>
            <a:xfrm>
              <a:off x="790728" y="966822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34"/>
            <p:cNvSpPr/>
            <p:nvPr/>
          </p:nvSpPr>
          <p:spPr>
            <a:xfrm>
              <a:off x="773929" y="938331"/>
              <a:ext cx="1355" cy="154"/>
            </a:xfrm>
            <a:custGeom>
              <a:rect b="b" l="l" r="r" t="t"/>
              <a:pathLst>
                <a:path extrusionOk="0" h="1" w="1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34"/>
            <p:cNvSpPr/>
            <p:nvPr/>
          </p:nvSpPr>
          <p:spPr>
            <a:xfrm>
              <a:off x="784767" y="962817"/>
              <a:ext cx="3658" cy="2772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34"/>
            <p:cNvSpPr/>
            <p:nvPr/>
          </p:nvSpPr>
          <p:spPr>
            <a:xfrm>
              <a:off x="783548" y="947879"/>
              <a:ext cx="2574" cy="4158"/>
            </a:xfrm>
            <a:custGeom>
              <a:rect b="b" l="l" r="r" t="t"/>
              <a:pathLst>
                <a:path extrusionOk="0" h="27" w="19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34"/>
            <p:cNvSpPr/>
            <p:nvPr/>
          </p:nvSpPr>
          <p:spPr>
            <a:xfrm>
              <a:off x="790728" y="965436"/>
              <a:ext cx="1355" cy="154"/>
            </a:xfrm>
            <a:custGeom>
              <a:rect b="b" l="l" r="r" t="t"/>
              <a:pathLst>
                <a:path extrusionOk="0" h="1" w="1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34"/>
            <p:cNvSpPr/>
            <p:nvPr/>
          </p:nvSpPr>
          <p:spPr>
            <a:xfrm>
              <a:off x="788290" y="965436"/>
              <a:ext cx="2574" cy="1540"/>
            </a:xfrm>
            <a:custGeom>
              <a:rect b="b" l="l" r="r" t="t"/>
              <a:pathLst>
                <a:path extrusionOk="0" h="10" w="19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34"/>
            <p:cNvSpPr/>
            <p:nvPr/>
          </p:nvSpPr>
          <p:spPr>
            <a:xfrm>
              <a:off x="747647" y="939717"/>
              <a:ext cx="26417" cy="15246"/>
            </a:xfrm>
            <a:custGeom>
              <a:rect b="b" l="l" r="r" t="t"/>
              <a:pathLst>
                <a:path extrusionOk="0" h="99" w="195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34"/>
            <p:cNvSpPr/>
            <p:nvPr/>
          </p:nvSpPr>
          <p:spPr>
            <a:xfrm>
              <a:off x="775149" y="937715"/>
              <a:ext cx="4877" cy="8932"/>
            </a:xfrm>
            <a:custGeom>
              <a:rect b="b" l="l" r="r" t="t"/>
              <a:pathLst>
                <a:path extrusionOk="0" h="58" w="36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34"/>
            <p:cNvSpPr/>
            <p:nvPr/>
          </p:nvSpPr>
          <p:spPr>
            <a:xfrm>
              <a:off x="770407" y="946493"/>
              <a:ext cx="13276" cy="12320"/>
            </a:xfrm>
            <a:custGeom>
              <a:rect b="b" l="l" r="r" t="t"/>
              <a:pathLst>
                <a:path extrusionOk="0" h="80" w="98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34"/>
            <p:cNvSpPr/>
            <p:nvPr/>
          </p:nvSpPr>
          <p:spPr>
            <a:xfrm>
              <a:off x="778806" y="996698"/>
              <a:ext cx="1219" cy="1540"/>
            </a:xfrm>
            <a:custGeom>
              <a:rect b="b" l="l" r="r" t="t"/>
              <a:pathLst>
                <a:path extrusionOk="0" h="10" w="9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34"/>
            <p:cNvSpPr/>
            <p:nvPr/>
          </p:nvSpPr>
          <p:spPr>
            <a:xfrm>
              <a:off x="779890" y="984532"/>
              <a:ext cx="7316" cy="12628"/>
            </a:xfrm>
            <a:custGeom>
              <a:rect b="b" l="l" r="r" t="t"/>
              <a:pathLst>
                <a:path extrusionOk="0" h="82" w="54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34"/>
            <p:cNvSpPr/>
            <p:nvPr/>
          </p:nvSpPr>
          <p:spPr>
            <a:xfrm>
              <a:off x="772710" y="969594"/>
              <a:ext cx="7316" cy="5082"/>
            </a:xfrm>
            <a:custGeom>
              <a:rect b="b" l="l" r="r" t="t"/>
              <a:pathLst>
                <a:path extrusionOk="0" h="33" w="54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34"/>
            <p:cNvSpPr/>
            <p:nvPr/>
          </p:nvSpPr>
          <p:spPr>
            <a:xfrm>
              <a:off x="773929" y="934173"/>
              <a:ext cx="7316" cy="2926"/>
            </a:xfrm>
            <a:custGeom>
              <a:rect b="b" l="l" r="r" t="t"/>
              <a:pathLst>
                <a:path extrusionOk="0" h="19" w="54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34"/>
            <p:cNvSpPr/>
            <p:nvPr/>
          </p:nvSpPr>
          <p:spPr>
            <a:xfrm>
              <a:off x="772710" y="927396"/>
              <a:ext cx="3793" cy="2926"/>
            </a:xfrm>
            <a:custGeom>
              <a:rect b="b" l="l" r="r" t="t"/>
              <a:pathLst>
                <a:path extrusionOk="0" h="19" w="28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34"/>
            <p:cNvSpPr/>
            <p:nvPr/>
          </p:nvSpPr>
          <p:spPr>
            <a:xfrm>
              <a:off x="895991" y="747981"/>
              <a:ext cx="2574" cy="1386"/>
            </a:xfrm>
            <a:custGeom>
              <a:rect b="b" l="l" r="r" t="t"/>
              <a:pathLst>
                <a:path extrusionOk="0" h="9" w="19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34"/>
            <p:cNvSpPr/>
            <p:nvPr/>
          </p:nvSpPr>
          <p:spPr>
            <a:xfrm>
              <a:off x="884069" y="749213"/>
              <a:ext cx="1219" cy="2926"/>
            </a:xfrm>
            <a:custGeom>
              <a:rect b="b" l="l" r="r" t="t"/>
              <a:pathLst>
                <a:path extrusionOk="0" h="19" w="9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34"/>
            <p:cNvSpPr/>
            <p:nvPr/>
          </p:nvSpPr>
          <p:spPr>
            <a:xfrm>
              <a:off x="710528" y="804963"/>
              <a:ext cx="11380" cy="7700"/>
            </a:xfrm>
            <a:custGeom>
              <a:rect b="b" l="l" r="r" t="t"/>
              <a:pathLst>
                <a:path extrusionOk="0" h="50" w="84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34"/>
            <p:cNvSpPr/>
            <p:nvPr/>
          </p:nvSpPr>
          <p:spPr>
            <a:xfrm>
              <a:off x="787070" y="773700"/>
              <a:ext cx="2574" cy="5544"/>
            </a:xfrm>
            <a:custGeom>
              <a:rect b="b" l="l" r="r" t="t"/>
              <a:pathLst>
                <a:path extrusionOk="0" h="36" w="19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34"/>
            <p:cNvSpPr/>
            <p:nvPr/>
          </p:nvSpPr>
          <p:spPr>
            <a:xfrm>
              <a:off x="790728" y="754757"/>
              <a:ext cx="3658" cy="4158"/>
            </a:xfrm>
            <a:custGeom>
              <a:rect b="b" l="l" r="r" t="t"/>
              <a:pathLst>
                <a:path extrusionOk="0" h="27" w="27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34"/>
            <p:cNvSpPr/>
            <p:nvPr/>
          </p:nvSpPr>
          <p:spPr>
            <a:xfrm>
              <a:off x="1001254" y="739819"/>
              <a:ext cx="9754" cy="4158"/>
            </a:xfrm>
            <a:custGeom>
              <a:rect b="b" l="l" r="r" t="t"/>
              <a:pathLst>
                <a:path extrusionOk="0" h="27" w="72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34"/>
            <p:cNvSpPr/>
            <p:nvPr/>
          </p:nvSpPr>
          <p:spPr>
            <a:xfrm>
              <a:off x="731526" y="852550"/>
              <a:ext cx="3116" cy="7238"/>
            </a:xfrm>
            <a:custGeom>
              <a:rect b="b" l="l" r="r" t="t"/>
              <a:pathLst>
                <a:path extrusionOk="0" h="47" w="23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34"/>
            <p:cNvSpPr/>
            <p:nvPr/>
          </p:nvSpPr>
          <p:spPr>
            <a:xfrm>
              <a:off x="891249" y="799572"/>
              <a:ext cx="2439" cy="2926"/>
            </a:xfrm>
            <a:custGeom>
              <a:rect b="b" l="l" r="r" t="t"/>
              <a:pathLst>
                <a:path extrusionOk="0" h="19" w="18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34"/>
            <p:cNvSpPr/>
            <p:nvPr/>
          </p:nvSpPr>
          <p:spPr>
            <a:xfrm>
              <a:off x="730849" y="847160"/>
              <a:ext cx="3793" cy="5544"/>
            </a:xfrm>
            <a:custGeom>
              <a:rect b="b" l="l" r="r" t="t"/>
              <a:pathLst>
                <a:path extrusionOk="0" h="36" w="28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34"/>
            <p:cNvSpPr/>
            <p:nvPr/>
          </p:nvSpPr>
          <p:spPr>
            <a:xfrm>
              <a:off x="882850" y="1006247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34"/>
            <p:cNvSpPr/>
            <p:nvPr/>
          </p:nvSpPr>
          <p:spPr>
            <a:xfrm>
              <a:off x="811049" y="1044440"/>
              <a:ext cx="1355" cy="4158"/>
            </a:xfrm>
            <a:custGeom>
              <a:rect b="b" l="l" r="r" t="t"/>
              <a:pathLst>
                <a:path extrusionOk="0" h="27" w="1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34"/>
            <p:cNvSpPr/>
            <p:nvPr/>
          </p:nvSpPr>
          <p:spPr>
            <a:xfrm>
              <a:off x="759569" y="900138"/>
              <a:ext cx="1219" cy="770"/>
            </a:xfrm>
            <a:custGeom>
              <a:rect b="b" l="l" r="r" t="t"/>
              <a:pathLst>
                <a:path extrusionOk="0" h="5" w="9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34"/>
            <p:cNvSpPr/>
            <p:nvPr/>
          </p:nvSpPr>
          <p:spPr>
            <a:xfrm>
              <a:off x="746428" y="917848"/>
              <a:ext cx="2574" cy="154"/>
            </a:xfrm>
            <a:custGeom>
              <a:rect b="b" l="l" r="r" t="t"/>
              <a:pathLst>
                <a:path extrusionOk="0" h="1" w="19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34"/>
            <p:cNvSpPr/>
            <p:nvPr/>
          </p:nvSpPr>
          <p:spPr>
            <a:xfrm>
              <a:off x="699825" y="847160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34"/>
            <p:cNvSpPr/>
            <p:nvPr/>
          </p:nvSpPr>
          <p:spPr>
            <a:xfrm>
              <a:off x="759569" y="901524"/>
              <a:ext cx="135" cy="2926"/>
            </a:xfrm>
            <a:custGeom>
              <a:rect b="b" l="l" r="r" t="t"/>
              <a:pathLst>
                <a:path extrusionOk="0" h="19" w="1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34"/>
            <p:cNvSpPr/>
            <p:nvPr/>
          </p:nvSpPr>
          <p:spPr>
            <a:xfrm>
              <a:off x="760788" y="902910"/>
              <a:ext cx="1355" cy="1540"/>
            </a:xfrm>
            <a:custGeom>
              <a:rect b="b" l="l" r="r" t="t"/>
              <a:pathLst>
                <a:path extrusionOk="0" h="10" w="1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34"/>
            <p:cNvSpPr/>
            <p:nvPr/>
          </p:nvSpPr>
          <p:spPr>
            <a:xfrm>
              <a:off x="758485" y="898905"/>
              <a:ext cx="1219" cy="2772"/>
            </a:xfrm>
            <a:custGeom>
              <a:rect b="b" l="l" r="r" t="t"/>
              <a:pathLst>
                <a:path extrusionOk="0" h="18" w="9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34"/>
            <p:cNvSpPr/>
            <p:nvPr/>
          </p:nvSpPr>
          <p:spPr>
            <a:xfrm>
              <a:off x="934194" y="878423"/>
              <a:ext cx="1219" cy="1694"/>
            </a:xfrm>
            <a:custGeom>
              <a:rect b="b" l="l" r="r" t="t"/>
              <a:pathLst>
                <a:path extrusionOk="0" h="11" w="9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34"/>
            <p:cNvSpPr/>
            <p:nvPr/>
          </p:nvSpPr>
          <p:spPr>
            <a:xfrm>
              <a:off x="696168" y="753371"/>
              <a:ext cx="135" cy="1540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34"/>
            <p:cNvSpPr/>
            <p:nvPr/>
          </p:nvSpPr>
          <p:spPr>
            <a:xfrm>
              <a:off x="697387" y="750599"/>
              <a:ext cx="9754" cy="17865"/>
            </a:xfrm>
            <a:custGeom>
              <a:rect b="b" l="l" r="r" t="t"/>
              <a:pathLst>
                <a:path extrusionOk="0" h="116" w="72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34"/>
            <p:cNvSpPr/>
            <p:nvPr/>
          </p:nvSpPr>
          <p:spPr>
            <a:xfrm>
              <a:off x="620844" y="732888"/>
              <a:ext cx="405605" cy="340197"/>
            </a:xfrm>
            <a:custGeom>
              <a:rect b="b" l="l" r="r" t="t"/>
              <a:pathLst>
                <a:path extrusionOk="0" h="2209" w="2994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34"/>
            <p:cNvSpPr/>
            <p:nvPr/>
          </p:nvSpPr>
          <p:spPr>
            <a:xfrm>
              <a:off x="790728" y="757375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34"/>
            <p:cNvSpPr/>
            <p:nvPr/>
          </p:nvSpPr>
          <p:spPr>
            <a:xfrm>
              <a:off x="998815" y="743823"/>
              <a:ext cx="2574" cy="1540"/>
            </a:xfrm>
            <a:custGeom>
              <a:rect b="b" l="l" r="r" t="t"/>
              <a:pathLst>
                <a:path extrusionOk="0" h="10" w="19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34"/>
            <p:cNvSpPr/>
            <p:nvPr/>
          </p:nvSpPr>
          <p:spPr>
            <a:xfrm>
              <a:off x="668666" y="826831"/>
              <a:ext cx="2574" cy="4158"/>
            </a:xfrm>
            <a:custGeom>
              <a:rect b="b" l="l" r="r" t="t"/>
              <a:pathLst>
                <a:path extrusionOk="0" h="27" w="19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34"/>
            <p:cNvSpPr/>
            <p:nvPr/>
          </p:nvSpPr>
          <p:spPr>
            <a:xfrm>
              <a:off x="766749" y="912458"/>
              <a:ext cx="2574" cy="2926"/>
            </a:xfrm>
            <a:custGeom>
              <a:rect b="b" l="l" r="r" t="t"/>
              <a:pathLst>
                <a:path extrusionOk="0" h="19" w="19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34"/>
            <p:cNvSpPr/>
            <p:nvPr/>
          </p:nvSpPr>
          <p:spPr>
            <a:xfrm>
              <a:off x="757266" y="957735"/>
              <a:ext cx="3658" cy="2464"/>
            </a:xfrm>
            <a:custGeom>
              <a:rect b="b" l="l" r="r" t="t"/>
              <a:pathLst>
                <a:path extrusionOk="0" h="16" w="27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34"/>
            <p:cNvSpPr/>
            <p:nvPr/>
          </p:nvSpPr>
          <p:spPr>
            <a:xfrm>
              <a:off x="753608" y="927396"/>
              <a:ext cx="9754" cy="5544"/>
            </a:xfrm>
            <a:custGeom>
              <a:rect b="b" l="l" r="r" t="t"/>
              <a:pathLst>
                <a:path extrusionOk="0" h="36" w="72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34"/>
            <p:cNvSpPr/>
            <p:nvPr/>
          </p:nvSpPr>
          <p:spPr>
            <a:xfrm>
              <a:off x="758485" y="932787"/>
              <a:ext cx="2439" cy="2926"/>
            </a:xfrm>
            <a:custGeom>
              <a:rect b="b" l="l" r="r" t="t"/>
              <a:pathLst>
                <a:path extrusionOk="0" h="19" w="18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34"/>
            <p:cNvSpPr/>
            <p:nvPr/>
          </p:nvSpPr>
          <p:spPr>
            <a:xfrm>
              <a:off x="752118" y="894901"/>
              <a:ext cx="9077" cy="3080"/>
            </a:xfrm>
            <a:custGeom>
              <a:rect b="b" l="l" r="r" t="t"/>
              <a:pathLst>
                <a:path extrusionOk="0" h="20" w="67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34"/>
            <p:cNvSpPr/>
            <p:nvPr/>
          </p:nvSpPr>
          <p:spPr>
            <a:xfrm>
              <a:off x="746428" y="932787"/>
              <a:ext cx="3793" cy="4312"/>
            </a:xfrm>
            <a:custGeom>
              <a:rect b="b" l="l" r="r" t="t"/>
              <a:pathLst>
                <a:path extrusionOk="0" h="28" w="28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34"/>
            <p:cNvSpPr/>
            <p:nvPr/>
          </p:nvSpPr>
          <p:spPr>
            <a:xfrm>
              <a:off x="740467" y="916154"/>
              <a:ext cx="2574" cy="4620"/>
            </a:xfrm>
            <a:custGeom>
              <a:rect b="b" l="l" r="r" t="t"/>
              <a:pathLst>
                <a:path extrusionOk="0" h="30" w="19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34"/>
            <p:cNvSpPr/>
            <p:nvPr/>
          </p:nvSpPr>
          <p:spPr>
            <a:xfrm>
              <a:off x="742906" y="920620"/>
              <a:ext cx="2439" cy="2926"/>
            </a:xfrm>
            <a:custGeom>
              <a:rect b="b" l="l" r="r" t="t"/>
              <a:pathLst>
                <a:path extrusionOk="0" h="19" w="18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34"/>
            <p:cNvSpPr/>
            <p:nvPr/>
          </p:nvSpPr>
          <p:spPr>
            <a:xfrm>
              <a:off x="741687" y="927396"/>
              <a:ext cx="1355" cy="5544"/>
            </a:xfrm>
            <a:custGeom>
              <a:rect b="b" l="l" r="r" t="t"/>
              <a:pathLst>
                <a:path extrusionOk="0" h="36" w="1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34"/>
            <p:cNvSpPr/>
            <p:nvPr/>
          </p:nvSpPr>
          <p:spPr>
            <a:xfrm>
              <a:off x="716489" y="874419"/>
              <a:ext cx="5012" cy="3388"/>
            </a:xfrm>
            <a:custGeom>
              <a:rect b="b" l="l" r="r" t="t"/>
              <a:pathLst>
                <a:path extrusionOk="0" h="22" w="37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34"/>
            <p:cNvSpPr/>
            <p:nvPr/>
          </p:nvSpPr>
          <p:spPr>
            <a:xfrm>
              <a:off x="712966" y="893361"/>
              <a:ext cx="4877" cy="4312"/>
            </a:xfrm>
            <a:custGeom>
              <a:rect b="b" l="l" r="r" t="t"/>
              <a:pathLst>
                <a:path extrusionOk="0" h="28" w="36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34"/>
            <p:cNvSpPr/>
            <p:nvPr/>
          </p:nvSpPr>
          <p:spPr>
            <a:xfrm>
              <a:off x="703077" y="885661"/>
              <a:ext cx="5690" cy="3388"/>
            </a:xfrm>
            <a:custGeom>
              <a:rect b="b" l="l" r="r" t="t"/>
              <a:pathLst>
                <a:path extrusionOk="0" h="22" w="42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34"/>
            <p:cNvSpPr/>
            <p:nvPr/>
          </p:nvSpPr>
          <p:spPr>
            <a:xfrm>
              <a:off x="684246" y="821287"/>
              <a:ext cx="13276" cy="1540"/>
            </a:xfrm>
            <a:custGeom>
              <a:rect b="b" l="l" r="r" t="t"/>
              <a:pathLst>
                <a:path extrusionOk="0" h="10" w="98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34"/>
            <p:cNvSpPr/>
            <p:nvPr/>
          </p:nvSpPr>
          <p:spPr>
            <a:xfrm>
              <a:off x="624773" y="744747"/>
              <a:ext cx="18966" cy="10164"/>
            </a:xfrm>
            <a:custGeom>
              <a:rect b="b" l="l" r="r" t="t"/>
              <a:pathLst>
                <a:path extrusionOk="0" h="66" w="14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34"/>
            <p:cNvSpPr/>
            <p:nvPr/>
          </p:nvSpPr>
          <p:spPr>
            <a:xfrm>
              <a:off x="638862" y="754757"/>
              <a:ext cx="1219" cy="1540"/>
            </a:xfrm>
            <a:custGeom>
              <a:rect b="b" l="l" r="r" t="t"/>
              <a:pathLst>
                <a:path extrusionOk="0" h="10" w="9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34"/>
            <p:cNvSpPr/>
            <p:nvPr/>
          </p:nvSpPr>
          <p:spPr>
            <a:xfrm>
              <a:off x="797908" y="1055220"/>
              <a:ext cx="3658" cy="2926"/>
            </a:xfrm>
            <a:custGeom>
              <a:rect b="b" l="l" r="r" t="t"/>
              <a:pathLst>
                <a:path extrusionOk="0" h="19" w="27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34"/>
            <p:cNvSpPr/>
            <p:nvPr/>
          </p:nvSpPr>
          <p:spPr>
            <a:xfrm>
              <a:off x="799127" y="1061996"/>
              <a:ext cx="6096" cy="5698"/>
            </a:xfrm>
            <a:custGeom>
              <a:rect b="b" l="l" r="r" t="t"/>
              <a:pathLst>
                <a:path extrusionOk="0" h="37" w="45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34"/>
            <p:cNvSpPr/>
            <p:nvPr/>
          </p:nvSpPr>
          <p:spPr>
            <a:xfrm>
              <a:off x="858871" y="737046"/>
              <a:ext cx="2574" cy="4158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34"/>
            <p:cNvSpPr/>
            <p:nvPr/>
          </p:nvSpPr>
          <p:spPr>
            <a:xfrm>
              <a:off x="899513" y="742437"/>
              <a:ext cx="1355" cy="6930"/>
            </a:xfrm>
            <a:custGeom>
              <a:rect b="b" l="l" r="r" t="t"/>
              <a:pathLst>
                <a:path extrusionOk="0" h="45" w="1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34"/>
            <p:cNvSpPr/>
            <p:nvPr/>
          </p:nvSpPr>
          <p:spPr>
            <a:xfrm>
              <a:off x="955735" y="733658"/>
              <a:ext cx="8535" cy="4158"/>
            </a:xfrm>
            <a:custGeom>
              <a:rect b="b" l="l" r="r" t="t"/>
              <a:pathLst>
                <a:path extrusionOk="0" h="27" w="63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34"/>
            <p:cNvSpPr/>
            <p:nvPr/>
          </p:nvSpPr>
          <p:spPr>
            <a:xfrm>
              <a:off x="952212" y="375289"/>
              <a:ext cx="305220" cy="300772"/>
            </a:xfrm>
            <a:custGeom>
              <a:rect b="b" l="l" r="r" t="t"/>
              <a:pathLst>
                <a:path extrusionOk="0" h="1953" w="2253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34"/>
            <p:cNvSpPr/>
            <p:nvPr/>
          </p:nvSpPr>
          <p:spPr>
            <a:xfrm>
              <a:off x="1125348" y="659274"/>
              <a:ext cx="5283" cy="2156"/>
            </a:xfrm>
            <a:custGeom>
              <a:rect b="b" l="l" r="r" t="t"/>
              <a:pathLst>
                <a:path extrusionOk="0" h="14" w="39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34"/>
            <p:cNvSpPr/>
            <p:nvPr/>
          </p:nvSpPr>
          <p:spPr>
            <a:xfrm>
              <a:off x="1102859" y="643258"/>
              <a:ext cx="5012" cy="1386"/>
            </a:xfrm>
            <a:custGeom>
              <a:rect b="b" l="l" r="r" t="t"/>
              <a:pathLst>
                <a:path extrusionOk="0" h="9" w="37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34"/>
            <p:cNvSpPr/>
            <p:nvPr/>
          </p:nvSpPr>
          <p:spPr>
            <a:xfrm>
              <a:off x="1089718" y="624161"/>
              <a:ext cx="15715" cy="13706"/>
            </a:xfrm>
            <a:custGeom>
              <a:rect b="b" l="l" r="r" t="t"/>
              <a:pathLst>
                <a:path extrusionOk="0" h="89" w="116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34"/>
            <p:cNvSpPr/>
            <p:nvPr/>
          </p:nvSpPr>
          <p:spPr>
            <a:xfrm>
              <a:off x="1101640" y="603832"/>
              <a:ext cx="2574" cy="2772"/>
            </a:xfrm>
            <a:custGeom>
              <a:rect b="b" l="l" r="r" t="t"/>
              <a:pathLst>
                <a:path extrusionOk="0" h="18" w="19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34"/>
            <p:cNvSpPr/>
            <p:nvPr/>
          </p:nvSpPr>
          <p:spPr>
            <a:xfrm>
              <a:off x="1104078" y="605526"/>
              <a:ext cx="1219" cy="1386"/>
            </a:xfrm>
            <a:custGeom>
              <a:rect b="b" l="l" r="r" t="t"/>
              <a:pathLst>
                <a:path extrusionOk="0" h="9" w="9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34"/>
            <p:cNvSpPr/>
            <p:nvPr/>
          </p:nvSpPr>
          <p:spPr>
            <a:xfrm>
              <a:off x="1098117" y="593668"/>
              <a:ext cx="4877" cy="4774"/>
            </a:xfrm>
            <a:custGeom>
              <a:rect b="b" l="l" r="r" t="t"/>
              <a:pathLst>
                <a:path extrusionOk="0" h="31" w="36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34"/>
            <p:cNvSpPr/>
            <p:nvPr/>
          </p:nvSpPr>
          <p:spPr>
            <a:xfrm>
              <a:off x="1092157" y="596902"/>
              <a:ext cx="2574" cy="1540"/>
            </a:xfrm>
            <a:custGeom>
              <a:rect b="b" l="l" r="r" t="t"/>
              <a:pathLst>
                <a:path extrusionOk="0" h="10" w="19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34"/>
            <p:cNvSpPr/>
            <p:nvPr/>
          </p:nvSpPr>
          <p:spPr>
            <a:xfrm>
              <a:off x="1092292" y="598288"/>
              <a:ext cx="4742" cy="1540"/>
            </a:xfrm>
            <a:custGeom>
              <a:rect b="b" l="l" r="r" t="t"/>
              <a:pathLst>
                <a:path extrusionOk="0" h="10" w="35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34"/>
            <p:cNvSpPr/>
            <p:nvPr/>
          </p:nvSpPr>
          <p:spPr>
            <a:xfrm>
              <a:off x="1093376" y="602446"/>
              <a:ext cx="6096" cy="6160"/>
            </a:xfrm>
            <a:custGeom>
              <a:rect b="b" l="l" r="r" t="t"/>
              <a:pathLst>
                <a:path extrusionOk="0" h="40" w="45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34"/>
            <p:cNvSpPr/>
            <p:nvPr/>
          </p:nvSpPr>
          <p:spPr>
            <a:xfrm>
              <a:off x="1087415" y="626625"/>
              <a:ext cx="3658" cy="4466"/>
            </a:xfrm>
            <a:custGeom>
              <a:rect b="b" l="l" r="r" t="t"/>
              <a:pathLst>
                <a:path extrusionOk="0" h="29" w="27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34"/>
            <p:cNvSpPr/>
            <p:nvPr/>
          </p:nvSpPr>
          <p:spPr>
            <a:xfrm>
              <a:off x="1087415" y="576574"/>
              <a:ext cx="4877" cy="6930"/>
            </a:xfrm>
            <a:custGeom>
              <a:rect b="b" l="l" r="r" t="t"/>
              <a:pathLst>
                <a:path extrusionOk="0" h="45" w="36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34"/>
            <p:cNvSpPr/>
            <p:nvPr/>
          </p:nvSpPr>
          <p:spPr>
            <a:xfrm>
              <a:off x="1083757" y="580578"/>
              <a:ext cx="3793" cy="2464"/>
            </a:xfrm>
            <a:custGeom>
              <a:rect b="b" l="l" r="r" t="t"/>
              <a:pathLst>
                <a:path extrusionOk="0" h="16" w="28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34"/>
            <p:cNvSpPr/>
            <p:nvPr/>
          </p:nvSpPr>
          <p:spPr>
            <a:xfrm>
              <a:off x="1083757" y="599674"/>
              <a:ext cx="8535" cy="4312"/>
            </a:xfrm>
            <a:custGeom>
              <a:rect b="b" l="l" r="r" t="t"/>
              <a:pathLst>
                <a:path extrusionOk="0" h="28" w="63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34"/>
            <p:cNvSpPr/>
            <p:nvPr/>
          </p:nvSpPr>
          <p:spPr>
            <a:xfrm>
              <a:off x="1083757" y="564407"/>
              <a:ext cx="6096" cy="154"/>
            </a:xfrm>
            <a:custGeom>
              <a:rect b="b" l="l" r="r" t="t"/>
              <a:pathLst>
                <a:path extrusionOk="0" h="1" w="45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34"/>
            <p:cNvSpPr/>
            <p:nvPr/>
          </p:nvSpPr>
          <p:spPr>
            <a:xfrm>
              <a:off x="1080235" y="550701"/>
              <a:ext cx="7316" cy="6930"/>
            </a:xfrm>
            <a:custGeom>
              <a:rect b="b" l="l" r="r" t="t"/>
              <a:pathLst>
                <a:path extrusionOk="0" h="45" w="54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34"/>
            <p:cNvSpPr/>
            <p:nvPr/>
          </p:nvSpPr>
          <p:spPr>
            <a:xfrm>
              <a:off x="1075358" y="549315"/>
              <a:ext cx="5012" cy="1540"/>
            </a:xfrm>
            <a:custGeom>
              <a:rect b="b" l="l" r="r" t="t"/>
              <a:pathLst>
                <a:path extrusionOk="0" h="10" w="37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34"/>
            <p:cNvSpPr/>
            <p:nvPr/>
          </p:nvSpPr>
          <p:spPr>
            <a:xfrm>
              <a:off x="1081454" y="569797"/>
              <a:ext cx="2439" cy="4158"/>
            </a:xfrm>
            <a:custGeom>
              <a:rect b="b" l="l" r="r" t="t"/>
              <a:pathLst>
                <a:path extrusionOk="0" h="27" w="18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34"/>
            <p:cNvSpPr/>
            <p:nvPr/>
          </p:nvSpPr>
          <p:spPr>
            <a:xfrm>
              <a:off x="1080235" y="569797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34"/>
            <p:cNvSpPr/>
            <p:nvPr/>
          </p:nvSpPr>
          <p:spPr>
            <a:xfrm>
              <a:off x="1081454" y="573801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34"/>
            <p:cNvSpPr/>
            <p:nvPr/>
          </p:nvSpPr>
          <p:spPr>
            <a:xfrm>
              <a:off x="1075358" y="589664"/>
              <a:ext cx="8535" cy="4774"/>
            </a:xfrm>
            <a:custGeom>
              <a:rect b="b" l="l" r="r" t="t"/>
              <a:pathLst>
                <a:path extrusionOk="0" h="31" w="63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34"/>
            <p:cNvSpPr/>
            <p:nvPr/>
          </p:nvSpPr>
          <p:spPr>
            <a:xfrm>
              <a:off x="1077796" y="579346"/>
              <a:ext cx="4877" cy="4158"/>
            </a:xfrm>
            <a:custGeom>
              <a:rect b="b" l="l" r="r" t="t"/>
              <a:pathLst>
                <a:path extrusionOk="0" h="27" w="36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34"/>
            <p:cNvSpPr/>
            <p:nvPr/>
          </p:nvSpPr>
          <p:spPr>
            <a:xfrm>
              <a:off x="1075358" y="577960"/>
              <a:ext cx="2574" cy="1540"/>
            </a:xfrm>
            <a:custGeom>
              <a:rect b="b" l="l" r="r" t="t"/>
              <a:pathLst>
                <a:path extrusionOk="0" h="10" w="19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34"/>
            <p:cNvSpPr/>
            <p:nvPr/>
          </p:nvSpPr>
          <p:spPr>
            <a:xfrm>
              <a:off x="1070616" y="553473"/>
              <a:ext cx="4877" cy="6930"/>
            </a:xfrm>
            <a:custGeom>
              <a:rect b="b" l="l" r="r" t="t"/>
              <a:pathLst>
                <a:path extrusionOk="0" h="45" w="36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34"/>
            <p:cNvSpPr/>
            <p:nvPr/>
          </p:nvSpPr>
          <p:spPr>
            <a:xfrm>
              <a:off x="1076577" y="565639"/>
              <a:ext cx="1355" cy="154"/>
            </a:xfrm>
            <a:custGeom>
              <a:rect b="b" l="l" r="r" t="t"/>
              <a:pathLst>
                <a:path extrusionOk="0" h="1" w="1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34"/>
            <p:cNvSpPr/>
            <p:nvPr/>
          </p:nvSpPr>
          <p:spPr>
            <a:xfrm>
              <a:off x="1060998" y="535762"/>
              <a:ext cx="135" cy="1540"/>
            </a:xfrm>
            <a:custGeom>
              <a:rect b="b" l="l" r="r" t="t"/>
              <a:pathLst>
                <a:path extrusionOk="0" h="10" w="1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34"/>
            <p:cNvSpPr/>
            <p:nvPr/>
          </p:nvSpPr>
          <p:spPr>
            <a:xfrm>
              <a:off x="1071836" y="560249"/>
              <a:ext cx="2574" cy="2926"/>
            </a:xfrm>
            <a:custGeom>
              <a:rect b="b" l="l" r="r" t="t"/>
              <a:pathLst>
                <a:path extrusionOk="0" h="19" w="19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34"/>
            <p:cNvSpPr/>
            <p:nvPr/>
          </p:nvSpPr>
          <p:spPr>
            <a:xfrm>
              <a:off x="1070616" y="545311"/>
              <a:ext cx="1355" cy="4158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34"/>
            <p:cNvSpPr/>
            <p:nvPr/>
          </p:nvSpPr>
          <p:spPr>
            <a:xfrm>
              <a:off x="1077796" y="563329"/>
              <a:ext cx="677" cy="1232"/>
            </a:xfrm>
            <a:custGeom>
              <a:rect b="b" l="l" r="r" t="t"/>
              <a:pathLst>
                <a:path extrusionOk="0" h="8" w="5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34"/>
            <p:cNvSpPr/>
            <p:nvPr/>
          </p:nvSpPr>
          <p:spPr>
            <a:xfrm>
              <a:off x="1074274" y="563021"/>
              <a:ext cx="3658" cy="2772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34"/>
            <p:cNvSpPr/>
            <p:nvPr/>
          </p:nvSpPr>
          <p:spPr>
            <a:xfrm>
              <a:off x="1034716" y="537148"/>
              <a:ext cx="26417" cy="15246"/>
            </a:xfrm>
            <a:custGeom>
              <a:rect b="b" l="l" r="r" t="t"/>
              <a:pathLst>
                <a:path extrusionOk="0" h="99" w="195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34"/>
            <p:cNvSpPr/>
            <p:nvPr/>
          </p:nvSpPr>
          <p:spPr>
            <a:xfrm>
              <a:off x="1060998" y="536070"/>
              <a:ext cx="6232" cy="8008"/>
            </a:xfrm>
            <a:custGeom>
              <a:rect b="b" l="l" r="r" t="t"/>
              <a:pathLst>
                <a:path extrusionOk="0" h="52" w="46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34"/>
            <p:cNvSpPr/>
            <p:nvPr/>
          </p:nvSpPr>
          <p:spPr>
            <a:xfrm>
              <a:off x="1057475" y="545311"/>
              <a:ext cx="13276" cy="11550"/>
            </a:xfrm>
            <a:custGeom>
              <a:rect b="b" l="l" r="r" t="t"/>
              <a:pathLst>
                <a:path extrusionOk="0" h="75" w="98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34"/>
            <p:cNvSpPr/>
            <p:nvPr/>
          </p:nvSpPr>
          <p:spPr>
            <a:xfrm>
              <a:off x="1065875" y="594284"/>
              <a:ext cx="135" cy="1540"/>
            </a:xfrm>
            <a:custGeom>
              <a:rect b="b" l="l" r="r" t="t"/>
              <a:pathLst>
                <a:path extrusionOk="0" h="10" w="1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34"/>
            <p:cNvSpPr/>
            <p:nvPr/>
          </p:nvSpPr>
          <p:spPr>
            <a:xfrm>
              <a:off x="1065875" y="581964"/>
              <a:ext cx="8535" cy="13860"/>
            </a:xfrm>
            <a:custGeom>
              <a:rect b="b" l="l" r="r" t="t"/>
              <a:pathLst>
                <a:path extrusionOk="0" h="90" w="63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34"/>
            <p:cNvSpPr/>
            <p:nvPr/>
          </p:nvSpPr>
          <p:spPr>
            <a:xfrm>
              <a:off x="1059914" y="567025"/>
              <a:ext cx="6096" cy="5852"/>
            </a:xfrm>
            <a:custGeom>
              <a:rect b="b" l="l" r="r" t="t"/>
              <a:pathLst>
                <a:path extrusionOk="0" h="38" w="45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34"/>
            <p:cNvSpPr/>
            <p:nvPr/>
          </p:nvSpPr>
          <p:spPr>
            <a:xfrm>
              <a:off x="1059914" y="532990"/>
              <a:ext cx="7316" cy="1540"/>
            </a:xfrm>
            <a:custGeom>
              <a:rect b="b" l="l" r="r" t="t"/>
              <a:pathLst>
                <a:path extrusionOk="0" h="10" w="54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34"/>
            <p:cNvSpPr/>
            <p:nvPr/>
          </p:nvSpPr>
          <p:spPr>
            <a:xfrm>
              <a:off x="1058695" y="524828"/>
              <a:ext cx="3658" cy="2926"/>
            </a:xfrm>
            <a:custGeom>
              <a:rect b="b" l="l" r="r" t="t"/>
              <a:pathLst>
                <a:path extrusionOk="0" h="19" w="27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34"/>
            <p:cNvSpPr/>
            <p:nvPr/>
          </p:nvSpPr>
          <p:spPr>
            <a:xfrm>
              <a:off x="1183059" y="345412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34"/>
            <p:cNvSpPr/>
            <p:nvPr/>
          </p:nvSpPr>
          <p:spPr>
            <a:xfrm>
              <a:off x="1171138" y="346798"/>
              <a:ext cx="135" cy="2772"/>
            </a:xfrm>
            <a:custGeom>
              <a:rect b="b" l="l" r="r" t="t"/>
              <a:pathLst>
                <a:path extrusionOk="0" h="18" w="1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34"/>
            <p:cNvSpPr/>
            <p:nvPr/>
          </p:nvSpPr>
          <p:spPr>
            <a:xfrm>
              <a:off x="996512" y="403934"/>
              <a:ext cx="9619" cy="5544"/>
            </a:xfrm>
            <a:custGeom>
              <a:rect b="b" l="l" r="r" t="t"/>
              <a:pathLst>
                <a:path extrusionOk="0" h="36" w="71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34"/>
            <p:cNvSpPr/>
            <p:nvPr/>
          </p:nvSpPr>
          <p:spPr>
            <a:xfrm>
              <a:off x="1073055" y="372671"/>
              <a:ext cx="2439" cy="4158"/>
            </a:xfrm>
            <a:custGeom>
              <a:rect b="b" l="l" r="r" t="t"/>
              <a:pathLst>
                <a:path extrusionOk="0" h="27" w="18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34"/>
            <p:cNvSpPr/>
            <p:nvPr/>
          </p:nvSpPr>
          <p:spPr>
            <a:xfrm>
              <a:off x="1077796" y="353575"/>
              <a:ext cx="2574" cy="2926"/>
            </a:xfrm>
            <a:custGeom>
              <a:rect b="b" l="l" r="r" t="t"/>
              <a:pathLst>
                <a:path extrusionOk="0" h="19" w="19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34"/>
            <p:cNvSpPr/>
            <p:nvPr/>
          </p:nvSpPr>
          <p:spPr>
            <a:xfrm>
              <a:off x="1287103" y="337250"/>
              <a:ext cx="10973" cy="5544"/>
            </a:xfrm>
            <a:custGeom>
              <a:rect b="b" l="l" r="r" t="t"/>
              <a:pathLst>
                <a:path extrusionOk="0" h="36" w="81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34"/>
            <p:cNvSpPr/>
            <p:nvPr/>
          </p:nvSpPr>
          <p:spPr>
            <a:xfrm>
              <a:off x="1018594" y="450136"/>
              <a:ext cx="3116" cy="7238"/>
            </a:xfrm>
            <a:custGeom>
              <a:rect b="b" l="l" r="r" t="t"/>
              <a:pathLst>
                <a:path extrusionOk="0" h="47" w="23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34"/>
            <p:cNvSpPr/>
            <p:nvPr/>
          </p:nvSpPr>
          <p:spPr>
            <a:xfrm>
              <a:off x="1178318" y="397004"/>
              <a:ext cx="1355" cy="2926"/>
            </a:xfrm>
            <a:custGeom>
              <a:rect b="b" l="l" r="r" t="t"/>
              <a:pathLst>
                <a:path extrusionOk="0" h="19" w="1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34"/>
            <p:cNvSpPr/>
            <p:nvPr/>
          </p:nvSpPr>
          <p:spPr>
            <a:xfrm>
              <a:off x="1018053" y="444745"/>
              <a:ext cx="3658" cy="5544"/>
            </a:xfrm>
            <a:custGeom>
              <a:rect b="b" l="l" r="r" t="t"/>
              <a:pathLst>
                <a:path extrusionOk="0" h="36" w="27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34"/>
            <p:cNvSpPr/>
            <p:nvPr/>
          </p:nvSpPr>
          <p:spPr>
            <a:xfrm>
              <a:off x="1168699" y="605064"/>
              <a:ext cx="1355" cy="154"/>
            </a:xfrm>
            <a:custGeom>
              <a:rect b="b" l="l" r="r" t="t"/>
              <a:pathLst>
                <a:path extrusionOk="0" h="1" w="1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34"/>
            <p:cNvSpPr/>
            <p:nvPr/>
          </p:nvSpPr>
          <p:spPr>
            <a:xfrm>
              <a:off x="1098117" y="643258"/>
              <a:ext cx="1355" cy="2772"/>
            </a:xfrm>
            <a:custGeom>
              <a:rect b="b" l="l" r="r" t="t"/>
              <a:pathLst>
                <a:path extrusionOk="0" h="18" w="1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34"/>
            <p:cNvSpPr/>
            <p:nvPr/>
          </p:nvSpPr>
          <p:spPr>
            <a:xfrm>
              <a:off x="1046638" y="499109"/>
              <a:ext cx="135" cy="1540"/>
            </a:xfrm>
            <a:custGeom>
              <a:rect b="b" l="l" r="r" t="t"/>
              <a:pathLst>
                <a:path extrusionOk="0" h="10" w="1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34"/>
            <p:cNvSpPr/>
            <p:nvPr/>
          </p:nvSpPr>
          <p:spPr>
            <a:xfrm>
              <a:off x="1032413" y="515434"/>
              <a:ext cx="2439" cy="154"/>
            </a:xfrm>
            <a:custGeom>
              <a:rect b="b" l="l" r="r" t="t"/>
              <a:pathLst>
                <a:path extrusionOk="0" h="1" w="18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34"/>
            <p:cNvSpPr/>
            <p:nvPr/>
          </p:nvSpPr>
          <p:spPr>
            <a:xfrm>
              <a:off x="986894" y="445978"/>
              <a:ext cx="135" cy="154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34"/>
            <p:cNvSpPr/>
            <p:nvPr/>
          </p:nvSpPr>
          <p:spPr>
            <a:xfrm>
              <a:off x="1045554" y="499109"/>
              <a:ext cx="135" cy="2772"/>
            </a:xfrm>
            <a:custGeom>
              <a:rect b="b" l="l" r="r" t="t"/>
              <a:pathLst>
                <a:path extrusionOk="0" h="18" w="1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34"/>
            <p:cNvSpPr/>
            <p:nvPr/>
          </p:nvSpPr>
          <p:spPr>
            <a:xfrm>
              <a:off x="1046638" y="500495"/>
              <a:ext cx="2168" cy="1386"/>
            </a:xfrm>
            <a:custGeom>
              <a:rect b="b" l="l" r="r" t="t"/>
              <a:pathLst>
                <a:path extrusionOk="0" h="9" w="16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34"/>
            <p:cNvSpPr/>
            <p:nvPr/>
          </p:nvSpPr>
          <p:spPr>
            <a:xfrm>
              <a:off x="1045554" y="496337"/>
              <a:ext cx="1219" cy="2926"/>
            </a:xfrm>
            <a:custGeom>
              <a:rect b="b" l="l" r="r" t="t"/>
              <a:pathLst>
                <a:path extrusionOk="0" h="19" w="9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34"/>
            <p:cNvSpPr/>
            <p:nvPr/>
          </p:nvSpPr>
          <p:spPr>
            <a:xfrm>
              <a:off x="1220179" y="476008"/>
              <a:ext cx="1355" cy="2310"/>
            </a:xfrm>
            <a:custGeom>
              <a:rect b="b" l="l" r="r" t="t"/>
              <a:pathLst>
                <a:path extrusionOk="0" h="15" w="1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34"/>
            <p:cNvSpPr/>
            <p:nvPr/>
          </p:nvSpPr>
          <p:spPr>
            <a:xfrm>
              <a:off x="983371" y="352189"/>
              <a:ext cx="0" cy="154"/>
            </a:xfrm>
            <a:custGeom>
              <a:rect b="b" l="l" r="r" t="t"/>
              <a:pathLst>
                <a:path extrusionOk="0" h="1" w="12000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34"/>
            <p:cNvSpPr/>
            <p:nvPr/>
          </p:nvSpPr>
          <p:spPr>
            <a:xfrm>
              <a:off x="983371" y="348184"/>
              <a:ext cx="9619" cy="17711"/>
            </a:xfrm>
            <a:custGeom>
              <a:rect b="b" l="l" r="r" t="t"/>
              <a:pathLst>
                <a:path extrusionOk="0" h="115" w="71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34"/>
            <p:cNvSpPr/>
            <p:nvPr/>
          </p:nvSpPr>
          <p:spPr>
            <a:xfrm>
              <a:off x="906693" y="330474"/>
              <a:ext cx="405740" cy="340043"/>
            </a:xfrm>
            <a:custGeom>
              <a:rect b="b" l="l" r="r" t="t"/>
              <a:pathLst>
                <a:path extrusionOk="0" h="2208" w="2995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34"/>
            <p:cNvSpPr/>
            <p:nvPr/>
          </p:nvSpPr>
          <p:spPr>
            <a:xfrm>
              <a:off x="1076577" y="354961"/>
              <a:ext cx="1355" cy="4158"/>
            </a:xfrm>
            <a:custGeom>
              <a:rect b="b" l="l" r="r" t="t"/>
              <a:pathLst>
                <a:path extrusionOk="0" h="27" w="1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34"/>
            <p:cNvSpPr/>
            <p:nvPr/>
          </p:nvSpPr>
          <p:spPr>
            <a:xfrm>
              <a:off x="1285884" y="342640"/>
              <a:ext cx="1355" cy="154"/>
            </a:xfrm>
            <a:custGeom>
              <a:rect b="b" l="l" r="r" t="t"/>
              <a:pathLst>
                <a:path extrusionOk="0" h="1" w="1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34"/>
            <p:cNvSpPr/>
            <p:nvPr/>
          </p:nvSpPr>
          <p:spPr>
            <a:xfrm>
              <a:off x="954651" y="424263"/>
              <a:ext cx="2439" cy="4312"/>
            </a:xfrm>
            <a:custGeom>
              <a:rect b="b" l="l" r="r" t="t"/>
              <a:pathLst>
                <a:path extrusionOk="0" h="28" w="18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34"/>
            <p:cNvSpPr/>
            <p:nvPr/>
          </p:nvSpPr>
          <p:spPr>
            <a:xfrm>
              <a:off x="1053818" y="509889"/>
              <a:ext cx="2574" cy="4312"/>
            </a:xfrm>
            <a:custGeom>
              <a:rect b="b" l="l" r="r" t="t"/>
              <a:pathLst>
                <a:path extrusionOk="0" h="28" w="19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34"/>
            <p:cNvSpPr/>
            <p:nvPr/>
          </p:nvSpPr>
          <p:spPr>
            <a:xfrm>
              <a:off x="1044334" y="555475"/>
              <a:ext cx="3658" cy="3542"/>
            </a:xfrm>
            <a:custGeom>
              <a:rect b="b" l="l" r="r" t="t"/>
              <a:pathLst>
                <a:path extrusionOk="0" h="23" w="27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34"/>
            <p:cNvSpPr/>
            <p:nvPr/>
          </p:nvSpPr>
          <p:spPr>
            <a:xfrm>
              <a:off x="1039593" y="524828"/>
              <a:ext cx="9619" cy="5698"/>
            </a:xfrm>
            <a:custGeom>
              <a:rect b="b" l="l" r="r" t="t"/>
              <a:pathLst>
                <a:path extrusionOk="0" h="37" w="71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34"/>
            <p:cNvSpPr/>
            <p:nvPr/>
          </p:nvSpPr>
          <p:spPr>
            <a:xfrm>
              <a:off x="1044334" y="530372"/>
              <a:ext cx="3658" cy="2772"/>
            </a:xfrm>
            <a:custGeom>
              <a:rect b="b" l="l" r="r" t="t"/>
              <a:pathLst>
                <a:path extrusionOk="0" h="18" w="27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34"/>
            <p:cNvSpPr/>
            <p:nvPr/>
          </p:nvSpPr>
          <p:spPr>
            <a:xfrm>
              <a:off x="1038780" y="492795"/>
              <a:ext cx="9348" cy="3234"/>
            </a:xfrm>
            <a:custGeom>
              <a:rect b="b" l="l" r="r" t="t"/>
              <a:pathLst>
                <a:path extrusionOk="0" h="21" w="69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34"/>
            <p:cNvSpPr/>
            <p:nvPr/>
          </p:nvSpPr>
          <p:spPr>
            <a:xfrm>
              <a:off x="1032413" y="530372"/>
              <a:ext cx="4877" cy="4158"/>
            </a:xfrm>
            <a:custGeom>
              <a:rect b="b" l="l" r="r" t="t"/>
              <a:pathLst>
                <a:path extrusionOk="0" h="27" w="36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34"/>
            <p:cNvSpPr/>
            <p:nvPr/>
          </p:nvSpPr>
          <p:spPr>
            <a:xfrm>
              <a:off x="1027536" y="514048"/>
              <a:ext cx="2574" cy="4158"/>
            </a:xfrm>
            <a:custGeom>
              <a:rect b="b" l="l" r="r" t="t"/>
              <a:pathLst>
                <a:path extrusionOk="0" h="27" w="19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34"/>
            <p:cNvSpPr/>
            <p:nvPr/>
          </p:nvSpPr>
          <p:spPr>
            <a:xfrm>
              <a:off x="1029974" y="518052"/>
              <a:ext cx="2574" cy="2926"/>
            </a:xfrm>
            <a:custGeom>
              <a:rect b="b" l="l" r="r" t="t"/>
              <a:pathLst>
                <a:path extrusionOk="0" h="19" w="19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34"/>
            <p:cNvSpPr/>
            <p:nvPr/>
          </p:nvSpPr>
          <p:spPr>
            <a:xfrm>
              <a:off x="1028755" y="526214"/>
              <a:ext cx="1355" cy="4312"/>
            </a:xfrm>
            <a:custGeom>
              <a:rect b="b" l="l" r="r" t="t"/>
              <a:pathLst>
                <a:path extrusionOk="0" h="28" w="1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34"/>
            <p:cNvSpPr/>
            <p:nvPr/>
          </p:nvSpPr>
          <p:spPr>
            <a:xfrm>
              <a:off x="1002473" y="471850"/>
              <a:ext cx="6096" cy="4620"/>
            </a:xfrm>
            <a:custGeom>
              <a:rect b="b" l="l" r="r" t="t"/>
              <a:pathLst>
                <a:path extrusionOk="0" h="30" w="45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34"/>
            <p:cNvSpPr/>
            <p:nvPr/>
          </p:nvSpPr>
          <p:spPr>
            <a:xfrm>
              <a:off x="998815" y="490947"/>
              <a:ext cx="6096" cy="4158"/>
            </a:xfrm>
            <a:custGeom>
              <a:rect b="b" l="l" r="r" t="t"/>
              <a:pathLst>
                <a:path extrusionOk="0" h="27" w="45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34"/>
            <p:cNvSpPr/>
            <p:nvPr/>
          </p:nvSpPr>
          <p:spPr>
            <a:xfrm>
              <a:off x="989603" y="483555"/>
              <a:ext cx="5825" cy="2926"/>
            </a:xfrm>
            <a:custGeom>
              <a:rect b="b" l="l" r="r" t="t"/>
              <a:pathLst>
                <a:path extrusionOk="0" h="19" w="43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34"/>
            <p:cNvSpPr/>
            <p:nvPr/>
          </p:nvSpPr>
          <p:spPr>
            <a:xfrm>
              <a:off x="971314" y="418873"/>
              <a:ext cx="12057" cy="1540"/>
            </a:xfrm>
            <a:custGeom>
              <a:rect b="b" l="l" r="r" t="t"/>
              <a:pathLst>
                <a:path extrusionOk="0" h="10" w="89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34"/>
            <p:cNvSpPr/>
            <p:nvPr/>
          </p:nvSpPr>
          <p:spPr>
            <a:xfrm>
              <a:off x="911841" y="343564"/>
              <a:ext cx="18966" cy="8778"/>
            </a:xfrm>
            <a:custGeom>
              <a:rect b="b" l="l" r="r" t="t"/>
              <a:pathLst>
                <a:path extrusionOk="0" h="57" w="14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34"/>
            <p:cNvSpPr/>
            <p:nvPr/>
          </p:nvSpPr>
          <p:spPr>
            <a:xfrm>
              <a:off x="925931" y="352189"/>
              <a:ext cx="135" cy="2926"/>
            </a:xfrm>
            <a:custGeom>
              <a:rect b="b" l="l" r="r" t="t"/>
              <a:pathLst>
                <a:path extrusionOk="0" h="19" w="1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34"/>
            <p:cNvSpPr/>
            <p:nvPr/>
          </p:nvSpPr>
          <p:spPr>
            <a:xfrm>
              <a:off x="1083757" y="654038"/>
              <a:ext cx="5012" cy="1540"/>
            </a:xfrm>
            <a:custGeom>
              <a:rect b="b" l="l" r="r" t="t"/>
              <a:pathLst>
                <a:path extrusionOk="0" h="10" w="37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34"/>
            <p:cNvSpPr/>
            <p:nvPr/>
          </p:nvSpPr>
          <p:spPr>
            <a:xfrm>
              <a:off x="1084977" y="660814"/>
              <a:ext cx="6096" cy="5698"/>
            </a:xfrm>
            <a:custGeom>
              <a:rect b="b" l="l" r="r" t="t"/>
              <a:pathLst>
                <a:path extrusionOk="0" h="37" w="45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34"/>
            <p:cNvSpPr/>
            <p:nvPr/>
          </p:nvSpPr>
          <p:spPr>
            <a:xfrm>
              <a:off x="1144856" y="334478"/>
              <a:ext cx="2439" cy="4312"/>
            </a:xfrm>
            <a:custGeom>
              <a:rect b="b" l="l" r="r" t="t"/>
              <a:pathLst>
                <a:path extrusionOk="0" h="28" w="18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34"/>
            <p:cNvSpPr/>
            <p:nvPr/>
          </p:nvSpPr>
          <p:spPr>
            <a:xfrm>
              <a:off x="1185498" y="340022"/>
              <a:ext cx="2439" cy="6930"/>
            </a:xfrm>
            <a:custGeom>
              <a:rect b="b" l="l" r="r" t="t"/>
              <a:pathLst>
                <a:path extrusionOk="0" h="45" w="18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34"/>
            <p:cNvSpPr/>
            <p:nvPr/>
          </p:nvSpPr>
          <p:spPr>
            <a:xfrm>
              <a:off x="1241719" y="331860"/>
              <a:ext cx="9619" cy="3850"/>
            </a:xfrm>
            <a:custGeom>
              <a:rect b="b" l="l" r="r" t="t"/>
              <a:pathLst>
                <a:path extrusionOk="0" h="25" w="71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8">
    <p:spTree>
      <p:nvGrpSpPr>
        <p:cNvPr id="3887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5"/>
          <p:cNvSpPr/>
          <p:nvPr/>
        </p:nvSpPr>
        <p:spPr>
          <a:xfrm flipH="1" rot="5400000">
            <a:off x="1922841" y="-2113133"/>
            <a:ext cx="5354126" cy="9335792"/>
          </a:xfrm>
          <a:custGeom>
            <a:rect b="b" l="l" r="r" t="t"/>
            <a:pathLst>
              <a:path extrusionOk="0" h="127286" w="190929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9" name="Google Shape;3889;p35"/>
          <p:cNvSpPr txBox="1"/>
          <p:nvPr>
            <p:ph type="title"/>
          </p:nvPr>
        </p:nvSpPr>
        <p:spPr>
          <a:xfrm>
            <a:off x="720000" y="540000"/>
            <a:ext cx="60591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90" name="Google Shape;3890;p35"/>
          <p:cNvSpPr/>
          <p:nvPr/>
        </p:nvSpPr>
        <p:spPr>
          <a:xfrm rot="-64">
            <a:off x="7055676" y="-630231"/>
            <a:ext cx="3585636" cy="5046264"/>
          </a:xfrm>
          <a:custGeom>
            <a:rect b="b" l="l" r="r" t="t"/>
            <a:pathLst>
              <a:path extrusionOk="0" h="29704" w="26746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1" name="Google Shape;3891;p35"/>
          <p:cNvGrpSpPr/>
          <p:nvPr/>
        </p:nvGrpSpPr>
        <p:grpSpPr>
          <a:xfrm>
            <a:off x="-89385" y="3853142"/>
            <a:ext cx="1537954" cy="1498995"/>
            <a:chOff x="-89385" y="3853142"/>
            <a:chExt cx="1537954" cy="1498995"/>
          </a:xfrm>
        </p:grpSpPr>
        <p:sp>
          <p:nvSpPr>
            <p:cNvPr id="3892" name="Google Shape;3892;p35"/>
            <p:cNvSpPr/>
            <p:nvPr/>
          </p:nvSpPr>
          <p:spPr>
            <a:xfrm rot="-837351">
              <a:off x="969595" y="3936568"/>
              <a:ext cx="149625" cy="326239"/>
            </a:xfrm>
            <a:custGeom>
              <a:rect b="b" l="l" r="r" t="t"/>
              <a:pathLst>
                <a:path extrusionOk="0" h="1706" w="597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35"/>
            <p:cNvSpPr/>
            <p:nvPr/>
          </p:nvSpPr>
          <p:spPr>
            <a:xfrm rot="-837351">
              <a:off x="264541" y="4429037"/>
              <a:ext cx="135339" cy="293921"/>
            </a:xfrm>
            <a:custGeom>
              <a:rect b="b" l="l" r="r" t="t"/>
              <a:pathLst>
                <a:path extrusionOk="0" h="1537" w="54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35"/>
            <p:cNvSpPr/>
            <p:nvPr/>
          </p:nvSpPr>
          <p:spPr>
            <a:xfrm rot="-837351">
              <a:off x="380840" y="3930117"/>
              <a:ext cx="146116" cy="260647"/>
            </a:xfrm>
            <a:custGeom>
              <a:rect b="b" l="l" r="r" t="t"/>
              <a:pathLst>
                <a:path extrusionOk="0" h="1363" w="583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35"/>
            <p:cNvSpPr/>
            <p:nvPr/>
          </p:nvSpPr>
          <p:spPr>
            <a:xfrm rot="-837351">
              <a:off x="-58491" y="3865556"/>
              <a:ext cx="136342" cy="272885"/>
            </a:xfrm>
            <a:custGeom>
              <a:rect b="b" l="l" r="r" t="t"/>
              <a:pathLst>
                <a:path extrusionOk="0" h="1427" w="544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35"/>
            <p:cNvSpPr/>
            <p:nvPr/>
          </p:nvSpPr>
          <p:spPr>
            <a:xfrm rot="-837351">
              <a:off x="1289103" y="4764234"/>
              <a:ext cx="128572" cy="271929"/>
            </a:xfrm>
            <a:custGeom>
              <a:rect b="b" l="l" r="r" t="t"/>
              <a:pathLst>
                <a:path extrusionOk="0" h="1422" w="513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35"/>
            <p:cNvSpPr/>
            <p:nvPr/>
          </p:nvSpPr>
          <p:spPr>
            <a:xfrm rot="-837351">
              <a:off x="866234" y="5131255"/>
              <a:ext cx="125565" cy="208823"/>
            </a:xfrm>
            <a:custGeom>
              <a:rect b="b" l="l" r="r" t="t"/>
              <a:pathLst>
                <a:path extrusionOk="0" h="1092" w="501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35"/>
            <p:cNvSpPr/>
            <p:nvPr/>
          </p:nvSpPr>
          <p:spPr>
            <a:xfrm rot="-837351">
              <a:off x="335480" y="4967092"/>
              <a:ext cx="152883" cy="247261"/>
            </a:xfrm>
            <a:custGeom>
              <a:rect b="b" l="l" r="r" t="t"/>
              <a:pathLst>
                <a:path extrusionOk="0" h="1293" w="61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35"/>
            <p:cNvSpPr/>
            <p:nvPr/>
          </p:nvSpPr>
          <p:spPr>
            <a:xfrm rot="-837351">
              <a:off x="833609" y="4595188"/>
              <a:ext cx="119800" cy="257970"/>
            </a:xfrm>
            <a:custGeom>
              <a:rect b="b" l="l" r="r" t="t"/>
              <a:pathLst>
                <a:path extrusionOk="0" h="1349" w="478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9">
    <p:spTree>
      <p:nvGrpSpPr>
        <p:cNvPr id="3900" name="Shape 3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" name="Google Shape;3901;p38"/>
          <p:cNvSpPr/>
          <p:nvPr/>
        </p:nvSpPr>
        <p:spPr>
          <a:xfrm rot="-327073">
            <a:off x="3990242" y="-725349"/>
            <a:ext cx="6738707" cy="3605283"/>
          </a:xfrm>
          <a:custGeom>
            <a:rect b="b" l="l" r="r" t="t"/>
            <a:pathLst>
              <a:path extrusionOk="0" h="29704" w="26746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2" name="Google Shape;3902;p38"/>
          <p:cNvSpPr/>
          <p:nvPr/>
        </p:nvSpPr>
        <p:spPr>
          <a:xfrm>
            <a:off x="-643625" y="-75600"/>
            <a:ext cx="6850533" cy="5611403"/>
          </a:xfrm>
          <a:custGeom>
            <a:rect b="b" l="l" r="r" t="t"/>
            <a:pathLst>
              <a:path extrusionOk="0" h="127286" w="190929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3" name="Google Shape;3903;p38"/>
          <p:cNvGrpSpPr/>
          <p:nvPr/>
        </p:nvGrpSpPr>
        <p:grpSpPr>
          <a:xfrm>
            <a:off x="-704950" y="-642225"/>
            <a:ext cx="2437573" cy="2007727"/>
            <a:chOff x="-704950" y="-642225"/>
            <a:chExt cx="2437573" cy="2007727"/>
          </a:xfrm>
        </p:grpSpPr>
        <p:sp>
          <p:nvSpPr>
            <p:cNvPr id="3904" name="Google Shape;3904;p38"/>
            <p:cNvSpPr/>
            <p:nvPr/>
          </p:nvSpPr>
          <p:spPr>
            <a:xfrm>
              <a:off x="143714" y="-292899"/>
              <a:ext cx="250649" cy="181714"/>
            </a:xfrm>
            <a:custGeom>
              <a:rect b="b" l="l" r="r" t="t"/>
              <a:pathLst>
                <a:path extrusionOk="0" h="2463" w="4138">
                  <a:moveTo>
                    <a:pt x="3300" y="1"/>
                  </a:moveTo>
                  <a:cubicBezTo>
                    <a:pt x="3249" y="1"/>
                    <a:pt x="3194" y="6"/>
                    <a:pt x="3137" y="18"/>
                  </a:cubicBezTo>
                  <a:cubicBezTo>
                    <a:pt x="2893" y="59"/>
                    <a:pt x="2750" y="181"/>
                    <a:pt x="2546" y="324"/>
                  </a:cubicBezTo>
                  <a:cubicBezTo>
                    <a:pt x="2302" y="507"/>
                    <a:pt x="2017" y="670"/>
                    <a:pt x="1732" y="813"/>
                  </a:cubicBezTo>
                  <a:cubicBezTo>
                    <a:pt x="1467" y="955"/>
                    <a:pt x="1182" y="1057"/>
                    <a:pt x="938" y="1220"/>
                  </a:cubicBezTo>
                  <a:cubicBezTo>
                    <a:pt x="754" y="1342"/>
                    <a:pt x="591" y="1525"/>
                    <a:pt x="408" y="1607"/>
                  </a:cubicBezTo>
                  <a:cubicBezTo>
                    <a:pt x="1" y="1811"/>
                    <a:pt x="204" y="2462"/>
                    <a:pt x="632" y="2462"/>
                  </a:cubicBezTo>
                  <a:cubicBezTo>
                    <a:pt x="1101" y="2442"/>
                    <a:pt x="1549" y="2096"/>
                    <a:pt x="1997" y="1912"/>
                  </a:cubicBezTo>
                  <a:cubicBezTo>
                    <a:pt x="2241" y="1811"/>
                    <a:pt x="2506" y="1688"/>
                    <a:pt x="2750" y="1566"/>
                  </a:cubicBezTo>
                  <a:cubicBezTo>
                    <a:pt x="2872" y="1525"/>
                    <a:pt x="2974" y="1464"/>
                    <a:pt x="3096" y="1403"/>
                  </a:cubicBezTo>
                  <a:lnTo>
                    <a:pt x="3096" y="1403"/>
                  </a:lnTo>
                  <a:cubicBezTo>
                    <a:pt x="3095" y="1404"/>
                    <a:pt x="3095" y="1405"/>
                    <a:pt x="3096" y="1405"/>
                  </a:cubicBezTo>
                  <a:cubicBezTo>
                    <a:pt x="3114" y="1405"/>
                    <a:pt x="3457" y="1239"/>
                    <a:pt x="3325" y="1239"/>
                  </a:cubicBezTo>
                  <a:cubicBezTo>
                    <a:pt x="3318" y="1239"/>
                    <a:pt x="3310" y="1239"/>
                    <a:pt x="3300" y="1240"/>
                  </a:cubicBezTo>
                  <a:cubicBezTo>
                    <a:pt x="4137" y="1145"/>
                    <a:pt x="4032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38"/>
            <p:cNvSpPr/>
            <p:nvPr/>
          </p:nvSpPr>
          <p:spPr>
            <a:xfrm>
              <a:off x="-310207" y="-464574"/>
              <a:ext cx="212488" cy="169983"/>
            </a:xfrm>
            <a:custGeom>
              <a:rect b="b" l="l" r="r" t="t"/>
              <a:pathLst>
                <a:path extrusionOk="0" h="2304" w="3508">
                  <a:moveTo>
                    <a:pt x="2765" y="0"/>
                  </a:moveTo>
                  <a:cubicBezTo>
                    <a:pt x="2746" y="0"/>
                    <a:pt x="2728" y="1"/>
                    <a:pt x="2709" y="3"/>
                  </a:cubicBezTo>
                  <a:cubicBezTo>
                    <a:pt x="2403" y="44"/>
                    <a:pt x="2302" y="187"/>
                    <a:pt x="2078" y="390"/>
                  </a:cubicBezTo>
                  <a:cubicBezTo>
                    <a:pt x="1915" y="553"/>
                    <a:pt x="1650" y="696"/>
                    <a:pt x="1446" y="838"/>
                  </a:cubicBezTo>
                  <a:cubicBezTo>
                    <a:pt x="1039" y="1144"/>
                    <a:pt x="632" y="1510"/>
                    <a:pt x="184" y="1796"/>
                  </a:cubicBezTo>
                  <a:cubicBezTo>
                    <a:pt x="0" y="1918"/>
                    <a:pt x="21" y="2244"/>
                    <a:pt x="245" y="2284"/>
                  </a:cubicBezTo>
                  <a:cubicBezTo>
                    <a:pt x="303" y="2298"/>
                    <a:pt x="363" y="2304"/>
                    <a:pt x="424" y="2304"/>
                  </a:cubicBezTo>
                  <a:cubicBezTo>
                    <a:pt x="829" y="2304"/>
                    <a:pt x="1275" y="2039"/>
                    <a:pt x="1629" y="1897"/>
                  </a:cubicBezTo>
                  <a:cubicBezTo>
                    <a:pt x="1915" y="1775"/>
                    <a:pt x="2179" y="1612"/>
                    <a:pt x="2444" y="1470"/>
                  </a:cubicBezTo>
                  <a:cubicBezTo>
                    <a:pt x="2648" y="1368"/>
                    <a:pt x="2872" y="1205"/>
                    <a:pt x="3014" y="1124"/>
                  </a:cubicBezTo>
                  <a:cubicBezTo>
                    <a:pt x="3507" y="867"/>
                    <a:pt x="3313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38"/>
            <p:cNvSpPr/>
            <p:nvPr/>
          </p:nvSpPr>
          <p:spPr>
            <a:xfrm>
              <a:off x="82052" y="-555465"/>
              <a:ext cx="205704" cy="154416"/>
            </a:xfrm>
            <a:custGeom>
              <a:rect b="b" l="l" r="r" t="t"/>
              <a:pathLst>
                <a:path extrusionOk="0" h="2093" w="3396">
                  <a:moveTo>
                    <a:pt x="2545" y="0"/>
                  </a:moveTo>
                  <a:cubicBezTo>
                    <a:pt x="2500" y="0"/>
                    <a:pt x="2453" y="4"/>
                    <a:pt x="2404" y="13"/>
                  </a:cubicBezTo>
                  <a:cubicBezTo>
                    <a:pt x="1895" y="115"/>
                    <a:pt x="1406" y="563"/>
                    <a:pt x="978" y="808"/>
                  </a:cubicBezTo>
                  <a:cubicBezTo>
                    <a:pt x="632" y="991"/>
                    <a:pt x="1" y="1337"/>
                    <a:pt x="204" y="1806"/>
                  </a:cubicBezTo>
                  <a:cubicBezTo>
                    <a:pt x="225" y="1826"/>
                    <a:pt x="225" y="1846"/>
                    <a:pt x="225" y="1846"/>
                  </a:cubicBezTo>
                  <a:cubicBezTo>
                    <a:pt x="300" y="1978"/>
                    <a:pt x="463" y="2093"/>
                    <a:pt x="600" y="2093"/>
                  </a:cubicBezTo>
                  <a:cubicBezTo>
                    <a:pt x="611" y="2093"/>
                    <a:pt x="621" y="2092"/>
                    <a:pt x="632" y="2091"/>
                  </a:cubicBezTo>
                  <a:cubicBezTo>
                    <a:pt x="1019" y="2050"/>
                    <a:pt x="1365" y="1826"/>
                    <a:pt x="1732" y="1663"/>
                  </a:cubicBezTo>
                  <a:cubicBezTo>
                    <a:pt x="2057" y="1521"/>
                    <a:pt x="2383" y="1317"/>
                    <a:pt x="2709" y="1174"/>
                  </a:cubicBezTo>
                  <a:cubicBezTo>
                    <a:pt x="3396" y="926"/>
                    <a:pt x="3207" y="0"/>
                    <a:pt x="2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38"/>
            <p:cNvSpPr/>
            <p:nvPr/>
          </p:nvSpPr>
          <p:spPr>
            <a:xfrm>
              <a:off x="575466" y="-358707"/>
              <a:ext cx="211459" cy="146448"/>
            </a:xfrm>
            <a:custGeom>
              <a:rect b="b" l="l" r="r" t="t"/>
              <a:pathLst>
                <a:path extrusionOk="0" h="1985" w="3491">
                  <a:moveTo>
                    <a:pt x="2699" y="1"/>
                  </a:moveTo>
                  <a:cubicBezTo>
                    <a:pt x="2582" y="1"/>
                    <a:pt x="2464" y="47"/>
                    <a:pt x="2363" y="157"/>
                  </a:cubicBezTo>
                  <a:cubicBezTo>
                    <a:pt x="2098" y="442"/>
                    <a:pt x="1711" y="544"/>
                    <a:pt x="1386" y="707"/>
                  </a:cubicBezTo>
                  <a:cubicBezTo>
                    <a:pt x="999" y="910"/>
                    <a:pt x="612" y="1134"/>
                    <a:pt x="245" y="1358"/>
                  </a:cubicBezTo>
                  <a:cubicBezTo>
                    <a:pt x="1" y="1521"/>
                    <a:pt x="82" y="1827"/>
                    <a:pt x="327" y="1929"/>
                  </a:cubicBezTo>
                  <a:cubicBezTo>
                    <a:pt x="417" y="1968"/>
                    <a:pt x="512" y="1985"/>
                    <a:pt x="609" y="1985"/>
                  </a:cubicBezTo>
                  <a:cubicBezTo>
                    <a:pt x="1017" y="1985"/>
                    <a:pt x="1468" y="1694"/>
                    <a:pt x="1813" y="1562"/>
                  </a:cubicBezTo>
                  <a:cubicBezTo>
                    <a:pt x="2282" y="1358"/>
                    <a:pt x="2730" y="1257"/>
                    <a:pt x="3096" y="910"/>
                  </a:cubicBezTo>
                  <a:cubicBezTo>
                    <a:pt x="3491" y="547"/>
                    <a:pt x="3103" y="1"/>
                    <a:pt x="2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38"/>
            <p:cNvSpPr/>
            <p:nvPr/>
          </p:nvSpPr>
          <p:spPr>
            <a:xfrm>
              <a:off x="682132" y="-74820"/>
              <a:ext cx="175903" cy="165778"/>
            </a:xfrm>
            <a:custGeom>
              <a:rect b="b" l="l" r="r" t="t"/>
              <a:pathLst>
                <a:path extrusionOk="0" h="2247" w="2904">
                  <a:moveTo>
                    <a:pt x="2365" y="0"/>
                  </a:moveTo>
                  <a:cubicBezTo>
                    <a:pt x="2251" y="0"/>
                    <a:pt x="2134" y="35"/>
                    <a:pt x="2028" y="97"/>
                  </a:cubicBezTo>
                  <a:cubicBezTo>
                    <a:pt x="1702" y="280"/>
                    <a:pt x="1417" y="565"/>
                    <a:pt x="1132" y="810"/>
                  </a:cubicBezTo>
                  <a:cubicBezTo>
                    <a:pt x="826" y="1054"/>
                    <a:pt x="439" y="1258"/>
                    <a:pt x="195" y="1563"/>
                  </a:cubicBezTo>
                  <a:cubicBezTo>
                    <a:pt x="1" y="1828"/>
                    <a:pt x="205" y="2246"/>
                    <a:pt x="528" y="2246"/>
                  </a:cubicBezTo>
                  <a:cubicBezTo>
                    <a:pt x="577" y="2246"/>
                    <a:pt x="630" y="2237"/>
                    <a:pt x="684" y="2215"/>
                  </a:cubicBezTo>
                  <a:cubicBezTo>
                    <a:pt x="1396" y="1909"/>
                    <a:pt x="1967" y="1319"/>
                    <a:pt x="2639" y="932"/>
                  </a:cubicBezTo>
                  <a:cubicBezTo>
                    <a:pt x="2883" y="789"/>
                    <a:pt x="2903" y="423"/>
                    <a:pt x="2761" y="199"/>
                  </a:cubicBezTo>
                  <a:cubicBezTo>
                    <a:pt x="2657" y="60"/>
                    <a:pt x="2514" y="0"/>
                    <a:pt x="2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38"/>
            <p:cNvSpPr/>
            <p:nvPr/>
          </p:nvSpPr>
          <p:spPr>
            <a:xfrm>
              <a:off x="534762" y="326739"/>
              <a:ext cx="184564" cy="239998"/>
            </a:xfrm>
            <a:custGeom>
              <a:rect b="b" l="l" r="r" t="t"/>
              <a:pathLst>
                <a:path extrusionOk="0" h="3253" w="3047">
                  <a:moveTo>
                    <a:pt x="2104" y="0"/>
                  </a:moveTo>
                  <a:cubicBezTo>
                    <a:pt x="1917" y="0"/>
                    <a:pt x="1727" y="92"/>
                    <a:pt x="1589" y="316"/>
                  </a:cubicBezTo>
                  <a:cubicBezTo>
                    <a:pt x="1467" y="540"/>
                    <a:pt x="1304" y="723"/>
                    <a:pt x="1182" y="947"/>
                  </a:cubicBezTo>
                  <a:cubicBezTo>
                    <a:pt x="1039" y="1212"/>
                    <a:pt x="856" y="1456"/>
                    <a:pt x="693" y="1700"/>
                  </a:cubicBezTo>
                  <a:cubicBezTo>
                    <a:pt x="408" y="2087"/>
                    <a:pt x="1" y="2515"/>
                    <a:pt x="103" y="3024"/>
                  </a:cubicBezTo>
                  <a:cubicBezTo>
                    <a:pt x="129" y="3167"/>
                    <a:pt x="280" y="3252"/>
                    <a:pt x="422" y="3252"/>
                  </a:cubicBezTo>
                  <a:cubicBezTo>
                    <a:pt x="503" y="3252"/>
                    <a:pt x="581" y="3225"/>
                    <a:pt x="632" y="3167"/>
                  </a:cubicBezTo>
                  <a:cubicBezTo>
                    <a:pt x="1284" y="2454"/>
                    <a:pt x="1976" y="1782"/>
                    <a:pt x="2607" y="1089"/>
                  </a:cubicBezTo>
                  <a:cubicBezTo>
                    <a:pt x="3046" y="592"/>
                    <a:pt x="2582" y="0"/>
                    <a:pt x="2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38"/>
            <p:cNvSpPr/>
            <p:nvPr/>
          </p:nvSpPr>
          <p:spPr>
            <a:xfrm>
              <a:off x="135113" y="456436"/>
              <a:ext cx="153551" cy="194551"/>
            </a:xfrm>
            <a:custGeom>
              <a:rect b="b" l="l" r="r" t="t"/>
              <a:pathLst>
                <a:path extrusionOk="0" h="2637" w="2535">
                  <a:moveTo>
                    <a:pt x="1721" y="0"/>
                  </a:moveTo>
                  <a:cubicBezTo>
                    <a:pt x="1513" y="0"/>
                    <a:pt x="1314" y="103"/>
                    <a:pt x="1222" y="350"/>
                  </a:cubicBezTo>
                  <a:cubicBezTo>
                    <a:pt x="957" y="1042"/>
                    <a:pt x="0" y="1490"/>
                    <a:pt x="21" y="2305"/>
                  </a:cubicBezTo>
                  <a:cubicBezTo>
                    <a:pt x="39" y="2471"/>
                    <a:pt x="224" y="2636"/>
                    <a:pt x="395" y="2636"/>
                  </a:cubicBezTo>
                  <a:cubicBezTo>
                    <a:pt x="413" y="2636"/>
                    <a:pt x="431" y="2635"/>
                    <a:pt x="448" y="2631"/>
                  </a:cubicBezTo>
                  <a:cubicBezTo>
                    <a:pt x="856" y="2529"/>
                    <a:pt x="1243" y="2142"/>
                    <a:pt x="1507" y="1836"/>
                  </a:cubicBezTo>
                  <a:cubicBezTo>
                    <a:pt x="1772" y="1490"/>
                    <a:pt x="2139" y="1225"/>
                    <a:pt x="2322" y="818"/>
                  </a:cubicBezTo>
                  <a:cubicBezTo>
                    <a:pt x="2535" y="366"/>
                    <a:pt x="2113" y="0"/>
                    <a:pt x="1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38"/>
            <p:cNvSpPr/>
            <p:nvPr/>
          </p:nvSpPr>
          <p:spPr>
            <a:xfrm>
              <a:off x="-233766" y="732282"/>
              <a:ext cx="138772" cy="226792"/>
            </a:xfrm>
            <a:custGeom>
              <a:rect b="b" l="l" r="r" t="t"/>
              <a:pathLst>
                <a:path extrusionOk="0" h="3074" w="2291">
                  <a:moveTo>
                    <a:pt x="1530" y="1"/>
                  </a:moveTo>
                  <a:cubicBezTo>
                    <a:pt x="1366" y="1"/>
                    <a:pt x="1209" y="81"/>
                    <a:pt x="1121" y="277"/>
                  </a:cubicBezTo>
                  <a:cubicBezTo>
                    <a:pt x="856" y="826"/>
                    <a:pt x="592" y="1376"/>
                    <a:pt x="367" y="1946"/>
                  </a:cubicBezTo>
                  <a:cubicBezTo>
                    <a:pt x="245" y="2293"/>
                    <a:pt x="1" y="2639"/>
                    <a:pt x="266" y="2985"/>
                  </a:cubicBezTo>
                  <a:cubicBezTo>
                    <a:pt x="316" y="3048"/>
                    <a:pt x="378" y="3074"/>
                    <a:pt x="440" y="3074"/>
                  </a:cubicBezTo>
                  <a:cubicBezTo>
                    <a:pt x="575" y="3074"/>
                    <a:pt x="711" y="2951"/>
                    <a:pt x="732" y="2815"/>
                  </a:cubicBezTo>
                  <a:lnTo>
                    <a:pt x="732" y="2815"/>
                  </a:lnTo>
                  <a:cubicBezTo>
                    <a:pt x="733" y="2817"/>
                    <a:pt x="734" y="2818"/>
                    <a:pt x="735" y="2818"/>
                  </a:cubicBezTo>
                  <a:cubicBezTo>
                    <a:pt x="757" y="2818"/>
                    <a:pt x="882" y="2630"/>
                    <a:pt x="917" y="2578"/>
                  </a:cubicBezTo>
                  <a:cubicBezTo>
                    <a:pt x="1040" y="2395"/>
                    <a:pt x="1162" y="2191"/>
                    <a:pt x="1264" y="1987"/>
                  </a:cubicBezTo>
                  <a:cubicBezTo>
                    <a:pt x="1508" y="1580"/>
                    <a:pt x="1793" y="1213"/>
                    <a:pt x="2037" y="806"/>
                  </a:cubicBezTo>
                  <a:cubicBezTo>
                    <a:pt x="2290" y="398"/>
                    <a:pt x="1894" y="1"/>
                    <a:pt x="15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38"/>
            <p:cNvSpPr/>
            <p:nvPr/>
          </p:nvSpPr>
          <p:spPr>
            <a:xfrm>
              <a:off x="-487560" y="662343"/>
              <a:ext cx="127626" cy="217717"/>
            </a:xfrm>
            <a:custGeom>
              <a:rect b="b" l="l" r="r" t="t"/>
              <a:pathLst>
                <a:path extrusionOk="0" h="2951" w="2107">
                  <a:moveTo>
                    <a:pt x="1466" y="1"/>
                  </a:moveTo>
                  <a:cubicBezTo>
                    <a:pt x="1452" y="1"/>
                    <a:pt x="1436" y="1"/>
                    <a:pt x="1421" y="3"/>
                  </a:cubicBezTo>
                  <a:cubicBezTo>
                    <a:pt x="586" y="125"/>
                    <a:pt x="607" y="1102"/>
                    <a:pt x="383" y="1754"/>
                  </a:cubicBezTo>
                  <a:cubicBezTo>
                    <a:pt x="325" y="1888"/>
                    <a:pt x="0" y="2950"/>
                    <a:pt x="411" y="2950"/>
                  </a:cubicBezTo>
                  <a:cubicBezTo>
                    <a:pt x="439" y="2950"/>
                    <a:pt x="470" y="2946"/>
                    <a:pt x="505" y="2935"/>
                  </a:cubicBezTo>
                  <a:cubicBezTo>
                    <a:pt x="851" y="2854"/>
                    <a:pt x="1095" y="2324"/>
                    <a:pt x="1258" y="2039"/>
                  </a:cubicBezTo>
                  <a:cubicBezTo>
                    <a:pt x="1380" y="1815"/>
                    <a:pt x="1482" y="1591"/>
                    <a:pt x="1604" y="1367"/>
                  </a:cubicBezTo>
                  <a:cubicBezTo>
                    <a:pt x="1604" y="1354"/>
                    <a:pt x="1693" y="1164"/>
                    <a:pt x="1718" y="1096"/>
                  </a:cubicBezTo>
                  <a:lnTo>
                    <a:pt x="1718" y="1096"/>
                  </a:lnTo>
                  <a:cubicBezTo>
                    <a:pt x="1782" y="1029"/>
                    <a:pt x="1864" y="971"/>
                    <a:pt x="1910" y="878"/>
                  </a:cubicBezTo>
                  <a:cubicBezTo>
                    <a:pt x="2107" y="544"/>
                    <a:pt x="1885" y="1"/>
                    <a:pt x="1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38"/>
            <p:cNvSpPr/>
            <p:nvPr/>
          </p:nvSpPr>
          <p:spPr>
            <a:xfrm>
              <a:off x="-181917" y="368717"/>
              <a:ext cx="184383" cy="183854"/>
            </a:xfrm>
            <a:custGeom>
              <a:rect b="b" l="l" r="r" t="t"/>
              <a:pathLst>
                <a:path extrusionOk="0" h="2492" w="3044">
                  <a:moveTo>
                    <a:pt x="2370" y="0"/>
                  </a:moveTo>
                  <a:cubicBezTo>
                    <a:pt x="2256" y="0"/>
                    <a:pt x="2133" y="40"/>
                    <a:pt x="2016" y="133"/>
                  </a:cubicBezTo>
                  <a:cubicBezTo>
                    <a:pt x="1792" y="317"/>
                    <a:pt x="1609" y="561"/>
                    <a:pt x="1405" y="765"/>
                  </a:cubicBezTo>
                  <a:cubicBezTo>
                    <a:pt x="1181" y="1009"/>
                    <a:pt x="917" y="1213"/>
                    <a:pt x="693" y="1457"/>
                  </a:cubicBezTo>
                  <a:cubicBezTo>
                    <a:pt x="448" y="1702"/>
                    <a:pt x="0" y="2027"/>
                    <a:pt x="204" y="2394"/>
                  </a:cubicBezTo>
                  <a:cubicBezTo>
                    <a:pt x="238" y="2461"/>
                    <a:pt x="302" y="2492"/>
                    <a:pt x="370" y="2492"/>
                  </a:cubicBezTo>
                  <a:cubicBezTo>
                    <a:pt x="426" y="2492"/>
                    <a:pt x="484" y="2471"/>
                    <a:pt x="530" y="2435"/>
                  </a:cubicBezTo>
                  <a:cubicBezTo>
                    <a:pt x="591" y="2374"/>
                    <a:pt x="754" y="2333"/>
                    <a:pt x="856" y="2292"/>
                  </a:cubicBezTo>
                  <a:cubicBezTo>
                    <a:pt x="1100" y="2170"/>
                    <a:pt x="1324" y="2007"/>
                    <a:pt x="1568" y="1824"/>
                  </a:cubicBezTo>
                  <a:cubicBezTo>
                    <a:pt x="1955" y="1539"/>
                    <a:pt x="2403" y="1213"/>
                    <a:pt x="2729" y="826"/>
                  </a:cubicBezTo>
                  <a:cubicBezTo>
                    <a:pt x="3043" y="449"/>
                    <a:pt x="2752" y="0"/>
                    <a:pt x="2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38"/>
            <p:cNvSpPr/>
            <p:nvPr/>
          </p:nvSpPr>
          <p:spPr>
            <a:xfrm>
              <a:off x="-436074" y="304533"/>
              <a:ext cx="81228" cy="189018"/>
            </a:xfrm>
            <a:custGeom>
              <a:rect b="b" l="l" r="r" t="t"/>
              <a:pathLst>
                <a:path extrusionOk="0" h="2562" w="1341">
                  <a:moveTo>
                    <a:pt x="743" y="1"/>
                  </a:moveTo>
                  <a:cubicBezTo>
                    <a:pt x="664" y="1"/>
                    <a:pt x="585" y="21"/>
                    <a:pt x="510" y="67"/>
                  </a:cubicBezTo>
                  <a:cubicBezTo>
                    <a:pt x="103" y="331"/>
                    <a:pt x="82" y="779"/>
                    <a:pt x="103" y="1228"/>
                  </a:cubicBezTo>
                  <a:cubicBezTo>
                    <a:pt x="103" y="1614"/>
                    <a:pt x="1" y="2124"/>
                    <a:pt x="184" y="2470"/>
                  </a:cubicBezTo>
                  <a:cubicBezTo>
                    <a:pt x="215" y="2531"/>
                    <a:pt x="276" y="2561"/>
                    <a:pt x="337" y="2561"/>
                  </a:cubicBezTo>
                  <a:cubicBezTo>
                    <a:pt x="398" y="2561"/>
                    <a:pt x="459" y="2531"/>
                    <a:pt x="490" y="2470"/>
                  </a:cubicBezTo>
                  <a:cubicBezTo>
                    <a:pt x="673" y="2144"/>
                    <a:pt x="775" y="1818"/>
                    <a:pt x="897" y="1472"/>
                  </a:cubicBezTo>
                  <a:cubicBezTo>
                    <a:pt x="979" y="1187"/>
                    <a:pt x="1162" y="922"/>
                    <a:pt x="1243" y="637"/>
                  </a:cubicBezTo>
                  <a:cubicBezTo>
                    <a:pt x="1341" y="312"/>
                    <a:pt x="1050" y="1"/>
                    <a:pt x="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38"/>
            <p:cNvSpPr/>
            <p:nvPr/>
          </p:nvSpPr>
          <p:spPr>
            <a:xfrm>
              <a:off x="554508" y="-642225"/>
              <a:ext cx="227026" cy="82557"/>
            </a:xfrm>
            <a:custGeom>
              <a:rect b="b" l="l" r="r" t="t"/>
              <a:pathLst>
                <a:path extrusionOk="0" h="1119" w="3748">
                  <a:moveTo>
                    <a:pt x="2723" y="1"/>
                  </a:moveTo>
                  <a:cubicBezTo>
                    <a:pt x="2392" y="1"/>
                    <a:pt x="2043" y="69"/>
                    <a:pt x="1732" y="110"/>
                  </a:cubicBezTo>
                  <a:cubicBezTo>
                    <a:pt x="1304" y="151"/>
                    <a:pt x="713" y="110"/>
                    <a:pt x="306" y="334"/>
                  </a:cubicBezTo>
                  <a:cubicBezTo>
                    <a:pt x="1" y="517"/>
                    <a:pt x="163" y="945"/>
                    <a:pt x="489" y="965"/>
                  </a:cubicBezTo>
                  <a:cubicBezTo>
                    <a:pt x="978" y="1006"/>
                    <a:pt x="1467" y="1047"/>
                    <a:pt x="1956" y="1067"/>
                  </a:cubicBezTo>
                  <a:cubicBezTo>
                    <a:pt x="2241" y="1067"/>
                    <a:pt x="2531" y="1118"/>
                    <a:pt x="2808" y="1118"/>
                  </a:cubicBezTo>
                  <a:cubicBezTo>
                    <a:pt x="3086" y="1118"/>
                    <a:pt x="3351" y="1067"/>
                    <a:pt x="3585" y="864"/>
                  </a:cubicBezTo>
                  <a:cubicBezTo>
                    <a:pt x="3748" y="721"/>
                    <a:pt x="3748" y="416"/>
                    <a:pt x="3585" y="273"/>
                  </a:cubicBezTo>
                  <a:cubicBezTo>
                    <a:pt x="3345" y="63"/>
                    <a:pt x="3042" y="1"/>
                    <a:pt x="2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38"/>
            <p:cNvSpPr/>
            <p:nvPr/>
          </p:nvSpPr>
          <p:spPr>
            <a:xfrm>
              <a:off x="1036837" y="-483903"/>
              <a:ext cx="221574" cy="85729"/>
            </a:xfrm>
            <a:custGeom>
              <a:rect b="b" l="l" r="r" t="t"/>
              <a:pathLst>
                <a:path extrusionOk="0" h="1162" w="3658">
                  <a:moveTo>
                    <a:pt x="1839" y="1"/>
                  </a:moveTo>
                  <a:cubicBezTo>
                    <a:pt x="1639" y="1"/>
                    <a:pt x="1440" y="7"/>
                    <a:pt x="1243" y="21"/>
                  </a:cubicBezTo>
                  <a:cubicBezTo>
                    <a:pt x="1044" y="21"/>
                    <a:pt x="731" y="90"/>
                    <a:pt x="484" y="90"/>
                  </a:cubicBezTo>
                  <a:cubicBezTo>
                    <a:pt x="401" y="90"/>
                    <a:pt x="326" y="82"/>
                    <a:pt x="265" y="62"/>
                  </a:cubicBezTo>
                  <a:cubicBezTo>
                    <a:pt x="254" y="58"/>
                    <a:pt x="243" y="56"/>
                    <a:pt x="231" y="56"/>
                  </a:cubicBezTo>
                  <a:cubicBezTo>
                    <a:pt x="177" y="56"/>
                    <a:pt x="119" y="93"/>
                    <a:pt x="102" y="143"/>
                  </a:cubicBezTo>
                  <a:cubicBezTo>
                    <a:pt x="1" y="510"/>
                    <a:pt x="510" y="673"/>
                    <a:pt x="774" y="713"/>
                  </a:cubicBezTo>
                  <a:cubicBezTo>
                    <a:pt x="1446" y="836"/>
                    <a:pt x="2098" y="937"/>
                    <a:pt x="2750" y="1141"/>
                  </a:cubicBezTo>
                  <a:cubicBezTo>
                    <a:pt x="2801" y="1155"/>
                    <a:pt x="2850" y="1161"/>
                    <a:pt x="2897" y="1161"/>
                  </a:cubicBezTo>
                  <a:cubicBezTo>
                    <a:pt x="3476" y="1161"/>
                    <a:pt x="3657" y="176"/>
                    <a:pt x="3035" y="82"/>
                  </a:cubicBezTo>
                  <a:cubicBezTo>
                    <a:pt x="2641" y="28"/>
                    <a:pt x="2238" y="1"/>
                    <a:pt x="1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38"/>
            <p:cNvSpPr/>
            <p:nvPr/>
          </p:nvSpPr>
          <p:spPr>
            <a:xfrm>
              <a:off x="1086203" y="-224805"/>
              <a:ext cx="228237" cy="94583"/>
            </a:xfrm>
            <a:custGeom>
              <a:rect b="b" l="l" r="r" t="t"/>
              <a:pathLst>
                <a:path extrusionOk="0" h="1282" w="3768">
                  <a:moveTo>
                    <a:pt x="887" y="1"/>
                  </a:moveTo>
                  <a:cubicBezTo>
                    <a:pt x="659" y="1"/>
                    <a:pt x="439" y="23"/>
                    <a:pt x="245" y="93"/>
                  </a:cubicBezTo>
                  <a:cubicBezTo>
                    <a:pt x="0" y="195"/>
                    <a:pt x="0" y="521"/>
                    <a:pt x="245" y="623"/>
                  </a:cubicBezTo>
                  <a:cubicBezTo>
                    <a:pt x="754" y="806"/>
                    <a:pt x="1202" y="969"/>
                    <a:pt x="1731" y="1091"/>
                  </a:cubicBezTo>
                  <a:cubicBezTo>
                    <a:pt x="2089" y="1163"/>
                    <a:pt x="2510" y="1282"/>
                    <a:pt x="2884" y="1282"/>
                  </a:cubicBezTo>
                  <a:cubicBezTo>
                    <a:pt x="2935" y="1282"/>
                    <a:pt x="2985" y="1279"/>
                    <a:pt x="3035" y="1275"/>
                  </a:cubicBezTo>
                  <a:cubicBezTo>
                    <a:pt x="3503" y="1234"/>
                    <a:pt x="3768" y="704"/>
                    <a:pt x="3422" y="338"/>
                  </a:cubicBezTo>
                  <a:cubicBezTo>
                    <a:pt x="3193" y="109"/>
                    <a:pt x="2899" y="72"/>
                    <a:pt x="2597" y="72"/>
                  </a:cubicBezTo>
                  <a:cubicBezTo>
                    <a:pt x="2456" y="72"/>
                    <a:pt x="2313" y="80"/>
                    <a:pt x="2173" y="80"/>
                  </a:cubicBezTo>
                  <a:cubicBezTo>
                    <a:pt x="2107" y="80"/>
                    <a:pt x="2040" y="78"/>
                    <a:pt x="1976" y="73"/>
                  </a:cubicBezTo>
                  <a:cubicBezTo>
                    <a:pt x="1648" y="60"/>
                    <a:pt x="1258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38"/>
            <p:cNvSpPr/>
            <p:nvPr/>
          </p:nvSpPr>
          <p:spPr>
            <a:xfrm>
              <a:off x="1226789" y="50230"/>
              <a:ext cx="260946" cy="97460"/>
            </a:xfrm>
            <a:custGeom>
              <a:rect b="b" l="l" r="r" t="t"/>
              <a:pathLst>
                <a:path extrusionOk="0" h="1321" w="4308">
                  <a:moveTo>
                    <a:pt x="3520" y="1"/>
                  </a:moveTo>
                  <a:cubicBezTo>
                    <a:pt x="3452" y="1"/>
                    <a:pt x="3379" y="10"/>
                    <a:pt x="3300" y="31"/>
                  </a:cubicBezTo>
                  <a:cubicBezTo>
                    <a:pt x="2322" y="276"/>
                    <a:pt x="1223" y="11"/>
                    <a:pt x="266" y="398"/>
                  </a:cubicBezTo>
                  <a:cubicBezTo>
                    <a:pt x="21" y="500"/>
                    <a:pt x="1" y="805"/>
                    <a:pt x="266" y="927"/>
                  </a:cubicBezTo>
                  <a:cubicBezTo>
                    <a:pt x="1223" y="1314"/>
                    <a:pt x="2322" y="1049"/>
                    <a:pt x="3300" y="1294"/>
                  </a:cubicBezTo>
                  <a:cubicBezTo>
                    <a:pt x="3373" y="1312"/>
                    <a:pt x="3440" y="1320"/>
                    <a:pt x="3503" y="1320"/>
                  </a:cubicBezTo>
                  <a:cubicBezTo>
                    <a:pt x="4289" y="1320"/>
                    <a:pt x="4308" y="1"/>
                    <a:pt x="3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38"/>
            <p:cNvSpPr/>
            <p:nvPr/>
          </p:nvSpPr>
          <p:spPr>
            <a:xfrm>
              <a:off x="232511" y="743643"/>
              <a:ext cx="159245" cy="199937"/>
            </a:xfrm>
            <a:custGeom>
              <a:rect b="b" l="l" r="r" t="t"/>
              <a:pathLst>
                <a:path extrusionOk="0" h="2710" w="2629">
                  <a:moveTo>
                    <a:pt x="2343" y="0"/>
                  </a:moveTo>
                  <a:cubicBezTo>
                    <a:pt x="2140" y="21"/>
                    <a:pt x="2058" y="102"/>
                    <a:pt x="1915" y="224"/>
                  </a:cubicBezTo>
                  <a:cubicBezTo>
                    <a:pt x="1671" y="428"/>
                    <a:pt x="1427" y="611"/>
                    <a:pt x="1203" y="815"/>
                  </a:cubicBezTo>
                  <a:cubicBezTo>
                    <a:pt x="836" y="1161"/>
                    <a:pt x="571" y="1507"/>
                    <a:pt x="286" y="1915"/>
                  </a:cubicBezTo>
                  <a:cubicBezTo>
                    <a:pt x="1" y="2284"/>
                    <a:pt x="381" y="2710"/>
                    <a:pt x="774" y="2710"/>
                  </a:cubicBezTo>
                  <a:cubicBezTo>
                    <a:pt x="857" y="2710"/>
                    <a:pt x="941" y="2691"/>
                    <a:pt x="1019" y="2648"/>
                  </a:cubicBezTo>
                  <a:cubicBezTo>
                    <a:pt x="1223" y="2526"/>
                    <a:pt x="1264" y="2383"/>
                    <a:pt x="1366" y="2179"/>
                  </a:cubicBezTo>
                  <a:cubicBezTo>
                    <a:pt x="1488" y="1935"/>
                    <a:pt x="1651" y="1731"/>
                    <a:pt x="1814" y="1528"/>
                  </a:cubicBezTo>
                  <a:cubicBezTo>
                    <a:pt x="2099" y="1182"/>
                    <a:pt x="2506" y="795"/>
                    <a:pt x="2608" y="347"/>
                  </a:cubicBezTo>
                  <a:cubicBezTo>
                    <a:pt x="2628" y="184"/>
                    <a:pt x="2526" y="0"/>
                    <a:pt x="2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38"/>
            <p:cNvSpPr/>
            <p:nvPr/>
          </p:nvSpPr>
          <p:spPr>
            <a:xfrm>
              <a:off x="30870" y="956190"/>
              <a:ext cx="75292" cy="227013"/>
            </a:xfrm>
            <a:custGeom>
              <a:rect b="b" l="l" r="r" t="t"/>
              <a:pathLst>
                <a:path extrusionOk="0" h="3077" w="1243">
                  <a:moveTo>
                    <a:pt x="850" y="0"/>
                  </a:moveTo>
                  <a:cubicBezTo>
                    <a:pt x="817" y="0"/>
                    <a:pt x="787" y="9"/>
                    <a:pt x="764" y="32"/>
                  </a:cubicBezTo>
                  <a:cubicBezTo>
                    <a:pt x="459" y="256"/>
                    <a:pt x="377" y="602"/>
                    <a:pt x="275" y="928"/>
                  </a:cubicBezTo>
                  <a:cubicBezTo>
                    <a:pt x="92" y="1457"/>
                    <a:pt x="51" y="1966"/>
                    <a:pt x="31" y="2496"/>
                  </a:cubicBezTo>
                  <a:cubicBezTo>
                    <a:pt x="0" y="2883"/>
                    <a:pt x="311" y="3076"/>
                    <a:pt x="621" y="3076"/>
                  </a:cubicBezTo>
                  <a:cubicBezTo>
                    <a:pt x="932" y="3076"/>
                    <a:pt x="1243" y="2883"/>
                    <a:pt x="1212" y="2496"/>
                  </a:cubicBezTo>
                  <a:cubicBezTo>
                    <a:pt x="1171" y="1987"/>
                    <a:pt x="1110" y="1498"/>
                    <a:pt x="1151" y="968"/>
                  </a:cubicBezTo>
                  <a:cubicBezTo>
                    <a:pt x="1192" y="683"/>
                    <a:pt x="1232" y="256"/>
                    <a:pt x="1008" y="52"/>
                  </a:cubicBezTo>
                  <a:cubicBezTo>
                    <a:pt x="970" y="26"/>
                    <a:pt x="907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38"/>
            <p:cNvSpPr/>
            <p:nvPr/>
          </p:nvSpPr>
          <p:spPr>
            <a:xfrm>
              <a:off x="-323775" y="1149334"/>
              <a:ext cx="140044" cy="216168"/>
            </a:xfrm>
            <a:custGeom>
              <a:rect b="b" l="l" r="r" t="t"/>
              <a:pathLst>
                <a:path extrusionOk="0" h="2930" w="2312">
                  <a:moveTo>
                    <a:pt x="473" y="0"/>
                  </a:moveTo>
                  <a:cubicBezTo>
                    <a:pt x="331" y="0"/>
                    <a:pt x="190" y="92"/>
                    <a:pt x="143" y="244"/>
                  </a:cubicBezTo>
                  <a:cubicBezTo>
                    <a:pt x="0" y="611"/>
                    <a:pt x="245" y="1100"/>
                    <a:pt x="346" y="1487"/>
                  </a:cubicBezTo>
                  <a:cubicBezTo>
                    <a:pt x="428" y="1874"/>
                    <a:pt x="509" y="2261"/>
                    <a:pt x="733" y="2607"/>
                  </a:cubicBezTo>
                  <a:cubicBezTo>
                    <a:pt x="873" y="2838"/>
                    <a:pt x="1062" y="2930"/>
                    <a:pt x="1252" y="2930"/>
                  </a:cubicBezTo>
                  <a:cubicBezTo>
                    <a:pt x="1781" y="2930"/>
                    <a:pt x="2312" y="2212"/>
                    <a:pt x="1772" y="1792"/>
                  </a:cubicBezTo>
                  <a:cubicBezTo>
                    <a:pt x="1528" y="1589"/>
                    <a:pt x="1405" y="1365"/>
                    <a:pt x="1283" y="1079"/>
                  </a:cubicBezTo>
                  <a:cubicBezTo>
                    <a:pt x="1202" y="916"/>
                    <a:pt x="1141" y="754"/>
                    <a:pt x="1059" y="591"/>
                  </a:cubicBezTo>
                  <a:cubicBezTo>
                    <a:pt x="978" y="448"/>
                    <a:pt x="835" y="306"/>
                    <a:pt x="754" y="163"/>
                  </a:cubicBezTo>
                  <a:cubicBezTo>
                    <a:pt x="685" y="50"/>
                    <a:pt x="579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38"/>
            <p:cNvSpPr/>
            <p:nvPr/>
          </p:nvSpPr>
          <p:spPr>
            <a:xfrm>
              <a:off x="-704950" y="310583"/>
              <a:ext cx="135501" cy="228932"/>
            </a:xfrm>
            <a:custGeom>
              <a:rect b="b" l="l" r="r" t="t"/>
              <a:pathLst>
                <a:path extrusionOk="0" h="3103" w="2237">
                  <a:moveTo>
                    <a:pt x="1335" y="1"/>
                  </a:moveTo>
                  <a:cubicBezTo>
                    <a:pt x="1053" y="1"/>
                    <a:pt x="775" y="146"/>
                    <a:pt x="672" y="494"/>
                  </a:cubicBezTo>
                  <a:cubicBezTo>
                    <a:pt x="550" y="881"/>
                    <a:pt x="448" y="1288"/>
                    <a:pt x="346" y="1695"/>
                  </a:cubicBezTo>
                  <a:cubicBezTo>
                    <a:pt x="245" y="2042"/>
                    <a:pt x="0" y="2347"/>
                    <a:pt x="122" y="2734"/>
                  </a:cubicBezTo>
                  <a:cubicBezTo>
                    <a:pt x="188" y="2944"/>
                    <a:pt x="414" y="3103"/>
                    <a:pt x="631" y="3103"/>
                  </a:cubicBezTo>
                  <a:cubicBezTo>
                    <a:pt x="752" y="3103"/>
                    <a:pt x="870" y="3054"/>
                    <a:pt x="957" y="2938"/>
                  </a:cubicBezTo>
                  <a:cubicBezTo>
                    <a:pt x="1181" y="2653"/>
                    <a:pt x="1405" y="2388"/>
                    <a:pt x="1548" y="2062"/>
                  </a:cubicBezTo>
                  <a:cubicBezTo>
                    <a:pt x="1731" y="1675"/>
                    <a:pt x="1874" y="1268"/>
                    <a:pt x="2037" y="860"/>
                  </a:cubicBezTo>
                  <a:cubicBezTo>
                    <a:pt x="2236" y="362"/>
                    <a:pt x="1780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38"/>
            <p:cNvSpPr/>
            <p:nvPr/>
          </p:nvSpPr>
          <p:spPr>
            <a:xfrm>
              <a:off x="-540923" y="-122995"/>
              <a:ext cx="159063" cy="203995"/>
            </a:xfrm>
            <a:custGeom>
              <a:rect b="b" l="l" r="r" t="t"/>
              <a:pathLst>
                <a:path extrusionOk="0" h="2765" w="2626">
                  <a:moveTo>
                    <a:pt x="1615" y="0"/>
                  </a:moveTo>
                  <a:cubicBezTo>
                    <a:pt x="1461" y="0"/>
                    <a:pt x="1303" y="59"/>
                    <a:pt x="1162" y="200"/>
                  </a:cubicBezTo>
                  <a:cubicBezTo>
                    <a:pt x="1019" y="343"/>
                    <a:pt x="938" y="506"/>
                    <a:pt x="836" y="689"/>
                  </a:cubicBezTo>
                  <a:cubicBezTo>
                    <a:pt x="714" y="892"/>
                    <a:pt x="551" y="1076"/>
                    <a:pt x="449" y="1279"/>
                  </a:cubicBezTo>
                  <a:cubicBezTo>
                    <a:pt x="225" y="1666"/>
                    <a:pt x="1" y="2013"/>
                    <a:pt x="103" y="2461"/>
                  </a:cubicBezTo>
                  <a:cubicBezTo>
                    <a:pt x="141" y="2653"/>
                    <a:pt x="317" y="2765"/>
                    <a:pt x="493" y="2765"/>
                  </a:cubicBezTo>
                  <a:cubicBezTo>
                    <a:pt x="597" y="2765"/>
                    <a:pt x="700" y="2727"/>
                    <a:pt x="775" y="2644"/>
                  </a:cubicBezTo>
                  <a:cubicBezTo>
                    <a:pt x="999" y="2400"/>
                    <a:pt x="1264" y="2196"/>
                    <a:pt x="1488" y="1951"/>
                  </a:cubicBezTo>
                  <a:cubicBezTo>
                    <a:pt x="1691" y="1687"/>
                    <a:pt x="1875" y="1341"/>
                    <a:pt x="2119" y="1137"/>
                  </a:cubicBezTo>
                  <a:cubicBezTo>
                    <a:pt x="2625" y="710"/>
                    <a:pt x="2149" y="0"/>
                    <a:pt x="1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38"/>
            <p:cNvSpPr/>
            <p:nvPr/>
          </p:nvSpPr>
          <p:spPr>
            <a:xfrm>
              <a:off x="201499" y="64468"/>
              <a:ext cx="206552" cy="180165"/>
            </a:xfrm>
            <a:custGeom>
              <a:rect b="b" l="l" r="r" t="t"/>
              <a:pathLst>
                <a:path extrusionOk="0" h="2442" w="3410">
                  <a:moveTo>
                    <a:pt x="2662" y="1"/>
                  </a:moveTo>
                  <a:cubicBezTo>
                    <a:pt x="2499" y="1"/>
                    <a:pt x="2335" y="72"/>
                    <a:pt x="2224" y="245"/>
                  </a:cubicBezTo>
                  <a:cubicBezTo>
                    <a:pt x="2183" y="307"/>
                    <a:pt x="2000" y="388"/>
                    <a:pt x="1918" y="449"/>
                  </a:cubicBezTo>
                  <a:cubicBezTo>
                    <a:pt x="1674" y="632"/>
                    <a:pt x="1450" y="836"/>
                    <a:pt x="1206" y="1019"/>
                  </a:cubicBezTo>
                  <a:cubicBezTo>
                    <a:pt x="859" y="1304"/>
                    <a:pt x="350" y="1467"/>
                    <a:pt x="126" y="1875"/>
                  </a:cubicBezTo>
                  <a:cubicBezTo>
                    <a:pt x="0" y="2127"/>
                    <a:pt x="176" y="2442"/>
                    <a:pt x="458" y="2442"/>
                  </a:cubicBezTo>
                  <a:cubicBezTo>
                    <a:pt x="495" y="2442"/>
                    <a:pt x="534" y="2436"/>
                    <a:pt x="574" y="2425"/>
                  </a:cubicBezTo>
                  <a:cubicBezTo>
                    <a:pt x="1063" y="2302"/>
                    <a:pt x="1592" y="2017"/>
                    <a:pt x="2000" y="1712"/>
                  </a:cubicBezTo>
                  <a:cubicBezTo>
                    <a:pt x="2366" y="1427"/>
                    <a:pt x="2876" y="1162"/>
                    <a:pt x="3140" y="775"/>
                  </a:cubicBezTo>
                  <a:cubicBezTo>
                    <a:pt x="3410" y="378"/>
                    <a:pt x="3037" y="1"/>
                    <a:pt x="2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38"/>
            <p:cNvSpPr/>
            <p:nvPr/>
          </p:nvSpPr>
          <p:spPr>
            <a:xfrm>
              <a:off x="-197969" y="-26866"/>
              <a:ext cx="159185" cy="199052"/>
            </a:xfrm>
            <a:custGeom>
              <a:rect b="b" l="l" r="r" t="t"/>
              <a:pathLst>
                <a:path extrusionOk="0" h="2698" w="2628">
                  <a:moveTo>
                    <a:pt x="1905" y="1"/>
                  </a:moveTo>
                  <a:cubicBezTo>
                    <a:pt x="1788" y="1"/>
                    <a:pt x="1664" y="42"/>
                    <a:pt x="1548" y="139"/>
                  </a:cubicBezTo>
                  <a:cubicBezTo>
                    <a:pt x="1141" y="486"/>
                    <a:pt x="795" y="974"/>
                    <a:pt x="550" y="1422"/>
                  </a:cubicBezTo>
                  <a:cubicBezTo>
                    <a:pt x="367" y="1769"/>
                    <a:pt x="1" y="2196"/>
                    <a:pt x="184" y="2583"/>
                  </a:cubicBezTo>
                  <a:cubicBezTo>
                    <a:pt x="223" y="2662"/>
                    <a:pt x="305" y="2698"/>
                    <a:pt x="389" y="2698"/>
                  </a:cubicBezTo>
                  <a:cubicBezTo>
                    <a:pt x="478" y="2698"/>
                    <a:pt x="569" y="2657"/>
                    <a:pt x="611" y="2583"/>
                  </a:cubicBezTo>
                  <a:cubicBezTo>
                    <a:pt x="713" y="2441"/>
                    <a:pt x="876" y="2339"/>
                    <a:pt x="998" y="2217"/>
                  </a:cubicBezTo>
                  <a:cubicBezTo>
                    <a:pt x="1141" y="2094"/>
                    <a:pt x="1263" y="1932"/>
                    <a:pt x="1385" y="1769"/>
                  </a:cubicBezTo>
                  <a:cubicBezTo>
                    <a:pt x="1650" y="1443"/>
                    <a:pt x="2017" y="1219"/>
                    <a:pt x="2281" y="893"/>
                  </a:cubicBezTo>
                  <a:cubicBezTo>
                    <a:pt x="2628" y="483"/>
                    <a:pt x="2305" y="1"/>
                    <a:pt x="1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38"/>
            <p:cNvSpPr/>
            <p:nvPr/>
          </p:nvSpPr>
          <p:spPr>
            <a:xfrm>
              <a:off x="886318" y="125702"/>
              <a:ext cx="175660" cy="89861"/>
            </a:xfrm>
            <a:custGeom>
              <a:rect b="b" l="l" r="r" t="t"/>
              <a:pathLst>
                <a:path extrusionOk="0" h="1218" w="2900">
                  <a:moveTo>
                    <a:pt x="2212" y="1"/>
                  </a:moveTo>
                  <a:cubicBezTo>
                    <a:pt x="2164" y="1"/>
                    <a:pt x="2112" y="9"/>
                    <a:pt x="2058" y="26"/>
                  </a:cubicBezTo>
                  <a:cubicBezTo>
                    <a:pt x="1793" y="128"/>
                    <a:pt x="1528" y="169"/>
                    <a:pt x="1264" y="250"/>
                  </a:cubicBezTo>
                  <a:cubicBezTo>
                    <a:pt x="999" y="352"/>
                    <a:pt x="754" y="536"/>
                    <a:pt x="469" y="576"/>
                  </a:cubicBezTo>
                  <a:cubicBezTo>
                    <a:pt x="164" y="617"/>
                    <a:pt x="1" y="1126"/>
                    <a:pt x="388" y="1187"/>
                  </a:cubicBezTo>
                  <a:cubicBezTo>
                    <a:pt x="501" y="1209"/>
                    <a:pt x="613" y="1217"/>
                    <a:pt x="722" y="1217"/>
                  </a:cubicBezTo>
                  <a:cubicBezTo>
                    <a:pt x="927" y="1217"/>
                    <a:pt x="1126" y="1186"/>
                    <a:pt x="1325" y="1147"/>
                  </a:cubicBezTo>
                  <a:cubicBezTo>
                    <a:pt x="1651" y="1065"/>
                    <a:pt x="1997" y="1065"/>
                    <a:pt x="2323" y="1004"/>
                  </a:cubicBezTo>
                  <a:cubicBezTo>
                    <a:pt x="2900" y="911"/>
                    <a:pt x="2728" y="1"/>
                    <a:pt x="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38"/>
            <p:cNvSpPr/>
            <p:nvPr/>
          </p:nvSpPr>
          <p:spPr>
            <a:xfrm>
              <a:off x="1544000" y="-175670"/>
              <a:ext cx="188623" cy="149621"/>
            </a:xfrm>
            <a:custGeom>
              <a:rect b="b" l="l" r="r" t="t"/>
              <a:pathLst>
                <a:path extrusionOk="0" h="2028" w="3114">
                  <a:moveTo>
                    <a:pt x="375" y="1"/>
                  </a:moveTo>
                  <a:cubicBezTo>
                    <a:pt x="192" y="1"/>
                    <a:pt x="1" y="190"/>
                    <a:pt x="18" y="364"/>
                  </a:cubicBezTo>
                  <a:cubicBezTo>
                    <a:pt x="100" y="934"/>
                    <a:pt x="711" y="1158"/>
                    <a:pt x="1179" y="1382"/>
                  </a:cubicBezTo>
                  <a:cubicBezTo>
                    <a:pt x="1342" y="1464"/>
                    <a:pt x="1525" y="1545"/>
                    <a:pt x="1688" y="1647"/>
                  </a:cubicBezTo>
                  <a:cubicBezTo>
                    <a:pt x="1685" y="1646"/>
                    <a:pt x="1683" y="1645"/>
                    <a:pt x="1683" y="1645"/>
                  </a:cubicBezTo>
                  <a:lnTo>
                    <a:pt x="1683" y="1645"/>
                  </a:lnTo>
                  <a:cubicBezTo>
                    <a:pt x="1681" y="1645"/>
                    <a:pt x="1769" y="1692"/>
                    <a:pt x="1812" y="1710"/>
                  </a:cubicBezTo>
                  <a:lnTo>
                    <a:pt x="1812" y="1710"/>
                  </a:lnTo>
                  <a:cubicBezTo>
                    <a:pt x="1856" y="1764"/>
                    <a:pt x="2045" y="1937"/>
                    <a:pt x="2075" y="1953"/>
                  </a:cubicBezTo>
                  <a:cubicBezTo>
                    <a:pt x="2181" y="2003"/>
                    <a:pt x="2293" y="2027"/>
                    <a:pt x="2402" y="2027"/>
                  </a:cubicBezTo>
                  <a:cubicBezTo>
                    <a:pt x="2692" y="2027"/>
                    <a:pt x="2964" y="1856"/>
                    <a:pt x="3053" y="1545"/>
                  </a:cubicBezTo>
                  <a:cubicBezTo>
                    <a:pt x="3053" y="1545"/>
                    <a:pt x="3053" y="1525"/>
                    <a:pt x="3053" y="1505"/>
                  </a:cubicBezTo>
                  <a:cubicBezTo>
                    <a:pt x="3114" y="1281"/>
                    <a:pt x="3073" y="995"/>
                    <a:pt x="2890" y="833"/>
                  </a:cubicBezTo>
                  <a:cubicBezTo>
                    <a:pt x="2564" y="568"/>
                    <a:pt x="2238" y="527"/>
                    <a:pt x="1851" y="446"/>
                  </a:cubicBezTo>
                  <a:cubicBezTo>
                    <a:pt x="1383" y="385"/>
                    <a:pt x="914" y="201"/>
                    <a:pt x="466" y="18"/>
                  </a:cubicBezTo>
                  <a:cubicBezTo>
                    <a:pt x="437" y="6"/>
                    <a:pt x="406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38"/>
            <p:cNvSpPr/>
            <p:nvPr/>
          </p:nvSpPr>
          <p:spPr>
            <a:xfrm>
              <a:off x="-618636" y="943501"/>
              <a:ext cx="111090" cy="196691"/>
            </a:xfrm>
            <a:custGeom>
              <a:rect b="b" l="l" r="r" t="t"/>
              <a:pathLst>
                <a:path extrusionOk="0" h="2666" w="1834">
                  <a:moveTo>
                    <a:pt x="335" y="0"/>
                  </a:moveTo>
                  <a:cubicBezTo>
                    <a:pt x="180" y="0"/>
                    <a:pt x="34" y="108"/>
                    <a:pt x="21" y="305"/>
                  </a:cubicBezTo>
                  <a:cubicBezTo>
                    <a:pt x="1" y="774"/>
                    <a:pt x="204" y="1344"/>
                    <a:pt x="367" y="1792"/>
                  </a:cubicBezTo>
                  <a:cubicBezTo>
                    <a:pt x="514" y="2213"/>
                    <a:pt x="791" y="2666"/>
                    <a:pt x="1274" y="2666"/>
                  </a:cubicBezTo>
                  <a:cubicBezTo>
                    <a:pt x="1329" y="2666"/>
                    <a:pt x="1386" y="2660"/>
                    <a:pt x="1447" y="2647"/>
                  </a:cubicBezTo>
                  <a:cubicBezTo>
                    <a:pt x="1732" y="2607"/>
                    <a:pt x="1834" y="2281"/>
                    <a:pt x="1793" y="2036"/>
                  </a:cubicBezTo>
                  <a:cubicBezTo>
                    <a:pt x="1752" y="1812"/>
                    <a:pt x="1610" y="1731"/>
                    <a:pt x="1488" y="1588"/>
                  </a:cubicBezTo>
                  <a:cubicBezTo>
                    <a:pt x="1386" y="1466"/>
                    <a:pt x="1325" y="1324"/>
                    <a:pt x="1264" y="1181"/>
                  </a:cubicBezTo>
                  <a:cubicBezTo>
                    <a:pt x="1162" y="1018"/>
                    <a:pt x="1080" y="876"/>
                    <a:pt x="999" y="713"/>
                  </a:cubicBezTo>
                  <a:cubicBezTo>
                    <a:pt x="877" y="489"/>
                    <a:pt x="754" y="346"/>
                    <a:pt x="612" y="142"/>
                  </a:cubicBezTo>
                  <a:cubicBezTo>
                    <a:pt x="540" y="46"/>
                    <a:pt x="436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29" name="Google Shape;3929;p38"/>
          <p:cNvSpPr txBox="1"/>
          <p:nvPr>
            <p:ph type="title"/>
          </p:nvPr>
        </p:nvSpPr>
        <p:spPr>
          <a:xfrm>
            <a:off x="720000" y="540000"/>
            <a:ext cx="4794900" cy="7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30" name="Google Shape;3930;p38"/>
          <p:cNvSpPr txBox="1"/>
          <p:nvPr>
            <p:ph idx="1" type="subTitle"/>
          </p:nvPr>
        </p:nvSpPr>
        <p:spPr>
          <a:xfrm>
            <a:off x="726850" y="1968925"/>
            <a:ext cx="4582500" cy="20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/>
        </p:txBody>
      </p:sp>
      <p:grpSp>
        <p:nvGrpSpPr>
          <p:cNvPr id="3931" name="Google Shape;3931;p38"/>
          <p:cNvGrpSpPr/>
          <p:nvPr/>
        </p:nvGrpSpPr>
        <p:grpSpPr>
          <a:xfrm>
            <a:off x="6006460" y="4653954"/>
            <a:ext cx="1321329" cy="1007567"/>
            <a:chOff x="6006460" y="4653954"/>
            <a:chExt cx="1321329" cy="1007567"/>
          </a:xfrm>
        </p:grpSpPr>
        <p:sp>
          <p:nvSpPr>
            <p:cNvPr id="3932" name="Google Shape;3932;p38"/>
            <p:cNvSpPr/>
            <p:nvPr/>
          </p:nvSpPr>
          <p:spPr>
            <a:xfrm rot="-647180">
              <a:off x="6921388" y="4710800"/>
              <a:ext cx="129211" cy="220212"/>
            </a:xfrm>
            <a:custGeom>
              <a:rect b="b" l="l" r="r" t="t"/>
              <a:pathLst>
                <a:path extrusionOk="0" h="1706" w="597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38"/>
            <p:cNvSpPr/>
            <p:nvPr/>
          </p:nvSpPr>
          <p:spPr>
            <a:xfrm rot="-647180">
              <a:off x="6305017" y="5040889"/>
              <a:ext cx="116874" cy="198397"/>
            </a:xfrm>
            <a:custGeom>
              <a:rect b="b" l="l" r="r" t="t"/>
              <a:pathLst>
                <a:path extrusionOk="0" h="1537" w="54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38"/>
            <p:cNvSpPr/>
            <p:nvPr/>
          </p:nvSpPr>
          <p:spPr>
            <a:xfrm rot="-647180">
              <a:off x="6406732" y="4706638"/>
              <a:ext cx="126181" cy="175937"/>
            </a:xfrm>
            <a:custGeom>
              <a:rect b="b" l="l" r="r" t="t"/>
              <a:pathLst>
                <a:path extrusionOk="0" h="1363" w="583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38"/>
            <p:cNvSpPr/>
            <p:nvPr/>
          </p:nvSpPr>
          <p:spPr>
            <a:xfrm rot="-647180">
              <a:off x="6022656" y="4663344"/>
              <a:ext cx="117740" cy="184198"/>
            </a:xfrm>
            <a:custGeom>
              <a:rect b="b" l="l" r="r" t="t"/>
              <a:pathLst>
                <a:path extrusionOk="0" h="1427" w="544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38"/>
            <p:cNvSpPr/>
            <p:nvPr/>
          </p:nvSpPr>
          <p:spPr>
            <a:xfrm rot="-647180">
              <a:off x="7200563" y="5265564"/>
              <a:ext cx="111031" cy="183553"/>
            </a:xfrm>
            <a:custGeom>
              <a:rect b="b" l="l" r="r" t="t"/>
              <a:pathLst>
                <a:path extrusionOk="0" h="1422" w="513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38"/>
            <p:cNvSpPr/>
            <p:nvPr/>
          </p:nvSpPr>
          <p:spPr>
            <a:xfrm rot="-647180">
              <a:off x="6830912" y="5511664"/>
              <a:ext cx="108433" cy="140956"/>
            </a:xfrm>
            <a:custGeom>
              <a:rect b="b" l="l" r="r" t="t"/>
              <a:pathLst>
                <a:path extrusionOk="0" h="1092" w="501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38"/>
            <p:cNvSpPr/>
            <p:nvPr/>
          </p:nvSpPr>
          <p:spPr>
            <a:xfrm rot="-647180">
              <a:off x="6367118" y="5401562"/>
              <a:ext cx="132025" cy="166901"/>
            </a:xfrm>
            <a:custGeom>
              <a:rect b="b" l="l" r="r" t="t"/>
              <a:pathLst>
                <a:path extrusionOk="0" h="1293" w="61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38"/>
            <p:cNvSpPr/>
            <p:nvPr/>
          </p:nvSpPr>
          <p:spPr>
            <a:xfrm rot="-647180">
              <a:off x="6802364" y="5152318"/>
              <a:ext cx="103455" cy="174130"/>
            </a:xfrm>
            <a:custGeom>
              <a:rect b="b" l="l" r="r" t="t"/>
              <a:pathLst>
                <a:path extrusionOk="0" h="1349" w="478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940" name="Shape 3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1" name="Google Shape;3941;p39"/>
          <p:cNvSpPr/>
          <p:nvPr/>
        </p:nvSpPr>
        <p:spPr>
          <a:xfrm rot="-5400000">
            <a:off x="763307" y="-2074445"/>
            <a:ext cx="4609138" cy="6964251"/>
          </a:xfrm>
          <a:custGeom>
            <a:rect b="b" l="l" r="r" t="t"/>
            <a:pathLst>
              <a:path extrusionOk="0" h="29704" w="26746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42" name="Google Shape;3942;p39"/>
          <p:cNvGrpSpPr/>
          <p:nvPr/>
        </p:nvGrpSpPr>
        <p:grpSpPr>
          <a:xfrm>
            <a:off x="-1300416" y="-1204478"/>
            <a:ext cx="4023456" cy="2586722"/>
            <a:chOff x="-1300416" y="-1204478"/>
            <a:chExt cx="4023456" cy="2586722"/>
          </a:xfrm>
        </p:grpSpPr>
        <p:sp>
          <p:nvSpPr>
            <p:cNvPr id="3943" name="Google Shape;3943;p39"/>
            <p:cNvSpPr/>
            <p:nvPr/>
          </p:nvSpPr>
          <p:spPr>
            <a:xfrm rot="-1517980">
              <a:off x="-621318" y="-109120"/>
              <a:ext cx="90342" cy="210710"/>
            </a:xfrm>
            <a:custGeom>
              <a:rect b="b" l="l" r="r" t="t"/>
              <a:pathLst>
                <a:path extrusionOk="0" h="1706" w="597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39"/>
            <p:cNvSpPr/>
            <p:nvPr/>
          </p:nvSpPr>
          <p:spPr>
            <a:xfrm rot="-1517980">
              <a:off x="-960753" y="272349"/>
              <a:ext cx="81717" cy="189837"/>
            </a:xfrm>
            <a:custGeom>
              <a:rect b="b" l="l" r="r" t="t"/>
              <a:pathLst>
                <a:path extrusionOk="0" h="1537" w="54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39"/>
            <p:cNvSpPr/>
            <p:nvPr/>
          </p:nvSpPr>
          <p:spPr>
            <a:xfrm rot="-1517980">
              <a:off x="-987728" y="-43819"/>
              <a:ext cx="88224" cy="168346"/>
            </a:xfrm>
            <a:custGeom>
              <a:rect b="b" l="l" r="r" t="t"/>
              <a:pathLst>
                <a:path extrusionOk="0" h="1363" w="583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39"/>
            <p:cNvSpPr/>
            <p:nvPr/>
          </p:nvSpPr>
          <p:spPr>
            <a:xfrm rot="-1517980">
              <a:off x="-490572" y="-350687"/>
              <a:ext cx="83835" cy="176992"/>
            </a:xfrm>
            <a:custGeom>
              <a:rect b="b" l="l" r="r" t="t"/>
              <a:pathLst>
                <a:path extrusionOk="0" h="1433" w="554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39"/>
            <p:cNvSpPr/>
            <p:nvPr/>
          </p:nvSpPr>
          <p:spPr>
            <a:xfrm rot="-1517980">
              <a:off x="-1266703" y="-32135"/>
              <a:ext cx="82322" cy="176251"/>
            </a:xfrm>
            <a:custGeom>
              <a:rect b="b" l="l" r="r" t="t"/>
              <a:pathLst>
                <a:path extrusionOk="0" h="1427" w="544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39"/>
            <p:cNvSpPr/>
            <p:nvPr/>
          </p:nvSpPr>
          <p:spPr>
            <a:xfrm rot="-1517980">
              <a:off x="-218213" y="-409773"/>
              <a:ext cx="72334" cy="164023"/>
            </a:xfrm>
            <a:custGeom>
              <a:rect b="b" l="l" r="r" t="t"/>
              <a:pathLst>
                <a:path extrusionOk="0" h="1328" w="478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39"/>
            <p:cNvSpPr/>
            <p:nvPr/>
          </p:nvSpPr>
          <p:spPr>
            <a:xfrm rot="-1517980">
              <a:off x="15765" y="-259427"/>
              <a:ext cx="88072" cy="198236"/>
            </a:xfrm>
            <a:custGeom>
              <a:rect b="b" l="l" r="r" t="t"/>
              <a:pathLst>
                <a:path extrusionOk="0" h="1605" w="582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39"/>
            <p:cNvSpPr/>
            <p:nvPr/>
          </p:nvSpPr>
          <p:spPr>
            <a:xfrm rot="-1517980">
              <a:off x="-86734" y="132453"/>
              <a:ext cx="92309" cy="162541"/>
            </a:xfrm>
            <a:custGeom>
              <a:rect b="b" l="l" r="r" t="t"/>
              <a:pathLst>
                <a:path extrusionOk="0" h="1316" w="61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39"/>
            <p:cNvSpPr/>
            <p:nvPr/>
          </p:nvSpPr>
          <p:spPr>
            <a:xfrm rot="-1517980">
              <a:off x="-44727" y="514149"/>
              <a:ext cx="107745" cy="167605"/>
            </a:xfrm>
            <a:custGeom>
              <a:rect b="b" l="l" r="r" t="t"/>
              <a:pathLst>
                <a:path extrusionOk="0" h="1357" w="712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39"/>
            <p:cNvSpPr/>
            <p:nvPr/>
          </p:nvSpPr>
          <p:spPr>
            <a:xfrm rot="-1517980">
              <a:off x="-214245" y="720846"/>
              <a:ext cx="98817" cy="165011"/>
            </a:xfrm>
            <a:custGeom>
              <a:rect b="b" l="l" r="r" t="t"/>
              <a:pathLst>
                <a:path extrusionOk="0" h="1336" w="653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39"/>
            <p:cNvSpPr/>
            <p:nvPr/>
          </p:nvSpPr>
          <p:spPr>
            <a:xfrm rot="-1517980">
              <a:off x="-419678" y="1108283"/>
              <a:ext cx="98817" cy="165382"/>
            </a:xfrm>
            <a:custGeom>
              <a:rect b="b" l="l" r="r" t="t"/>
              <a:pathLst>
                <a:path extrusionOk="0" h="1339" w="653">
                  <a:moveTo>
                    <a:pt x="401" y="1"/>
                  </a:moveTo>
                  <a:cubicBezTo>
                    <a:pt x="368" y="1"/>
                    <a:pt x="334" y="10"/>
                    <a:pt x="301" y="31"/>
                  </a:cubicBezTo>
                  <a:cubicBezTo>
                    <a:pt x="0" y="207"/>
                    <a:pt x="168" y="587"/>
                    <a:pt x="195" y="870"/>
                  </a:cubicBezTo>
                  <a:cubicBezTo>
                    <a:pt x="195" y="931"/>
                    <a:pt x="242" y="1338"/>
                    <a:pt x="378" y="1338"/>
                  </a:cubicBezTo>
                  <a:cubicBezTo>
                    <a:pt x="397" y="1338"/>
                    <a:pt x="419" y="1330"/>
                    <a:pt x="442" y="1311"/>
                  </a:cubicBezTo>
                  <a:cubicBezTo>
                    <a:pt x="557" y="1223"/>
                    <a:pt x="565" y="976"/>
                    <a:pt x="583" y="843"/>
                  </a:cubicBezTo>
                  <a:cubicBezTo>
                    <a:pt x="592" y="737"/>
                    <a:pt x="601" y="622"/>
                    <a:pt x="601" y="516"/>
                  </a:cubicBezTo>
                  <a:cubicBezTo>
                    <a:pt x="601" y="516"/>
                    <a:pt x="604" y="426"/>
                    <a:pt x="602" y="396"/>
                  </a:cubicBezTo>
                  <a:lnTo>
                    <a:pt x="602" y="396"/>
                  </a:lnTo>
                  <a:cubicBezTo>
                    <a:pt x="616" y="361"/>
                    <a:pt x="638" y="325"/>
                    <a:pt x="645" y="278"/>
                  </a:cubicBezTo>
                  <a:cubicBezTo>
                    <a:pt x="652" y="151"/>
                    <a:pt x="534" y="1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39"/>
            <p:cNvSpPr/>
            <p:nvPr/>
          </p:nvSpPr>
          <p:spPr>
            <a:xfrm rot="-1517980">
              <a:off x="-274557" y="358737"/>
              <a:ext cx="77631" cy="175633"/>
            </a:xfrm>
            <a:custGeom>
              <a:rect b="b" l="l" r="r" t="t"/>
              <a:pathLst>
                <a:path extrusionOk="0" h="1422" w="513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39"/>
            <p:cNvSpPr/>
            <p:nvPr/>
          </p:nvSpPr>
          <p:spPr>
            <a:xfrm rot="-1517980">
              <a:off x="-468667" y="631551"/>
              <a:ext cx="75815" cy="134874"/>
            </a:xfrm>
            <a:custGeom>
              <a:rect b="b" l="l" r="r" t="t"/>
              <a:pathLst>
                <a:path extrusionOk="0" h="1092" w="501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39"/>
            <p:cNvSpPr/>
            <p:nvPr/>
          </p:nvSpPr>
          <p:spPr>
            <a:xfrm rot="-1517980">
              <a:off x="510974" y="256837"/>
              <a:ext cx="77631" cy="170569"/>
            </a:xfrm>
            <a:custGeom>
              <a:rect b="b" l="l" r="r" t="t"/>
              <a:pathLst>
                <a:path extrusionOk="0" h="1381" w="513">
                  <a:moveTo>
                    <a:pt x="208" y="0"/>
                  </a:moveTo>
                  <a:cubicBezTo>
                    <a:pt x="181" y="0"/>
                    <a:pt x="154" y="11"/>
                    <a:pt x="133" y="35"/>
                  </a:cubicBezTo>
                  <a:cubicBezTo>
                    <a:pt x="80" y="97"/>
                    <a:pt x="71" y="141"/>
                    <a:pt x="63" y="230"/>
                  </a:cubicBezTo>
                  <a:cubicBezTo>
                    <a:pt x="45" y="353"/>
                    <a:pt x="27" y="477"/>
                    <a:pt x="19" y="609"/>
                  </a:cubicBezTo>
                  <a:cubicBezTo>
                    <a:pt x="1" y="813"/>
                    <a:pt x="27" y="1007"/>
                    <a:pt x="45" y="1210"/>
                  </a:cubicBezTo>
                  <a:cubicBezTo>
                    <a:pt x="58" y="1328"/>
                    <a:pt x="149" y="1381"/>
                    <a:pt x="245" y="1381"/>
                  </a:cubicBezTo>
                  <a:cubicBezTo>
                    <a:pt x="343" y="1381"/>
                    <a:pt x="446" y="1326"/>
                    <a:pt x="478" y="1228"/>
                  </a:cubicBezTo>
                  <a:cubicBezTo>
                    <a:pt x="513" y="1130"/>
                    <a:pt x="486" y="1077"/>
                    <a:pt x="460" y="980"/>
                  </a:cubicBezTo>
                  <a:cubicBezTo>
                    <a:pt x="425" y="874"/>
                    <a:pt x="416" y="760"/>
                    <a:pt x="407" y="654"/>
                  </a:cubicBezTo>
                  <a:cubicBezTo>
                    <a:pt x="398" y="468"/>
                    <a:pt x="407" y="221"/>
                    <a:pt x="310" y="62"/>
                  </a:cubicBezTo>
                  <a:cubicBezTo>
                    <a:pt x="289" y="25"/>
                    <a:pt x="24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39"/>
            <p:cNvSpPr/>
            <p:nvPr/>
          </p:nvSpPr>
          <p:spPr>
            <a:xfrm rot="-1517980">
              <a:off x="569037" y="670513"/>
              <a:ext cx="77631" cy="170322"/>
            </a:xfrm>
            <a:custGeom>
              <a:rect b="b" l="l" r="r" t="t"/>
              <a:pathLst>
                <a:path extrusionOk="0" h="1379" w="513">
                  <a:moveTo>
                    <a:pt x="210" y="0"/>
                  </a:moveTo>
                  <a:cubicBezTo>
                    <a:pt x="186" y="0"/>
                    <a:pt x="162" y="9"/>
                    <a:pt x="142" y="29"/>
                  </a:cubicBezTo>
                  <a:cubicBezTo>
                    <a:pt x="80" y="91"/>
                    <a:pt x="71" y="144"/>
                    <a:pt x="62" y="224"/>
                  </a:cubicBezTo>
                  <a:cubicBezTo>
                    <a:pt x="54" y="347"/>
                    <a:pt x="27" y="480"/>
                    <a:pt x="18" y="603"/>
                  </a:cubicBezTo>
                  <a:cubicBezTo>
                    <a:pt x="1" y="815"/>
                    <a:pt x="27" y="1001"/>
                    <a:pt x="45" y="1204"/>
                  </a:cubicBezTo>
                  <a:cubicBezTo>
                    <a:pt x="58" y="1323"/>
                    <a:pt x="153" y="1378"/>
                    <a:pt x="252" y="1378"/>
                  </a:cubicBezTo>
                  <a:cubicBezTo>
                    <a:pt x="352" y="1378"/>
                    <a:pt x="455" y="1323"/>
                    <a:pt x="486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33" y="868"/>
                    <a:pt x="425" y="753"/>
                    <a:pt x="416" y="647"/>
                  </a:cubicBezTo>
                  <a:cubicBezTo>
                    <a:pt x="398" y="462"/>
                    <a:pt x="416" y="224"/>
                    <a:pt x="310" y="56"/>
                  </a:cubicBezTo>
                  <a:cubicBezTo>
                    <a:pt x="288" y="23"/>
                    <a:pt x="249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39"/>
            <p:cNvSpPr/>
            <p:nvPr/>
          </p:nvSpPr>
          <p:spPr>
            <a:xfrm rot="-1517980">
              <a:off x="789708" y="674789"/>
              <a:ext cx="77631" cy="169828"/>
            </a:xfrm>
            <a:custGeom>
              <a:rect b="b" l="l" r="r" t="t"/>
              <a:pathLst>
                <a:path extrusionOk="0" h="1375" w="513">
                  <a:moveTo>
                    <a:pt x="204" y="0"/>
                  </a:moveTo>
                  <a:cubicBezTo>
                    <a:pt x="179" y="0"/>
                    <a:pt x="153" y="9"/>
                    <a:pt x="133" y="29"/>
                  </a:cubicBezTo>
                  <a:cubicBezTo>
                    <a:pt x="71" y="91"/>
                    <a:pt x="71" y="135"/>
                    <a:pt x="62" y="223"/>
                  </a:cubicBezTo>
                  <a:cubicBezTo>
                    <a:pt x="45" y="347"/>
                    <a:pt x="27" y="471"/>
                    <a:pt x="18" y="603"/>
                  </a:cubicBezTo>
                  <a:cubicBezTo>
                    <a:pt x="0" y="806"/>
                    <a:pt x="18" y="1000"/>
                    <a:pt x="45" y="1203"/>
                  </a:cubicBezTo>
                  <a:cubicBezTo>
                    <a:pt x="53" y="1321"/>
                    <a:pt x="144" y="1374"/>
                    <a:pt x="241" y="1374"/>
                  </a:cubicBezTo>
                  <a:cubicBezTo>
                    <a:pt x="341" y="1374"/>
                    <a:pt x="446" y="1319"/>
                    <a:pt x="477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24" y="868"/>
                    <a:pt x="415" y="753"/>
                    <a:pt x="407" y="647"/>
                  </a:cubicBezTo>
                  <a:cubicBezTo>
                    <a:pt x="398" y="462"/>
                    <a:pt x="407" y="214"/>
                    <a:pt x="310" y="56"/>
                  </a:cubicBezTo>
                  <a:cubicBezTo>
                    <a:pt x="288" y="23"/>
                    <a:pt x="24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39"/>
            <p:cNvSpPr/>
            <p:nvPr/>
          </p:nvSpPr>
          <p:spPr>
            <a:xfrm rot="-1517980">
              <a:off x="313151" y="-43228"/>
              <a:ext cx="77631" cy="170940"/>
            </a:xfrm>
            <a:custGeom>
              <a:rect b="b" l="l" r="r" t="t"/>
              <a:pathLst>
                <a:path extrusionOk="0" h="1384" w="513">
                  <a:moveTo>
                    <a:pt x="202" y="1"/>
                  </a:moveTo>
                  <a:cubicBezTo>
                    <a:pt x="177" y="1"/>
                    <a:pt x="152" y="9"/>
                    <a:pt x="133" y="29"/>
                  </a:cubicBezTo>
                  <a:cubicBezTo>
                    <a:pt x="80" y="91"/>
                    <a:pt x="71" y="144"/>
                    <a:pt x="62" y="223"/>
                  </a:cubicBezTo>
                  <a:cubicBezTo>
                    <a:pt x="44" y="356"/>
                    <a:pt x="27" y="479"/>
                    <a:pt x="18" y="603"/>
                  </a:cubicBezTo>
                  <a:cubicBezTo>
                    <a:pt x="0" y="815"/>
                    <a:pt x="27" y="1000"/>
                    <a:pt x="44" y="1212"/>
                  </a:cubicBezTo>
                  <a:cubicBezTo>
                    <a:pt x="58" y="1330"/>
                    <a:pt x="149" y="1383"/>
                    <a:pt x="245" y="1383"/>
                  </a:cubicBezTo>
                  <a:cubicBezTo>
                    <a:pt x="343" y="1383"/>
                    <a:pt x="446" y="1328"/>
                    <a:pt x="477" y="1230"/>
                  </a:cubicBezTo>
                  <a:cubicBezTo>
                    <a:pt x="512" y="1124"/>
                    <a:pt x="486" y="1071"/>
                    <a:pt x="459" y="983"/>
                  </a:cubicBezTo>
                  <a:cubicBezTo>
                    <a:pt x="424" y="877"/>
                    <a:pt x="415" y="762"/>
                    <a:pt x="406" y="647"/>
                  </a:cubicBezTo>
                  <a:cubicBezTo>
                    <a:pt x="398" y="462"/>
                    <a:pt x="406" y="223"/>
                    <a:pt x="309" y="64"/>
                  </a:cubicBezTo>
                  <a:cubicBezTo>
                    <a:pt x="287" y="26"/>
                    <a:pt x="244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39"/>
            <p:cNvSpPr/>
            <p:nvPr/>
          </p:nvSpPr>
          <p:spPr>
            <a:xfrm rot="-1517980">
              <a:off x="252798" y="357883"/>
              <a:ext cx="79749" cy="160318"/>
            </a:xfrm>
            <a:custGeom>
              <a:rect b="b" l="l" r="r" t="t"/>
              <a:pathLst>
                <a:path extrusionOk="0" h="1298" w="527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39"/>
            <p:cNvSpPr/>
            <p:nvPr/>
          </p:nvSpPr>
          <p:spPr>
            <a:xfrm rot="-1517980">
              <a:off x="235387" y="676399"/>
              <a:ext cx="106080" cy="159700"/>
            </a:xfrm>
            <a:custGeom>
              <a:rect b="b" l="l" r="r" t="t"/>
              <a:pathLst>
                <a:path extrusionOk="0" h="1293" w="701">
                  <a:moveTo>
                    <a:pt x="229" y="1"/>
                  </a:moveTo>
                  <a:cubicBezTo>
                    <a:pt x="183" y="1"/>
                    <a:pt x="137" y="21"/>
                    <a:pt x="106" y="63"/>
                  </a:cubicBezTo>
                  <a:cubicBezTo>
                    <a:pt x="9" y="196"/>
                    <a:pt x="44" y="425"/>
                    <a:pt x="27" y="584"/>
                  </a:cubicBezTo>
                  <a:cubicBezTo>
                    <a:pt x="9" y="752"/>
                    <a:pt x="0" y="920"/>
                    <a:pt x="36" y="1079"/>
                  </a:cubicBezTo>
                  <a:cubicBezTo>
                    <a:pt x="74" y="1232"/>
                    <a:pt x="181" y="1293"/>
                    <a:pt x="293" y="1293"/>
                  </a:cubicBezTo>
                  <a:cubicBezTo>
                    <a:pt x="490" y="1293"/>
                    <a:pt x="701" y="1102"/>
                    <a:pt x="565" y="893"/>
                  </a:cubicBezTo>
                  <a:cubicBezTo>
                    <a:pt x="495" y="787"/>
                    <a:pt x="468" y="672"/>
                    <a:pt x="459" y="549"/>
                  </a:cubicBezTo>
                  <a:cubicBezTo>
                    <a:pt x="442" y="478"/>
                    <a:pt x="442" y="399"/>
                    <a:pt x="424" y="328"/>
                  </a:cubicBezTo>
                  <a:cubicBezTo>
                    <a:pt x="415" y="249"/>
                    <a:pt x="371" y="178"/>
                    <a:pt x="362" y="107"/>
                  </a:cubicBezTo>
                  <a:cubicBezTo>
                    <a:pt x="347" y="37"/>
                    <a:pt x="289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39"/>
            <p:cNvSpPr/>
            <p:nvPr/>
          </p:nvSpPr>
          <p:spPr>
            <a:xfrm rot="-1517980">
              <a:off x="-559005" y="825196"/>
              <a:ext cx="94277" cy="167852"/>
            </a:xfrm>
            <a:custGeom>
              <a:rect b="b" l="l" r="r" t="t"/>
              <a:pathLst>
                <a:path extrusionOk="0" h="1359" w="623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39"/>
            <p:cNvSpPr/>
            <p:nvPr/>
          </p:nvSpPr>
          <p:spPr>
            <a:xfrm rot="-1517980">
              <a:off x="-819698" y="590657"/>
              <a:ext cx="92309" cy="159700"/>
            </a:xfrm>
            <a:custGeom>
              <a:rect b="b" l="l" r="r" t="t"/>
              <a:pathLst>
                <a:path extrusionOk="0" h="1293" w="61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39"/>
            <p:cNvSpPr/>
            <p:nvPr/>
          </p:nvSpPr>
          <p:spPr>
            <a:xfrm rot="-1517980">
              <a:off x="-335221" y="-49793"/>
              <a:ext cx="82322" cy="188231"/>
            </a:xfrm>
            <a:custGeom>
              <a:rect b="b" l="l" r="r" t="t"/>
              <a:pathLst>
                <a:path extrusionOk="0" h="1524" w="544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39"/>
            <p:cNvSpPr/>
            <p:nvPr/>
          </p:nvSpPr>
          <p:spPr>
            <a:xfrm rot="-1517980">
              <a:off x="-585714" y="309316"/>
              <a:ext cx="72334" cy="166617"/>
            </a:xfrm>
            <a:custGeom>
              <a:rect b="b" l="l" r="r" t="t"/>
              <a:pathLst>
                <a:path extrusionOk="0" h="1349" w="478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39"/>
            <p:cNvSpPr/>
            <p:nvPr/>
          </p:nvSpPr>
          <p:spPr>
            <a:xfrm rot="-1517980">
              <a:off x="-60737" y="900788"/>
              <a:ext cx="82927" cy="151548"/>
            </a:xfrm>
            <a:custGeom>
              <a:rect b="b" l="l" r="r" t="t"/>
              <a:pathLst>
                <a:path extrusionOk="0" h="1227" w="548">
                  <a:moveTo>
                    <a:pt x="297" y="0"/>
                  </a:moveTo>
                  <a:cubicBezTo>
                    <a:pt x="252" y="0"/>
                    <a:pt x="206" y="23"/>
                    <a:pt x="177" y="74"/>
                  </a:cubicBezTo>
                  <a:cubicBezTo>
                    <a:pt x="80" y="241"/>
                    <a:pt x="53" y="489"/>
                    <a:pt x="27" y="683"/>
                  </a:cubicBezTo>
                  <a:cubicBezTo>
                    <a:pt x="0" y="904"/>
                    <a:pt x="27" y="1151"/>
                    <a:pt x="274" y="1222"/>
                  </a:cubicBezTo>
                  <a:cubicBezTo>
                    <a:pt x="288" y="1225"/>
                    <a:pt x="302" y="1226"/>
                    <a:pt x="315" y="1226"/>
                  </a:cubicBezTo>
                  <a:cubicBezTo>
                    <a:pt x="412" y="1226"/>
                    <a:pt x="490" y="1147"/>
                    <a:pt x="521" y="1054"/>
                  </a:cubicBezTo>
                  <a:cubicBezTo>
                    <a:pt x="548" y="966"/>
                    <a:pt x="512" y="904"/>
                    <a:pt x="495" y="824"/>
                  </a:cubicBezTo>
                  <a:cubicBezTo>
                    <a:pt x="477" y="762"/>
                    <a:pt x="477" y="692"/>
                    <a:pt x="477" y="630"/>
                  </a:cubicBezTo>
                  <a:cubicBezTo>
                    <a:pt x="477" y="559"/>
                    <a:pt x="477" y="480"/>
                    <a:pt x="468" y="400"/>
                  </a:cubicBezTo>
                  <a:cubicBezTo>
                    <a:pt x="468" y="303"/>
                    <a:pt x="451" y="215"/>
                    <a:pt x="433" y="118"/>
                  </a:cubicBezTo>
                  <a:cubicBezTo>
                    <a:pt x="423" y="45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39"/>
            <p:cNvSpPr/>
            <p:nvPr/>
          </p:nvSpPr>
          <p:spPr>
            <a:xfrm rot="-1517980">
              <a:off x="-60656" y="1219741"/>
              <a:ext cx="83079" cy="152043"/>
            </a:xfrm>
            <a:custGeom>
              <a:rect b="b" l="l" r="r" t="t"/>
              <a:pathLst>
                <a:path extrusionOk="0" h="1231" w="549">
                  <a:moveTo>
                    <a:pt x="297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4" y="494"/>
                    <a:pt x="27" y="688"/>
                  </a:cubicBezTo>
                  <a:cubicBezTo>
                    <a:pt x="1" y="909"/>
                    <a:pt x="36" y="1156"/>
                    <a:pt x="274" y="1226"/>
                  </a:cubicBezTo>
                  <a:cubicBezTo>
                    <a:pt x="287" y="1229"/>
                    <a:pt x="300" y="1231"/>
                    <a:pt x="313" y="1231"/>
                  </a:cubicBezTo>
                  <a:cubicBezTo>
                    <a:pt x="412" y="1231"/>
                    <a:pt x="498" y="1145"/>
                    <a:pt x="522" y="1059"/>
                  </a:cubicBezTo>
                  <a:cubicBezTo>
                    <a:pt x="548" y="962"/>
                    <a:pt x="513" y="909"/>
                    <a:pt x="495" y="829"/>
                  </a:cubicBezTo>
                  <a:cubicBezTo>
                    <a:pt x="477" y="767"/>
                    <a:pt x="486" y="697"/>
                    <a:pt x="477" y="635"/>
                  </a:cubicBezTo>
                  <a:cubicBezTo>
                    <a:pt x="477" y="555"/>
                    <a:pt x="477" y="485"/>
                    <a:pt x="477" y="405"/>
                  </a:cubicBezTo>
                  <a:cubicBezTo>
                    <a:pt x="469" y="299"/>
                    <a:pt x="451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39"/>
            <p:cNvSpPr/>
            <p:nvPr/>
          </p:nvSpPr>
          <p:spPr>
            <a:xfrm rot="-1517980">
              <a:off x="778905" y="-695297"/>
              <a:ext cx="89586" cy="210093"/>
            </a:xfrm>
            <a:custGeom>
              <a:rect b="b" l="l" r="r" t="t"/>
              <a:pathLst>
                <a:path extrusionOk="0" h="1701" w="592">
                  <a:moveTo>
                    <a:pt x="274" y="1"/>
                  </a:moveTo>
                  <a:cubicBezTo>
                    <a:pt x="169" y="1"/>
                    <a:pt x="65" y="63"/>
                    <a:pt x="27" y="210"/>
                  </a:cubicBezTo>
                  <a:cubicBezTo>
                    <a:pt x="0" y="307"/>
                    <a:pt x="27" y="386"/>
                    <a:pt x="44" y="483"/>
                  </a:cubicBezTo>
                  <a:cubicBezTo>
                    <a:pt x="62" y="616"/>
                    <a:pt x="71" y="748"/>
                    <a:pt x="80" y="881"/>
                  </a:cubicBezTo>
                  <a:cubicBezTo>
                    <a:pt x="80" y="1004"/>
                    <a:pt x="71" y="1137"/>
                    <a:pt x="89" y="1260"/>
                  </a:cubicBezTo>
                  <a:cubicBezTo>
                    <a:pt x="97" y="1349"/>
                    <a:pt x="142" y="1437"/>
                    <a:pt x="142" y="1534"/>
                  </a:cubicBezTo>
                  <a:cubicBezTo>
                    <a:pt x="142" y="1640"/>
                    <a:pt x="235" y="1700"/>
                    <a:pt x="329" y="1700"/>
                  </a:cubicBezTo>
                  <a:cubicBezTo>
                    <a:pt x="399" y="1700"/>
                    <a:pt x="470" y="1667"/>
                    <a:pt x="504" y="1596"/>
                  </a:cubicBezTo>
                  <a:cubicBezTo>
                    <a:pt x="583" y="1410"/>
                    <a:pt x="530" y="1181"/>
                    <a:pt x="539" y="987"/>
                  </a:cubicBezTo>
                  <a:cubicBezTo>
                    <a:pt x="548" y="872"/>
                    <a:pt x="557" y="748"/>
                    <a:pt x="557" y="633"/>
                  </a:cubicBezTo>
                  <a:cubicBezTo>
                    <a:pt x="557" y="580"/>
                    <a:pt x="557" y="527"/>
                    <a:pt x="548" y="474"/>
                  </a:cubicBezTo>
                  <a:cubicBezTo>
                    <a:pt x="548" y="475"/>
                    <a:pt x="548" y="475"/>
                    <a:pt x="548" y="475"/>
                  </a:cubicBezTo>
                  <a:cubicBezTo>
                    <a:pt x="548" y="475"/>
                    <a:pt x="547" y="346"/>
                    <a:pt x="533" y="346"/>
                  </a:cubicBezTo>
                  <a:cubicBezTo>
                    <a:pt x="531" y="346"/>
                    <a:pt x="528" y="350"/>
                    <a:pt x="524" y="360"/>
                  </a:cubicBezTo>
                  <a:lnTo>
                    <a:pt x="524" y="360"/>
                  </a:lnTo>
                  <a:cubicBezTo>
                    <a:pt x="592" y="145"/>
                    <a:pt x="432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39"/>
            <p:cNvSpPr/>
            <p:nvPr/>
          </p:nvSpPr>
          <p:spPr>
            <a:xfrm rot="-1517980">
              <a:off x="438281" y="-313425"/>
              <a:ext cx="81717" cy="189590"/>
            </a:xfrm>
            <a:custGeom>
              <a:rect b="b" l="l" r="r" t="t"/>
              <a:pathLst>
                <a:path extrusionOk="0" h="1535" w="54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9"/>
                    <a:pt x="27" y="320"/>
                    <a:pt x="63" y="444"/>
                  </a:cubicBezTo>
                  <a:cubicBezTo>
                    <a:pt x="89" y="541"/>
                    <a:pt x="89" y="665"/>
                    <a:pt x="98" y="762"/>
                  </a:cubicBezTo>
                  <a:cubicBezTo>
                    <a:pt x="124" y="983"/>
                    <a:pt x="186" y="1203"/>
                    <a:pt x="195" y="1424"/>
                  </a:cubicBezTo>
                  <a:cubicBezTo>
                    <a:pt x="201" y="1486"/>
                    <a:pt x="263" y="1534"/>
                    <a:pt x="324" y="1534"/>
                  </a:cubicBezTo>
                  <a:cubicBezTo>
                    <a:pt x="350" y="1534"/>
                    <a:pt x="377" y="1525"/>
                    <a:pt x="398" y="1504"/>
                  </a:cubicBezTo>
                  <a:cubicBezTo>
                    <a:pt x="522" y="1353"/>
                    <a:pt x="513" y="1097"/>
                    <a:pt x="522" y="912"/>
                  </a:cubicBezTo>
                  <a:cubicBezTo>
                    <a:pt x="539" y="788"/>
                    <a:pt x="531" y="656"/>
                    <a:pt x="539" y="523"/>
                  </a:cubicBezTo>
                  <a:cubicBezTo>
                    <a:pt x="539" y="435"/>
                    <a:pt x="522" y="312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39"/>
            <p:cNvSpPr/>
            <p:nvPr/>
          </p:nvSpPr>
          <p:spPr>
            <a:xfrm rot="-1517980">
              <a:off x="411268" y="-629520"/>
              <a:ext cx="89586" cy="167481"/>
            </a:xfrm>
            <a:custGeom>
              <a:rect b="b" l="l" r="r" t="t"/>
              <a:pathLst>
                <a:path extrusionOk="0" h="1356" w="592">
                  <a:moveTo>
                    <a:pt x="307" y="1"/>
                  </a:moveTo>
                  <a:cubicBezTo>
                    <a:pt x="208" y="1"/>
                    <a:pt x="111" y="58"/>
                    <a:pt x="71" y="189"/>
                  </a:cubicBezTo>
                  <a:cubicBezTo>
                    <a:pt x="0" y="392"/>
                    <a:pt x="62" y="657"/>
                    <a:pt x="62" y="869"/>
                  </a:cubicBezTo>
                  <a:cubicBezTo>
                    <a:pt x="62" y="1037"/>
                    <a:pt x="53" y="1337"/>
                    <a:pt x="274" y="1354"/>
                  </a:cubicBezTo>
                  <a:lnTo>
                    <a:pt x="291" y="1354"/>
                  </a:lnTo>
                  <a:cubicBezTo>
                    <a:pt x="297" y="1355"/>
                    <a:pt x="302" y="1356"/>
                    <a:pt x="308" y="1356"/>
                  </a:cubicBezTo>
                  <a:cubicBezTo>
                    <a:pt x="367" y="1356"/>
                    <a:pt x="435" y="1314"/>
                    <a:pt x="459" y="1257"/>
                  </a:cubicBezTo>
                  <a:cubicBezTo>
                    <a:pt x="530" y="1107"/>
                    <a:pt x="521" y="931"/>
                    <a:pt x="530" y="772"/>
                  </a:cubicBezTo>
                  <a:cubicBezTo>
                    <a:pt x="548" y="622"/>
                    <a:pt x="539" y="463"/>
                    <a:pt x="565" y="312"/>
                  </a:cubicBezTo>
                  <a:cubicBezTo>
                    <a:pt x="591" y="120"/>
                    <a:pt x="44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39"/>
            <p:cNvSpPr/>
            <p:nvPr/>
          </p:nvSpPr>
          <p:spPr>
            <a:xfrm rot="-1517980">
              <a:off x="909812" y="-936394"/>
              <a:ext cx="82473" cy="176251"/>
            </a:xfrm>
            <a:custGeom>
              <a:rect b="b" l="l" r="r" t="t"/>
              <a:pathLst>
                <a:path extrusionOk="0" h="1427" w="545">
                  <a:moveTo>
                    <a:pt x="294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34"/>
                    <a:pt x="94" y="602"/>
                    <a:pt x="103" y="752"/>
                  </a:cubicBezTo>
                  <a:cubicBezTo>
                    <a:pt x="103" y="938"/>
                    <a:pt x="112" y="1132"/>
                    <a:pt x="139" y="1309"/>
                  </a:cubicBezTo>
                  <a:cubicBezTo>
                    <a:pt x="144" y="1387"/>
                    <a:pt x="203" y="1427"/>
                    <a:pt x="266" y="1427"/>
                  </a:cubicBezTo>
                  <a:cubicBezTo>
                    <a:pt x="302" y="1427"/>
                    <a:pt x="339" y="1414"/>
                    <a:pt x="368" y="1388"/>
                  </a:cubicBezTo>
                  <a:cubicBezTo>
                    <a:pt x="527" y="1247"/>
                    <a:pt x="492" y="947"/>
                    <a:pt x="501" y="752"/>
                  </a:cubicBezTo>
                  <a:cubicBezTo>
                    <a:pt x="509" y="540"/>
                    <a:pt x="545" y="346"/>
                    <a:pt x="483" y="143"/>
                  </a:cubicBezTo>
                  <a:cubicBezTo>
                    <a:pt x="454" y="43"/>
                    <a:pt x="37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39"/>
            <p:cNvSpPr/>
            <p:nvPr/>
          </p:nvSpPr>
          <p:spPr>
            <a:xfrm rot="-1517980">
              <a:off x="132016" y="-618515"/>
              <a:ext cx="83835" cy="176251"/>
            </a:xfrm>
            <a:custGeom>
              <a:rect b="b" l="l" r="r" t="t"/>
              <a:pathLst>
                <a:path extrusionOk="0" h="1427" w="554">
                  <a:moveTo>
                    <a:pt x="296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43"/>
                    <a:pt x="94" y="602"/>
                    <a:pt x="103" y="761"/>
                  </a:cubicBezTo>
                  <a:cubicBezTo>
                    <a:pt x="112" y="938"/>
                    <a:pt x="121" y="1132"/>
                    <a:pt x="138" y="1309"/>
                  </a:cubicBezTo>
                  <a:cubicBezTo>
                    <a:pt x="150" y="1387"/>
                    <a:pt x="207" y="1427"/>
                    <a:pt x="271" y="1427"/>
                  </a:cubicBezTo>
                  <a:cubicBezTo>
                    <a:pt x="307" y="1427"/>
                    <a:pt x="345" y="1414"/>
                    <a:pt x="377" y="1388"/>
                  </a:cubicBezTo>
                  <a:cubicBezTo>
                    <a:pt x="536" y="1247"/>
                    <a:pt x="492" y="947"/>
                    <a:pt x="500" y="752"/>
                  </a:cubicBezTo>
                  <a:cubicBezTo>
                    <a:pt x="509" y="540"/>
                    <a:pt x="553" y="346"/>
                    <a:pt x="492" y="143"/>
                  </a:cubicBezTo>
                  <a:cubicBezTo>
                    <a:pt x="459" y="43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39"/>
            <p:cNvSpPr/>
            <p:nvPr/>
          </p:nvSpPr>
          <p:spPr>
            <a:xfrm rot="-1517980">
              <a:off x="1182007" y="-996703"/>
              <a:ext cx="72183" cy="164764"/>
            </a:xfrm>
            <a:custGeom>
              <a:rect b="b" l="l" r="r" t="t"/>
              <a:pathLst>
                <a:path extrusionOk="0" h="1334" w="477">
                  <a:moveTo>
                    <a:pt x="239" y="0"/>
                  </a:moveTo>
                  <a:cubicBezTo>
                    <a:pt x="106" y="0"/>
                    <a:pt x="27" y="106"/>
                    <a:pt x="18" y="221"/>
                  </a:cubicBezTo>
                  <a:cubicBezTo>
                    <a:pt x="0" y="380"/>
                    <a:pt x="27" y="548"/>
                    <a:pt x="35" y="707"/>
                  </a:cubicBezTo>
                  <a:cubicBezTo>
                    <a:pt x="44" y="866"/>
                    <a:pt x="9" y="1051"/>
                    <a:pt x="62" y="1201"/>
                  </a:cubicBezTo>
                  <a:cubicBezTo>
                    <a:pt x="85" y="1287"/>
                    <a:pt x="161" y="1334"/>
                    <a:pt x="235" y="1334"/>
                  </a:cubicBezTo>
                  <a:cubicBezTo>
                    <a:pt x="306" y="1334"/>
                    <a:pt x="376" y="1292"/>
                    <a:pt x="398" y="1201"/>
                  </a:cubicBezTo>
                  <a:cubicBezTo>
                    <a:pt x="477" y="883"/>
                    <a:pt x="424" y="548"/>
                    <a:pt x="459" y="221"/>
                  </a:cubicBezTo>
                  <a:cubicBezTo>
                    <a:pt x="468" y="106"/>
                    <a:pt x="345" y="9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39"/>
            <p:cNvSpPr/>
            <p:nvPr/>
          </p:nvSpPr>
          <p:spPr>
            <a:xfrm rot="-1517980">
              <a:off x="1415546" y="-844998"/>
              <a:ext cx="87316" cy="197371"/>
            </a:xfrm>
            <a:custGeom>
              <a:rect b="b" l="l" r="r" t="t"/>
              <a:pathLst>
                <a:path extrusionOk="0" h="1598" w="577">
                  <a:moveTo>
                    <a:pt x="306" y="1"/>
                  </a:moveTo>
                  <a:cubicBezTo>
                    <a:pt x="154" y="1"/>
                    <a:pt x="0" y="113"/>
                    <a:pt x="38" y="320"/>
                  </a:cubicBezTo>
                  <a:cubicBezTo>
                    <a:pt x="64" y="426"/>
                    <a:pt x="64" y="523"/>
                    <a:pt x="91" y="629"/>
                  </a:cubicBezTo>
                  <a:cubicBezTo>
                    <a:pt x="126" y="753"/>
                    <a:pt x="144" y="876"/>
                    <a:pt x="161" y="1009"/>
                  </a:cubicBezTo>
                  <a:cubicBezTo>
                    <a:pt x="188" y="1203"/>
                    <a:pt x="188" y="1450"/>
                    <a:pt x="356" y="1574"/>
                  </a:cubicBezTo>
                  <a:cubicBezTo>
                    <a:pt x="376" y="1590"/>
                    <a:pt x="401" y="1597"/>
                    <a:pt x="425" y="1597"/>
                  </a:cubicBezTo>
                  <a:cubicBezTo>
                    <a:pt x="495" y="1597"/>
                    <a:pt x="565" y="1540"/>
                    <a:pt x="559" y="1468"/>
                  </a:cubicBezTo>
                  <a:cubicBezTo>
                    <a:pt x="559" y="1062"/>
                    <a:pt x="576" y="664"/>
                    <a:pt x="576" y="267"/>
                  </a:cubicBezTo>
                  <a:cubicBezTo>
                    <a:pt x="572" y="86"/>
                    <a:pt x="440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39"/>
            <p:cNvSpPr/>
            <p:nvPr/>
          </p:nvSpPr>
          <p:spPr>
            <a:xfrm rot="-1517980">
              <a:off x="1313729" y="-453148"/>
              <a:ext cx="90948" cy="161923"/>
            </a:xfrm>
            <a:custGeom>
              <a:rect b="b" l="l" r="r" t="t"/>
              <a:pathLst>
                <a:path extrusionOk="0" h="1311" w="601">
                  <a:moveTo>
                    <a:pt x="333" y="0"/>
                  </a:moveTo>
                  <a:cubicBezTo>
                    <a:pt x="172" y="0"/>
                    <a:pt x="0" y="145"/>
                    <a:pt x="79" y="336"/>
                  </a:cubicBezTo>
                  <a:cubicBezTo>
                    <a:pt x="194" y="618"/>
                    <a:pt x="26" y="1033"/>
                    <a:pt x="273" y="1272"/>
                  </a:cubicBezTo>
                  <a:cubicBezTo>
                    <a:pt x="296" y="1298"/>
                    <a:pt x="330" y="1310"/>
                    <a:pt x="365" y="1310"/>
                  </a:cubicBezTo>
                  <a:cubicBezTo>
                    <a:pt x="412" y="1310"/>
                    <a:pt x="460" y="1289"/>
                    <a:pt x="485" y="1254"/>
                  </a:cubicBezTo>
                  <a:cubicBezTo>
                    <a:pt x="582" y="1113"/>
                    <a:pt x="600" y="883"/>
                    <a:pt x="582" y="707"/>
                  </a:cubicBezTo>
                  <a:cubicBezTo>
                    <a:pt x="574" y="521"/>
                    <a:pt x="600" y="336"/>
                    <a:pt x="547" y="159"/>
                  </a:cubicBezTo>
                  <a:cubicBezTo>
                    <a:pt x="512" y="47"/>
                    <a:pt x="424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39"/>
            <p:cNvSpPr/>
            <p:nvPr/>
          </p:nvSpPr>
          <p:spPr>
            <a:xfrm rot="-1517980">
              <a:off x="1355539" y="-71713"/>
              <a:ext cx="107745" cy="166370"/>
            </a:xfrm>
            <a:custGeom>
              <a:rect b="b" l="l" r="r" t="t"/>
              <a:pathLst>
                <a:path extrusionOk="0" h="1347" w="712">
                  <a:moveTo>
                    <a:pt x="280" y="0"/>
                  </a:moveTo>
                  <a:cubicBezTo>
                    <a:pt x="142" y="0"/>
                    <a:pt x="1" y="106"/>
                    <a:pt x="53" y="268"/>
                  </a:cubicBezTo>
                  <a:cubicBezTo>
                    <a:pt x="132" y="515"/>
                    <a:pt x="212" y="754"/>
                    <a:pt x="309" y="1001"/>
                  </a:cubicBezTo>
                  <a:cubicBezTo>
                    <a:pt x="371" y="1142"/>
                    <a:pt x="388" y="1319"/>
                    <a:pt x="574" y="1345"/>
                  </a:cubicBezTo>
                  <a:cubicBezTo>
                    <a:pt x="580" y="1346"/>
                    <a:pt x="587" y="1347"/>
                    <a:pt x="592" y="1347"/>
                  </a:cubicBezTo>
                  <a:cubicBezTo>
                    <a:pt x="683" y="1347"/>
                    <a:pt x="711" y="1228"/>
                    <a:pt x="663" y="1161"/>
                  </a:cubicBezTo>
                  <a:lnTo>
                    <a:pt x="663" y="1161"/>
                  </a:lnTo>
                  <a:cubicBezTo>
                    <a:pt x="664" y="1163"/>
                    <a:pt x="665" y="1164"/>
                    <a:pt x="666" y="1164"/>
                  </a:cubicBezTo>
                  <a:cubicBezTo>
                    <a:pt x="676" y="1164"/>
                    <a:pt x="661" y="1060"/>
                    <a:pt x="653" y="1036"/>
                  </a:cubicBezTo>
                  <a:cubicBezTo>
                    <a:pt x="636" y="939"/>
                    <a:pt x="618" y="851"/>
                    <a:pt x="591" y="754"/>
                  </a:cubicBezTo>
                  <a:cubicBezTo>
                    <a:pt x="547" y="559"/>
                    <a:pt x="530" y="365"/>
                    <a:pt x="494" y="171"/>
                  </a:cubicBezTo>
                  <a:cubicBezTo>
                    <a:pt x="469" y="51"/>
                    <a:pt x="375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39"/>
            <p:cNvSpPr/>
            <p:nvPr/>
          </p:nvSpPr>
          <p:spPr>
            <a:xfrm rot="-1517980">
              <a:off x="1184870" y="134816"/>
              <a:ext cx="99876" cy="165382"/>
            </a:xfrm>
            <a:custGeom>
              <a:rect b="b" l="l" r="r" t="t"/>
              <a:pathLst>
                <a:path extrusionOk="0" h="1339" w="660">
                  <a:moveTo>
                    <a:pt x="604" y="407"/>
                  </a:moveTo>
                  <a:cubicBezTo>
                    <a:pt x="603" y="412"/>
                    <a:pt x="602" y="420"/>
                    <a:pt x="601" y="428"/>
                  </a:cubicBezTo>
                  <a:cubicBezTo>
                    <a:pt x="601" y="421"/>
                    <a:pt x="602" y="414"/>
                    <a:pt x="604" y="407"/>
                  </a:cubicBezTo>
                  <a:close/>
                  <a:moveTo>
                    <a:pt x="410" y="1"/>
                  </a:moveTo>
                  <a:cubicBezTo>
                    <a:pt x="377" y="1"/>
                    <a:pt x="343" y="10"/>
                    <a:pt x="310" y="31"/>
                  </a:cubicBezTo>
                  <a:cubicBezTo>
                    <a:pt x="1" y="208"/>
                    <a:pt x="177" y="579"/>
                    <a:pt x="195" y="870"/>
                  </a:cubicBezTo>
                  <a:cubicBezTo>
                    <a:pt x="203" y="932"/>
                    <a:pt x="244" y="1338"/>
                    <a:pt x="385" y="1338"/>
                  </a:cubicBezTo>
                  <a:cubicBezTo>
                    <a:pt x="405" y="1338"/>
                    <a:pt x="427" y="1330"/>
                    <a:pt x="451" y="1311"/>
                  </a:cubicBezTo>
                  <a:cubicBezTo>
                    <a:pt x="566" y="1223"/>
                    <a:pt x="575" y="976"/>
                    <a:pt x="583" y="843"/>
                  </a:cubicBezTo>
                  <a:cubicBezTo>
                    <a:pt x="601" y="737"/>
                    <a:pt x="601" y="623"/>
                    <a:pt x="610" y="517"/>
                  </a:cubicBezTo>
                  <a:cubicBezTo>
                    <a:pt x="610" y="517"/>
                    <a:pt x="614" y="405"/>
                    <a:pt x="611" y="388"/>
                  </a:cubicBezTo>
                  <a:lnTo>
                    <a:pt x="611" y="388"/>
                  </a:lnTo>
                  <a:cubicBezTo>
                    <a:pt x="624" y="356"/>
                    <a:pt x="645" y="322"/>
                    <a:pt x="645" y="278"/>
                  </a:cubicBezTo>
                  <a:cubicBezTo>
                    <a:pt x="659" y="151"/>
                    <a:pt x="543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39"/>
            <p:cNvSpPr/>
            <p:nvPr/>
          </p:nvSpPr>
          <p:spPr>
            <a:xfrm rot="-1517980">
              <a:off x="979385" y="522017"/>
              <a:ext cx="99876" cy="165999"/>
            </a:xfrm>
            <a:custGeom>
              <a:rect b="b" l="l" r="r" t="t"/>
              <a:pathLst>
                <a:path extrusionOk="0" h="1344" w="660">
                  <a:moveTo>
                    <a:pt x="605" y="405"/>
                  </a:moveTo>
                  <a:cubicBezTo>
                    <a:pt x="604" y="412"/>
                    <a:pt x="602" y="421"/>
                    <a:pt x="601" y="433"/>
                  </a:cubicBezTo>
                  <a:cubicBezTo>
                    <a:pt x="601" y="424"/>
                    <a:pt x="602" y="414"/>
                    <a:pt x="605" y="405"/>
                  </a:cubicBezTo>
                  <a:close/>
                  <a:moveTo>
                    <a:pt x="406" y="0"/>
                  </a:moveTo>
                  <a:cubicBezTo>
                    <a:pt x="374" y="0"/>
                    <a:pt x="342" y="9"/>
                    <a:pt x="309" y="27"/>
                  </a:cubicBezTo>
                  <a:cubicBezTo>
                    <a:pt x="0" y="213"/>
                    <a:pt x="177" y="583"/>
                    <a:pt x="195" y="875"/>
                  </a:cubicBezTo>
                  <a:cubicBezTo>
                    <a:pt x="202" y="929"/>
                    <a:pt x="244" y="1343"/>
                    <a:pt x="385" y="1343"/>
                  </a:cubicBezTo>
                  <a:cubicBezTo>
                    <a:pt x="405" y="1343"/>
                    <a:pt x="427" y="1335"/>
                    <a:pt x="451" y="1316"/>
                  </a:cubicBezTo>
                  <a:cubicBezTo>
                    <a:pt x="565" y="1228"/>
                    <a:pt x="574" y="972"/>
                    <a:pt x="583" y="840"/>
                  </a:cubicBezTo>
                  <a:cubicBezTo>
                    <a:pt x="601" y="734"/>
                    <a:pt x="601" y="628"/>
                    <a:pt x="610" y="522"/>
                  </a:cubicBezTo>
                  <a:cubicBezTo>
                    <a:pt x="610" y="515"/>
                    <a:pt x="614" y="402"/>
                    <a:pt x="610" y="388"/>
                  </a:cubicBezTo>
                  <a:lnTo>
                    <a:pt x="610" y="388"/>
                  </a:lnTo>
                  <a:cubicBezTo>
                    <a:pt x="623" y="353"/>
                    <a:pt x="645" y="320"/>
                    <a:pt x="645" y="283"/>
                  </a:cubicBezTo>
                  <a:cubicBezTo>
                    <a:pt x="659" y="148"/>
                    <a:pt x="541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39"/>
            <p:cNvSpPr/>
            <p:nvPr/>
          </p:nvSpPr>
          <p:spPr>
            <a:xfrm rot="-1517980">
              <a:off x="1125572" y="-227555"/>
              <a:ext cx="77631" cy="175386"/>
            </a:xfrm>
            <a:custGeom>
              <a:rect b="b" l="l" r="r" t="t"/>
              <a:pathLst>
                <a:path extrusionOk="0" h="1420" w="513">
                  <a:moveTo>
                    <a:pt x="292" y="1"/>
                  </a:moveTo>
                  <a:cubicBezTo>
                    <a:pt x="195" y="1"/>
                    <a:pt x="98" y="65"/>
                    <a:pt x="80" y="194"/>
                  </a:cubicBezTo>
                  <a:cubicBezTo>
                    <a:pt x="63" y="317"/>
                    <a:pt x="80" y="450"/>
                    <a:pt x="71" y="574"/>
                  </a:cubicBezTo>
                  <a:cubicBezTo>
                    <a:pt x="71" y="715"/>
                    <a:pt x="54" y="847"/>
                    <a:pt x="54" y="989"/>
                  </a:cubicBezTo>
                  <a:cubicBezTo>
                    <a:pt x="45" y="1130"/>
                    <a:pt x="1" y="1359"/>
                    <a:pt x="169" y="1412"/>
                  </a:cubicBezTo>
                  <a:cubicBezTo>
                    <a:pt x="180" y="1417"/>
                    <a:pt x="191" y="1419"/>
                    <a:pt x="201" y="1419"/>
                  </a:cubicBezTo>
                  <a:cubicBezTo>
                    <a:pt x="245" y="1419"/>
                    <a:pt x="276" y="1376"/>
                    <a:pt x="283" y="1333"/>
                  </a:cubicBezTo>
                  <a:cubicBezTo>
                    <a:pt x="292" y="1298"/>
                    <a:pt x="328" y="1245"/>
                    <a:pt x="336" y="1200"/>
                  </a:cubicBezTo>
                  <a:cubicBezTo>
                    <a:pt x="381" y="1086"/>
                    <a:pt x="407" y="971"/>
                    <a:pt x="425" y="856"/>
                  </a:cubicBezTo>
                  <a:cubicBezTo>
                    <a:pt x="469" y="644"/>
                    <a:pt x="513" y="423"/>
                    <a:pt x="504" y="211"/>
                  </a:cubicBezTo>
                  <a:cubicBezTo>
                    <a:pt x="495" y="71"/>
                    <a:pt x="393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39"/>
            <p:cNvSpPr/>
            <p:nvPr/>
          </p:nvSpPr>
          <p:spPr>
            <a:xfrm rot="-1517980">
              <a:off x="930421" y="45394"/>
              <a:ext cx="75815" cy="135616"/>
            </a:xfrm>
            <a:custGeom>
              <a:rect b="b" l="l" r="r" t="t"/>
              <a:pathLst>
                <a:path extrusionOk="0" h="1098" w="501">
                  <a:moveTo>
                    <a:pt x="279" y="1"/>
                  </a:moveTo>
                  <a:cubicBezTo>
                    <a:pt x="229" y="1"/>
                    <a:pt x="180" y="19"/>
                    <a:pt x="141" y="60"/>
                  </a:cubicBezTo>
                  <a:cubicBezTo>
                    <a:pt x="0" y="210"/>
                    <a:pt x="44" y="395"/>
                    <a:pt x="88" y="572"/>
                  </a:cubicBezTo>
                  <a:cubicBezTo>
                    <a:pt x="133" y="731"/>
                    <a:pt x="150" y="943"/>
                    <a:pt x="256" y="1075"/>
                  </a:cubicBezTo>
                  <a:cubicBezTo>
                    <a:pt x="269" y="1091"/>
                    <a:pt x="286" y="1097"/>
                    <a:pt x="305" y="1097"/>
                  </a:cubicBezTo>
                  <a:cubicBezTo>
                    <a:pt x="340" y="1097"/>
                    <a:pt x="377" y="1074"/>
                    <a:pt x="389" y="1040"/>
                  </a:cubicBezTo>
                  <a:cubicBezTo>
                    <a:pt x="424" y="890"/>
                    <a:pt x="433" y="748"/>
                    <a:pt x="442" y="589"/>
                  </a:cubicBezTo>
                  <a:cubicBezTo>
                    <a:pt x="450" y="457"/>
                    <a:pt x="495" y="342"/>
                    <a:pt x="495" y="219"/>
                  </a:cubicBezTo>
                  <a:cubicBezTo>
                    <a:pt x="501" y="91"/>
                    <a:pt x="389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39"/>
            <p:cNvSpPr/>
            <p:nvPr/>
          </p:nvSpPr>
          <p:spPr>
            <a:xfrm rot="-1517980">
              <a:off x="1594640" y="-499156"/>
              <a:ext cx="77782" cy="170693"/>
            </a:xfrm>
            <a:custGeom>
              <a:rect b="b" l="l" r="r" t="t"/>
              <a:pathLst>
                <a:path extrusionOk="0" h="1382" w="514">
                  <a:moveTo>
                    <a:pt x="208" y="1"/>
                  </a:moveTo>
                  <a:cubicBezTo>
                    <a:pt x="181" y="1"/>
                    <a:pt x="154" y="11"/>
                    <a:pt x="133" y="36"/>
                  </a:cubicBezTo>
                  <a:cubicBezTo>
                    <a:pt x="72" y="89"/>
                    <a:pt x="72" y="142"/>
                    <a:pt x="63" y="230"/>
                  </a:cubicBezTo>
                  <a:cubicBezTo>
                    <a:pt x="45" y="354"/>
                    <a:pt x="27" y="477"/>
                    <a:pt x="19" y="610"/>
                  </a:cubicBezTo>
                  <a:cubicBezTo>
                    <a:pt x="1" y="813"/>
                    <a:pt x="19" y="1007"/>
                    <a:pt x="45" y="1210"/>
                  </a:cubicBezTo>
                  <a:cubicBezTo>
                    <a:pt x="54" y="1328"/>
                    <a:pt x="145" y="1381"/>
                    <a:pt x="242" y="1381"/>
                  </a:cubicBezTo>
                  <a:cubicBezTo>
                    <a:pt x="341" y="1381"/>
                    <a:pt x="447" y="1326"/>
                    <a:pt x="478" y="1228"/>
                  </a:cubicBezTo>
                  <a:cubicBezTo>
                    <a:pt x="513" y="1131"/>
                    <a:pt x="487" y="1069"/>
                    <a:pt x="460" y="981"/>
                  </a:cubicBezTo>
                  <a:cubicBezTo>
                    <a:pt x="425" y="875"/>
                    <a:pt x="416" y="760"/>
                    <a:pt x="407" y="654"/>
                  </a:cubicBezTo>
                  <a:cubicBezTo>
                    <a:pt x="398" y="469"/>
                    <a:pt x="407" y="221"/>
                    <a:pt x="310" y="62"/>
                  </a:cubicBezTo>
                  <a:cubicBezTo>
                    <a:pt x="289" y="25"/>
                    <a:pt x="248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39"/>
            <p:cNvSpPr/>
            <p:nvPr/>
          </p:nvSpPr>
          <p:spPr>
            <a:xfrm rot="-1517980">
              <a:off x="1653143" y="-228368"/>
              <a:ext cx="79749" cy="160194"/>
            </a:xfrm>
            <a:custGeom>
              <a:rect b="b" l="l" r="r" t="t"/>
              <a:pathLst>
                <a:path extrusionOk="0" h="1297" w="527">
                  <a:moveTo>
                    <a:pt x="325" y="0"/>
                  </a:moveTo>
                  <a:cubicBezTo>
                    <a:pt x="309" y="0"/>
                    <a:pt x="293" y="5"/>
                    <a:pt x="278" y="16"/>
                  </a:cubicBezTo>
                  <a:cubicBezTo>
                    <a:pt x="164" y="113"/>
                    <a:pt x="128" y="254"/>
                    <a:pt x="84" y="396"/>
                  </a:cubicBezTo>
                  <a:cubicBezTo>
                    <a:pt x="22" y="625"/>
                    <a:pt x="13" y="837"/>
                    <a:pt x="5" y="1067"/>
                  </a:cubicBezTo>
                  <a:cubicBezTo>
                    <a:pt x="0" y="1221"/>
                    <a:pt x="127" y="1297"/>
                    <a:pt x="255" y="1297"/>
                  </a:cubicBezTo>
                  <a:cubicBezTo>
                    <a:pt x="390" y="1297"/>
                    <a:pt x="526" y="1212"/>
                    <a:pt x="508" y="1049"/>
                  </a:cubicBezTo>
                  <a:cubicBezTo>
                    <a:pt x="481" y="828"/>
                    <a:pt x="455" y="625"/>
                    <a:pt x="464" y="405"/>
                  </a:cubicBezTo>
                  <a:cubicBezTo>
                    <a:pt x="473" y="290"/>
                    <a:pt x="490" y="104"/>
                    <a:pt x="384" y="25"/>
                  </a:cubicBezTo>
                  <a:cubicBezTo>
                    <a:pt x="369" y="9"/>
                    <a:pt x="348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39"/>
            <p:cNvSpPr/>
            <p:nvPr/>
          </p:nvSpPr>
          <p:spPr>
            <a:xfrm rot="-1517980">
              <a:off x="1634540" y="90539"/>
              <a:ext cx="107442" cy="159824"/>
            </a:xfrm>
            <a:custGeom>
              <a:rect b="b" l="l" r="r" t="t"/>
              <a:pathLst>
                <a:path extrusionOk="0" h="1294" w="710">
                  <a:moveTo>
                    <a:pt x="233" y="0"/>
                  </a:moveTo>
                  <a:cubicBezTo>
                    <a:pt x="189" y="0"/>
                    <a:pt x="145" y="19"/>
                    <a:pt x="115" y="56"/>
                  </a:cubicBezTo>
                  <a:cubicBezTo>
                    <a:pt x="9" y="197"/>
                    <a:pt x="44" y="418"/>
                    <a:pt x="36" y="585"/>
                  </a:cubicBezTo>
                  <a:cubicBezTo>
                    <a:pt x="18" y="753"/>
                    <a:pt x="0" y="921"/>
                    <a:pt x="44" y="1080"/>
                  </a:cubicBezTo>
                  <a:cubicBezTo>
                    <a:pt x="80" y="1233"/>
                    <a:pt x="186" y="1294"/>
                    <a:pt x="298" y="1294"/>
                  </a:cubicBezTo>
                  <a:cubicBezTo>
                    <a:pt x="495" y="1294"/>
                    <a:pt x="710" y="1103"/>
                    <a:pt x="574" y="894"/>
                  </a:cubicBezTo>
                  <a:cubicBezTo>
                    <a:pt x="495" y="788"/>
                    <a:pt x="477" y="674"/>
                    <a:pt x="459" y="550"/>
                  </a:cubicBezTo>
                  <a:cubicBezTo>
                    <a:pt x="451" y="471"/>
                    <a:pt x="451" y="400"/>
                    <a:pt x="433" y="320"/>
                  </a:cubicBezTo>
                  <a:cubicBezTo>
                    <a:pt x="415" y="250"/>
                    <a:pt x="380" y="179"/>
                    <a:pt x="371" y="109"/>
                  </a:cubicBezTo>
                  <a:cubicBezTo>
                    <a:pt x="356" y="36"/>
                    <a:pt x="295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39"/>
            <p:cNvSpPr/>
            <p:nvPr/>
          </p:nvSpPr>
          <p:spPr>
            <a:xfrm rot="-1517980">
              <a:off x="841229" y="238757"/>
              <a:ext cx="94277" cy="168346"/>
            </a:xfrm>
            <a:custGeom>
              <a:rect b="b" l="l" r="r" t="t"/>
              <a:pathLst>
                <a:path extrusionOk="0" h="1363" w="623">
                  <a:moveTo>
                    <a:pt x="334" y="1"/>
                  </a:moveTo>
                  <a:cubicBezTo>
                    <a:pt x="178" y="1"/>
                    <a:pt x="14" y="102"/>
                    <a:pt x="19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4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5"/>
                    <a:pt x="575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39"/>
            <p:cNvSpPr/>
            <p:nvPr/>
          </p:nvSpPr>
          <p:spPr>
            <a:xfrm rot="-1517980">
              <a:off x="579442" y="4735"/>
              <a:ext cx="92309" cy="160194"/>
            </a:xfrm>
            <a:custGeom>
              <a:rect b="b" l="l" r="r" t="t"/>
              <a:pathLst>
                <a:path extrusionOk="0" h="1297" w="610">
                  <a:moveTo>
                    <a:pt x="292" y="0"/>
                  </a:moveTo>
                  <a:cubicBezTo>
                    <a:pt x="153" y="0"/>
                    <a:pt x="13" y="85"/>
                    <a:pt x="9" y="264"/>
                  </a:cubicBezTo>
                  <a:cubicBezTo>
                    <a:pt x="0" y="352"/>
                    <a:pt x="27" y="431"/>
                    <a:pt x="44" y="511"/>
                  </a:cubicBezTo>
                  <a:cubicBezTo>
                    <a:pt x="62" y="608"/>
                    <a:pt x="71" y="714"/>
                    <a:pt x="97" y="802"/>
                  </a:cubicBezTo>
                  <a:cubicBezTo>
                    <a:pt x="141" y="988"/>
                    <a:pt x="168" y="1155"/>
                    <a:pt x="336" y="1270"/>
                  </a:cubicBezTo>
                  <a:cubicBezTo>
                    <a:pt x="361" y="1288"/>
                    <a:pt x="390" y="1297"/>
                    <a:pt x="419" y="1297"/>
                  </a:cubicBezTo>
                  <a:cubicBezTo>
                    <a:pt x="504" y="1297"/>
                    <a:pt x="592" y="1227"/>
                    <a:pt x="592" y="1129"/>
                  </a:cubicBezTo>
                  <a:cubicBezTo>
                    <a:pt x="583" y="996"/>
                    <a:pt x="609" y="855"/>
                    <a:pt x="600" y="714"/>
                  </a:cubicBezTo>
                  <a:cubicBezTo>
                    <a:pt x="592" y="573"/>
                    <a:pt x="556" y="414"/>
                    <a:pt x="574" y="281"/>
                  </a:cubicBezTo>
                  <a:cubicBezTo>
                    <a:pt x="592" y="98"/>
                    <a:pt x="442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39"/>
            <p:cNvSpPr/>
            <p:nvPr/>
          </p:nvSpPr>
          <p:spPr>
            <a:xfrm rot="-1517980">
              <a:off x="1064389" y="-636373"/>
              <a:ext cx="82927" cy="188355"/>
            </a:xfrm>
            <a:custGeom>
              <a:rect b="b" l="l" r="r" t="t"/>
              <a:pathLst>
                <a:path extrusionOk="0" h="1525" w="548">
                  <a:moveTo>
                    <a:pt x="299" y="1"/>
                  </a:moveTo>
                  <a:cubicBezTo>
                    <a:pt x="156" y="1"/>
                    <a:pt x="0" y="145"/>
                    <a:pt x="71" y="321"/>
                  </a:cubicBezTo>
                  <a:cubicBezTo>
                    <a:pt x="88" y="356"/>
                    <a:pt x="71" y="436"/>
                    <a:pt x="80" y="480"/>
                  </a:cubicBezTo>
                  <a:cubicBezTo>
                    <a:pt x="88" y="612"/>
                    <a:pt x="97" y="736"/>
                    <a:pt x="106" y="860"/>
                  </a:cubicBezTo>
                  <a:cubicBezTo>
                    <a:pt x="115" y="1045"/>
                    <a:pt x="53" y="1266"/>
                    <a:pt x="141" y="1434"/>
                  </a:cubicBezTo>
                  <a:cubicBezTo>
                    <a:pt x="175" y="1493"/>
                    <a:pt x="236" y="1524"/>
                    <a:pt x="295" y="1524"/>
                  </a:cubicBezTo>
                  <a:cubicBezTo>
                    <a:pt x="358" y="1524"/>
                    <a:pt x="419" y="1489"/>
                    <a:pt x="442" y="1416"/>
                  </a:cubicBezTo>
                  <a:cubicBezTo>
                    <a:pt x="521" y="1213"/>
                    <a:pt x="547" y="966"/>
                    <a:pt x="530" y="745"/>
                  </a:cubicBezTo>
                  <a:cubicBezTo>
                    <a:pt x="521" y="551"/>
                    <a:pt x="547" y="312"/>
                    <a:pt x="477" y="127"/>
                  </a:cubicBezTo>
                  <a:cubicBezTo>
                    <a:pt x="441" y="38"/>
                    <a:pt x="372" y="1"/>
                    <a:pt x="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39"/>
            <p:cNvSpPr/>
            <p:nvPr/>
          </p:nvSpPr>
          <p:spPr>
            <a:xfrm rot="-1517980">
              <a:off x="813387" y="-276779"/>
              <a:ext cx="73696" cy="166987"/>
            </a:xfrm>
            <a:custGeom>
              <a:rect b="b" l="l" r="r" t="t"/>
              <a:pathLst>
                <a:path extrusionOk="0" h="1352" w="487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5"/>
                    <a:pt x="310" y="1346"/>
                  </a:cubicBezTo>
                  <a:cubicBezTo>
                    <a:pt x="321" y="1350"/>
                    <a:pt x="331" y="1352"/>
                    <a:pt x="341" y="1352"/>
                  </a:cubicBezTo>
                  <a:cubicBezTo>
                    <a:pt x="407" y="1352"/>
                    <a:pt x="458" y="1284"/>
                    <a:pt x="442" y="1223"/>
                  </a:cubicBezTo>
                  <a:cubicBezTo>
                    <a:pt x="434" y="1152"/>
                    <a:pt x="460" y="1073"/>
                    <a:pt x="460" y="1002"/>
                  </a:cubicBezTo>
                  <a:cubicBezTo>
                    <a:pt x="469" y="923"/>
                    <a:pt x="451" y="834"/>
                    <a:pt x="451" y="755"/>
                  </a:cubicBezTo>
                  <a:cubicBezTo>
                    <a:pt x="442" y="578"/>
                    <a:pt x="487" y="402"/>
                    <a:pt x="478" y="225"/>
                  </a:cubicBezTo>
                  <a:cubicBezTo>
                    <a:pt x="469" y="76"/>
                    <a:pt x="363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39"/>
            <p:cNvSpPr/>
            <p:nvPr/>
          </p:nvSpPr>
          <p:spPr>
            <a:xfrm rot="-1517980">
              <a:off x="1339699" y="314575"/>
              <a:ext cx="81565" cy="152043"/>
            </a:xfrm>
            <a:custGeom>
              <a:rect b="b" l="l" r="r" t="t"/>
              <a:pathLst>
                <a:path extrusionOk="0" h="1231" w="539">
                  <a:moveTo>
                    <a:pt x="294" y="0"/>
                  </a:moveTo>
                  <a:cubicBezTo>
                    <a:pt x="250" y="0"/>
                    <a:pt x="206" y="22"/>
                    <a:pt x="177" y="69"/>
                  </a:cubicBezTo>
                  <a:cubicBezTo>
                    <a:pt x="80" y="246"/>
                    <a:pt x="44" y="493"/>
                    <a:pt x="27" y="687"/>
                  </a:cubicBezTo>
                  <a:cubicBezTo>
                    <a:pt x="0" y="908"/>
                    <a:pt x="27" y="1155"/>
                    <a:pt x="265" y="1226"/>
                  </a:cubicBezTo>
                  <a:cubicBezTo>
                    <a:pt x="279" y="1229"/>
                    <a:pt x="293" y="1230"/>
                    <a:pt x="306" y="1230"/>
                  </a:cubicBezTo>
                  <a:cubicBezTo>
                    <a:pt x="410" y="1230"/>
                    <a:pt x="490" y="1144"/>
                    <a:pt x="521" y="1058"/>
                  </a:cubicBezTo>
                  <a:cubicBezTo>
                    <a:pt x="539" y="961"/>
                    <a:pt x="503" y="908"/>
                    <a:pt x="486" y="829"/>
                  </a:cubicBezTo>
                  <a:cubicBezTo>
                    <a:pt x="477" y="767"/>
                    <a:pt x="477" y="696"/>
                    <a:pt x="477" y="634"/>
                  </a:cubicBezTo>
                  <a:cubicBezTo>
                    <a:pt x="477" y="555"/>
                    <a:pt x="468" y="484"/>
                    <a:pt x="468" y="405"/>
                  </a:cubicBezTo>
                  <a:cubicBezTo>
                    <a:pt x="468" y="308"/>
                    <a:pt x="442" y="219"/>
                    <a:pt x="433" y="122"/>
                  </a:cubicBezTo>
                  <a:cubicBezTo>
                    <a:pt x="417" y="44"/>
                    <a:pt x="3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39"/>
            <p:cNvSpPr/>
            <p:nvPr/>
          </p:nvSpPr>
          <p:spPr>
            <a:xfrm rot="-1517980">
              <a:off x="1339696" y="633769"/>
              <a:ext cx="82927" cy="151425"/>
            </a:xfrm>
            <a:custGeom>
              <a:rect b="b" l="l" r="r" t="t"/>
              <a:pathLst>
                <a:path extrusionOk="0" h="1226" w="548">
                  <a:moveTo>
                    <a:pt x="297" y="1"/>
                  </a:moveTo>
                  <a:cubicBezTo>
                    <a:pt x="252" y="1"/>
                    <a:pt x="206" y="23"/>
                    <a:pt x="177" y="70"/>
                  </a:cubicBezTo>
                  <a:cubicBezTo>
                    <a:pt x="80" y="247"/>
                    <a:pt x="53" y="494"/>
                    <a:pt x="27" y="688"/>
                  </a:cubicBezTo>
                  <a:cubicBezTo>
                    <a:pt x="0" y="900"/>
                    <a:pt x="27" y="1156"/>
                    <a:pt x="265" y="1218"/>
                  </a:cubicBezTo>
                  <a:cubicBezTo>
                    <a:pt x="283" y="1223"/>
                    <a:pt x="300" y="1225"/>
                    <a:pt x="317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3" y="909"/>
                    <a:pt x="486" y="821"/>
                  </a:cubicBezTo>
                  <a:cubicBezTo>
                    <a:pt x="477" y="768"/>
                    <a:pt x="477" y="697"/>
                    <a:pt x="477" y="635"/>
                  </a:cubicBezTo>
                  <a:cubicBezTo>
                    <a:pt x="477" y="556"/>
                    <a:pt x="477" y="476"/>
                    <a:pt x="468" y="406"/>
                  </a:cubicBezTo>
                  <a:cubicBezTo>
                    <a:pt x="468" y="300"/>
                    <a:pt x="442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39"/>
            <p:cNvSpPr/>
            <p:nvPr/>
          </p:nvSpPr>
          <p:spPr>
            <a:xfrm rot="-1517980">
              <a:off x="1710293" y="-877267"/>
              <a:ext cx="81717" cy="189466"/>
            </a:xfrm>
            <a:custGeom>
              <a:rect b="b" l="l" r="r" t="t"/>
              <a:pathLst>
                <a:path extrusionOk="0" h="1534" w="54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8"/>
                    <a:pt x="27" y="320"/>
                    <a:pt x="62" y="444"/>
                  </a:cubicBezTo>
                  <a:cubicBezTo>
                    <a:pt x="89" y="541"/>
                    <a:pt x="89" y="664"/>
                    <a:pt x="98" y="762"/>
                  </a:cubicBezTo>
                  <a:cubicBezTo>
                    <a:pt x="124" y="982"/>
                    <a:pt x="186" y="1203"/>
                    <a:pt x="195" y="1424"/>
                  </a:cubicBezTo>
                  <a:cubicBezTo>
                    <a:pt x="201" y="1485"/>
                    <a:pt x="263" y="1534"/>
                    <a:pt x="324" y="1534"/>
                  </a:cubicBezTo>
                  <a:cubicBezTo>
                    <a:pt x="350" y="1534"/>
                    <a:pt x="376" y="1525"/>
                    <a:pt x="398" y="1503"/>
                  </a:cubicBezTo>
                  <a:cubicBezTo>
                    <a:pt x="522" y="1353"/>
                    <a:pt x="513" y="1097"/>
                    <a:pt x="530" y="912"/>
                  </a:cubicBezTo>
                  <a:cubicBezTo>
                    <a:pt x="539" y="779"/>
                    <a:pt x="539" y="656"/>
                    <a:pt x="539" y="523"/>
                  </a:cubicBezTo>
                  <a:cubicBezTo>
                    <a:pt x="539" y="435"/>
                    <a:pt x="522" y="311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39"/>
            <p:cNvSpPr/>
            <p:nvPr/>
          </p:nvSpPr>
          <p:spPr>
            <a:xfrm rot="-1517980">
              <a:off x="1683162" y="-1193335"/>
              <a:ext cx="89737" cy="167481"/>
            </a:xfrm>
            <a:custGeom>
              <a:rect b="b" l="l" r="r" t="t"/>
              <a:pathLst>
                <a:path extrusionOk="0" h="1356" w="593">
                  <a:moveTo>
                    <a:pt x="311" y="1"/>
                  </a:moveTo>
                  <a:cubicBezTo>
                    <a:pt x="213" y="1"/>
                    <a:pt x="115" y="58"/>
                    <a:pt x="72" y="189"/>
                  </a:cubicBezTo>
                  <a:cubicBezTo>
                    <a:pt x="1" y="392"/>
                    <a:pt x="72" y="657"/>
                    <a:pt x="63" y="868"/>
                  </a:cubicBezTo>
                  <a:cubicBezTo>
                    <a:pt x="63" y="1036"/>
                    <a:pt x="54" y="1336"/>
                    <a:pt x="275" y="1354"/>
                  </a:cubicBezTo>
                  <a:lnTo>
                    <a:pt x="292" y="1354"/>
                  </a:lnTo>
                  <a:cubicBezTo>
                    <a:pt x="298" y="1355"/>
                    <a:pt x="303" y="1355"/>
                    <a:pt x="309" y="1355"/>
                  </a:cubicBezTo>
                  <a:cubicBezTo>
                    <a:pt x="369" y="1355"/>
                    <a:pt x="444" y="1313"/>
                    <a:pt x="460" y="1257"/>
                  </a:cubicBezTo>
                  <a:cubicBezTo>
                    <a:pt x="531" y="1107"/>
                    <a:pt x="522" y="930"/>
                    <a:pt x="531" y="771"/>
                  </a:cubicBezTo>
                  <a:cubicBezTo>
                    <a:pt x="548" y="621"/>
                    <a:pt x="540" y="462"/>
                    <a:pt x="566" y="312"/>
                  </a:cubicBezTo>
                  <a:cubicBezTo>
                    <a:pt x="592" y="120"/>
                    <a:pt x="452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39"/>
            <p:cNvSpPr/>
            <p:nvPr/>
          </p:nvSpPr>
          <p:spPr>
            <a:xfrm rot="-1517980">
              <a:off x="1405456" y="-1182677"/>
              <a:ext cx="82473" cy="176745"/>
            </a:xfrm>
            <a:custGeom>
              <a:rect b="b" l="l" r="r" t="t"/>
              <a:pathLst>
                <a:path extrusionOk="0" h="1431" w="545">
                  <a:moveTo>
                    <a:pt x="290" y="0"/>
                  </a:moveTo>
                  <a:cubicBezTo>
                    <a:pt x="149" y="0"/>
                    <a:pt x="0" y="125"/>
                    <a:pt x="67" y="293"/>
                  </a:cubicBezTo>
                  <a:cubicBezTo>
                    <a:pt x="120" y="434"/>
                    <a:pt x="94" y="602"/>
                    <a:pt x="94" y="761"/>
                  </a:cubicBezTo>
                  <a:cubicBezTo>
                    <a:pt x="103" y="937"/>
                    <a:pt x="112" y="1132"/>
                    <a:pt x="129" y="1308"/>
                  </a:cubicBezTo>
                  <a:cubicBezTo>
                    <a:pt x="140" y="1387"/>
                    <a:pt x="199" y="1430"/>
                    <a:pt x="262" y="1430"/>
                  </a:cubicBezTo>
                  <a:cubicBezTo>
                    <a:pt x="298" y="1430"/>
                    <a:pt x="336" y="1416"/>
                    <a:pt x="368" y="1388"/>
                  </a:cubicBezTo>
                  <a:cubicBezTo>
                    <a:pt x="527" y="1247"/>
                    <a:pt x="482" y="946"/>
                    <a:pt x="491" y="752"/>
                  </a:cubicBezTo>
                  <a:cubicBezTo>
                    <a:pt x="500" y="540"/>
                    <a:pt x="544" y="346"/>
                    <a:pt x="482" y="143"/>
                  </a:cubicBezTo>
                  <a:cubicBezTo>
                    <a:pt x="450" y="42"/>
                    <a:pt x="37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39"/>
            <p:cNvSpPr/>
            <p:nvPr/>
          </p:nvSpPr>
          <p:spPr>
            <a:xfrm rot="-1517980">
              <a:off x="2252686" y="-42148"/>
              <a:ext cx="98665" cy="165876"/>
            </a:xfrm>
            <a:custGeom>
              <a:rect b="b" l="l" r="r" t="t"/>
              <a:pathLst>
                <a:path extrusionOk="0" h="1343" w="652">
                  <a:moveTo>
                    <a:pt x="397" y="0"/>
                  </a:moveTo>
                  <a:cubicBezTo>
                    <a:pt x="365" y="0"/>
                    <a:pt x="332" y="8"/>
                    <a:pt x="300" y="27"/>
                  </a:cubicBezTo>
                  <a:cubicBezTo>
                    <a:pt x="0" y="212"/>
                    <a:pt x="168" y="583"/>
                    <a:pt x="185" y="875"/>
                  </a:cubicBezTo>
                  <a:cubicBezTo>
                    <a:pt x="193" y="929"/>
                    <a:pt x="235" y="1343"/>
                    <a:pt x="376" y="1343"/>
                  </a:cubicBezTo>
                  <a:cubicBezTo>
                    <a:pt x="396" y="1343"/>
                    <a:pt x="418" y="1335"/>
                    <a:pt x="442" y="1316"/>
                  </a:cubicBezTo>
                  <a:cubicBezTo>
                    <a:pt x="556" y="1228"/>
                    <a:pt x="565" y="972"/>
                    <a:pt x="583" y="839"/>
                  </a:cubicBezTo>
                  <a:cubicBezTo>
                    <a:pt x="592" y="733"/>
                    <a:pt x="592" y="627"/>
                    <a:pt x="600" y="521"/>
                  </a:cubicBezTo>
                  <a:cubicBezTo>
                    <a:pt x="600" y="516"/>
                    <a:pt x="604" y="425"/>
                    <a:pt x="602" y="395"/>
                  </a:cubicBezTo>
                  <a:lnTo>
                    <a:pt x="602" y="395"/>
                  </a:lnTo>
                  <a:cubicBezTo>
                    <a:pt x="616" y="358"/>
                    <a:pt x="638" y="323"/>
                    <a:pt x="645" y="283"/>
                  </a:cubicBezTo>
                  <a:cubicBezTo>
                    <a:pt x="652" y="147"/>
                    <a:pt x="532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39"/>
            <p:cNvSpPr/>
            <p:nvPr/>
          </p:nvSpPr>
          <p:spPr>
            <a:xfrm rot="-1517980">
              <a:off x="1787218" y="364617"/>
              <a:ext cx="99876" cy="165876"/>
            </a:xfrm>
            <a:custGeom>
              <a:rect b="b" l="l" r="r" t="t"/>
              <a:pathLst>
                <a:path extrusionOk="0" h="1343" w="660">
                  <a:moveTo>
                    <a:pt x="396" y="0"/>
                  </a:moveTo>
                  <a:cubicBezTo>
                    <a:pt x="364" y="0"/>
                    <a:pt x="332" y="8"/>
                    <a:pt x="301" y="27"/>
                  </a:cubicBezTo>
                  <a:cubicBezTo>
                    <a:pt x="1" y="212"/>
                    <a:pt x="177" y="583"/>
                    <a:pt x="195" y="874"/>
                  </a:cubicBezTo>
                  <a:cubicBezTo>
                    <a:pt x="195" y="936"/>
                    <a:pt x="242" y="1343"/>
                    <a:pt x="378" y="1343"/>
                  </a:cubicBezTo>
                  <a:cubicBezTo>
                    <a:pt x="398" y="1343"/>
                    <a:pt x="419" y="1334"/>
                    <a:pt x="442" y="1316"/>
                  </a:cubicBezTo>
                  <a:cubicBezTo>
                    <a:pt x="557" y="1227"/>
                    <a:pt x="566" y="971"/>
                    <a:pt x="584" y="839"/>
                  </a:cubicBezTo>
                  <a:cubicBezTo>
                    <a:pt x="592" y="733"/>
                    <a:pt x="601" y="627"/>
                    <a:pt x="610" y="521"/>
                  </a:cubicBezTo>
                  <a:cubicBezTo>
                    <a:pt x="610" y="515"/>
                    <a:pt x="610" y="420"/>
                    <a:pt x="605" y="395"/>
                  </a:cubicBezTo>
                  <a:lnTo>
                    <a:pt x="605" y="395"/>
                  </a:lnTo>
                  <a:cubicBezTo>
                    <a:pt x="619" y="362"/>
                    <a:pt x="639" y="327"/>
                    <a:pt x="645" y="283"/>
                  </a:cubicBezTo>
                  <a:cubicBezTo>
                    <a:pt x="660" y="153"/>
                    <a:pt x="534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39"/>
            <p:cNvSpPr/>
            <p:nvPr/>
          </p:nvSpPr>
          <p:spPr>
            <a:xfrm rot="-1517980">
              <a:off x="1961077" y="169729"/>
              <a:ext cx="99725" cy="165258"/>
            </a:xfrm>
            <a:custGeom>
              <a:rect b="b" l="l" r="r" t="t"/>
              <a:pathLst>
                <a:path extrusionOk="0" h="1338" w="659">
                  <a:moveTo>
                    <a:pt x="402" y="0"/>
                  </a:moveTo>
                  <a:cubicBezTo>
                    <a:pt x="368" y="0"/>
                    <a:pt x="334" y="9"/>
                    <a:pt x="300" y="30"/>
                  </a:cubicBezTo>
                  <a:cubicBezTo>
                    <a:pt x="0" y="207"/>
                    <a:pt x="177" y="587"/>
                    <a:pt x="194" y="869"/>
                  </a:cubicBezTo>
                  <a:cubicBezTo>
                    <a:pt x="194" y="931"/>
                    <a:pt x="242" y="1338"/>
                    <a:pt x="378" y="1338"/>
                  </a:cubicBezTo>
                  <a:cubicBezTo>
                    <a:pt x="397" y="1338"/>
                    <a:pt x="418" y="1329"/>
                    <a:pt x="442" y="1311"/>
                  </a:cubicBezTo>
                  <a:cubicBezTo>
                    <a:pt x="556" y="1222"/>
                    <a:pt x="565" y="975"/>
                    <a:pt x="583" y="843"/>
                  </a:cubicBezTo>
                  <a:cubicBezTo>
                    <a:pt x="592" y="737"/>
                    <a:pt x="601" y="622"/>
                    <a:pt x="609" y="516"/>
                  </a:cubicBezTo>
                  <a:cubicBezTo>
                    <a:pt x="609" y="516"/>
                    <a:pt x="609" y="417"/>
                    <a:pt x="604" y="394"/>
                  </a:cubicBezTo>
                  <a:lnTo>
                    <a:pt x="604" y="394"/>
                  </a:lnTo>
                  <a:cubicBezTo>
                    <a:pt x="618" y="358"/>
                    <a:pt x="638" y="322"/>
                    <a:pt x="645" y="278"/>
                  </a:cubicBezTo>
                  <a:cubicBezTo>
                    <a:pt x="659" y="150"/>
                    <a:pt x="53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39"/>
            <p:cNvSpPr/>
            <p:nvPr/>
          </p:nvSpPr>
          <p:spPr>
            <a:xfrm rot="-1517980">
              <a:off x="2202355" y="-518242"/>
              <a:ext cx="77328" cy="135121"/>
            </a:xfrm>
            <a:custGeom>
              <a:rect b="b" l="l" r="r" t="t"/>
              <a:pathLst>
                <a:path extrusionOk="0" h="1094" w="511">
                  <a:moveTo>
                    <a:pt x="285" y="0"/>
                  </a:moveTo>
                  <a:cubicBezTo>
                    <a:pt x="234" y="0"/>
                    <a:pt x="183" y="17"/>
                    <a:pt x="142" y="55"/>
                  </a:cubicBezTo>
                  <a:cubicBezTo>
                    <a:pt x="1" y="206"/>
                    <a:pt x="45" y="391"/>
                    <a:pt x="98" y="568"/>
                  </a:cubicBezTo>
                  <a:cubicBezTo>
                    <a:pt x="142" y="726"/>
                    <a:pt x="151" y="938"/>
                    <a:pt x="257" y="1071"/>
                  </a:cubicBezTo>
                  <a:cubicBezTo>
                    <a:pt x="269" y="1086"/>
                    <a:pt x="287" y="1093"/>
                    <a:pt x="306" y="1093"/>
                  </a:cubicBezTo>
                  <a:cubicBezTo>
                    <a:pt x="340" y="1093"/>
                    <a:pt x="378" y="1070"/>
                    <a:pt x="389" y="1036"/>
                  </a:cubicBezTo>
                  <a:cubicBezTo>
                    <a:pt x="425" y="885"/>
                    <a:pt x="442" y="744"/>
                    <a:pt x="442" y="585"/>
                  </a:cubicBezTo>
                  <a:cubicBezTo>
                    <a:pt x="451" y="462"/>
                    <a:pt x="495" y="338"/>
                    <a:pt x="504" y="214"/>
                  </a:cubicBezTo>
                  <a:cubicBezTo>
                    <a:pt x="510" y="86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39"/>
            <p:cNvSpPr/>
            <p:nvPr/>
          </p:nvSpPr>
          <p:spPr>
            <a:xfrm rot="-1517980">
              <a:off x="2113267" y="-325090"/>
              <a:ext cx="94277" cy="168346"/>
            </a:xfrm>
            <a:custGeom>
              <a:rect b="b" l="l" r="r" t="t"/>
              <a:pathLst>
                <a:path extrusionOk="0" h="1363" w="623">
                  <a:moveTo>
                    <a:pt x="334" y="0"/>
                  </a:moveTo>
                  <a:cubicBezTo>
                    <a:pt x="177" y="0"/>
                    <a:pt x="14" y="102"/>
                    <a:pt x="18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4"/>
                    <a:pt x="583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39"/>
            <p:cNvSpPr/>
            <p:nvPr/>
          </p:nvSpPr>
          <p:spPr>
            <a:xfrm rot="-1517980">
              <a:off x="1928072" y="-144650"/>
              <a:ext cx="94277" cy="168346"/>
            </a:xfrm>
            <a:custGeom>
              <a:rect b="b" l="l" r="r" t="t"/>
              <a:pathLst>
                <a:path extrusionOk="0" h="1363" w="623">
                  <a:moveTo>
                    <a:pt x="334" y="0"/>
                  </a:moveTo>
                  <a:cubicBezTo>
                    <a:pt x="178" y="0"/>
                    <a:pt x="14" y="102"/>
                    <a:pt x="19" y="302"/>
                  </a:cubicBezTo>
                  <a:cubicBezTo>
                    <a:pt x="27" y="479"/>
                    <a:pt x="45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7"/>
                    <a:pt x="460" y="1247"/>
                  </a:cubicBezTo>
                  <a:cubicBezTo>
                    <a:pt x="513" y="1097"/>
                    <a:pt x="566" y="964"/>
                    <a:pt x="584" y="814"/>
                  </a:cubicBezTo>
                  <a:cubicBezTo>
                    <a:pt x="601" y="629"/>
                    <a:pt x="601" y="452"/>
                    <a:pt x="610" y="275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39"/>
            <p:cNvSpPr/>
            <p:nvPr/>
          </p:nvSpPr>
          <p:spPr>
            <a:xfrm rot="-1517980">
              <a:off x="1851335" y="-559080"/>
              <a:ext cx="92461" cy="160194"/>
            </a:xfrm>
            <a:custGeom>
              <a:rect b="b" l="l" r="r" t="t"/>
              <a:pathLst>
                <a:path extrusionOk="0" h="1297" w="611">
                  <a:moveTo>
                    <a:pt x="296" y="0"/>
                  </a:moveTo>
                  <a:cubicBezTo>
                    <a:pt x="156" y="0"/>
                    <a:pt x="14" y="85"/>
                    <a:pt x="10" y="263"/>
                  </a:cubicBezTo>
                  <a:cubicBezTo>
                    <a:pt x="1" y="352"/>
                    <a:pt x="27" y="431"/>
                    <a:pt x="45" y="510"/>
                  </a:cubicBezTo>
                  <a:cubicBezTo>
                    <a:pt x="72" y="608"/>
                    <a:pt x="72" y="714"/>
                    <a:pt x="98" y="802"/>
                  </a:cubicBezTo>
                  <a:cubicBezTo>
                    <a:pt x="142" y="987"/>
                    <a:pt x="169" y="1155"/>
                    <a:pt x="336" y="1270"/>
                  </a:cubicBezTo>
                  <a:cubicBezTo>
                    <a:pt x="361" y="1288"/>
                    <a:pt x="390" y="1296"/>
                    <a:pt x="420" y="1296"/>
                  </a:cubicBezTo>
                  <a:cubicBezTo>
                    <a:pt x="505" y="1296"/>
                    <a:pt x="592" y="1227"/>
                    <a:pt x="592" y="1129"/>
                  </a:cubicBezTo>
                  <a:cubicBezTo>
                    <a:pt x="584" y="996"/>
                    <a:pt x="610" y="855"/>
                    <a:pt x="601" y="714"/>
                  </a:cubicBezTo>
                  <a:cubicBezTo>
                    <a:pt x="592" y="572"/>
                    <a:pt x="557" y="422"/>
                    <a:pt x="575" y="281"/>
                  </a:cubicBezTo>
                  <a:cubicBezTo>
                    <a:pt x="598" y="98"/>
                    <a:pt x="447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39"/>
            <p:cNvSpPr/>
            <p:nvPr/>
          </p:nvSpPr>
          <p:spPr>
            <a:xfrm rot="-1517980">
              <a:off x="2085425" y="-840626"/>
              <a:ext cx="73696" cy="166987"/>
            </a:xfrm>
            <a:custGeom>
              <a:rect b="b" l="l" r="r" t="t"/>
              <a:pathLst>
                <a:path extrusionOk="0" h="1352" w="487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4"/>
                    <a:pt x="310" y="1346"/>
                  </a:cubicBezTo>
                  <a:cubicBezTo>
                    <a:pt x="320" y="1350"/>
                    <a:pt x="331" y="1351"/>
                    <a:pt x="341" y="1351"/>
                  </a:cubicBezTo>
                  <a:cubicBezTo>
                    <a:pt x="407" y="1351"/>
                    <a:pt x="457" y="1284"/>
                    <a:pt x="442" y="1223"/>
                  </a:cubicBezTo>
                  <a:cubicBezTo>
                    <a:pt x="433" y="1152"/>
                    <a:pt x="460" y="1072"/>
                    <a:pt x="469" y="1002"/>
                  </a:cubicBezTo>
                  <a:cubicBezTo>
                    <a:pt x="469" y="922"/>
                    <a:pt x="460" y="834"/>
                    <a:pt x="451" y="755"/>
                  </a:cubicBezTo>
                  <a:cubicBezTo>
                    <a:pt x="442" y="578"/>
                    <a:pt x="486" y="401"/>
                    <a:pt x="477" y="225"/>
                  </a:cubicBezTo>
                  <a:cubicBezTo>
                    <a:pt x="468" y="76"/>
                    <a:pt x="362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39"/>
            <p:cNvSpPr/>
            <p:nvPr/>
          </p:nvSpPr>
          <p:spPr>
            <a:xfrm rot="-1517980">
              <a:off x="2611734" y="69922"/>
              <a:ext cx="82927" cy="151425"/>
            </a:xfrm>
            <a:custGeom>
              <a:rect b="b" l="l" r="r" t="t"/>
              <a:pathLst>
                <a:path extrusionOk="0" h="1226" w="548">
                  <a:moveTo>
                    <a:pt x="296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3" y="494"/>
                    <a:pt x="27" y="688"/>
                  </a:cubicBezTo>
                  <a:cubicBezTo>
                    <a:pt x="0" y="900"/>
                    <a:pt x="27" y="1156"/>
                    <a:pt x="274" y="1218"/>
                  </a:cubicBezTo>
                  <a:cubicBezTo>
                    <a:pt x="290" y="1223"/>
                    <a:pt x="306" y="1225"/>
                    <a:pt x="322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2" y="909"/>
                    <a:pt x="495" y="820"/>
                  </a:cubicBezTo>
                  <a:cubicBezTo>
                    <a:pt x="477" y="767"/>
                    <a:pt x="477" y="697"/>
                    <a:pt x="477" y="635"/>
                  </a:cubicBezTo>
                  <a:cubicBezTo>
                    <a:pt x="477" y="555"/>
                    <a:pt x="477" y="476"/>
                    <a:pt x="468" y="405"/>
                  </a:cubicBezTo>
                  <a:cubicBezTo>
                    <a:pt x="468" y="299"/>
                    <a:pt x="451" y="220"/>
                    <a:pt x="433" y="123"/>
                  </a:cubicBezTo>
                  <a:cubicBezTo>
                    <a:pt x="423" y="45"/>
                    <a:pt x="360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2" name="Google Shape;4002;p39"/>
          <p:cNvSpPr txBox="1"/>
          <p:nvPr>
            <p:ph type="title"/>
          </p:nvPr>
        </p:nvSpPr>
        <p:spPr>
          <a:xfrm>
            <a:off x="720000" y="540000"/>
            <a:ext cx="3185700" cy="28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3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4003" name="Google Shape;4003;p39"/>
          <p:cNvGrpSpPr/>
          <p:nvPr/>
        </p:nvGrpSpPr>
        <p:grpSpPr>
          <a:xfrm>
            <a:off x="7406552" y="-148216"/>
            <a:ext cx="2468841" cy="2059006"/>
            <a:chOff x="7406552" y="-148216"/>
            <a:chExt cx="2468841" cy="2059006"/>
          </a:xfrm>
        </p:grpSpPr>
        <p:sp>
          <p:nvSpPr>
            <p:cNvPr id="4004" name="Google Shape;4004;p39"/>
            <p:cNvSpPr/>
            <p:nvPr/>
          </p:nvSpPr>
          <p:spPr>
            <a:xfrm rot="2197045">
              <a:off x="7470585" y="52622"/>
              <a:ext cx="96659" cy="65540"/>
            </a:xfrm>
            <a:custGeom>
              <a:rect b="b" l="l" r="r" t="t"/>
              <a:pathLst>
                <a:path extrusionOk="0" h="714" w="1053">
                  <a:moveTo>
                    <a:pt x="268" y="0"/>
                  </a:moveTo>
                  <a:cubicBezTo>
                    <a:pt x="108" y="0"/>
                    <a:pt x="0" y="78"/>
                    <a:pt x="54" y="273"/>
                  </a:cubicBezTo>
                  <a:cubicBezTo>
                    <a:pt x="120" y="507"/>
                    <a:pt x="524" y="714"/>
                    <a:pt x="786" y="714"/>
                  </a:cubicBezTo>
                  <a:cubicBezTo>
                    <a:pt x="945" y="714"/>
                    <a:pt x="1052" y="637"/>
                    <a:pt x="998" y="445"/>
                  </a:cubicBezTo>
                  <a:cubicBezTo>
                    <a:pt x="933" y="208"/>
                    <a:pt x="530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39"/>
            <p:cNvSpPr/>
            <p:nvPr/>
          </p:nvSpPr>
          <p:spPr>
            <a:xfrm rot="2197045">
              <a:off x="7418896" y="-124277"/>
              <a:ext cx="96292" cy="73250"/>
            </a:xfrm>
            <a:custGeom>
              <a:rect b="b" l="l" r="r" t="t"/>
              <a:pathLst>
                <a:path extrusionOk="0" h="798" w="1049">
                  <a:moveTo>
                    <a:pt x="328" y="1"/>
                  </a:moveTo>
                  <a:cubicBezTo>
                    <a:pt x="246" y="1"/>
                    <a:pt x="176" y="33"/>
                    <a:pt x="139" y="118"/>
                  </a:cubicBezTo>
                  <a:cubicBezTo>
                    <a:pt x="129" y="133"/>
                    <a:pt x="124" y="152"/>
                    <a:pt x="115" y="166"/>
                  </a:cubicBezTo>
                  <a:cubicBezTo>
                    <a:pt x="0" y="433"/>
                    <a:pt x="334" y="652"/>
                    <a:pt x="534" y="743"/>
                  </a:cubicBezTo>
                  <a:cubicBezTo>
                    <a:pt x="613" y="776"/>
                    <a:pt x="691" y="797"/>
                    <a:pt x="768" y="797"/>
                  </a:cubicBezTo>
                  <a:cubicBezTo>
                    <a:pt x="845" y="797"/>
                    <a:pt x="920" y="776"/>
                    <a:pt x="992" y="724"/>
                  </a:cubicBezTo>
                  <a:cubicBezTo>
                    <a:pt x="1049" y="685"/>
                    <a:pt x="1044" y="628"/>
                    <a:pt x="1020" y="576"/>
                  </a:cubicBezTo>
                  <a:cubicBezTo>
                    <a:pt x="1025" y="480"/>
                    <a:pt x="982" y="380"/>
                    <a:pt x="915" y="314"/>
                  </a:cubicBezTo>
                  <a:cubicBezTo>
                    <a:pt x="896" y="295"/>
                    <a:pt x="873" y="271"/>
                    <a:pt x="853" y="252"/>
                  </a:cubicBezTo>
                  <a:cubicBezTo>
                    <a:pt x="767" y="169"/>
                    <a:pt x="515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39"/>
            <p:cNvSpPr/>
            <p:nvPr/>
          </p:nvSpPr>
          <p:spPr>
            <a:xfrm rot="2197045">
              <a:off x="7622127" y="-117327"/>
              <a:ext cx="128237" cy="74535"/>
            </a:xfrm>
            <a:custGeom>
              <a:rect b="b" l="l" r="r" t="t"/>
              <a:pathLst>
                <a:path extrusionOk="0" h="812" w="1397">
                  <a:moveTo>
                    <a:pt x="405" y="1"/>
                  </a:moveTo>
                  <a:cubicBezTo>
                    <a:pt x="325" y="1"/>
                    <a:pt x="248" y="24"/>
                    <a:pt x="182" y="77"/>
                  </a:cubicBezTo>
                  <a:cubicBezTo>
                    <a:pt x="167" y="92"/>
                    <a:pt x="153" y="101"/>
                    <a:pt x="143" y="111"/>
                  </a:cubicBezTo>
                  <a:cubicBezTo>
                    <a:pt x="0" y="220"/>
                    <a:pt x="67" y="420"/>
                    <a:pt x="177" y="530"/>
                  </a:cubicBezTo>
                  <a:cubicBezTo>
                    <a:pt x="172" y="544"/>
                    <a:pt x="172" y="554"/>
                    <a:pt x="167" y="563"/>
                  </a:cubicBezTo>
                  <a:cubicBezTo>
                    <a:pt x="141" y="677"/>
                    <a:pt x="331" y="812"/>
                    <a:pt x="463" y="812"/>
                  </a:cubicBezTo>
                  <a:cubicBezTo>
                    <a:pt x="497" y="812"/>
                    <a:pt x="527" y="803"/>
                    <a:pt x="549" y="783"/>
                  </a:cubicBezTo>
                  <a:cubicBezTo>
                    <a:pt x="553" y="778"/>
                    <a:pt x="558" y="773"/>
                    <a:pt x="563" y="768"/>
                  </a:cubicBezTo>
                  <a:cubicBezTo>
                    <a:pt x="622" y="786"/>
                    <a:pt x="678" y="798"/>
                    <a:pt x="737" y="798"/>
                  </a:cubicBezTo>
                  <a:cubicBezTo>
                    <a:pt x="759" y="798"/>
                    <a:pt x="782" y="796"/>
                    <a:pt x="806" y="792"/>
                  </a:cubicBezTo>
                  <a:cubicBezTo>
                    <a:pt x="1396" y="715"/>
                    <a:pt x="851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39"/>
            <p:cNvSpPr/>
            <p:nvPr/>
          </p:nvSpPr>
          <p:spPr>
            <a:xfrm rot="2197045">
              <a:off x="7822151" y="38536"/>
              <a:ext cx="101616" cy="69487"/>
            </a:xfrm>
            <a:custGeom>
              <a:rect b="b" l="l" r="r" t="t"/>
              <a:pathLst>
                <a:path extrusionOk="0" h="757" w="1107">
                  <a:moveTo>
                    <a:pt x="335" y="1"/>
                  </a:moveTo>
                  <a:cubicBezTo>
                    <a:pt x="255" y="1"/>
                    <a:pt x="186" y="22"/>
                    <a:pt x="139" y="70"/>
                  </a:cubicBezTo>
                  <a:cubicBezTo>
                    <a:pt x="115" y="84"/>
                    <a:pt x="100" y="108"/>
                    <a:pt x="91" y="137"/>
                  </a:cubicBezTo>
                  <a:cubicBezTo>
                    <a:pt x="86" y="156"/>
                    <a:pt x="86" y="184"/>
                    <a:pt x="81" y="208"/>
                  </a:cubicBezTo>
                  <a:lnTo>
                    <a:pt x="77" y="208"/>
                  </a:lnTo>
                  <a:cubicBezTo>
                    <a:pt x="0" y="308"/>
                    <a:pt x="134" y="475"/>
                    <a:pt x="210" y="532"/>
                  </a:cubicBezTo>
                  <a:cubicBezTo>
                    <a:pt x="369" y="649"/>
                    <a:pt x="555" y="756"/>
                    <a:pt x="755" y="756"/>
                  </a:cubicBezTo>
                  <a:cubicBezTo>
                    <a:pt x="759" y="756"/>
                    <a:pt x="763" y="756"/>
                    <a:pt x="768" y="756"/>
                  </a:cubicBezTo>
                  <a:cubicBezTo>
                    <a:pt x="1001" y="752"/>
                    <a:pt x="1106" y="561"/>
                    <a:pt x="992" y="361"/>
                  </a:cubicBezTo>
                  <a:cubicBezTo>
                    <a:pt x="889" y="179"/>
                    <a:pt x="56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39"/>
            <p:cNvSpPr/>
            <p:nvPr/>
          </p:nvSpPr>
          <p:spPr>
            <a:xfrm rot="2197045">
              <a:off x="7638785" y="107422"/>
              <a:ext cx="78392" cy="62327"/>
            </a:xfrm>
            <a:custGeom>
              <a:rect b="b" l="l" r="r" t="t"/>
              <a:pathLst>
                <a:path extrusionOk="0" h="679" w="854">
                  <a:moveTo>
                    <a:pt x="304" y="0"/>
                  </a:moveTo>
                  <a:cubicBezTo>
                    <a:pt x="214" y="0"/>
                    <a:pt x="130" y="35"/>
                    <a:pt x="68" y="119"/>
                  </a:cubicBezTo>
                  <a:cubicBezTo>
                    <a:pt x="1" y="204"/>
                    <a:pt x="72" y="300"/>
                    <a:pt x="163" y="376"/>
                  </a:cubicBezTo>
                  <a:cubicBezTo>
                    <a:pt x="173" y="390"/>
                    <a:pt x="177" y="404"/>
                    <a:pt x="187" y="419"/>
                  </a:cubicBezTo>
                  <a:cubicBezTo>
                    <a:pt x="251" y="512"/>
                    <a:pt x="486" y="678"/>
                    <a:pt x="650" y="678"/>
                  </a:cubicBezTo>
                  <a:cubicBezTo>
                    <a:pt x="730" y="678"/>
                    <a:pt x="793" y="639"/>
                    <a:pt x="811" y="533"/>
                  </a:cubicBezTo>
                  <a:cubicBezTo>
                    <a:pt x="853" y="280"/>
                    <a:pt x="558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39"/>
            <p:cNvSpPr/>
            <p:nvPr/>
          </p:nvSpPr>
          <p:spPr>
            <a:xfrm rot="2197045">
              <a:off x="7670897" y="504091"/>
              <a:ext cx="107124" cy="75729"/>
            </a:xfrm>
            <a:custGeom>
              <a:rect b="b" l="l" r="r" t="t"/>
              <a:pathLst>
                <a:path extrusionOk="0" h="825" w="1167">
                  <a:moveTo>
                    <a:pt x="388" y="0"/>
                  </a:moveTo>
                  <a:cubicBezTo>
                    <a:pt x="203" y="0"/>
                    <a:pt x="0" y="92"/>
                    <a:pt x="66" y="317"/>
                  </a:cubicBezTo>
                  <a:cubicBezTo>
                    <a:pt x="137" y="584"/>
                    <a:pt x="433" y="770"/>
                    <a:pt x="690" y="818"/>
                  </a:cubicBezTo>
                  <a:cubicBezTo>
                    <a:pt x="718" y="822"/>
                    <a:pt x="748" y="825"/>
                    <a:pt x="778" y="825"/>
                  </a:cubicBezTo>
                  <a:cubicBezTo>
                    <a:pt x="963" y="825"/>
                    <a:pt x="1167" y="733"/>
                    <a:pt x="1105" y="503"/>
                  </a:cubicBezTo>
                  <a:cubicBezTo>
                    <a:pt x="1029" y="241"/>
                    <a:pt x="733" y="55"/>
                    <a:pt x="476" y="7"/>
                  </a:cubicBezTo>
                  <a:cubicBezTo>
                    <a:pt x="448" y="3"/>
                    <a:pt x="418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39"/>
            <p:cNvSpPr/>
            <p:nvPr/>
          </p:nvSpPr>
          <p:spPr>
            <a:xfrm rot="2197045">
              <a:off x="8009857" y="686769"/>
              <a:ext cx="107399" cy="72791"/>
            </a:xfrm>
            <a:custGeom>
              <a:rect b="b" l="l" r="r" t="t"/>
              <a:pathLst>
                <a:path extrusionOk="0" h="793" w="1170">
                  <a:moveTo>
                    <a:pt x="367" y="0"/>
                  </a:moveTo>
                  <a:cubicBezTo>
                    <a:pt x="187" y="0"/>
                    <a:pt x="77" y="127"/>
                    <a:pt x="105" y="305"/>
                  </a:cubicBezTo>
                  <a:cubicBezTo>
                    <a:pt x="100" y="310"/>
                    <a:pt x="95" y="315"/>
                    <a:pt x="86" y="343"/>
                  </a:cubicBezTo>
                  <a:cubicBezTo>
                    <a:pt x="67" y="401"/>
                    <a:pt x="33" y="444"/>
                    <a:pt x="19" y="506"/>
                  </a:cubicBezTo>
                  <a:cubicBezTo>
                    <a:pt x="0" y="582"/>
                    <a:pt x="114" y="658"/>
                    <a:pt x="172" y="677"/>
                  </a:cubicBezTo>
                  <a:cubicBezTo>
                    <a:pt x="386" y="744"/>
                    <a:pt x="605" y="782"/>
                    <a:pt x="829" y="791"/>
                  </a:cubicBezTo>
                  <a:cubicBezTo>
                    <a:pt x="837" y="792"/>
                    <a:pt x="844" y="792"/>
                    <a:pt x="851" y="792"/>
                  </a:cubicBezTo>
                  <a:cubicBezTo>
                    <a:pt x="1078" y="792"/>
                    <a:pt x="1169" y="571"/>
                    <a:pt x="1058" y="382"/>
                  </a:cubicBezTo>
                  <a:cubicBezTo>
                    <a:pt x="915" y="134"/>
                    <a:pt x="663" y="5"/>
                    <a:pt x="377" y="0"/>
                  </a:cubicBezTo>
                  <a:cubicBezTo>
                    <a:pt x="373" y="0"/>
                    <a:pt x="370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39"/>
            <p:cNvSpPr/>
            <p:nvPr/>
          </p:nvSpPr>
          <p:spPr>
            <a:xfrm rot="2197045">
              <a:off x="9526387" y="134623"/>
              <a:ext cx="117405" cy="71047"/>
            </a:xfrm>
            <a:custGeom>
              <a:rect b="b" l="l" r="r" t="t"/>
              <a:pathLst>
                <a:path extrusionOk="0" h="774" w="1279">
                  <a:moveTo>
                    <a:pt x="435" y="1"/>
                  </a:moveTo>
                  <a:cubicBezTo>
                    <a:pt x="176" y="1"/>
                    <a:pt x="0" y="223"/>
                    <a:pt x="234" y="491"/>
                  </a:cubicBezTo>
                  <a:cubicBezTo>
                    <a:pt x="320" y="589"/>
                    <a:pt x="647" y="773"/>
                    <a:pt x="872" y="773"/>
                  </a:cubicBezTo>
                  <a:cubicBezTo>
                    <a:pt x="996" y="773"/>
                    <a:pt x="1090" y="718"/>
                    <a:pt x="1097" y="562"/>
                  </a:cubicBezTo>
                  <a:cubicBezTo>
                    <a:pt x="1099" y="550"/>
                    <a:pt x="1098" y="544"/>
                    <a:pt x="1095" y="544"/>
                  </a:cubicBezTo>
                  <a:cubicBezTo>
                    <a:pt x="1094" y="544"/>
                    <a:pt x="1094" y="544"/>
                    <a:pt x="1094" y="544"/>
                  </a:cubicBezTo>
                  <a:lnTo>
                    <a:pt x="1094" y="544"/>
                  </a:lnTo>
                  <a:cubicBezTo>
                    <a:pt x="1278" y="315"/>
                    <a:pt x="788" y="71"/>
                    <a:pt x="611" y="62"/>
                  </a:cubicBezTo>
                  <a:cubicBezTo>
                    <a:pt x="668" y="62"/>
                    <a:pt x="673" y="57"/>
                    <a:pt x="634" y="43"/>
                  </a:cubicBezTo>
                  <a:cubicBezTo>
                    <a:pt x="566" y="14"/>
                    <a:pt x="498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39"/>
            <p:cNvSpPr/>
            <p:nvPr/>
          </p:nvSpPr>
          <p:spPr>
            <a:xfrm rot="2197045">
              <a:off x="9784928" y="281044"/>
              <a:ext cx="80871" cy="58931"/>
            </a:xfrm>
            <a:custGeom>
              <a:rect b="b" l="l" r="r" t="t"/>
              <a:pathLst>
                <a:path extrusionOk="0" h="642" w="881">
                  <a:moveTo>
                    <a:pt x="275" y="0"/>
                  </a:moveTo>
                  <a:cubicBezTo>
                    <a:pt x="178" y="0"/>
                    <a:pt x="100" y="42"/>
                    <a:pt x="72" y="144"/>
                  </a:cubicBezTo>
                  <a:cubicBezTo>
                    <a:pt x="0" y="403"/>
                    <a:pt x="385" y="641"/>
                    <a:pt x="644" y="641"/>
                  </a:cubicBezTo>
                  <a:cubicBezTo>
                    <a:pt x="762" y="641"/>
                    <a:pt x="853" y="592"/>
                    <a:pt x="864" y="473"/>
                  </a:cubicBezTo>
                  <a:cubicBezTo>
                    <a:pt x="881" y="259"/>
                    <a:pt x="519" y="0"/>
                    <a:pt x="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39"/>
            <p:cNvSpPr/>
            <p:nvPr/>
          </p:nvSpPr>
          <p:spPr>
            <a:xfrm rot="2197045">
              <a:off x="9621415" y="582181"/>
              <a:ext cx="96201" cy="57829"/>
            </a:xfrm>
            <a:custGeom>
              <a:rect b="b" l="l" r="r" t="t"/>
              <a:pathLst>
                <a:path extrusionOk="0" h="630" w="1048">
                  <a:moveTo>
                    <a:pt x="383" y="1"/>
                  </a:moveTo>
                  <a:cubicBezTo>
                    <a:pt x="129" y="1"/>
                    <a:pt x="0" y="248"/>
                    <a:pt x="285" y="439"/>
                  </a:cubicBezTo>
                  <a:lnTo>
                    <a:pt x="338" y="477"/>
                  </a:lnTo>
                  <a:cubicBezTo>
                    <a:pt x="424" y="535"/>
                    <a:pt x="596" y="630"/>
                    <a:pt x="740" y="630"/>
                  </a:cubicBezTo>
                  <a:cubicBezTo>
                    <a:pt x="819" y="630"/>
                    <a:pt x="890" y="602"/>
                    <a:pt x="933" y="525"/>
                  </a:cubicBezTo>
                  <a:cubicBezTo>
                    <a:pt x="1048" y="320"/>
                    <a:pt x="743" y="91"/>
                    <a:pt x="581" y="43"/>
                  </a:cubicBezTo>
                  <a:cubicBezTo>
                    <a:pt x="562" y="34"/>
                    <a:pt x="542" y="29"/>
                    <a:pt x="523" y="24"/>
                  </a:cubicBezTo>
                  <a:cubicBezTo>
                    <a:pt x="474" y="8"/>
                    <a:pt x="427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39"/>
            <p:cNvSpPr/>
            <p:nvPr/>
          </p:nvSpPr>
          <p:spPr>
            <a:xfrm rot="2197045">
              <a:off x="9163270" y="331218"/>
              <a:ext cx="129247" cy="72057"/>
            </a:xfrm>
            <a:custGeom>
              <a:rect b="b" l="l" r="r" t="t"/>
              <a:pathLst>
                <a:path extrusionOk="0" h="785" w="1408">
                  <a:moveTo>
                    <a:pt x="474" y="0"/>
                  </a:moveTo>
                  <a:cubicBezTo>
                    <a:pt x="377" y="0"/>
                    <a:pt x="282" y="12"/>
                    <a:pt x="196" y="46"/>
                  </a:cubicBezTo>
                  <a:cubicBezTo>
                    <a:pt x="187" y="50"/>
                    <a:pt x="177" y="55"/>
                    <a:pt x="168" y="55"/>
                  </a:cubicBezTo>
                  <a:cubicBezTo>
                    <a:pt x="158" y="65"/>
                    <a:pt x="144" y="65"/>
                    <a:pt x="130" y="69"/>
                  </a:cubicBezTo>
                  <a:cubicBezTo>
                    <a:pt x="1" y="146"/>
                    <a:pt x="11" y="270"/>
                    <a:pt x="92" y="389"/>
                  </a:cubicBezTo>
                  <a:cubicBezTo>
                    <a:pt x="92" y="398"/>
                    <a:pt x="92" y="403"/>
                    <a:pt x="96" y="413"/>
                  </a:cubicBezTo>
                  <a:cubicBezTo>
                    <a:pt x="101" y="422"/>
                    <a:pt x="115" y="427"/>
                    <a:pt x="120" y="441"/>
                  </a:cubicBezTo>
                  <a:cubicBezTo>
                    <a:pt x="250" y="635"/>
                    <a:pt x="505" y="785"/>
                    <a:pt x="733" y="785"/>
                  </a:cubicBezTo>
                  <a:cubicBezTo>
                    <a:pt x="740" y="785"/>
                    <a:pt x="747" y="785"/>
                    <a:pt x="754" y="784"/>
                  </a:cubicBezTo>
                  <a:cubicBezTo>
                    <a:pt x="992" y="770"/>
                    <a:pt x="1121" y="613"/>
                    <a:pt x="1264" y="446"/>
                  </a:cubicBezTo>
                  <a:cubicBezTo>
                    <a:pt x="1407" y="279"/>
                    <a:pt x="1026" y="55"/>
                    <a:pt x="911" y="41"/>
                  </a:cubicBezTo>
                  <a:cubicBezTo>
                    <a:pt x="776" y="27"/>
                    <a:pt x="622" y="0"/>
                    <a:pt x="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39"/>
            <p:cNvSpPr/>
            <p:nvPr/>
          </p:nvSpPr>
          <p:spPr>
            <a:xfrm rot="2197045">
              <a:off x="9515774" y="323191"/>
              <a:ext cx="115661" cy="81695"/>
            </a:xfrm>
            <a:custGeom>
              <a:rect b="b" l="l" r="r" t="t"/>
              <a:pathLst>
                <a:path extrusionOk="0" h="890" w="1260">
                  <a:moveTo>
                    <a:pt x="416" y="0"/>
                  </a:moveTo>
                  <a:cubicBezTo>
                    <a:pt x="215" y="0"/>
                    <a:pt x="1" y="101"/>
                    <a:pt x="66" y="342"/>
                  </a:cubicBezTo>
                  <a:cubicBezTo>
                    <a:pt x="147" y="633"/>
                    <a:pt x="466" y="833"/>
                    <a:pt x="743" y="881"/>
                  </a:cubicBezTo>
                  <a:cubicBezTo>
                    <a:pt x="776" y="886"/>
                    <a:pt x="810" y="889"/>
                    <a:pt x="845" y="889"/>
                  </a:cubicBezTo>
                  <a:cubicBezTo>
                    <a:pt x="1048" y="889"/>
                    <a:pt x="1260" y="791"/>
                    <a:pt x="1191" y="547"/>
                  </a:cubicBezTo>
                  <a:cubicBezTo>
                    <a:pt x="1115" y="261"/>
                    <a:pt x="790" y="61"/>
                    <a:pt x="514" y="9"/>
                  </a:cubicBezTo>
                  <a:cubicBezTo>
                    <a:pt x="483" y="3"/>
                    <a:pt x="449" y="0"/>
                    <a:pt x="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39"/>
            <p:cNvSpPr/>
            <p:nvPr/>
          </p:nvSpPr>
          <p:spPr>
            <a:xfrm rot="2197045">
              <a:off x="9398644" y="530545"/>
              <a:ext cx="95466" cy="67559"/>
            </a:xfrm>
            <a:custGeom>
              <a:rect b="b" l="l" r="r" t="t"/>
              <a:pathLst>
                <a:path extrusionOk="0" h="736" w="1040">
                  <a:moveTo>
                    <a:pt x="341" y="1"/>
                  </a:moveTo>
                  <a:cubicBezTo>
                    <a:pt x="176" y="1"/>
                    <a:pt x="1" y="86"/>
                    <a:pt x="58" y="285"/>
                  </a:cubicBezTo>
                  <a:cubicBezTo>
                    <a:pt x="120" y="523"/>
                    <a:pt x="387" y="690"/>
                    <a:pt x="615" y="728"/>
                  </a:cubicBezTo>
                  <a:cubicBezTo>
                    <a:pt x="642" y="733"/>
                    <a:pt x="670" y="736"/>
                    <a:pt x="699" y="736"/>
                  </a:cubicBezTo>
                  <a:cubicBezTo>
                    <a:pt x="864" y="736"/>
                    <a:pt x="1039" y="651"/>
                    <a:pt x="982" y="452"/>
                  </a:cubicBezTo>
                  <a:cubicBezTo>
                    <a:pt x="916" y="213"/>
                    <a:pt x="653" y="51"/>
                    <a:pt x="425" y="8"/>
                  </a:cubicBezTo>
                  <a:cubicBezTo>
                    <a:pt x="398" y="3"/>
                    <a:pt x="370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39"/>
            <p:cNvSpPr/>
            <p:nvPr/>
          </p:nvSpPr>
          <p:spPr>
            <a:xfrm rot="2197045">
              <a:off x="9252383" y="504297"/>
              <a:ext cx="118323" cy="71873"/>
            </a:xfrm>
            <a:custGeom>
              <a:rect b="b" l="l" r="r" t="t"/>
              <a:pathLst>
                <a:path extrusionOk="0" h="783" w="1289">
                  <a:moveTo>
                    <a:pt x="491" y="0"/>
                  </a:moveTo>
                  <a:cubicBezTo>
                    <a:pt x="0" y="0"/>
                    <a:pt x="351" y="520"/>
                    <a:pt x="560" y="648"/>
                  </a:cubicBezTo>
                  <a:cubicBezTo>
                    <a:pt x="569" y="658"/>
                    <a:pt x="583" y="668"/>
                    <a:pt x="603" y="677"/>
                  </a:cubicBezTo>
                  <a:cubicBezTo>
                    <a:pt x="684" y="730"/>
                    <a:pt x="843" y="783"/>
                    <a:pt x="984" y="783"/>
                  </a:cubicBezTo>
                  <a:cubicBezTo>
                    <a:pt x="1123" y="783"/>
                    <a:pt x="1246" y="731"/>
                    <a:pt x="1260" y="577"/>
                  </a:cubicBezTo>
                  <a:cubicBezTo>
                    <a:pt x="1289" y="234"/>
                    <a:pt x="817" y="5"/>
                    <a:pt x="541" y="0"/>
                  </a:cubicBezTo>
                  <a:cubicBezTo>
                    <a:pt x="536" y="2"/>
                    <a:pt x="531" y="2"/>
                    <a:pt x="526" y="2"/>
                  </a:cubicBezTo>
                  <a:cubicBezTo>
                    <a:pt x="517" y="2"/>
                    <a:pt x="507" y="0"/>
                    <a:pt x="498" y="0"/>
                  </a:cubicBezTo>
                  <a:cubicBezTo>
                    <a:pt x="495" y="0"/>
                    <a:pt x="493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39"/>
            <p:cNvSpPr/>
            <p:nvPr/>
          </p:nvSpPr>
          <p:spPr>
            <a:xfrm rot="2197045">
              <a:off x="9331759" y="158152"/>
              <a:ext cx="87847" cy="59390"/>
            </a:xfrm>
            <a:custGeom>
              <a:rect b="b" l="l" r="r" t="t"/>
              <a:pathLst>
                <a:path extrusionOk="0" h="647" w="957">
                  <a:moveTo>
                    <a:pt x="243" y="0"/>
                  </a:moveTo>
                  <a:cubicBezTo>
                    <a:pt x="98" y="0"/>
                    <a:pt x="1" y="70"/>
                    <a:pt x="49" y="246"/>
                  </a:cubicBezTo>
                  <a:cubicBezTo>
                    <a:pt x="108" y="459"/>
                    <a:pt x="474" y="646"/>
                    <a:pt x="712" y="646"/>
                  </a:cubicBezTo>
                  <a:cubicBezTo>
                    <a:pt x="858" y="646"/>
                    <a:pt x="956" y="576"/>
                    <a:pt x="907" y="399"/>
                  </a:cubicBezTo>
                  <a:cubicBezTo>
                    <a:pt x="848" y="189"/>
                    <a:pt x="481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39"/>
            <p:cNvSpPr/>
            <p:nvPr/>
          </p:nvSpPr>
          <p:spPr>
            <a:xfrm rot="2197045">
              <a:off x="8702342" y="1789771"/>
              <a:ext cx="122546" cy="93720"/>
            </a:xfrm>
            <a:custGeom>
              <a:rect b="b" l="l" r="r" t="t"/>
              <a:pathLst>
                <a:path extrusionOk="0" h="1021" w="1335">
                  <a:moveTo>
                    <a:pt x="507" y="1"/>
                  </a:moveTo>
                  <a:cubicBezTo>
                    <a:pt x="399" y="1"/>
                    <a:pt x="294" y="35"/>
                    <a:pt x="205" y="113"/>
                  </a:cubicBezTo>
                  <a:cubicBezTo>
                    <a:pt x="0" y="289"/>
                    <a:pt x="138" y="494"/>
                    <a:pt x="338" y="647"/>
                  </a:cubicBezTo>
                  <a:cubicBezTo>
                    <a:pt x="466" y="796"/>
                    <a:pt x="817" y="1021"/>
                    <a:pt x="1059" y="1021"/>
                  </a:cubicBezTo>
                  <a:cubicBezTo>
                    <a:pt x="1187" y="1021"/>
                    <a:pt x="1285" y="957"/>
                    <a:pt x="1301" y="785"/>
                  </a:cubicBezTo>
                  <a:cubicBezTo>
                    <a:pt x="1335" y="428"/>
                    <a:pt x="895" y="1"/>
                    <a:pt x="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39"/>
            <p:cNvSpPr/>
            <p:nvPr/>
          </p:nvSpPr>
          <p:spPr>
            <a:xfrm rot="2197045">
              <a:off x="8538749" y="1721957"/>
              <a:ext cx="63430" cy="55718"/>
            </a:xfrm>
            <a:custGeom>
              <a:rect b="b" l="l" r="r" t="t"/>
              <a:pathLst>
                <a:path extrusionOk="0" h="607" w="691">
                  <a:moveTo>
                    <a:pt x="205" y="1"/>
                  </a:moveTo>
                  <a:cubicBezTo>
                    <a:pt x="137" y="1"/>
                    <a:pt x="78" y="23"/>
                    <a:pt x="48" y="87"/>
                  </a:cubicBezTo>
                  <a:cubicBezTo>
                    <a:pt x="48" y="82"/>
                    <a:pt x="48" y="72"/>
                    <a:pt x="48" y="68"/>
                  </a:cubicBezTo>
                  <a:cubicBezTo>
                    <a:pt x="39" y="82"/>
                    <a:pt x="39" y="96"/>
                    <a:pt x="39" y="106"/>
                  </a:cubicBezTo>
                  <a:cubicBezTo>
                    <a:pt x="39" y="110"/>
                    <a:pt x="36" y="113"/>
                    <a:pt x="35" y="117"/>
                  </a:cubicBezTo>
                  <a:lnTo>
                    <a:pt x="35" y="117"/>
                  </a:lnTo>
                  <a:cubicBezTo>
                    <a:pt x="36" y="110"/>
                    <a:pt x="36" y="106"/>
                    <a:pt x="35" y="106"/>
                  </a:cubicBezTo>
                  <a:lnTo>
                    <a:pt x="35" y="106"/>
                  </a:lnTo>
                  <a:cubicBezTo>
                    <a:pt x="32" y="106"/>
                    <a:pt x="10" y="182"/>
                    <a:pt x="10" y="182"/>
                  </a:cubicBezTo>
                  <a:cubicBezTo>
                    <a:pt x="1" y="230"/>
                    <a:pt x="29" y="268"/>
                    <a:pt x="67" y="296"/>
                  </a:cubicBezTo>
                  <a:cubicBezTo>
                    <a:pt x="77" y="320"/>
                    <a:pt x="91" y="344"/>
                    <a:pt x="101" y="368"/>
                  </a:cubicBezTo>
                  <a:cubicBezTo>
                    <a:pt x="146" y="452"/>
                    <a:pt x="401" y="607"/>
                    <a:pt x="560" y="607"/>
                  </a:cubicBezTo>
                  <a:cubicBezTo>
                    <a:pt x="636" y="607"/>
                    <a:pt x="690" y="571"/>
                    <a:pt x="687" y="473"/>
                  </a:cubicBezTo>
                  <a:cubicBezTo>
                    <a:pt x="682" y="234"/>
                    <a:pt x="506" y="44"/>
                    <a:pt x="263" y="6"/>
                  </a:cubicBezTo>
                  <a:cubicBezTo>
                    <a:pt x="243" y="3"/>
                    <a:pt x="224" y="1"/>
                    <a:pt x="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39"/>
            <p:cNvSpPr/>
            <p:nvPr/>
          </p:nvSpPr>
          <p:spPr>
            <a:xfrm rot="2197045">
              <a:off x="8666953" y="1373128"/>
              <a:ext cx="99872" cy="83072"/>
            </a:xfrm>
            <a:custGeom>
              <a:rect b="b" l="l" r="r" t="t"/>
              <a:pathLst>
                <a:path extrusionOk="0" h="905" w="1088">
                  <a:moveTo>
                    <a:pt x="348" y="0"/>
                  </a:moveTo>
                  <a:cubicBezTo>
                    <a:pt x="76" y="0"/>
                    <a:pt x="1" y="244"/>
                    <a:pt x="177" y="476"/>
                  </a:cubicBezTo>
                  <a:cubicBezTo>
                    <a:pt x="210" y="514"/>
                    <a:pt x="239" y="562"/>
                    <a:pt x="258" y="610"/>
                  </a:cubicBezTo>
                  <a:cubicBezTo>
                    <a:pt x="316" y="713"/>
                    <a:pt x="623" y="904"/>
                    <a:pt x="818" y="904"/>
                  </a:cubicBezTo>
                  <a:cubicBezTo>
                    <a:pt x="912" y="904"/>
                    <a:pt x="981" y="860"/>
                    <a:pt x="982" y="738"/>
                  </a:cubicBezTo>
                  <a:cubicBezTo>
                    <a:pt x="982" y="700"/>
                    <a:pt x="982" y="662"/>
                    <a:pt x="987" y="624"/>
                  </a:cubicBezTo>
                  <a:cubicBezTo>
                    <a:pt x="1087" y="310"/>
                    <a:pt x="711" y="57"/>
                    <a:pt x="444" y="9"/>
                  </a:cubicBezTo>
                  <a:cubicBezTo>
                    <a:pt x="410" y="3"/>
                    <a:pt x="378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39"/>
            <p:cNvSpPr/>
            <p:nvPr/>
          </p:nvSpPr>
          <p:spPr>
            <a:xfrm rot="2197045">
              <a:off x="8938805" y="1561283"/>
              <a:ext cx="105931" cy="74719"/>
            </a:xfrm>
            <a:custGeom>
              <a:rect b="b" l="l" r="r" t="t"/>
              <a:pathLst>
                <a:path extrusionOk="0" h="814" w="1154">
                  <a:moveTo>
                    <a:pt x="261" y="0"/>
                  </a:moveTo>
                  <a:cubicBezTo>
                    <a:pt x="88" y="0"/>
                    <a:pt x="1" y="160"/>
                    <a:pt x="71" y="313"/>
                  </a:cubicBezTo>
                  <a:cubicBezTo>
                    <a:pt x="29" y="556"/>
                    <a:pt x="553" y="814"/>
                    <a:pt x="729" y="814"/>
                  </a:cubicBezTo>
                  <a:cubicBezTo>
                    <a:pt x="732" y="814"/>
                    <a:pt x="735" y="813"/>
                    <a:pt x="738" y="813"/>
                  </a:cubicBezTo>
                  <a:cubicBezTo>
                    <a:pt x="824" y="809"/>
                    <a:pt x="910" y="804"/>
                    <a:pt x="981" y="742"/>
                  </a:cubicBezTo>
                  <a:cubicBezTo>
                    <a:pt x="1153" y="594"/>
                    <a:pt x="1005" y="341"/>
                    <a:pt x="853" y="237"/>
                  </a:cubicBezTo>
                  <a:cubicBezTo>
                    <a:pt x="691" y="122"/>
                    <a:pt x="538" y="65"/>
                    <a:pt x="348" y="13"/>
                  </a:cubicBezTo>
                  <a:cubicBezTo>
                    <a:pt x="317" y="4"/>
                    <a:pt x="288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39"/>
            <p:cNvSpPr/>
            <p:nvPr/>
          </p:nvSpPr>
          <p:spPr>
            <a:xfrm rot="2197045">
              <a:off x="8736210" y="1592546"/>
              <a:ext cx="119516" cy="68844"/>
            </a:xfrm>
            <a:custGeom>
              <a:rect b="b" l="l" r="r" t="t"/>
              <a:pathLst>
                <a:path extrusionOk="0" h="750" w="1302">
                  <a:moveTo>
                    <a:pt x="358" y="1"/>
                  </a:moveTo>
                  <a:cubicBezTo>
                    <a:pt x="280" y="1"/>
                    <a:pt x="209" y="26"/>
                    <a:pt x="157" y="95"/>
                  </a:cubicBezTo>
                  <a:cubicBezTo>
                    <a:pt x="0" y="305"/>
                    <a:pt x="286" y="567"/>
                    <a:pt x="453" y="648"/>
                  </a:cubicBezTo>
                  <a:cubicBezTo>
                    <a:pt x="549" y="695"/>
                    <a:pt x="679" y="749"/>
                    <a:pt x="800" y="749"/>
                  </a:cubicBezTo>
                  <a:cubicBezTo>
                    <a:pt x="865" y="749"/>
                    <a:pt x="928" y="733"/>
                    <a:pt x="982" y="691"/>
                  </a:cubicBezTo>
                  <a:cubicBezTo>
                    <a:pt x="1011" y="672"/>
                    <a:pt x="1034" y="653"/>
                    <a:pt x="1058" y="629"/>
                  </a:cubicBezTo>
                  <a:cubicBezTo>
                    <a:pt x="1301" y="396"/>
                    <a:pt x="853" y="62"/>
                    <a:pt x="634" y="48"/>
                  </a:cubicBezTo>
                  <a:cubicBezTo>
                    <a:pt x="596" y="43"/>
                    <a:pt x="558" y="38"/>
                    <a:pt x="515" y="29"/>
                  </a:cubicBezTo>
                  <a:cubicBezTo>
                    <a:pt x="462" y="12"/>
                    <a:pt x="409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39"/>
            <p:cNvSpPr/>
            <p:nvPr/>
          </p:nvSpPr>
          <p:spPr>
            <a:xfrm rot="2197045">
              <a:off x="8492975" y="1489229"/>
              <a:ext cx="130532" cy="63612"/>
            </a:xfrm>
            <a:custGeom>
              <a:rect b="b" l="l" r="r" t="t"/>
              <a:pathLst>
                <a:path extrusionOk="0" h="693" w="1422">
                  <a:moveTo>
                    <a:pt x="445" y="1"/>
                  </a:moveTo>
                  <a:cubicBezTo>
                    <a:pt x="381" y="1"/>
                    <a:pt x="318" y="18"/>
                    <a:pt x="263" y="58"/>
                  </a:cubicBezTo>
                  <a:cubicBezTo>
                    <a:pt x="1" y="244"/>
                    <a:pt x="425" y="578"/>
                    <a:pt x="587" y="630"/>
                  </a:cubicBezTo>
                  <a:cubicBezTo>
                    <a:pt x="700" y="666"/>
                    <a:pt x="812" y="692"/>
                    <a:pt x="926" y="692"/>
                  </a:cubicBezTo>
                  <a:cubicBezTo>
                    <a:pt x="995" y="692"/>
                    <a:pt x="1065" y="682"/>
                    <a:pt x="1135" y="659"/>
                  </a:cubicBezTo>
                  <a:cubicBezTo>
                    <a:pt x="1421" y="554"/>
                    <a:pt x="1107" y="311"/>
                    <a:pt x="906" y="230"/>
                  </a:cubicBezTo>
                  <a:cubicBezTo>
                    <a:pt x="787" y="111"/>
                    <a:pt x="609" y="1"/>
                    <a:pt x="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39"/>
            <p:cNvSpPr/>
            <p:nvPr/>
          </p:nvSpPr>
          <p:spPr>
            <a:xfrm rot="2197045">
              <a:off x="8796565" y="1247929"/>
              <a:ext cx="99872" cy="85918"/>
            </a:xfrm>
            <a:custGeom>
              <a:rect b="b" l="l" r="r" t="t"/>
              <a:pathLst>
                <a:path extrusionOk="0" h="936" w="1088">
                  <a:moveTo>
                    <a:pt x="313" y="0"/>
                  </a:moveTo>
                  <a:cubicBezTo>
                    <a:pt x="187" y="0"/>
                    <a:pt x="70" y="50"/>
                    <a:pt x="43" y="191"/>
                  </a:cubicBezTo>
                  <a:cubicBezTo>
                    <a:pt x="0" y="405"/>
                    <a:pt x="139" y="577"/>
                    <a:pt x="253" y="734"/>
                  </a:cubicBezTo>
                  <a:cubicBezTo>
                    <a:pt x="294" y="796"/>
                    <a:pt x="473" y="936"/>
                    <a:pt x="598" y="936"/>
                  </a:cubicBezTo>
                  <a:cubicBezTo>
                    <a:pt x="645" y="936"/>
                    <a:pt x="685" y="915"/>
                    <a:pt x="706" y="863"/>
                  </a:cubicBezTo>
                  <a:cubicBezTo>
                    <a:pt x="763" y="720"/>
                    <a:pt x="887" y="701"/>
                    <a:pt x="954" y="577"/>
                  </a:cubicBezTo>
                  <a:cubicBezTo>
                    <a:pt x="1087" y="305"/>
                    <a:pt x="668" y="57"/>
                    <a:pt x="463" y="19"/>
                  </a:cubicBezTo>
                  <a:cubicBezTo>
                    <a:pt x="444" y="19"/>
                    <a:pt x="429" y="14"/>
                    <a:pt x="410" y="9"/>
                  </a:cubicBezTo>
                  <a:cubicBezTo>
                    <a:pt x="378" y="4"/>
                    <a:pt x="345" y="0"/>
                    <a:pt x="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39"/>
            <p:cNvSpPr/>
            <p:nvPr/>
          </p:nvSpPr>
          <p:spPr>
            <a:xfrm rot="2197045">
              <a:off x="9036128" y="1785463"/>
              <a:ext cx="133102" cy="74260"/>
            </a:xfrm>
            <a:custGeom>
              <a:rect b="b" l="l" r="r" t="t"/>
              <a:pathLst>
                <a:path extrusionOk="0" h="809" w="1450">
                  <a:moveTo>
                    <a:pt x="439" y="1"/>
                  </a:moveTo>
                  <a:cubicBezTo>
                    <a:pt x="398" y="1"/>
                    <a:pt x="358" y="6"/>
                    <a:pt x="320" y="17"/>
                  </a:cubicBezTo>
                  <a:cubicBezTo>
                    <a:pt x="1" y="107"/>
                    <a:pt x="211" y="450"/>
                    <a:pt x="363" y="584"/>
                  </a:cubicBezTo>
                  <a:cubicBezTo>
                    <a:pt x="515" y="714"/>
                    <a:pt x="712" y="809"/>
                    <a:pt x="913" y="809"/>
                  </a:cubicBezTo>
                  <a:cubicBezTo>
                    <a:pt x="976" y="809"/>
                    <a:pt x="1039" y="800"/>
                    <a:pt x="1102" y="779"/>
                  </a:cubicBezTo>
                  <a:cubicBezTo>
                    <a:pt x="1450" y="665"/>
                    <a:pt x="1169" y="336"/>
                    <a:pt x="916" y="188"/>
                  </a:cubicBezTo>
                  <a:cubicBezTo>
                    <a:pt x="787" y="78"/>
                    <a:pt x="603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39"/>
            <p:cNvSpPr/>
            <p:nvPr/>
          </p:nvSpPr>
          <p:spPr>
            <a:xfrm rot="2197045">
              <a:off x="9184243" y="1016644"/>
              <a:ext cx="97669" cy="73526"/>
            </a:xfrm>
            <a:custGeom>
              <a:rect b="b" l="l" r="r" t="t"/>
              <a:pathLst>
                <a:path extrusionOk="0" h="801" w="1064">
                  <a:moveTo>
                    <a:pt x="359" y="1"/>
                  </a:moveTo>
                  <a:cubicBezTo>
                    <a:pt x="270" y="1"/>
                    <a:pt x="184" y="23"/>
                    <a:pt x="125" y="107"/>
                  </a:cubicBezTo>
                  <a:cubicBezTo>
                    <a:pt x="120" y="117"/>
                    <a:pt x="115" y="122"/>
                    <a:pt x="110" y="131"/>
                  </a:cubicBezTo>
                  <a:cubicBezTo>
                    <a:pt x="1" y="293"/>
                    <a:pt x="201" y="484"/>
                    <a:pt x="368" y="579"/>
                  </a:cubicBezTo>
                  <a:cubicBezTo>
                    <a:pt x="488" y="682"/>
                    <a:pt x="694" y="800"/>
                    <a:pt x="844" y="800"/>
                  </a:cubicBezTo>
                  <a:cubicBezTo>
                    <a:pt x="939" y="800"/>
                    <a:pt x="1011" y="754"/>
                    <a:pt x="1025" y="627"/>
                  </a:cubicBezTo>
                  <a:cubicBezTo>
                    <a:pt x="1064" y="303"/>
                    <a:pt x="768" y="36"/>
                    <a:pt x="453" y="7"/>
                  </a:cubicBezTo>
                  <a:cubicBezTo>
                    <a:pt x="422" y="4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39"/>
            <p:cNvSpPr/>
            <p:nvPr/>
          </p:nvSpPr>
          <p:spPr>
            <a:xfrm rot="2197045">
              <a:off x="8776715" y="742718"/>
              <a:ext cx="82064" cy="55534"/>
            </a:xfrm>
            <a:custGeom>
              <a:rect b="b" l="l" r="r" t="t"/>
              <a:pathLst>
                <a:path extrusionOk="0" h="605" w="894">
                  <a:moveTo>
                    <a:pt x="227" y="1"/>
                  </a:moveTo>
                  <a:cubicBezTo>
                    <a:pt x="91" y="1"/>
                    <a:pt x="1" y="66"/>
                    <a:pt x="47" y="232"/>
                  </a:cubicBezTo>
                  <a:cubicBezTo>
                    <a:pt x="101" y="431"/>
                    <a:pt x="442" y="605"/>
                    <a:pt x="665" y="605"/>
                  </a:cubicBezTo>
                  <a:cubicBezTo>
                    <a:pt x="801" y="605"/>
                    <a:pt x="893" y="540"/>
                    <a:pt x="848" y="375"/>
                  </a:cubicBezTo>
                  <a:cubicBezTo>
                    <a:pt x="792" y="177"/>
                    <a:pt x="449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39"/>
            <p:cNvSpPr/>
            <p:nvPr/>
          </p:nvSpPr>
          <p:spPr>
            <a:xfrm rot="2197045">
              <a:off x="8673164" y="959390"/>
              <a:ext cx="83992" cy="57554"/>
            </a:xfrm>
            <a:custGeom>
              <a:rect b="b" l="l" r="r" t="t"/>
              <a:pathLst>
                <a:path extrusionOk="0" h="627" w="915">
                  <a:moveTo>
                    <a:pt x="343" y="1"/>
                  </a:moveTo>
                  <a:cubicBezTo>
                    <a:pt x="145" y="1"/>
                    <a:pt x="1" y="107"/>
                    <a:pt x="189" y="338"/>
                  </a:cubicBezTo>
                  <a:cubicBezTo>
                    <a:pt x="222" y="376"/>
                    <a:pt x="251" y="419"/>
                    <a:pt x="284" y="457"/>
                  </a:cubicBezTo>
                  <a:cubicBezTo>
                    <a:pt x="334" y="516"/>
                    <a:pt x="511" y="626"/>
                    <a:pt x="639" y="626"/>
                  </a:cubicBezTo>
                  <a:cubicBezTo>
                    <a:pt x="696" y="626"/>
                    <a:pt x="743" y="605"/>
                    <a:pt x="765" y="547"/>
                  </a:cubicBezTo>
                  <a:cubicBezTo>
                    <a:pt x="775" y="514"/>
                    <a:pt x="789" y="481"/>
                    <a:pt x="804" y="452"/>
                  </a:cubicBezTo>
                  <a:cubicBezTo>
                    <a:pt x="914" y="163"/>
                    <a:pt x="587" y="1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39"/>
            <p:cNvSpPr/>
            <p:nvPr/>
          </p:nvSpPr>
          <p:spPr>
            <a:xfrm rot="2197045">
              <a:off x="8676305" y="481823"/>
              <a:ext cx="110061" cy="78115"/>
            </a:xfrm>
            <a:custGeom>
              <a:rect b="b" l="l" r="r" t="t"/>
              <a:pathLst>
                <a:path extrusionOk="0" h="851" w="1199">
                  <a:moveTo>
                    <a:pt x="399" y="1"/>
                  </a:moveTo>
                  <a:cubicBezTo>
                    <a:pt x="206" y="1"/>
                    <a:pt x="0" y="93"/>
                    <a:pt x="66" y="327"/>
                  </a:cubicBezTo>
                  <a:cubicBezTo>
                    <a:pt x="142" y="604"/>
                    <a:pt x="442" y="794"/>
                    <a:pt x="709" y="842"/>
                  </a:cubicBezTo>
                  <a:cubicBezTo>
                    <a:pt x="740" y="848"/>
                    <a:pt x="773" y="851"/>
                    <a:pt x="806" y="851"/>
                  </a:cubicBezTo>
                  <a:cubicBezTo>
                    <a:pt x="997" y="851"/>
                    <a:pt x="1198" y="754"/>
                    <a:pt x="1133" y="523"/>
                  </a:cubicBezTo>
                  <a:cubicBezTo>
                    <a:pt x="1057" y="251"/>
                    <a:pt x="752" y="60"/>
                    <a:pt x="490" y="8"/>
                  </a:cubicBezTo>
                  <a:cubicBezTo>
                    <a:pt x="461" y="3"/>
                    <a:pt x="430" y="1"/>
                    <a:pt x="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9F6F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720000" y="540000"/>
            <a:ext cx="77040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  <a:defRPr b="0" i="0" sz="3500" u="none" cap="none" strike="noStrik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b="0" i="0" sz="2800" u="none" cap="none" strike="noStrik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b="0" i="0" sz="2800" u="none" cap="none" strike="noStrik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b="0" i="0" sz="2800" u="none" cap="none" strike="noStrik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b="0" i="0" sz="2800" u="none" cap="none" strike="noStrik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b="0" i="0" sz="2800" u="none" cap="none" strike="noStrik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b="0" i="0" sz="2800" u="none" cap="none" strike="noStrik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b="0" i="0" sz="2800" u="none" cap="none" strike="noStrik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b="0" i="0" sz="2800" u="none" cap="none" strike="noStrik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b="0" i="0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238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b="0" i="0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b="0" i="0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238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b="0" i="0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238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b="0" i="0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b="0" i="0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b="0" i="0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b="0" i="0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b="0" i="0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394" name="Shape 4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5" name="Google Shape;4395;p1"/>
          <p:cNvSpPr/>
          <p:nvPr/>
        </p:nvSpPr>
        <p:spPr>
          <a:xfrm>
            <a:off x="2721725" y="3660150"/>
            <a:ext cx="3712500" cy="21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6" name="Google Shape;4396;p1"/>
          <p:cNvSpPr txBox="1"/>
          <p:nvPr>
            <p:ph idx="1" type="subTitle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CHƯƠNG 2: CHẤT QUANH TA</a:t>
            </a:r>
            <a:endParaRPr/>
          </a:p>
        </p:txBody>
      </p:sp>
      <p:sp>
        <p:nvSpPr>
          <p:cNvPr id="4397" name="Google Shape;4397;p1"/>
          <p:cNvSpPr txBox="1"/>
          <p:nvPr>
            <p:ph type="ctrTitle"/>
          </p:nvPr>
        </p:nvSpPr>
        <p:spPr>
          <a:xfrm>
            <a:off x="0" y="2472300"/>
            <a:ext cx="7758815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0" lang="en-US" sz="4400">
                <a:latin typeface="Quattrocento Sans"/>
                <a:ea typeface="Quattrocento Sans"/>
                <a:cs typeface="Quattrocento Sans"/>
                <a:sym typeface="Quattrocento Sans"/>
              </a:rPr>
              <a:t>SỰ ĐA DẠNG CỦA CHẤT</a:t>
            </a:r>
            <a:endParaRPr b="0" sz="44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398" name="Google Shape;4398;p1"/>
          <p:cNvSpPr txBox="1"/>
          <p:nvPr/>
        </p:nvSpPr>
        <p:spPr>
          <a:xfrm>
            <a:off x="0" y="1591500"/>
            <a:ext cx="7758815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BÀI 9</a:t>
            </a:r>
            <a:endParaRPr b="0" i="0" sz="4400" u="none" cap="none" strike="noStrik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6" name="Shape 4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" name="Google Shape;456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944" y="0"/>
            <a:ext cx="829011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1" name="Shape 4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72" name="Google Shape;4572;p11"/>
          <p:cNvGraphicFramePr/>
          <p:nvPr/>
        </p:nvGraphicFramePr>
        <p:xfrm>
          <a:off x="1097280" y="8485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{72C8D368-FA22-4011-941D-8E8739EDF005}</a:tableStyleId>
              </a:tblPr>
              <a:tblGrid>
                <a:gridCol w="1344375"/>
                <a:gridCol w="1274975"/>
                <a:gridCol w="1361100"/>
                <a:gridCol w="1322625"/>
                <a:gridCol w="1361100"/>
              </a:tblGrid>
              <a:tr h="782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 thể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 thể tự nhiên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 thể nhân tạo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 sống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 không sống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Núi đá vôi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 sư tử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Mủ cao su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Bánh mì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0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Cầu Long Biên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0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 ngọt có gas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</a:t>
                      </a:r>
                      <a:endParaRPr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6" name="Shape 4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" name="Google Shape;4577;p12"/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8" name="Google Shape;4578;p12"/>
          <p:cNvSpPr txBox="1"/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Tìm hiểu một số tính chất của chất </a:t>
            </a:r>
            <a:endParaRPr sz="2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579" name="Google Shape;4579;p12"/>
          <p:cNvSpPr txBox="1"/>
          <p:nvPr>
            <p:ph idx="1" type="subTitle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400"/>
              <a:t>Mỗi nhóm HS xuất phát từ một trạm, đọc và thực hiện phiếu hướng dẫn ở trạm đó.</a:t>
            </a:r>
            <a:endParaRPr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rPr lang="en-US" sz="2400"/>
              <a:t>HS ghi kết quả nghiên cứu vào phiếu thu hoạch của trạm tương ứng.</a:t>
            </a:r>
            <a:endParaRPr sz="2400"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ts val="1500"/>
              <a:buNone/>
            </a:pPr>
            <a:r>
              <a:rPr lang="en-US" sz="2400"/>
              <a:t>HS lần lượt di chuyển đến các trạm còn lại. </a:t>
            </a:r>
            <a:endParaRPr sz="2400"/>
          </a:p>
        </p:txBody>
      </p:sp>
      <p:sp>
        <p:nvSpPr>
          <p:cNvPr id="4580" name="Google Shape;4580;p12"/>
          <p:cNvSpPr/>
          <p:nvPr/>
        </p:nvSpPr>
        <p:spPr>
          <a:xfrm>
            <a:off x="5505855" y="4680150"/>
            <a:ext cx="2023733" cy="1215757"/>
          </a:xfrm>
          <a:custGeom>
            <a:rect b="b" l="l" r="r" t="t"/>
            <a:pathLst>
              <a:path extrusionOk="0" h="26165" w="32566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81" name="Google Shape;4581;p12"/>
          <p:cNvGrpSpPr/>
          <p:nvPr/>
        </p:nvGrpSpPr>
        <p:grpSpPr>
          <a:xfrm>
            <a:off x="6607938" y="4603488"/>
            <a:ext cx="1124349" cy="995174"/>
            <a:chOff x="6607938" y="4603488"/>
            <a:chExt cx="1124349" cy="995174"/>
          </a:xfrm>
        </p:grpSpPr>
        <p:sp>
          <p:nvSpPr>
            <p:cNvPr id="4582" name="Google Shape;4582;p12"/>
            <p:cNvSpPr/>
            <p:nvPr/>
          </p:nvSpPr>
          <p:spPr>
            <a:xfrm>
              <a:off x="6607938" y="4983676"/>
              <a:ext cx="277494" cy="268637"/>
            </a:xfrm>
            <a:custGeom>
              <a:rect b="b" l="l" r="r" t="t"/>
              <a:pathLst>
                <a:path extrusionOk="0" h="3215" w="3321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12"/>
            <p:cNvSpPr/>
            <p:nvPr/>
          </p:nvSpPr>
          <p:spPr>
            <a:xfrm>
              <a:off x="7117889" y="4914490"/>
              <a:ext cx="218503" cy="213489"/>
            </a:xfrm>
            <a:custGeom>
              <a:rect b="b" l="l" r="r" t="t"/>
              <a:pathLst>
                <a:path extrusionOk="0" h="2555" w="2615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12"/>
            <p:cNvSpPr/>
            <p:nvPr/>
          </p:nvSpPr>
          <p:spPr>
            <a:xfrm>
              <a:off x="6815996" y="5445919"/>
              <a:ext cx="185163" cy="152743"/>
            </a:xfrm>
            <a:custGeom>
              <a:rect b="b" l="l" r="r" t="t"/>
              <a:pathLst>
                <a:path extrusionOk="0" h="1828" w="2216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12"/>
            <p:cNvSpPr/>
            <p:nvPr/>
          </p:nvSpPr>
          <p:spPr>
            <a:xfrm>
              <a:off x="7576202" y="4847142"/>
              <a:ext cx="156085" cy="137034"/>
            </a:xfrm>
            <a:custGeom>
              <a:rect b="b" l="l" r="r" t="t"/>
              <a:pathLst>
                <a:path extrusionOk="0" h="1640" w="1868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12"/>
            <p:cNvSpPr/>
            <p:nvPr/>
          </p:nvSpPr>
          <p:spPr>
            <a:xfrm>
              <a:off x="7081291" y="4603488"/>
              <a:ext cx="127676" cy="104029"/>
            </a:xfrm>
            <a:custGeom>
              <a:rect b="b" l="l" r="r" t="t"/>
              <a:pathLst>
                <a:path extrusionOk="0" h="1245" w="1528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larm clock" id="4587" name="Google Shape;458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50" y="4436077"/>
            <a:ext cx="685799" cy="685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88" name="Google Shape;4588;p12"/>
          <p:cNvGrpSpPr/>
          <p:nvPr/>
        </p:nvGrpSpPr>
        <p:grpSpPr>
          <a:xfrm>
            <a:off x="4495867" y="851700"/>
            <a:ext cx="4501634" cy="3567018"/>
            <a:chOff x="-244754" y="82355"/>
            <a:chExt cx="4501634" cy="3567018"/>
          </a:xfrm>
        </p:grpSpPr>
        <p:sp>
          <p:nvSpPr>
            <p:cNvPr id="4589" name="Google Shape;4589;p12"/>
            <p:cNvSpPr/>
            <p:nvPr/>
          </p:nvSpPr>
          <p:spPr>
            <a:xfrm>
              <a:off x="603256" y="82355"/>
              <a:ext cx="2805613" cy="801599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0" name="Google Shape;4590;p12"/>
            <p:cNvSpPr txBox="1"/>
            <p:nvPr/>
          </p:nvSpPr>
          <p:spPr>
            <a:xfrm>
              <a:off x="603256" y="82355"/>
              <a:ext cx="2805613" cy="801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1: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Quan sát các đặc điểm của chất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12"/>
            <p:cNvSpPr/>
            <p:nvPr/>
          </p:nvSpPr>
          <p:spPr>
            <a:xfrm>
              <a:off x="219124" y="618004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98568" y="14038"/>
                  </a:moveTo>
                  <a:lnTo>
                    <a:pt x="98568" y="14038"/>
                  </a:lnTo>
                  <a:cubicBezTo>
                    <a:pt x="101546" y="16537"/>
                    <a:pt x="104275" y="19320"/>
                    <a:pt x="106714" y="2234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2" name="Google Shape;4592;p12"/>
            <p:cNvSpPr/>
            <p:nvPr/>
          </p:nvSpPr>
          <p:spPr>
            <a:xfrm>
              <a:off x="2493351" y="1198156"/>
              <a:ext cx="1763529" cy="1362728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3" name="Google Shape;4593;p12"/>
            <p:cNvSpPr txBox="1"/>
            <p:nvPr/>
          </p:nvSpPr>
          <p:spPr>
            <a:xfrm>
              <a:off x="2493351" y="1198156"/>
              <a:ext cx="1763529" cy="1362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2: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đo nhiệt độ nóng chảy của nước đá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12"/>
            <p:cNvSpPr/>
            <p:nvPr/>
          </p:nvSpPr>
          <p:spPr>
            <a:xfrm>
              <a:off x="223874" y="377896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106047" y="98467"/>
                  </a:moveTo>
                  <a:cubicBezTo>
                    <a:pt x="103751" y="101215"/>
                    <a:pt x="101215" y="103752"/>
                    <a:pt x="98467" y="10604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5" name="Google Shape;4595;p12"/>
            <p:cNvSpPr/>
            <p:nvPr/>
          </p:nvSpPr>
          <p:spPr>
            <a:xfrm>
              <a:off x="480114" y="2847774"/>
              <a:ext cx="3051897" cy="801599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6" name="Google Shape;4596;p12"/>
            <p:cNvSpPr txBox="1"/>
            <p:nvPr/>
          </p:nvSpPr>
          <p:spPr>
            <a:xfrm>
              <a:off x="480114" y="2847774"/>
              <a:ext cx="3051897" cy="801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3: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hoà tan muối ăn, đường, dầu ăn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12"/>
            <p:cNvSpPr/>
            <p:nvPr/>
          </p:nvSpPr>
          <p:spPr>
            <a:xfrm>
              <a:off x="1050146" y="377896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21533" y="106047"/>
                  </a:moveTo>
                  <a:lnTo>
                    <a:pt x="21533" y="106047"/>
                  </a:lnTo>
                  <a:cubicBezTo>
                    <a:pt x="18785" y="103751"/>
                    <a:pt x="16248" y="101215"/>
                    <a:pt x="13953" y="9846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8" name="Google Shape;4598;p12"/>
            <p:cNvSpPr/>
            <p:nvPr/>
          </p:nvSpPr>
          <p:spPr>
            <a:xfrm>
              <a:off x="-244754" y="1198156"/>
              <a:ext cx="1763529" cy="1362728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9" name="Google Shape;4599;p12"/>
            <p:cNvSpPr txBox="1"/>
            <p:nvPr/>
          </p:nvSpPr>
          <p:spPr>
            <a:xfrm>
              <a:off x="-244754" y="1198156"/>
              <a:ext cx="1763529" cy="1362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4: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đun nóng đường, muối ăn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12"/>
            <p:cNvSpPr/>
            <p:nvPr/>
          </p:nvSpPr>
          <p:spPr>
            <a:xfrm>
              <a:off x="1054896" y="618004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13285" y="22347"/>
                  </a:moveTo>
                  <a:lnTo>
                    <a:pt x="13285" y="22347"/>
                  </a:lnTo>
                  <a:cubicBezTo>
                    <a:pt x="15725" y="19320"/>
                    <a:pt x="18453" y="16537"/>
                    <a:pt x="21431" y="14038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1" name="Google Shape;4601;p12"/>
          <p:cNvSpPr/>
          <p:nvPr/>
        </p:nvSpPr>
        <p:spPr>
          <a:xfrm>
            <a:off x="67453" y="79086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2" name="Google Shape;4602;p12"/>
          <p:cNvSpPr/>
          <p:nvPr/>
        </p:nvSpPr>
        <p:spPr>
          <a:xfrm>
            <a:off x="67453" y="226117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3" name="Google Shape;4603;p12"/>
          <p:cNvSpPr/>
          <p:nvPr/>
        </p:nvSpPr>
        <p:spPr>
          <a:xfrm>
            <a:off x="67453" y="373148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04" name="Google Shape;4604;p12"/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4605" name="Google Shape;4605;p12"/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4606" name="Google Shape;4606;p12"/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7" name="Google Shape;4607;p12"/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8" name="Google Shape;4608;p12"/>
            <p:cNvSpPr txBox="1"/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  <a:endParaRPr/>
            </a:p>
          </p:txBody>
        </p:sp>
      </p:grpSp>
      <p:grpSp>
        <p:nvGrpSpPr>
          <p:cNvPr id="4609" name="Google Shape;4609;p12"/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4610" name="Google Shape;4610;p12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11" name="Google Shape;4611;p12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2" name="Google Shape;4612;p12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13" name="Google Shape;4613;p12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  <a:endParaRPr/>
            </a:p>
          </p:txBody>
        </p:sp>
      </p:grpSp>
      <p:grpSp>
        <p:nvGrpSpPr>
          <p:cNvPr id="4614" name="Google Shape;4614;p12"/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4615" name="Google Shape;4615;p12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16" name="Google Shape;4616;p12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7" name="Google Shape;4617;p12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18" name="Google Shape;4618;p12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  <a:endParaRPr/>
            </a:p>
          </p:txBody>
        </p:sp>
      </p:grpSp>
      <p:grpSp>
        <p:nvGrpSpPr>
          <p:cNvPr id="4619" name="Google Shape;4619;p12"/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620" name="Google Shape;4620;p12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21" name="Google Shape;4621;p12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2" name="Google Shape;4622;p12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23" name="Google Shape;4623;p12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  <a:endParaRPr/>
            </a:p>
          </p:txBody>
        </p:sp>
      </p:grpSp>
      <p:sp>
        <p:nvSpPr>
          <p:cNvPr id="4624" name="Google Shape;4624;p12"/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5" name="Google Shape;4625;p12"/>
          <p:cNvSpPr txBox="1"/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 phút /trạm</a:t>
            </a:r>
            <a:endParaRPr b="0" i="0" sz="24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1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2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3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4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9" name="Shape 4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0" name="Google Shape;4630;p13"/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1" name="Google Shape;4631;p13"/>
          <p:cNvSpPr txBox="1"/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Tìm hiểu một số tính chất của chất </a:t>
            </a:r>
            <a:endParaRPr sz="2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32" name="Google Shape;4632;p13"/>
          <p:cNvSpPr txBox="1"/>
          <p:nvPr>
            <p:ph idx="1" type="subTitle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400"/>
              <a:t>Mỗi nhóm HS xuất phát từ một trạm, đọc và thực hiện phiếu hướng dẫn ở trạm đó.</a:t>
            </a:r>
            <a:endParaRPr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rPr lang="en-US" sz="2400"/>
              <a:t>HS ghi kết quả nghiên cứu vào phiếu thu hoạch của trạm tương ứng.</a:t>
            </a:r>
            <a:endParaRPr sz="2400"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ts val="1500"/>
              <a:buNone/>
            </a:pPr>
            <a:r>
              <a:rPr lang="en-US" sz="2400"/>
              <a:t>HS lần lượt di chuyển đến các trạm còn lại. </a:t>
            </a:r>
            <a:endParaRPr sz="2400"/>
          </a:p>
        </p:txBody>
      </p:sp>
      <p:sp>
        <p:nvSpPr>
          <p:cNvPr id="4633" name="Google Shape;4633;p13"/>
          <p:cNvSpPr/>
          <p:nvPr/>
        </p:nvSpPr>
        <p:spPr>
          <a:xfrm>
            <a:off x="5505855" y="4680150"/>
            <a:ext cx="2023733" cy="1215757"/>
          </a:xfrm>
          <a:custGeom>
            <a:rect b="b" l="l" r="r" t="t"/>
            <a:pathLst>
              <a:path extrusionOk="0" h="26165" w="32566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34" name="Google Shape;4634;p13"/>
          <p:cNvGrpSpPr/>
          <p:nvPr/>
        </p:nvGrpSpPr>
        <p:grpSpPr>
          <a:xfrm>
            <a:off x="6607938" y="4603488"/>
            <a:ext cx="1124349" cy="995174"/>
            <a:chOff x="6607938" y="4603488"/>
            <a:chExt cx="1124349" cy="995174"/>
          </a:xfrm>
        </p:grpSpPr>
        <p:sp>
          <p:nvSpPr>
            <p:cNvPr id="4635" name="Google Shape;4635;p13"/>
            <p:cNvSpPr/>
            <p:nvPr/>
          </p:nvSpPr>
          <p:spPr>
            <a:xfrm>
              <a:off x="6607938" y="4983676"/>
              <a:ext cx="277494" cy="268637"/>
            </a:xfrm>
            <a:custGeom>
              <a:rect b="b" l="l" r="r" t="t"/>
              <a:pathLst>
                <a:path extrusionOk="0" h="3215" w="3321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13"/>
            <p:cNvSpPr/>
            <p:nvPr/>
          </p:nvSpPr>
          <p:spPr>
            <a:xfrm>
              <a:off x="7117889" y="4914490"/>
              <a:ext cx="218503" cy="213489"/>
            </a:xfrm>
            <a:custGeom>
              <a:rect b="b" l="l" r="r" t="t"/>
              <a:pathLst>
                <a:path extrusionOk="0" h="2555" w="2615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13"/>
            <p:cNvSpPr/>
            <p:nvPr/>
          </p:nvSpPr>
          <p:spPr>
            <a:xfrm>
              <a:off x="6815996" y="5445919"/>
              <a:ext cx="185163" cy="152743"/>
            </a:xfrm>
            <a:custGeom>
              <a:rect b="b" l="l" r="r" t="t"/>
              <a:pathLst>
                <a:path extrusionOk="0" h="1828" w="2216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13"/>
            <p:cNvSpPr/>
            <p:nvPr/>
          </p:nvSpPr>
          <p:spPr>
            <a:xfrm>
              <a:off x="7576202" y="4847142"/>
              <a:ext cx="156085" cy="137034"/>
            </a:xfrm>
            <a:custGeom>
              <a:rect b="b" l="l" r="r" t="t"/>
              <a:pathLst>
                <a:path extrusionOk="0" h="1640" w="1868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13"/>
            <p:cNvSpPr/>
            <p:nvPr/>
          </p:nvSpPr>
          <p:spPr>
            <a:xfrm>
              <a:off x="7081291" y="4603488"/>
              <a:ext cx="127676" cy="104029"/>
            </a:xfrm>
            <a:custGeom>
              <a:rect b="b" l="l" r="r" t="t"/>
              <a:pathLst>
                <a:path extrusionOk="0" h="1245" w="1528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larm clock" id="4640" name="Google Shape;46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50" y="4436077"/>
            <a:ext cx="685799" cy="685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1" name="Google Shape;4641;p13"/>
          <p:cNvGrpSpPr/>
          <p:nvPr/>
        </p:nvGrpSpPr>
        <p:grpSpPr>
          <a:xfrm>
            <a:off x="4495867" y="851700"/>
            <a:ext cx="4501634" cy="3567018"/>
            <a:chOff x="-244754" y="82355"/>
            <a:chExt cx="4501634" cy="3567018"/>
          </a:xfrm>
        </p:grpSpPr>
        <p:sp>
          <p:nvSpPr>
            <p:cNvPr id="4642" name="Google Shape;4642;p13"/>
            <p:cNvSpPr/>
            <p:nvPr/>
          </p:nvSpPr>
          <p:spPr>
            <a:xfrm>
              <a:off x="603256" y="82355"/>
              <a:ext cx="2805613" cy="801599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3" name="Google Shape;4643;p13"/>
            <p:cNvSpPr txBox="1"/>
            <p:nvPr/>
          </p:nvSpPr>
          <p:spPr>
            <a:xfrm>
              <a:off x="603256" y="82355"/>
              <a:ext cx="2805613" cy="801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1: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Quan sát các đặc điểm của chất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13"/>
            <p:cNvSpPr/>
            <p:nvPr/>
          </p:nvSpPr>
          <p:spPr>
            <a:xfrm>
              <a:off x="219124" y="618004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98568" y="14038"/>
                  </a:moveTo>
                  <a:lnTo>
                    <a:pt x="98568" y="14038"/>
                  </a:lnTo>
                  <a:cubicBezTo>
                    <a:pt x="101546" y="16537"/>
                    <a:pt x="104275" y="19320"/>
                    <a:pt x="106714" y="2234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5" name="Google Shape;4645;p13"/>
            <p:cNvSpPr/>
            <p:nvPr/>
          </p:nvSpPr>
          <p:spPr>
            <a:xfrm>
              <a:off x="2493351" y="1198156"/>
              <a:ext cx="1763529" cy="1362728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6" name="Google Shape;4646;p13"/>
            <p:cNvSpPr txBox="1"/>
            <p:nvPr/>
          </p:nvSpPr>
          <p:spPr>
            <a:xfrm>
              <a:off x="2493351" y="1198156"/>
              <a:ext cx="1763529" cy="1362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2: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đo nhiệt độ nóng chảy của nước đá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13"/>
            <p:cNvSpPr/>
            <p:nvPr/>
          </p:nvSpPr>
          <p:spPr>
            <a:xfrm>
              <a:off x="223874" y="377896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106047" y="98467"/>
                  </a:moveTo>
                  <a:cubicBezTo>
                    <a:pt x="103751" y="101215"/>
                    <a:pt x="101215" y="103752"/>
                    <a:pt x="98467" y="10604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8" name="Google Shape;4648;p13"/>
            <p:cNvSpPr/>
            <p:nvPr/>
          </p:nvSpPr>
          <p:spPr>
            <a:xfrm>
              <a:off x="480114" y="2847774"/>
              <a:ext cx="3051897" cy="801599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9" name="Google Shape;4649;p13"/>
            <p:cNvSpPr txBox="1"/>
            <p:nvPr/>
          </p:nvSpPr>
          <p:spPr>
            <a:xfrm>
              <a:off x="480114" y="2847774"/>
              <a:ext cx="3051897" cy="801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3: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hoà tan muối ăn, đường, dầu ăn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13"/>
            <p:cNvSpPr/>
            <p:nvPr/>
          </p:nvSpPr>
          <p:spPr>
            <a:xfrm>
              <a:off x="1050146" y="377896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21533" y="106047"/>
                  </a:moveTo>
                  <a:lnTo>
                    <a:pt x="21533" y="106047"/>
                  </a:lnTo>
                  <a:cubicBezTo>
                    <a:pt x="18785" y="103751"/>
                    <a:pt x="16248" y="101215"/>
                    <a:pt x="13953" y="9846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1" name="Google Shape;4651;p13"/>
            <p:cNvSpPr/>
            <p:nvPr/>
          </p:nvSpPr>
          <p:spPr>
            <a:xfrm>
              <a:off x="-244754" y="1198156"/>
              <a:ext cx="1763529" cy="1362728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2" name="Google Shape;4652;p13"/>
            <p:cNvSpPr txBox="1"/>
            <p:nvPr/>
          </p:nvSpPr>
          <p:spPr>
            <a:xfrm>
              <a:off x="-244754" y="1198156"/>
              <a:ext cx="1763529" cy="1362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4: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đun nóng đường, muối ăn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13"/>
            <p:cNvSpPr/>
            <p:nvPr/>
          </p:nvSpPr>
          <p:spPr>
            <a:xfrm>
              <a:off x="1054896" y="618004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13285" y="22347"/>
                  </a:moveTo>
                  <a:lnTo>
                    <a:pt x="13285" y="22347"/>
                  </a:lnTo>
                  <a:cubicBezTo>
                    <a:pt x="15725" y="19320"/>
                    <a:pt x="18453" y="16537"/>
                    <a:pt x="21431" y="14038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54" name="Google Shape;4654;p13"/>
          <p:cNvSpPr/>
          <p:nvPr/>
        </p:nvSpPr>
        <p:spPr>
          <a:xfrm>
            <a:off x="67453" y="79086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5" name="Google Shape;4655;p13"/>
          <p:cNvSpPr/>
          <p:nvPr/>
        </p:nvSpPr>
        <p:spPr>
          <a:xfrm>
            <a:off x="67453" y="226117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6" name="Google Shape;4656;p13"/>
          <p:cNvSpPr/>
          <p:nvPr/>
        </p:nvSpPr>
        <p:spPr>
          <a:xfrm>
            <a:off x="67453" y="373148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57" name="Google Shape;4657;p13"/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4658" name="Google Shape;4658;p13"/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4659" name="Google Shape;4659;p13"/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0" name="Google Shape;4660;p13"/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61" name="Google Shape;4661;p13"/>
            <p:cNvSpPr txBox="1"/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  <a:endParaRPr/>
            </a:p>
          </p:txBody>
        </p:sp>
      </p:grpSp>
      <p:grpSp>
        <p:nvGrpSpPr>
          <p:cNvPr id="4662" name="Google Shape;4662;p13"/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4663" name="Google Shape;4663;p13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64" name="Google Shape;4664;p13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5" name="Google Shape;4665;p13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66" name="Google Shape;4666;p13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  <a:endParaRPr/>
            </a:p>
          </p:txBody>
        </p:sp>
      </p:grpSp>
      <p:grpSp>
        <p:nvGrpSpPr>
          <p:cNvPr id="4667" name="Google Shape;4667;p13"/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4668" name="Google Shape;4668;p13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69" name="Google Shape;4669;p13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0" name="Google Shape;4670;p13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71" name="Google Shape;4671;p13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  <a:endParaRPr/>
            </a:p>
          </p:txBody>
        </p:sp>
      </p:grpSp>
      <p:grpSp>
        <p:nvGrpSpPr>
          <p:cNvPr id="4672" name="Google Shape;4672;p13"/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673" name="Google Shape;4673;p13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74" name="Google Shape;4674;p13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5" name="Google Shape;4675;p13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76" name="Google Shape;4676;p13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  <a:endParaRPr/>
            </a:p>
          </p:txBody>
        </p:sp>
      </p:grpSp>
      <p:sp>
        <p:nvSpPr>
          <p:cNvPr id="4677" name="Google Shape;4677;p13"/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8" name="Google Shape;4678;p13"/>
          <p:cNvSpPr txBox="1"/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 phút /trạm</a:t>
            </a:r>
            <a:endParaRPr b="0" i="0" sz="24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1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2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3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4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2" name="Shape 4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3" name="Google Shape;4683;p14"/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4" name="Google Shape;4684;p14"/>
          <p:cNvSpPr txBox="1"/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Tìm hiểu một số tính chất của chất </a:t>
            </a:r>
            <a:endParaRPr sz="2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85" name="Google Shape;4685;p14"/>
          <p:cNvSpPr txBox="1"/>
          <p:nvPr>
            <p:ph idx="1" type="subTitle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400"/>
              <a:t>Mỗi nhóm HS xuất phát từ một trạm, đọc và thực hiện phiếu hướng dẫn ở trạm đó.</a:t>
            </a:r>
            <a:endParaRPr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rPr lang="en-US" sz="2400"/>
              <a:t>HS ghi kết quả nghiên cứu vào phiếu thu hoạch của trạm tương ứng.</a:t>
            </a:r>
            <a:endParaRPr sz="2400"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ts val="1500"/>
              <a:buNone/>
            </a:pPr>
            <a:r>
              <a:rPr lang="en-US" sz="2400"/>
              <a:t>HS lần lượt di chuyển đến các trạm còn lại. </a:t>
            </a:r>
            <a:endParaRPr sz="2400"/>
          </a:p>
        </p:txBody>
      </p:sp>
      <p:sp>
        <p:nvSpPr>
          <p:cNvPr id="4686" name="Google Shape;4686;p14"/>
          <p:cNvSpPr/>
          <p:nvPr/>
        </p:nvSpPr>
        <p:spPr>
          <a:xfrm>
            <a:off x="5505855" y="4680150"/>
            <a:ext cx="2023733" cy="1215757"/>
          </a:xfrm>
          <a:custGeom>
            <a:rect b="b" l="l" r="r" t="t"/>
            <a:pathLst>
              <a:path extrusionOk="0" h="26165" w="32566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87" name="Google Shape;4687;p14"/>
          <p:cNvGrpSpPr/>
          <p:nvPr/>
        </p:nvGrpSpPr>
        <p:grpSpPr>
          <a:xfrm>
            <a:off x="6607938" y="4603488"/>
            <a:ext cx="1124349" cy="995174"/>
            <a:chOff x="6607938" y="4603488"/>
            <a:chExt cx="1124349" cy="995174"/>
          </a:xfrm>
        </p:grpSpPr>
        <p:sp>
          <p:nvSpPr>
            <p:cNvPr id="4688" name="Google Shape;4688;p14"/>
            <p:cNvSpPr/>
            <p:nvPr/>
          </p:nvSpPr>
          <p:spPr>
            <a:xfrm>
              <a:off x="6607938" y="4983676"/>
              <a:ext cx="277494" cy="268637"/>
            </a:xfrm>
            <a:custGeom>
              <a:rect b="b" l="l" r="r" t="t"/>
              <a:pathLst>
                <a:path extrusionOk="0" h="3215" w="3321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14"/>
            <p:cNvSpPr/>
            <p:nvPr/>
          </p:nvSpPr>
          <p:spPr>
            <a:xfrm>
              <a:off x="7117889" y="4914490"/>
              <a:ext cx="218503" cy="213489"/>
            </a:xfrm>
            <a:custGeom>
              <a:rect b="b" l="l" r="r" t="t"/>
              <a:pathLst>
                <a:path extrusionOk="0" h="2555" w="2615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14"/>
            <p:cNvSpPr/>
            <p:nvPr/>
          </p:nvSpPr>
          <p:spPr>
            <a:xfrm>
              <a:off x="6815996" y="5445919"/>
              <a:ext cx="185163" cy="152743"/>
            </a:xfrm>
            <a:custGeom>
              <a:rect b="b" l="l" r="r" t="t"/>
              <a:pathLst>
                <a:path extrusionOk="0" h="1828" w="2216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14"/>
            <p:cNvSpPr/>
            <p:nvPr/>
          </p:nvSpPr>
          <p:spPr>
            <a:xfrm>
              <a:off x="7576202" y="4847142"/>
              <a:ext cx="156085" cy="137034"/>
            </a:xfrm>
            <a:custGeom>
              <a:rect b="b" l="l" r="r" t="t"/>
              <a:pathLst>
                <a:path extrusionOk="0" h="1640" w="1868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2" name="Google Shape;4692;p14"/>
            <p:cNvSpPr/>
            <p:nvPr/>
          </p:nvSpPr>
          <p:spPr>
            <a:xfrm>
              <a:off x="7081291" y="4603488"/>
              <a:ext cx="127676" cy="104029"/>
            </a:xfrm>
            <a:custGeom>
              <a:rect b="b" l="l" r="r" t="t"/>
              <a:pathLst>
                <a:path extrusionOk="0" h="1245" w="1528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larm clock" id="4693" name="Google Shape;46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50" y="4436077"/>
            <a:ext cx="685799" cy="685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4" name="Google Shape;4694;p14"/>
          <p:cNvGrpSpPr/>
          <p:nvPr/>
        </p:nvGrpSpPr>
        <p:grpSpPr>
          <a:xfrm>
            <a:off x="4495867" y="851700"/>
            <a:ext cx="4501634" cy="3567018"/>
            <a:chOff x="-244754" y="82355"/>
            <a:chExt cx="4501634" cy="3567018"/>
          </a:xfrm>
        </p:grpSpPr>
        <p:sp>
          <p:nvSpPr>
            <p:cNvPr id="4695" name="Google Shape;4695;p14"/>
            <p:cNvSpPr/>
            <p:nvPr/>
          </p:nvSpPr>
          <p:spPr>
            <a:xfrm>
              <a:off x="603256" y="82355"/>
              <a:ext cx="2805613" cy="801599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6" name="Google Shape;4696;p14"/>
            <p:cNvSpPr txBox="1"/>
            <p:nvPr/>
          </p:nvSpPr>
          <p:spPr>
            <a:xfrm>
              <a:off x="603256" y="82355"/>
              <a:ext cx="2805613" cy="801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1: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Quan sát các đặc điểm của chất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14"/>
            <p:cNvSpPr/>
            <p:nvPr/>
          </p:nvSpPr>
          <p:spPr>
            <a:xfrm>
              <a:off x="219124" y="618004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98568" y="14038"/>
                  </a:moveTo>
                  <a:lnTo>
                    <a:pt x="98568" y="14038"/>
                  </a:lnTo>
                  <a:cubicBezTo>
                    <a:pt x="101546" y="16537"/>
                    <a:pt x="104275" y="19320"/>
                    <a:pt x="106714" y="2234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p14"/>
            <p:cNvSpPr/>
            <p:nvPr/>
          </p:nvSpPr>
          <p:spPr>
            <a:xfrm>
              <a:off x="2493351" y="1198156"/>
              <a:ext cx="1763529" cy="1362728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p14"/>
            <p:cNvSpPr txBox="1"/>
            <p:nvPr/>
          </p:nvSpPr>
          <p:spPr>
            <a:xfrm>
              <a:off x="2493351" y="1198156"/>
              <a:ext cx="1763529" cy="1362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2: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đo nhiệt độ nóng chảy của nước đá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14"/>
            <p:cNvSpPr/>
            <p:nvPr/>
          </p:nvSpPr>
          <p:spPr>
            <a:xfrm>
              <a:off x="223874" y="377896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106047" y="98467"/>
                  </a:moveTo>
                  <a:cubicBezTo>
                    <a:pt x="103751" y="101215"/>
                    <a:pt x="101215" y="103752"/>
                    <a:pt x="98467" y="10604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p14"/>
            <p:cNvSpPr/>
            <p:nvPr/>
          </p:nvSpPr>
          <p:spPr>
            <a:xfrm>
              <a:off x="480114" y="2847774"/>
              <a:ext cx="3051897" cy="801599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2" name="Google Shape;4702;p14"/>
            <p:cNvSpPr txBox="1"/>
            <p:nvPr/>
          </p:nvSpPr>
          <p:spPr>
            <a:xfrm>
              <a:off x="480114" y="2847774"/>
              <a:ext cx="3051897" cy="801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3: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hoà tan muối ăn, đường, dầu ăn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3" name="Google Shape;4703;p14"/>
            <p:cNvSpPr/>
            <p:nvPr/>
          </p:nvSpPr>
          <p:spPr>
            <a:xfrm>
              <a:off x="1050146" y="377896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21533" y="106047"/>
                  </a:moveTo>
                  <a:lnTo>
                    <a:pt x="21533" y="106047"/>
                  </a:lnTo>
                  <a:cubicBezTo>
                    <a:pt x="18785" y="103751"/>
                    <a:pt x="16248" y="101215"/>
                    <a:pt x="13953" y="9846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p14"/>
            <p:cNvSpPr/>
            <p:nvPr/>
          </p:nvSpPr>
          <p:spPr>
            <a:xfrm>
              <a:off x="-244754" y="1198156"/>
              <a:ext cx="1763529" cy="1362728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5" name="Google Shape;4705;p14"/>
            <p:cNvSpPr txBox="1"/>
            <p:nvPr/>
          </p:nvSpPr>
          <p:spPr>
            <a:xfrm>
              <a:off x="-244754" y="1198156"/>
              <a:ext cx="1763529" cy="1362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4: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đun nóng đường, muối ăn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14"/>
            <p:cNvSpPr/>
            <p:nvPr/>
          </p:nvSpPr>
          <p:spPr>
            <a:xfrm>
              <a:off x="1054896" y="618004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13285" y="22347"/>
                  </a:moveTo>
                  <a:lnTo>
                    <a:pt x="13285" y="22347"/>
                  </a:lnTo>
                  <a:cubicBezTo>
                    <a:pt x="15725" y="19320"/>
                    <a:pt x="18453" y="16537"/>
                    <a:pt x="21431" y="14038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07" name="Google Shape;4707;p14"/>
          <p:cNvSpPr/>
          <p:nvPr/>
        </p:nvSpPr>
        <p:spPr>
          <a:xfrm>
            <a:off x="67453" y="79086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8" name="Google Shape;4708;p14"/>
          <p:cNvSpPr/>
          <p:nvPr/>
        </p:nvSpPr>
        <p:spPr>
          <a:xfrm>
            <a:off x="67453" y="226117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9" name="Google Shape;4709;p14"/>
          <p:cNvSpPr/>
          <p:nvPr/>
        </p:nvSpPr>
        <p:spPr>
          <a:xfrm>
            <a:off x="67453" y="373148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10" name="Google Shape;4710;p14"/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4711" name="Google Shape;4711;p14"/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4712" name="Google Shape;4712;p14"/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3" name="Google Shape;4713;p14"/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14" name="Google Shape;4714;p14"/>
            <p:cNvSpPr txBox="1"/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  <a:endParaRPr/>
            </a:p>
          </p:txBody>
        </p:sp>
      </p:grpSp>
      <p:grpSp>
        <p:nvGrpSpPr>
          <p:cNvPr id="4715" name="Google Shape;4715;p14"/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4716" name="Google Shape;4716;p14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717" name="Google Shape;4717;p14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8" name="Google Shape;4718;p14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19" name="Google Shape;4719;p14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  <a:endParaRPr/>
            </a:p>
          </p:txBody>
        </p:sp>
      </p:grpSp>
      <p:grpSp>
        <p:nvGrpSpPr>
          <p:cNvPr id="4720" name="Google Shape;4720;p14"/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4721" name="Google Shape;4721;p14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722" name="Google Shape;4722;p14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3" name="Google Shape;4723;p14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24" name="Google Shape;4724;p14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  <a:endParaRPr/>
            </a:p>
          </p:txBody>
        </p:sp>
      </p:grpSp>
      <p:grpSp>
        <p:nvGrpSpPr>
          <p:cNvPr id="4725" name="Google Shape;4725;p14"/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726" name="Google Shape;4726;p14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727" name="Google Shape;4727;p14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8" name="Google Shape;4728;p14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29" name="Google Shape;4729;p14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  <a:endParaRPr/>
            </a:p>
          </p:txBody>
        </p:sp>
      </p:grpSp>
      <p:sp>
        <p:nvSpPr>
          <p:cNvPr id="4730" name="Google Shape;4730;p14"/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1" name="Google Shape;4731;p14"/>
          <p:cNvSpPr txBox="1"/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 phút /trạm</a:t>
            </a:r>
            <a:endParaRPr b="0" i="0" sz="24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1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2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3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4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5" name="Shape 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6" name="Google Shape;4736;p15"/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7" name="Google Shape;4737;p15"/>
          <p:cNvSpPr txBox="1"/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Tìm hiểu một số tính chất của chất </a:t>
            </a:r>
            <a:endParaRPr sz="2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38" name="Google Shape;4738;p15"/>
          <p:cNvSpPr txBox="1"/>
          <p:nvPr>
            <p:ph idx="1" type="subTitle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400"/>
              <a:t>Mỗi nhóm HS xuất phát từ một trạm, đọc và thực hiện phiếu hướng dẫn ở trạm đó.</a:t>
            </a:r>
            <a:endParaRPr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rPr lang="en-US" sz="2400"/>
              <a:t>HS ghi kết quả nghiên cứu vào phiếu thu hoạch của trạm tương ứng.</a:t>
            </a:r>
            <a:endParaRPr sz="2400"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ts val="1500"/>
              <a:buNone/>
            </a:pPr>
            <a:r>
              <a:rPr lang="en-US" sz="2400"/>
              <a:t>HS lần lượt di chuyển đến các trạm còn lại. </a:t>
            </a:r>
            <a:endParaRPr sz="2400"/>
          </a:p>
        </p:txBody>
      </p:sp>
      <p:sp>
        <p:nvSpPr>
          <p:cNvPr id="4739" name="Google Shape;4739;p15"/>
          <p:cNvSpPr/>
          <p:nvPr/>
        </p:nvSpPr>
        <p:spPr>
          <a:xfrm>
            <a:off x="5505855" y="4680150"/>
            <a:ext cx="2023733" cy="1215757"/>
          </a:xfrm>
          <a:custGeom>
            <a:rect b="b" l="l" r="r" t="t"/>
            <a:pathLst>
              <a:path extrusionOk="0" h="26165" w="32566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0" name="Google Shape;4740;p15"/>
          <p:cNvGrpSpPr/>
          <p:nvPr/>
        </p:nvGrpSpPr>
        <p:grpSpPr>
          <a:xfrm>
            <a:off x="6607938" y="4603488"/>
            <a:ext cx="1124349" cy="995174"/>
            <a:chOff x="6607938" y="4603488"/>
            <a:chExt cx="1124349" cy="995174"/>
          </a:xfrm>
        </p:grpSpPr>
        <p:sp>
          <p:nvSpPr>
            <p:cNvPr id="4741" name="Google Shape;4741;p15"/>
            <p:cNvSpPr/>
            <p:nvPr/>
          </p:nvSpPr>
          <p:spPr>
            <a:xfrm>
              <a:off x="6607938" y="4983676"/>
              <a:ext cx="277494" cy="268637"/>
            </a:xfrm>
            <a:custGeom>
              <a:rect b="b" l="l" r="r" t="t"/>
              <a:pathLst>
                <a:path extrusionOk="0" h="3215" w="3321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2" name="Google Shape;4742;p15"/>
            <p:cNvSpPr/>
            <p:nvPr/>
          </p:nvSpPr>
          <p:spPr>
            <a:xfrm>
              <a:off x="7117889" y="4914490"/>
              <a:ext cx="218503" cy="213489"/>
            </a:xfrm>
            <a:custGeom>
              <a:rect b="b" l="l" r="r" t="t"/>
              <a:pathLst>
                <a:path extrusionOk="0" h="2555" w="2615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3" name="Google Shape;4743;p15"/>
            <p:cNvSpPr/>
            <p:nvPr/>
          </p:nvSpPr>
          <p:spPr>
            <a:xfrm>
              <a:off x="6815996" y="5445919"/>
              <a:ext cx="185163" cy="152743"/>
            </a:xfrm>
            <a:custGeom>
              <a:rect b="b" l="l" r="r" t="t"/>
              <a:pathLst>
                <a:path extrusionOk="0" h="1828" w="2216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4" name="Google Shape;4744;p15"/>
            <p:cNvSpPr/>
            <p:nvPr/>
          </p:nvSpPr>
          <p:spPr>
            <a:xfrm>
              <a:off x="7576202" y="4847142"/>
              <a:ext cx="156085" cy="137034"/>
            </a:xfrm>
            <a:custGeom>
              <a:rect b="b" l="l" r="r" t="t"/>
              <a:pathLst>
                <a:path extrusionOk="0" h="1640" w="1868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15"/>
            <p:cNvSpPr/>
            <p:nvPr/>
          </p:nvSpPr>
          <p:spPr>
            <a:xfrm>
              <a:off x="7081291" y="4603488"/>
              <a:ext cx="127676" cy="104029"/>
            </a:xfrm>
            <a:custGeom>
              <a:rect b="b" l="l" r="r" t="t"/>
              <a:pathLst>
                <a:path extrusionOk="0" h="1245" w="1528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larm clock" id="4746" name="Google Shape;47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50" y="4436077"/>
            <a:ext cx="685799" cy="685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7" name="Google Shape;4747;p15"/>
          <p:cNvGrpSpPr/>
          <p:nvPr/>
        </p:nvGrpSpPr>
        <p:grpSpPr>
          <a:xfrm>
            <a:off x="4495867" y="851700"/>
            <a:ext cx="4501634" cy="3567018"/>
            <a:chOff x="-244754" y="82355"/>
            <a:chExt cx="4501634" cy="3567018"/>
          </a:xfrm>
        </p:grpSpPr>
        <p:sp>
          <p:nvSpPr>
            <p:cNvPr id="4748" name="Google Shape;4748;p15"/>
            <p:cNvSpPr/>
            <p:nvPr/>
          </p:nvSpPr>
          <p:spPr>
            <a:xfrm>
              <a:off x="603256" y="82355"/>
              <a:ext cx="2805613" cy="801599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9" name="Google Shape;4749;p15"/>
            <p:cNvSpPr txBox="1"/>
            <p:nvPr/>
          </p:nvSpPr>
          <p:spPr>
            <a:xfrm>
              <a:off x="603256" y="82355"/>
              <a:ext cx="2805613" cy="801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1: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Quan sát các đặc điểm của chất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15"/>
            <p:cNvSpPr/>
            <p:nvPr/>
          </p:nvSpPr>
          <p:spPr>
            <a:xfrm>
              <a:off x="219124" y="618004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98568" y="14038"/>
                  </a:moveTo>
                  <a:lnTo>
                    <a:pt x="98568" y="14038"/>
                  </a:lnTo>
                  <a:cubicBezTo>
                    <a:pt x="101546" y="16537"/>
                    <a:pt x="104275" y="19320"/>
                    <a:pt x="106714" y="2234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1" name="Google Shape;4751;p15"/>
            <p:cNvSpPr/>
            <p:nvPr/>
          </p:nvSpPr>
          <p:spPr>
            <a:xfrm>
              <a:off x="2493351" y="1198156"/>
              <a:ext cx="1763529" cy="1362728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2" name="Google Shape;4752;p15"/>
            <p:cNvSpPr txBox="1"/>
            <p:nvPr/>
          </p:nvSpPr>
          <p:spPr>
            <a:xfrm>
              <a:off x="2493351" y="1198156"/>
              <a:ext cx="1763529" cy="1362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2: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đo nhiệt độ nóng chảy của nước đá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15"/>
            <p:cNvSpPr/>
            <p:nvPr/>
          </p:nvSpPr>
          <p:spPr>
            <a:xfrm>
              <a:off x="223874" y="377896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106047" y="98467"/>
                  </a:moveTo>
                  <a:cubicBezTo>
                    <a:pt x="103751" y="101215"/>
                    <a:pt x="101215" y="103752"/>
                    <a:pt x="98467" y="10604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4" name="Google Shape;4754;p15"/>
            <p:cNvSpPr/>
            <p:nvPr/>
          </p:nvSpPr>
          <p:spPr>
            <a:xfrm>
              <a:off x="480114" y="2847774"/>
              <a:ext cx="3051897" cy="801599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5" name="Google Shape;4755;p15"/>
            <p:cNvSpPr txBox="1"/>
            <p:nvPr/>
          </p:nvSpPr>
          <p:spPr>
            <a:xfrm>
              <a:off x="480114" y="2847774"/>
              <a:ext cx="3051897" cy="801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3:</a:t>
              </a:r>
              <a:r>
                <a:rPr b="0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hoà tan muối ăn, đường, dầu ăn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15"/>
            <p:cNvSpPr/>
            <p:nvPr/>
          </p:nvSpPr>
          <p:spPr>
            <a:xfrm>
              <a:off x="1050146" y="377896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21533" y="106047"/>
                  </a:moveTo>
                  <a:lnTo>
                    <a:pt x="21533" y="106047"/>
                  </a:lnTo>
                  <a:cubicBezTo>
                    <a:pt x="18785" y="103751"/>
                    <a:pt x="16248" y="101215"/>
                    <a:pt x="13953" y="98467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7" name="Google Shape;4757;p15"/>
            <p:cNvSpPr/>
            <p:nvPr/>
          </p:nvSpPr>
          <p:spPr>
            <a:xfrm>
              <a:off x="-244754" y="1198156"/>
              <a:ext cx="1763529" cy="1362728"/>
            </a:xfrm>
            <a:prstGeom prst="roundRect">
              <a:avLst>
                <a:gd fmla="val 16667" name="adj"/>
              </a:avLst>
            </a:prstGeom>
            <a:solidFill>
              <a:srgbClr val="FF3F4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8" name="Google Shape;4758;p15"/>
            <p:cNvSpPr txBox="1"/>
            <p:nvPr/>
          </p:nvSpPr>
          <p:spPr>
            <a:xfrm>
              <a:off x="-244754" y="1198156"/>
              <a:ext cx="1763529" cy="1362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D4DEF7"/>
                  </a:solidFill>
                  <a:latin typeface="Arial"/>
                  <a:ea typeface="Arial"/>
                  <a:cs typeface="Arial"/>
                  <a:sym typeface="Arial"/>
                </a:rPr>
                <a:t>Trạm 4: </a:t>
              </a:r>
              <a:r>
                <a:rPr b="0" i="0" lang="en-US" sz="2000" u="none" cap="none" strike="noStrike">
                  <a:solidFill>
                    <a:srgbClr val="FFEFDB"/>
                  </a:solidFill>
                  <a:latin typeface="Arial"/>
                  <a:ea typeface="Arial"/>
                  <a:cs typeface="Arial"/>
                  <a:sym typeface="Arial"/>
                </a:rPr>
                <a:t>TN đun nóng đường, muối ăn</a:t>
              </a:r>
              <a:endParaRPr b="0" i="0" sz="2000" u="none" cap="none" strike="noStrike">
                <a:solidFill>
                  <a:srgbClr val="FFEFD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9" name="Google Shape;4759;p15"/>
            <p:cNvSpPr/>
            <p:nvPr/>
          </p:nvSpPr>
          <p:spPr>
            <a:xfrm>
              <a:off x="1054896" y="618004"/>
              <a:ext cx="2738106" cy="2738106"/>
            </a:xfrm>
            <a:custGeom>
              <a:rect b="b" l="l" r="r" t="t"/>
              <a:pathLst>
                <a:path extrusionOk="0" h="120000" w="120000">
                  <a:moveTo>
                    <a:pt x="13285" y="22347"/>
                  </a:moveTo>
                  <a:lnTo>
                    <a:pt x="13285" y="22347"/>
                  </a:lnTo>
                  <a:cubicBezTo>
                    <a:pt x="15725" y="19320"/>
                    <a:pt x="18453" y="16537"/>
                    <a:pt x="21431" y="14038"/>
                  </a:cubicBezTo>
                </a:path>
              </a:pathLst>
            </a:custGeom>
            <a:noFill/>
            <a:ln cap="flat" cmpd="sng" w="9525">
              <a:solidFill>
                <a:srgbClr val="FF3F4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60" name="Google Shape;4760;p15"/>
          <p:cNvSpPr/>
          <p:nvPr/>
        </p:nvSpPr>
        <p:spPr>
          <a:xfrm>
            <a:off x="67453" y="79086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1" name="Google Shape;4761;p15"/>
          <p:cNvSpPr/>
          <p:nvPr/>
        </p:nvSpPr>
        <p:spPr>
          <a:xfrm>
            <a:off x="67453" y="226117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2" name="Google Shape;4762;p15"/>
          <p:cNvSpPr/>
          <p:nvPr/>
        </p:nvSpPr>
        <p:spPr>
          <a:xfrm>
            <a:off x="67453" y="3731481"/>
            <a:ext cx="150793" cy="140269"/>
          </a:xfrm>
          <a:custGeom>
            <a:rect b="b" l="l" r="r" t="t"/>
            <a:pathLst>
              <a:path extrusionOk="0" h="38575" w="40427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63" name="Google Shape;4763;p15"/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4764" name="Google Shape;4764;p15"/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4765" name="Google Shape;4765;p15"/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6" name="Google Shape;4766;p15"/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7" name="Google Shape;4767;p15"/>
            <p:cNvSpPr txBox="1"/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  <a:endParaRPr/>
            </a:p>
          </p:txBody>
        </p:sp>
      </p:grpSp>
      <p:grpSp>
        <p:nvGrpSpPr>
          <p:cNvPr id="4768" name="Google Shape;4768;p15"/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4769" name="Google Shape;4769;p15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770" name="Google Shape;4770;p15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1" name="Google Shape;4771;p15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72" name="Google Shape;4772;p15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  <a:endParaRPr/>
            </a:p>
          </p:txBody>
        </p:sp>
      </p:grpSp>
      <p:grpSp>
        <p:nvGrpSpPr>
          <p:cNvPr id="4773" name="Google Shape;4773;p15"/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4774" name="Google Shape;4774;p15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775" name="Google Shape;4775;p15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6" name="Google Shape;4776;p15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77" name="Google Shape;4777;p15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  <a:endParaRPr/>
            </a:p>
          </p:txBody>
        </p:sp>
      </p:grpSp>
      <p:grpSp>
        <p:nvGrpSpPr>
          <p:cNvPr id="4778" name="Google Shape;4778;p15"/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779" name="Google Shape;4779;p15"/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780" name="Google Shape;4780;p15"/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1" name="Google Shape;4781;p15"/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rect b="b" l="l" r="r" t="t"/>
                <a:pathLst>
                  <a:path extrusionOk="0" h="3648" w="281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82" name="Google Shape;4782;p15"/>
            <p:cNvSpPr txBox="1"/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None/>
              </a:pPr>
              <a:r>
                <a:rPr b="0" i="0" lang="en-US" sz="3000" u="none" cap="none" strike="noStrike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  <a:endParaRPr/>
            </a:p>
          </p:txBody>
        </p:sp>
      </p:grpSp>
      <p:sp>
        <p:nvSpPr>
          <p:cNvPr id="4783" name="Google Shape;4783;p15"/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4" name="Google Shape;4784;p15"/>
          <p:cNvSpPr txBox="1"/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05 phút /trạm</a:t>
            </a:r>
            <a:endParaRPr b="0" i="0" sz="24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1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2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3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4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8" name="Shape 4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89" name="Google Shape;4789;p16"/>
          <p:cNvGraphicFramePr/>
          <p:nvPr/>
        </p:nvGraphicFramePr>
        <p:xfrm>
          <a:off x="330505" y="15330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{18803146-7F1C-4EB0-81CA-7AA186E1E318}</a:tableStyleId>
              </a:tblPr>
              <a:tblGrid>
                <a:gridCol w="1630325"/>
                <a:gridCol w="941150"/>
                <a:gridCol w="941150"/>
                <a:gridCol w="941150"/>
                <a:gridCol w="1005850"/>
              </a:tblGrid>
              <a:tr h="3926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Thể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Màu sắc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Mùi 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Độ cứng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Than đá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Dầu ăn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Hơi nước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Gỗ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Muối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Thuỷ tinh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Bông 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790" name="Google Shape;4790;p16"/>
          <p:cNvSpPr txBox="1"/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Phiếu thu hoạch trạm 1: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Quan sát các đặc điểm của chất</a:t>
            </a:r>
            <a:endParaRPr b="0" i="0" sz="28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91" name="Google Shape;4791;p16"/>
          <p:cNvSpPr txBox="1"/>
          <p:nvPr/>
        </p:nvSpPr>
        <p:spPr>
          <a:xfrm>
            <a:off x="142850" y="1071367"/>
            <a:ext cx="5206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 Nhận xét về đặc điểm của các chất</a:t>
            </a:r>
            <a:endParaRPr b="0" i="0" sz="24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92" name="Google Shape;4792;p16"/>
          <p:cNvSpPr/>
          <p:nvPr/>
        </p:nvSpPr>
        <p:spPr>
          <a:xfrm>
            <a:off x="5977804" y="1071367"/>
            <a:ext cx="2895600" cy="204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 Kết luận: 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Các chất khác nhau có đặc điểm ……………………………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4793" name="Google Shape;4793;p16"/>
          <p:cNvSpPr/>
          <p:nvPr/>
        </p:nvSpPr>
        <p:spPr>
          <a:xfrm>
            <a:off x="5983879" y="2538742"/>
            <a:ext cx="2895600" cy="508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khác nhau</a:t>
            </a:r>
            <a:endParaRPr b="0" i="0" sz="2400" u="none" cap="none" strike="noStrike">
              <a:solidFill>
                <a:srgbClr val="C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794" name="Google Shape;479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7145" y="3131289"/>
            <a:ext cx="3346855" cy="1881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8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9" name="Google Shape;4799;p17"/>
          <p:cNvGraphicFramePr/>
          <p:nvPr/>
        </p:nvGraphicFramePr>
        <p:xfrm>
          <a:off x="264521" y="15330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{18803146-7F1C-4EB0-81CA-7AA186E1E318}</a:tableStyleId>
              </a:tblPr>
              <a:tblGrid>
                <a:gridCol w="1630325"/>
                <a:gridCol w="941150"/>
                <a:gridCol w="941150"/>
                <a:gridCol w="941150"/>
                <a:gridCol w="1005850"/>
              </a:tblGrid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Thời gian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Nhiệt độ (</a:t>
                      </a:r>
                      <a:r>
                        <a:rPr baseline="30000"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o</a:t>
                      </a: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C)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Hiện tượng bên trong cốc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Hiện tượng ngoài thành cốc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Thể 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0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2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3</a:t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  <a:tr h="3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00206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AFED">
                        <a:alpha val="48627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800" name="Google Shape;4800;p17"/>
          <p:cNvSpPr txBox="1"/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Phiếu thu hoạch trạm 2: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TN đo nhiệt độ nóng chảy của nước đá</a:t>
            </a:r>
            <a:endParaRPr b="0" i="0" sz="28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01" name="Google Shape;4801;p17"/>
          <p:cNvSpPr txBox="1"/>
          <p:nvPr/>
        </p:nvSpPr>
        <p:spPr>
          <a:xfrm>
            <a:off x="142850" y="1071367"/>
            <a:ext cx="30989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 Kết quả thí nghiệm</a:t>
            </a:r>
            <a:endParaRPr b="0" i="0" sz="24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02" name="Google Shape;4802;p17"/>
          <p:cNvSpPr/>
          <p:nvPr/>
        </p:nvSpPr>
        <p:spPr>
          <a:xfrm>
            <a:off x="5977804" y="1071367"/>
            <a:ext cx="3166196" cy="250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 Nhận xét: 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Trong suốt thời gian nóng chảy, nhiệt độ của nước đá ……………………………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</p:txBody>
      </p:sp>
      <p:sp>
        <p:nvSpPr>
          <p:cNvPr id="4803" name="Google Shape;4803;p17"/>
          <p:cNvSpPr/>
          <p:nvPr/>
        </p:nvSpPr>
        <p:spPr>
          <a:xfrm>
            <a:off x="5983879" y="2983001"/>
            <a:ext cx="2895600" cy="508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không thay đổi</a:t>
            </a:r>
            <a:endParaRPr b="0" i="0" sz="2400" u="none" cap="none" strike="noStrike">
              <a:solidFill>
                <a:srgbClr val="C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Melting point - Wikipedia" id="4804" name="Google Shape;48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0366" y="3481551"/>
            <a:ext cx="1901071" cy="1652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8" name="Shape 4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9" name="Google Shape;4809;p18"/>
          <p:cNvSpPr txBox="1"/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Phiếu thu hoạch trạm 3: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TN hoà tan muối ăn, đường, dầu ăn</a:t>
            </a:r>
            <a:endParaRPr b="0" i="0" sz="28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10" name="Google Shape;4810;p18"/>
          <p:cNvSpPr/>
          <p:nvPr/>
        </p:nvSpPr>
        <p:spPr>
          <a:xfrm>
            <a:off x="264520" y="982454"/>
            <a:ext cx="8736629" cy="969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Nhận xét: </a:t>
            </a: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……………………………… tan trong nước, ………………… không tan trong nước</a:t>
            </a:r>
            <a:endParaRPr b="0" i="0" sz="24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11" name="Google Shape;4811;p18"/>
          <p:cNvSpPr/>
          <p:nvPr/>
        </p:nvSpPr>
        <p:spPr>
          <a:xfrm>
            <a:off x="1940920" y="918486"/>
            <a:ext cx="2895600" cy="508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Muối ăn, đường</a:t>
            </a:r>
            <a:endParaRPr b="0" i="0" sz="2400" u="none" cap="none" strike="noStrike">
              <a:solidFill>
                <a:srgbClr val="C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12" name="Google Shape;4812;p18"/>
          <p:cNvSpPr/>
          <p:nvPr/>
        </p:nvSpPr>
        <p:spPr>
          <a:xfrm>
            <a:off x="712991" y="1390794"/>
            <a:ext cx="1386966" cy="508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dầu ăn</a:t>
            </a:r>
            <a:endParaRPr b="0" i="0" sz="2400" u="none" cap="none" strike="noStrike">
              <a:solidFill>
                <a:srgbClr val="C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13" name="Google Shape;4813;p18"/>
          <p:cNvSpPr txBox="1"/>
          <p:nvPr/>
        </p:nvSpPr>
        <p:spPr>
          <a:xfrm>
            <a:off x="142850" y="1844051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Phiếu thu hoạch trạm 4: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TN đun nóng muối ăn, đường</a:t>
            </a:r>
            <a:endParaRPr b="0" i="0" sz="28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14" name="Google Shape;4814;p18"/>
          <p:cNvSpPr/>
          <p:nvPr/>
        </p:nvSpPr>
        <p:spPr>
          <a:xfrm>
            <a:off x="142850" y="2836504"/>
            <a:ext cx="9012830" cy="508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Khi đun nóng, chất trong bát nào đã biến đổi thành chất khác?</a:t>
            </a:r>
            <a:endParaRPr b="0" i="0" sz="24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15" name="Google Shape;4815;p18"/>
          <p:cNvSpPr/>
          <p:nvPr/>
        </p:nvSpPr>
        <p:spPr>
          <a:xfrm>
            <a:off x="359770" y="3241542"/>
            <a:ext cx="2895600" cy="508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Đường</a:t>
            </a:r>
            <a:endParaRPr b="0" i="0" sz="2400" u="none" cap="none" strike="noStrike">
              <a:solidFill>
                <a:srgbClr val="C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16" name="Google Shape;4816;p18"/>
          <p:cNvSpPr/>
          <p:nvPr/>
        </p:nvSpPr>
        <p:spPr>
          <a:xfrm>
            <a:off x="65585" y="3760858"/>
            <a:ext cx="9012830" cy="508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Đây là tính chất vật lí hay tính chất hoá học của chất?</a:t>
            </a:r>
            <a:endParaRPr b="0" i="0" sz="24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17" name="Google Shape;4817;p18"/>
          <p:cNvSpPr/>
          <p:nvPr/>
        </p:nvSpPr>
        <p:spPr>
          <a:xfrm>
            <a:off x="359770" y="4280174"/>
            <a:ext cx="2895600" cy="508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Tính chất hoá học</a:t>
            </a:r>
            <a:endParaRPr b="0" i="0" sz="2400" u="none" cap="none" strike="noStrike">
              <a:solidFill>
                <a:srgbClr val="C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1" name="Shape 4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2" name="Google Shape;4822;p20"/>
          <p:cNvSpPr txBox="1"/>
          <p:nvPr/>
        </p:nvSpPr>
        <p:spPr>
          <a:xfrm>
            <a:off x="2495500" y="119900"/>
            <a:ext cx="300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177800" lvl="0" marL="0" rtl="0" algn="just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None/>
            </a:pPr>
            <a:r>
              <a:rPr b="1" lang="en-US" sz="3800"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b="1" sz="3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23" name="Google Shape;4823;p20"/>
          <p:cNvSpPr txBox="1"/>
          <p:nvPr/>
        </p:nvSpPr>
        <p:spPr>
          <a:xfrm>
            <a:off x="348700" y="769525"/>
            <a:ext cx="8042400" cy="4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-US" sz="2600"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Hãy chỉ ra đâu là </a:t>
            </a:r>
            <a:r>
              <a:rPr i="1" lang="en-US" sz="2600">
                <a:latin typeface="Times New Roman"/>
                <a:ea typeface="Times New Roman"/>
                <a:cs typeface="Times New Roman"/>
                <a:sym typeface="Times New Roman"/>
              </a:rPr>
              <a:t>vật thể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, đâu là </a:t>
            </a:r>
            <a:r>
              <a:rPr i="1" lang="en-US" sz="2600">
                <a:latin typeface="Times New Roman"/>
                <a:ea typeface="Times New Roman"/>
                <a:cs typeface="Times New Roman"/>
                <a:sym typeface="Times New Roman"/>
              </a:rPr>
              <a:t>chất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 trong các câu sau: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a)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Cơ thể người chứa 63% - 68% về khối lượng là nước.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b)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Thuỷ tinh là vật liệu chế tạo ra nhiều vật gia dụng khác nhau như lọ hoa, cốc, bát, nổi, …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c)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Than chì là vật liệu chính làm ruột bút chì.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d)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Paracetamol là thành phần chính của thuốc điều trị cảm cúm.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2" name="Shape 4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" name="Google Shape;4403;p2"/>
          <p:cNvSpPr/>
          <p:nvPr/>
        </p:nvSpPr>
        <p:spPr>
          <a:xfrm>
            <a:off x="924417" y="4582545"/>
            <a:ext cx="2423400" cy="21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4" name="Google Shape;4404;p2"/>
          <p:cNvSpPr/>
          <p:nvPr/>
        </p:nvSpPr>
        <p:spPr>
          <a:xfrm>
            <a:off x="924417" y="4574250"/>
            <a:ext cx="2423400" cy="21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5" name="Google Shape;4405;p2"/>
          <p:cNvSpPr txBox="1"/>
          <p:nvPr/>
        </p:nvSpPr>
        <p:spPr>
          <a:xfrm>
            <a:off x="853185" y="4266410"/>
            <a:ext cx="1341375" cy="6790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1C1C1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01 phút</a:t>
            </a:r>
            <a:endParaRPr b="0" i="0" sz="2400" u="none" cap="none" strike="noStrike">
              <a:solidFill>
                <a:srgbClr val="1C1C1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Alarm clock" id="4406" name="Google Shape;440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778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7" name="Google Shape;4407;p2"/>
          <p:cNvSpPr txBox="1"/>
          <p:nvPr>
            <p:ph type="title"/>
          </p:nvPr>
        </p:nvSpPr>
        <p:spPr>
          <a:xfrm>
            <a:off x="142850" y="295446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Suy nghĩ – Ghép cặp – Chia sẻ</a:t>
            </a:r>
            <a:endParaRPr sz="2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08" name="Google Shape;4408;p2"/>
          <p:cNvSpPr txBox="1"/>
          <p:nvPr>
            <p:ph idx="1" type="subTitle"/>
          </p:nvPr>
        </p:nvSpPr>
        <p:spPr>
          <a:xfrm>
            <a:off x="142850" y="1041410"/>
            <a:ext cx="4962550" cy="15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Noto Sans Symbols"/>
              <a:buChar char="✔"/>
            </a:pPr>
            <a:r>
              <a:rPr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Kể tên ít nhất </a:t>
            </a:r>
            <a:r>
              <a:rPr b="1"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3 vật thể, 3 chất, 1 thể </a:t>
            </a:r>
            <a:r>
              <a:rPr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mà em biết.</a:t>
            </a:r>
            <a:endParaRPr/>
          </a:p>
          <a:p>
            <a:pPr indent="-342900" lvl="0" marL="3429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oto Sans Symbols"/>
              <a:buChar char="✔"/>
            </a:pPr>
            <a:r>
              <a:rPr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Hãy viết câu trả lời của em vào </a:t>
            </a:r>
            <a:r>
              <a:rPr b="1" lang="en-US" sz="2400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Phiếu số 1</a:t>
            </a:r>
            <a:r>
              <a:rPr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  <a:p>
            <a:pPr indent="-342900" lvl="0" marL="3429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oto Sans Symbols"/>
              <a:buChar char="✔"/>
            </a:pPr>
            <a:r>
              <a:rPr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Chia sẻ câu trả lời của em với bạn bên cạnh.</a:t>
            </a:r>
            <a:endParaRPr/>
          </a:p>
        </p:txBody>
      </p:sp>
      <p:pic>
        <p:nvPicPr>
          <p:cNvPr id="4409" name="Google Shape;4409;p2"/>
          <p:cNvPicPr preferRelativeResize="0"/>
          <p:nvPr/>
        </p:nvPicPr>
        <p:blipFill rotWithShape="1">
          <a:blip r:embed="rId4">
            <a:alphaModFix/>
          </a:blip>
          <a:srcRect b="14402" l="0" r="0" t="0"/>
          <a:stretch/>
        </p:blipFill>
        <p:spPr>
          <a:xfrm>
            <a:off x="4904632" y="1431870"/>
            <a:ext cx="4239368" cy="2584899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4410" name="Google Shape;4410;p2"/>
          <p:cNvSpPr/>
          <p:nvPr/>
        </p:nvSpPr>
        <p:spPr>
          <a:xfrm>
            <a:off x="5505855" y="4680150"/>
            <a:ext cx="2023733" cy="1215757"/>
          </a:xfrm>
          <a:custGeom>
            <a:rect b="b" l="l" r="r" t="t"/>
            <a:pathLst>
              <a:path extrusionOk="0" h="26165" w="32566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11" name="Google Shape;4411;p2"/>
          <p:cNvGrpSpPr/>
          <p:nvPr/>
        </p:nvGrpSpPr>
        <p:grpSpPr>
          <a:xfrm>
            <a:off x="6607938" y="4603488"/>
            <a:ext cx="1124349" cy="995174"/>
            <a:chOff x="6607938" y="4603488"/>
            <a:chExt cx="1124349" cy="995174"/>
          </a:xfrm>
        </p:grpSpPr>
        <p:sp>
          <p:nvSpPr>
            <p:cNvPr id="4412" name="Google Shape;4412;p2"/>
            <p:cNvSpPr/>
            <p:nvPr/>
          </p:nvSpPr>
          <p:spPr>
            <a:xfrm>
              <a:off x="6607938" y="4983676"/>
              <a:ext cx="277494" cy="268637"/>
            </a:xfrm>
            <a:custGeom>
              <a:rect b="b" l="l" r="r" t="t"/>
              <a:pathLst>
                <a:path extrusionOk="0" h="3215" w="3321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2"/>
            <p:cNvSpPr/>
            <p:nvPr/>
          </p:nvSpPr>
          <p:spPr>
            <a:xfrm>
              <a:off x="7117889" y="4914490"/>
              <a:ext cx="218503" cy="213489"/>
            </a:xfrm>
            <a:custGeom>
              <a:rect b="b" l="l" r="r" t="t"/>
              <a:pathLst>
                <a:path extrusionOk="0" h="2555" w="2615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4" name="Google Shape;4414;p2"/>
            <p:cNvSpPr/>
            <p:nvPr/>
          </p:nvSpPr>
          <p:spPr>
            <a:xfrm>
              <a:off x="6815996" y="5445919"/>
              <a:ext cx="185163" cy="152743"/>
            </a:xfrm>
            <a:custGeom>
              <a:rect b="b" l="l" r="r" t="t"/>
              <a:pathLst>
                <a:path extrusionOk="0" h="1828" w="2216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5" name="Google Shape;4415;p2"/>
            <p:cNvSpPr/>
            <p:nvPr/>
          </p:nvSpPr>
          <p:spPr>
            <a:xfrm>
              <a:off x="7576202" y="4847142"/>
              <a:ext cx="156085" cy="137034"/>
            </a:xfrm>
            <a:custGeom>
              <a:rect b="b" l="l" r="r" t="t"/>
              <a:pathLst>
                <a:path extrusionOk="0" h="1640" w="1868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2"/>
            <p:cNvSpPr/>
            <p:nvPr/>
          </p:nvSpPr>
          <p:spPr>
            <a:xfrm>
              <a:off x="7081291" y="4603488"/>
              <a:ext cx="127676" cy="104029"/>
            </a:xfrm>
            <a:custGeom>
              <a:rect b="b" l="l" r="r" t="t"/>
              <a:pathLst>
                <a:path extrusionOk="0" h="1245" w="1528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4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7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" name="Google Shape;4828;gcb3ec2059a_0_0"/>
          <p:cNvSpPr txBox="1"/>
          <p:nvPr/>
        </p:nvSpPr>
        <p:spPr>
          <a:xfrm>
            <a:off x="2495500" y="119900"/>
            <a:ext cx="300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177800" lvl="0" marL="0" rtl="0" algn="just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None/>
            </a:pPr>
            <a:r>
              <a:rPr b="1" lang="en-US" sz="3800"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b="1" sz="3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29" name="Google Shape;4829;gcb3ec2059a_0_0"/>
          <p:cNvSpPr txBox="1"/>
          <p:nvPr/>
        </p:nvSpPr>
        <p:spPr>
          <a:xfrm>
            <a:off x="348700" y="769525"/>
            <a:ext cx="8042400" cy="4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-US" sz="2600"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Hãy chỉ ra đâu là </a:t>
            </a:r>
            <a:r>
              <a:rPr i="1" lang="en-US" sz="2600">
                <a:latin typeface="Times New Roman"/>
                <a:ea typeface="Times New Roman"/>
                <a:cs typeface="Times New Roman"/>
                <a:sym typeface="Times New Roman"/>
              </a:rPr>
              <a:t>vật thể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, đâu là </a:t>
            </a:r>
            <a:r>
              <a:rPr i="1" lang="en-US" sz="2600">
                <a:latin typeface="Times New Roman"/>
                <a:ea typeface="Times New Roman"/>
                <a:cs typeface="Times New Roman"/>
                <a:sym typeface="Times New Roman"/>
              </a:rPr>
              <a:t>chất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 trong các câu sau: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a)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Cơ thể người chứa 63% - 68% về khối lượng là nước.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b)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Thuỷ tinh là vật liệu chế tạo ra nhiều vật gia dụng khác nhau như lọ hoa, cốc, bát, nổi, …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c)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Than chì là vật liệu chính làm ruột bút chì.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d)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Paracetamol là thành phần chính của thuốc điều trị cảm cúm.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3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34" name="Google Shape;4834;gcb3ec20394_0_15"/>
          <p:cNvGraphicFramePr/>
          <p:nvPr/>
        </p:nvGraphicFramePr>
        <p:xfrm>
          <a:off x="283175" y="599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{72C8D368-FA22-4011-941D-8E8739EDF005}</a:tableStyleId>
              </a:tblPr>
              <a:tblGrid>
                <a:gridCol w="1610175"/>
                <a:gridCol w="3534825"/>
                <a:gridCol w="3270675"/>
              </a:tblGrid>
              <a:tr h="887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Câu</a:t>
                      </a:r>
                      <a:endParaRPr b="1"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 thể</a:t>
                      </a:r>
                      <a:endParaRPr b="1"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Chất</a:t>
                      </a:r>
                      <a:endParaRPr b="1"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Cơ thể người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Lọ hoa, cốc, bát, nồi…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Thủy tinh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Ruột bút chì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Than chì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Thuốc điều trị cảm cúm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Paracetamol</a:t>
                      </a:r>
                      <a:endParaRPr sz="2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8" name="Shape 4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9" name="Google Shape;4839;p21"/>
          <p:cNvSpPr txBox="1"/>
          <p:nvPr/>
        </p:nvSpPr>
        <p:spPr>
          <a:xfrm>
            <a:off x="0" y="0"/>
            <a:ext cx="8750700" cy="51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Em hãy chỉ ra </a:t>
            </a:r>
            <a:r>
              <a:rPr i="1" lang="en-US" sz="2400">
                <a:latin typeface="Times New Roman"/>
                <a:ea typeface="Times New Roman"/>
                <a:cs typeface="Times New Roman"/>
                <a:sym typeface="Times New Roman"/>
              </a:rPr>
              <a:t>vật thể tự nhiên, vật thể nhân tạo, vật vô sinh, vật hữu sinh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trong các phát biểu sau: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a)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Nước hàng được nấu từ đường sucrose (chiết xuất từ cây mía đường, cây thốt nốt, củ cải đường, …) và nước.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b)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Thạch găng được làm từ lá găng rừng, nước đun sôi, đường mía.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c)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Kim loại được sản xuất từ nguồn nguyên liệu ban đầu là các quặng kim loại.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d)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Gỗ thu hoạch từ rừng được sử dụng để đóng bàn ghế, giường tủ, nhà cửa.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3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4" name="Google Shape;4844;gcb3ec20394_0_24"/>
          <p:cNvGraphicFramePr/>
          <p:nvPr/>
        </p:nvGraphicFramePr>
        <p:xfrm>
          <a:off x="-119600" y="8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{72C8D368-FA22-4011-941D-8E8739EDF005}</a:tableStyleId>
              </a:tblPr>
              <a:tblGrid>
                <a:gridCol w="1144525"/>
                <a:gridCol w="2044725"/>
                <a:gridCol w="2224750"/>
                <a:gridCol w="1800375"/>
                <a:gridCol w="1800375"/>
              </a:tblGrid>
              <a:tr h="587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Câu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 thể tự nhiên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 thể nhân tạo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 vô sinh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 hữu sinh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3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 mía đường, cây thốt nốt, củ cải đường, nước.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 hàng, đường sucrose.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 hàng, đường sucrose, nước.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 mía đường, cây thốt nốt, củ cải đường.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3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Lá găng rừng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 đun sôi, đường mía, thạch gang.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 đun sôi, đường mía, thạch găng. Lá găng rừng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5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Quặng kim loại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Kim loại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Kim loại, quặng kim loại.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5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Gỗ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Bàn ghế, giường tủ, nhà cửa.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Bàn ghế, giường tủ, nhà cửa, gỗ.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8" name="Shape 4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9" name="Google Shape;4849;p22"/>
          <p:cNvSpPr txBox="1"/>
          <p:nvPr/>
        </p:nvSpPr>
        <p:spPr>
          <a:xfrm>
            <a:off x="0" y="0"/>
            <a:ext cx="8685300" cy="48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-US" sz="22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lang="en-US" sz="2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Cho các từ sau: </a:t>
            </a:r>
            <a:r>
              <a:rPr i="1" lang="en-US" sz="2200">
                <a:latin typeface="Times New Roman"/>
                <a:ea typeface="Times New Roman"/>
                <a:cs typeface="Times New Roman"/>
                <a:sym typeface="Times New Roman"/>
              </a:rPr>
              <a:t>vật lí; chất; sự sống; không có; tự nhiên/thiên nhiên; vật thể nhân tạo. 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Hãy chọn từ/cụm từ thích hợp điền vào chỗ trống trong các câu sau: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a)</a:t>
            </a: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Mọi vật thể đều do (1) … tạo nên. Vật thể có sẵn trong (2) … được gọi là vật thể tự nhiên; Vật thể do con người tạo ra được gọi là (3) …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b)</a:t>
            </a: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Vật sống là vật có các dấu hiệu của (4) … mà vật không sống (5) …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c)</a:t>
            </a: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Chất có các tính chất (6) … như hình dạng, kích thước, màu sắc, khối lượng riêng, nhiệt độ sôi, nhiệt độ nóng chảy, tính cứng, độ dẻo.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None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d)</a:t>
            </a: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Muốn xác định tính chất (7) … ta phải sử dụng các phép đo.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3" name="Shape 4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4" name="Google Shape;4854;gcb3ec20394_0_33"/>
          <p:cNvSpPr txBox="1"/>
          <p:nvPr/>
        </p:nvSpPr>
        <p:spPr>
          <a:xfrm>
            <a:off x="0" y="0"/>
            <a:ext cx="8075100" cy="51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Từ cần điền là: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0" rtl="0" algn="just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(1)</a:t>
            </a: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chất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0" rtl="0" algn="just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(2)</a:t>
            </a: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tự nhiên/thiên nhiên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0" rtl="0" algn="just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(3)</a:t>
            </a: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vật thể nhân tạo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0" rtl="0" algn="just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(4)</a:t>
            </a: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sự sống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0" rtl="0" algn="just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(5)</a:t>
            </a: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không có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0" rtl="0" algn="just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(6)</a:t>
            </a: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vật lí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0" rtl="0" algn="just">
              <a:lnSpc>
                <a:spcPct val="100000"/>
              </a:lnSpc>
              <a:spcBef>
                <a:spcPts val="2700"/>
              </a:spcBef>
              <a:spcAft>
                <a:spcPts val="2700"/>
              </a:spcAft>
              <a:buNone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(7)</a:t>
            </a: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vật lí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8" name="Shape 4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9" name="Google Shape;4859;p23"/>
          <p:cNvSpPr txBox="1"/>
          <p:nvPr/>
        </p:nvSpPr>
        <p:spPr>
          <a:xfrm>
            <a:off x="446775" y="828200"/>
            <a:ext cx="77808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2200"/>
              </a:spcBef>
              <a:spcAft>
                <a:spcPts val="2200"/>
              </a:spcAft>
              <a:buNone/>
            </a:pPr>
            <a:r>
              <a:rPr b="1" lang="en-US" sz="29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1" lang="en-US" sz="29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900">
                <a:latin typeface="Times New Roman"/>
                <a:ea typeface="Times New Roman"/>
                <a:cs typeface="Times New Roman"/>
                <a:sym typeface="Times New Roman"/>
              </a:rPr>
              <a:t>Để phân biệt tính chất vật lí và tính chất hoá học của một chất ta thường dựa vào dấu hiệu nào?</a:t>
            </a:r>
            <a:endParaRPr sz="2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3" name="Shape 4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" name="Google Shape;4864;gcb3ec20394_0_41"/>
          <p:cNvSpPr txBox="1"/>
          <p:nvPr>
            <p:ph type="title"/>
          </p:nvPr>
        </p:nvSpPr>
        <p:spPr>
          <a:xfrm>
            <a:off x="720000" y="540000"/>
            <a:ext cx="47949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5" name="Google Shape;4865;gcb3ec20394_0_41"/>
          <p:cNvSpPr txBox="1"/>
          <p:nvPr>
            <p:ph idx="1" type="subTitle"/>
          </p:nvPr>
        </p:nvSpPr>
        <p:spPr>
          <a:xfrm>
            <a:off x="726850" y="1968925"/>
            <a:ext cx="7806000" cy="20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Để phân biệt tính chất vật lí và tính chất hóa học của một chất, ta thường dựa vào dấu hiệu sự tạo thành chất mới.</a:t>
            </a:r>
            <a:endParaRPr sz="27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69" name="Shape 4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0" name="Google Shape;4870;p26"/>
          <p:cNvSpPr txBox="1"/>
          <p:nvPr>
            <p:ph idx="4294967295" type="title"/>
          </p:nvPr>
        </p:nvSpPr>
        <p:spPr>
          <a:xfrm>
            <a:off x="0" y="2843213"/>
            <a:ext cx="9144000" cy="2300287"/>
          </a:xfrm>
          <a:prstGeom prst="rect">
            <a:avLst/>
          </a:prstGeom>
          <a:solidFill>
            <a:srgbClr val="F98D00">
              <a:alpha val="4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>
                <a:solidFill>
                  <a:srgbClr val="1C1C1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Làm thế nào để tạo màu sắc bắt mắt cho món thịt kho, cá kho?</a:t>
            </a:r>
            <a:br>
              <a:rPr lang="en-US">
                <a:solidFill>
                  <a:srgbClr val="1C1C1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>
                <a:solidFill>
                  <a:srgbClr val="1C1C1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Quay video quá trình chế biến “nước hàng”.</a:t>
            </a:r>
            <a:br>
              <a:rPr lang="en-US">
                <a:solidFill>
                  <a:srgbClr val="1C1C1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>
                <a:solidFill>
                  <a:srgbClr val="1C1C1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Đăng video lên Facebook của lớp.</a:t>
            </a:r>
            <a:endParaRPr/>
          </a:p>
        </p:txBody>
      </p:sp>
      <p:sp>
        <p:nvSpPr>
          <p:cNvPr id="4871" name="Google Shape;4871;p26"/>
          <p:cNvSpPr txBox="1"/>
          <p:nvPr>
            <p:ph idx="4294967295" type="subTitle"/>
          </p:nvPr>
        </p:nvSpPr>
        <p:spPr>
          <a:xfrm>
            <a:off x="5079499" y="0"/>
            <a:ext cx="2416175" cy="5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335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800" u="none" cap="none" strike="noStrike">
                <a:solidFill>
                  <a:srgbClr val="628B1B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NHIỆM VỤ VỀ NHÀ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75" name="Shape 4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6" name="Google Shape;4876;p27"/>
          <p:cNvSpPr txBox="1"/>
          <p:nvPr>
            <p:ph type="title"/>
          </p:nvPr>
        </p:nvSpPr>
        <p:spPr>
          <a:xfrm>
            <a:off x="720000" y="540000"/>
            <a:ext cx="3375750" cy="28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-US">
                <a:latin typeface="Quattrocento Sans"/>
                <a:ea typeface="Quattrocento Sans"/>
                <a:cs typeface="Quattrocento Sans"/>
                <a:sym typeface="Quattrocento Sans"/>
              </a:rPr>
              <a:t>CHÚC CÁC EM HỌC TỐT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0" name="Shape 4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1" name="Google Shape;4421;p3"/>
          <p:cNvSpPr txBox="1"/>
          <p:nvPr>
            <p:ph type="title"/>
          </p:nvPr>
        </p:nvSpPr>
        <p:spPr>
          <a:xfrm>
            <a:off x="356379" y="1421250"/>
            <a:ext cx="8431242" cy="23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-US" sz="3200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Vật thể: </a:t>
            </a:r>
            <a:r>
              <a:rPr lang="en-US" sz="3200">
                <a:latin typeface="Quattrocento Sans"/>
                <a:ea typeface="Quattrocento Sans"/>
                <a:cs typeface="Quattrocento Sans"/>
                <a:sym typeface="Quattrocento Sans"/>
              </a:rPr>
              <a:t>là những vật có hình dạng cụ thể, tồn tại xung quanh ta và trong không gian.</a:t>
            </a:r>
            <a:br>
              <a:rPr lang="en-US" sz="3200"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b="1" lang="en-US" sz="3200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Chất:</a:t>
            </a:r>
            <a:r>
              <a:rPr lang="en-US" sz="3200">
                <a:latin typeface="Quattrocento Sans"/>
                <a:ea typeface="Quattrocento Sans"/>
                <a:cs typeface="Quattrocento Sans"/>
                <a:sym typeface="Quattrocento Sans"/>
              </a:rPr>
              <a:t> có trong vật thể hoặc tạo nên vật thể.</a:t>
            </a:r>
            <a:br>
              <a:rPr lang="en-US" sz="3200"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b="1" lang="en-US" sz="3200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Thể:</a:t>
            </a:r>
            <a:r>
              <a:rPr lang="en-US" sz="3200">
                <a:latin typeface="Quattrocento Sans"/>
                <a:ea typeface="Quattrocento Sans"/>
                <a:cs typeface="Quattrocento Sans"/>
                <a:sym typeface="Quattrocento Sans"/>
              </a:rPr>
              <a:t> trạng thái tồn tại của chất.</a:t>
            </a:r>
            <a:endParaRPr/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5" name="Shape 4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6" name="Google Shape;4426;p4"/>
          <p:cNvSpPr/>
          <p:nvPr/>
        </p:nvSpPr>
        <p:spPr>
          <a:xfrm>
            <a:off x="785749" y="1051512"/>
            <a:ext cx="3200400" cy="21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7" name="Google Shape;4427;p4"/>
          <p:cNvSpPr txBox="1"/>
          <p:nvPr>
            <p:ph type="title"/>
          </p:nvPr>
        </p:nvSpPr>
        <p:spPr>
          <a:xfrm>
            <a:off x="142850" y="125793"/>
            <a:ext cx="7630370" cy="6564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Tìm hiểu sự đa dạng của chất </a:t>
            </a:r>
            <a:endParaRPr sz="28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28" name="Google Shape;4428;p4"/>
          <p:cNvSpPr txBox="1"/>
          <p:nvPr>
            <p:ph idx="1" type="subTitle"/>
          </p:nvPr>
        </p:nvSpPr>
        <p:spPr>
          <a:xfrm>
            <a:off x="219075" y="1288254"/>
            <a:ext cx="8705850" cy="15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Hãy đọc sách mục I trang </a:t>
            </a:r>
            <a:r>
              <a:rPr b="1"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28</a:t>
            </a:r>
            <a:r>
              <a:rPr b="1"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 và trả lời các câu hỏi sau:</a:t>
            </a:r>
            <a:endParaRPr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rPr b="1"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1.</a:t>
            </a:r>
            <a:r>
              <a:rPr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 Vật thể tự nhiên, vật thể nhân tạo, vật sống, vật không sống là gì?</a:t>
            </a:r>
            <a:endParaRPr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rPr b="1"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2.</a:t>
            </a:r>
            <a:r>
              <a:rPr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 Quan sát hình 9.1 và cho biết đâu là vật thể tự nhiên, vật thể nhân tạo, </a:t>
            </a:r>
            <a:r>
              <a:rPr lang="en-US" sz="2400"/>
              <a:t>vật sống và vật không sống</a:t>
            </a:r>
            <a:r>
              <a:rPr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/>
          </a:p>
          <a:p>
            <a:pPr indent="0" lvl="0" marL="0" rt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ts val="1500"/>
              <a:buNone/>
            </a:pPr>
            <a:r>
              <a:rPr b="1"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3. </a:t>
            </a:r>
            <a:r>
              <a:rPr lang="en-US" sz="2400">
                <a:latin typeface="Quattrocento Sans"/>
                <a:ea typeface="Quattrocento Sans"/>
                <a:cs typeface="Quattrocento Sans"/>
                <a:sym typeface="Quattrocento Sans"/>
              </a:rPr>
              <a:t>Hãy kể ra 05 chất có trong các vật thể nêu trên mà em biết.</a:t>
            </a:r>
            <a:endParaRPr/>
          </a:p>
        </p:txBody>
      </p:sp>
      <p:sp>
        <p:nvSpPr>
          <p:cNvPr id="4429" name="Google Shape;4429;p4"/>
          <p:cNvSpPr/>
          <p:nvPr/>
        </p:nvSpPr>
        <p:spPr>
          <a:xfrm>
            <a:off x="5505855" y="4680150"/>
            <a:ext cx="2023733" cy="1215757"/>
          </a:xfrm>
          <a:custGeom>
            <a:rect b="b" l="l" r="r" t="t"/>
            <a:pathLst>
              <a:path extrusionOk="0" h="26165" w="32566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30" name="Google Shape;4430;p4"/>
          <p:cNvGrpSpPr/>
          <p:nvPr/>
        </p:nvGrpSpPr>
        <p:grpSpPr>
          <a:xfrm>
            <a:off x="6607938" y="4603488"/>
            <a:ext cx="1124349" cy="995174"/>
            <a:chOff x="6607938" y="4603488"/>
            <a:chExt cx="1124349" cy="995174"/>
          </a:xfrm>
        </p:grpSpPr>
        <p:sp>
          <p:nvSpPr>
            <p:cNvPr id="4431" name="Google Shape;4431;p4"/>
            <p:cNvSpPr/>
            <p:nvPr/>
          </p:nvSpPr>
          <p:spPr>
            <a:xfrm>
              <a:off x="6607938" y="4983676"/>
              <a:ext cx="277494" cy="268637"/>
            </a:xfrm>
            <a:custGeom>
              <a:rect b="b" l="l" r="r" t="t"/>
              <a:pathLst>
                <a:path extrusionOk="0" h="3215" w="3321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4"/>
            <p:cNvSpPr/>
            <p:nvPr/>
          </p:nvSpPr>
          <p:spPr>
            <a:xfrm>
              <a:off x="7117889" y="4914490"/>
              <a:ext cx="218503" cy="213489"/>
            </a:xfrm>
            <a:custGeom>
              <a:rect b="b" l="l" r="r" t="t"/>
              <a:pathLst>
                <a:path extrusionOk="0" h="2555" w="2615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4"/>
            <p:cNvSpPr/>
            <p:nvPr/>
          </p:nvSpPr>
          <p:spPr>
            <a:xfrm>
              <a:off x="6815996" y="5445919"/>
              <a:ext cx="185163" cy="152743"/>
            </a:xfrm>
            <a:custGeom>
              <a:rect b="b" l="l" r="r" t="t"/>
              <a:pathLst>
                <a:path extrusionOk="0" h="1828" w="2216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4"/>
            <p:cNvSpPr/>
            <p:nvPr/>
          </p:nvSpPr>
          <p:spPr>
            <a:xfrm>
              <a:off x="7576202" y="4847142"/>
              <a:ext cx="156085" cy="137034"/>
            </a:xfrm>
            <a:custGeom>
              <a:rect b="b" l="l" r="r" t="t"/>
              <a:pathLst>
                <a:path extrusionOk="0" h="1640" w="1868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4"/>
            <p:cNvSpPr/>
            <p:nvPr/>
          </p:nvSpPr>
          <p:spPr>
            <a:xfrm>
              <a:off x="7081291" y="4603488"/>
              <a:ext cx="127676" cy="104029"/>
            </a:xfrm>
            <a:custGeom>
              <a:rect b="b" l="l" r="r" t="t"/>
              <a:pathLst>
                <a:path extrusionOk="0" h="1245" w="1528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larm clock" id="4436" name="Google Shape;443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683953"/>
            <a:ext cx="685799" cy="685799"/>
          </a:xfrm>
          <a:prstGeom prst="rect">
            <a:avLst/>
          </a:prstGeom>
          <a:noFill/>
          <a:ln>
            <a:noFill/>
          </a:ln>
        </p:spPr>
      </p:pic>
      <p:sp>
        <p:nvSpPr>
          <p:cNvPr id="4437" name="Google Shape;4437;p4"/>
          <p:cNvSpPr/>
          <p:nvPr/>
        </p:nvSpPr>
        <p:spPr>
          <a:xfrm>
            <a:off x="785749" y="1043217"/>
            <a:ext cx="3200400" cy="21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ocument" id="4438" name="Google Shape;443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9881" y="740363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4439" name="Google Shape;4439;p4"/>
          <p:cNvSpPr txBox="1"/>
          <p:nvPr/>
        </p:nvSpPr>
        <p:spPr>
          <a:xfrm>
            <a:off x="5322619" y="687325"/>
            <a:ext cx="4011881" cy="6790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Phiếu số 2, ô cá nhân</a:t>
            </a:r>
            <a:endParaRPr b="0" i="0" sz="24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Alarm clock" id="4440" name="Google Shape;444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50" y="4436077"/>
            <a:ext cx="685799" cy="685799"/>
          </a:xfrm>
          <a:prstGeom prst="rect">
            <a:avLst/>
          </a:prstGeom>
          <a:noFill/>
          <a:ln>
            <a:noFill/>
          </a:ln>
        </p:spPr>
      </p:pic>
      <p:sp>
        <p:nvSpPr>
          <p:cNvPr id="4441" name="Google Shape;4441;p4"/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2" name="Google Shape;4442;p4"/>
          <p:cNvSpPr/>
          <p:nvPr/>
        </p:nvSpPr>
        <p:spPr>
          <a:xfrm>
            <a:off x="809170" y="4777818"/>
            <a:ext cx="4114800" cy="211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ocument" id="4443" name="Google Shape;444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8431" y="4492487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4444" name="Google Shape;4444;p4"/>
          <p:cNvSpPr txBox="1"/>
          <p:nvPr/>
        </p:nvSpPr>
        <p:spPr>
          <a:xfrm>
            <a:off x="5351169" y="4439449"/>
            <a:ext cx="4011881" cy="6790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Phiếu số 2, ô trung tâm</a:t>
            </a:r>
            <a:endParaRPr b="0" i="0" sz="24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45" name="Google Shape;4445;p4"/>
          <p:cNvSpPr txBox="1"/>
          <p:nvPr/>
        </p:nvSpPr>
        <p:spPr>
          <a:xfrm>
            <a:off x="686964" y="725613"/>
            <a:ext cx="2849610" cy="6790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03 phút (cá nhân)</a:t>
            </a:r>
            <a:endParaRPr/>
          </a:p>
        </p:txBody>
      </p:sp>
      <p:sp>
        <p:nvSpPr>
          <p:cNvPr id="4446" name="Google Shape;4446;p4"/>
          <p:cNvSpPr txBox="1"/>
          <p:nvPr/>
        </p:nvSpPr>
        <p:spPr>
          <a:xfrm>
            <a:off x="707889" y="4477737"/>
            <a:ext cx="4219319" cy="4367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04 phút (thảo luận nhóm)</a:t>
            </a:r>
            <a:endParaRPr/>
          </a:p>
        </p:txBody>
      </p: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4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4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0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1" name="Google Shape;4451;p5"/>
          <p:cNvSpPr txBox="1"/>
          <p:nvPr>
            <p:ph type="title"/>
          </p:nvPr>
        </p:nvSpPr>
        <p:spPr>
          <a:xfrm>
            <a:off x="720000" y="501900"/>
            <a:ext cx="38520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3200">
                <a:latin typeface="Quattrocento Sans"/>
                <a:ea typeface="Quattrocento Sans"/>
                <a:cs typeface="Quattrocento Sans"/>
                <a:sym typeface="Quattrocento Sans"/>
              </a:rPr>
              <a:t>Chất quanh ta</a:t>
            </a:r>
            <a:endParaRPr sz="32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52" name="Google Shape;4452;p5"/>
          <p:cNvSpPr txBox="1"/>
          <p:nvPr>
            <p:ph idx="1" type="subTitle"/>
          </p:nvPr>
        </p:nvSpPr>
        <p:spPr>
          <a:xfrm>
            <a:off x="897830" y="1251838"/>
            <a:ext cx="3022991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500"/>
              <a:buNone/>
            </a:pPr>
            <a:r>
              <a:rPr lang="en-US">
                <a:latin typeface="Quattrocento Sans"/>
                <a:ea typeface="Quattrocento Sans"/>
                <a:cs typeface="Quattrocento Sans"/>
                <a:sym typeface="Quattrocento Sans"/>
              </a:rPr>
              <a:t>Vật thể tự nhiên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453" name="Google Shape;4453;p5"/>
          <p:cNvSpPr txBox="1"/>
          <p:nvPr>
            <p:ph idx="2" type="subTitle"/>
          </p:nvPr>
        </p:nvSpPr>
        <p:spPr>
          <a:xfrm>
            <a:off x="918812" y="1823213"/>
            <a:ext cx="3022991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500"/>
              <a:buNone/>
            </a:pPr>
            <a:r>
              <a:rPr lang="en-US" sz="2400"/>
              <a:t>những vật thể có sẵn trong tự nhiên.</a:t>
            </a:r>
            <a:endParaRPr sz="2000"/>
          </a:p>
        </p:txBody>
      </p:sp>
      <p:sp>
        <p:nvSpPr>
          <p:cNvPr id="4454" name="Google Shape;4454;p5"/>
          <p:cNvSpPr txBox="1"/>
          <p:nvPr>
            <p:ph idx="4" type="subTitle"/>
          </p:nvPr>
        </p:nvSpPr>
        <p:spPr>
          <a:xfrm>
            <a:off x="4814097" y="1804599"/>
            <a:ext cx="4168736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500"/>
              <a:buNone/>
            </a:pPr>
            <a:r>
              <a:rPr lang="en-US" sz="2400"/>
              <a:t>những vật thể do con người tạo ra để phục vụ cuộc sống.</a:t>
            </a:r>
            <a:endParaRPr sz="2400"/>
          </a:p>
        </p:txBody>
      </p:sp>
      <p:grpSp>
        <p:nvGrpSpPr>
          <p:cNvPr id="4455" name="Google Shape;4455;p5"/>
          <p:cNvGrpSpPr/>
          <p:nvPr/>
        </p:nvGrpSpPr>
        <p:grpSpPr>
          <a:xfrm>
            <a:off x="4394700" y="1336400"/>
            <a:ext cx="377860" cy="442651"/>
            <a:chOff x="5023350" y="1336400"/>
            <a:chExt cx="377860" cy="442651"/>
          </a:xfrm>
        </p:grpSpPr>
        <p:sp>
          <p:nvSpPr>
            <p:cNvPr id="4456" name="Google Shape;4456;p5"/>
            <p:cNvSpPr/>
            <p:nvPr/>
          </p:nvSpPr>
          <p:spPr>
            <a:xfrm>
              <a:off x="5078943" y="1721590"/>
              <a:ext cx="89242" cy="31608"/>
            </a:xfrm>
            <a:custGeom>
              <a:rect b="b" l="l" r="r" t="t"/>
              <a:pathLst>
                <a:path extrusionOk="0" h="1659" w="4684">
                  <a:moveTo>
                    <a:pt x="4404" y="1"/>
                  </a:moveTo>
                  <a:lnTo>
                    <a:pt x="248" y="119"/>
                  </a:lnTo>
                  <a:cubicBezTo>
                    <a:pt x="248" y="119"/>
                    <a:pt x="0" y="1659"/>
                    <a:pt x="269" y="1659"/>
                  </a:cubicBezTo>
                  <a:cubicBezTo>
                    <a:pt x="528" y="1659"/>
                    <a:pt x="4683" y="1605"/>
                    <a:pt x="4683" y="1605"/>
                  </a:cubicBezTo>
                  <a:lnTo>
                    <a:pt x="4404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7" name="Google Shape;4457;p5"/>
            <p:cNvSpPr/>
            <p:nvPr/>
          </p:nvSpPr>
          <p:spPr>
            <a:xfrm>
              <a:off x="5023960" y="1692269"/>
              <a:ext cx="194697" cy="35838"/>
            </a:xfrm>
            <a:custGeom>
              <a:rect b="b" l="l" r="r" t="t"/>
              <a:pathLst>
                <a:path extrusionOk="0" h="1881" w="10219">
                  <a:moveTo>
                    <a:pt x="10218" y="0"/>
                  </a:moveTo>
                  <a:lnTo>
                    <a:pt x="194" y="22"/>
                  </a:lnTo>
                  <a:cubicBezTo>
                    <a:pt x="1" y="216"/>
                    <a:pt x="916" y="1852"/>
                    <a:pt x="1185" y="1852"/>
                  </a:cubicBezTo>
                  <a:cubicBezTo>
                    <a:pt x="1317" y="1852"/>
                    <a:pt x="3316" y="1880"/>
                    <a:pt x="5303" y="1880"/>
                  </a:cubicBezTo>
                  <a:cubicBezTo>
                    <a:pt x="7190" y="1880"/>
                    <a:pt x="9067" y="1855"/>
                    <a:pt x="9324" y="1755"/>
                  </a:cubicBezTo>
                  <a:cubicBezTo>
                    <a:pt x="9841" y="1561"/>
                    <a:pt x="10218" y="0"/>
                    <a:pt x="10218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8" name="Google Shape;4458;p5"/>
            <p:cNvSpPr/>
            <p:nvPr/>
          </p:nvSpPr>
          <p:spPr>
            <a:xfrm>
              <a:off x="5246104" y="1498017"/>
              <a:ext cx="155106" cy="220742"/>
            </a:xfrm>
            <a:custGeom>
              <a:rect b="b" l="l" r="r" t="t"/>
              <a:pathLst>
                <a:path extrusionOk="0" h="11586" w="8141">
                  <a:moveTo>
                    <a:pt x="2531" y="0"/>
                  </a:moveTo>
                  <a:lnTo>
                    <a:pt x="1" y="1303"/>
                  </a:lnTo>
                  <a:cubicBezTo>
                    <a:pt x="1" y="1303"/>
                    <a:pt x="4986" y="3586"/>
                    <a:pt x="3403" y="11585"/>
                  </a:cubicBezTo>
                  <a:cubicBezTo>
                    <a:pt x="3403" y="11585"/>
                    <a:pt x="5341" y="11564"/>
                    <a:pt x="5750" y="11564"/>
                  </a:cubicBezTo>
                  <a:cubicBezTo>
                    <a:pt x="6148" y="11553"/>
                    <a:pt x="8140" y="3887"/>
                    <a:pt x="2531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9" name="Google Shape;4459;p5"/>
            <p:cNvSpPr/>
            <p:nvPr/>
          </p:nvSpPr>
          <p:spPr>
            <a:xfrm>
              <a:off x="5023350" y="1564469"/>
              <a:ext cx="61959" cy="63959"/>
            </a:xfrm>
            <a:custGeom>
              <a:rect b="b" l="l" r="r" t="t"/>
              <a:pathLst>
                <a:path extrusionOk="0" h="3357" w="3252">
                  <a:moveTo>
                    <a:pt x="1529" y="1"/>
                  </a:moveTo>
                  <a:cubicBezTo>
                    <a:pt x="1529" y="1"/>
                    <a:pt x="0" y="883"/>
                    <a:pt x="65" y="1293"/>
                  </a:cubicBezTo>
                  <a:cubicBezTo>
                    <a:pt x="137" y="1676"/>
                    <a:pt x="1218" y="3357"/>
                    <a:pt x="1471" y="3357"/>
                  </a:cubicBezTo>
                  <a:cubicBezTo>
                    <a:pt x="1481" y="3357"/>
                    <a:pt x="1490" y="3354"/>
                    <a:pt x="1497" y="3349"/>
                  </a:cubicBezTo>
                  <a:cubicBezTo>
                    <a:pt x="1701" y="3220"/>
                    <a:pt x="3252" y="2046"/>
                    <a:pt x="3252" y="2046"/>
                  </a:cubicBezTo>
                  <a:lnTo>
                    <a:pt x="1529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0" name="Google Shape;4460;p5"/>
            <p:cNvSpPr/>
            <p:nvPr/>
          </p:nvSpPr>
          <p:spPr>
            <a:xfrm>
              <a:off x="5237283" y="1388278"/>
              <a:ext cx="65255" cy="65236"/>
            </a:xfrm>
            <a:custGeom>
              <a:rect b="b" l="l" r="r" t="t"/>
              <a:pathLst>
                <a:path extrusionOk="0" h="3424" w="3425">
                  <a:moveTo>
                    <a:pt x="1863" y="0"/>
                  </a:moveTo>
                  <a:cubicBezTo>
                    <a:pt x="1863" y="0"/>
                    <a:pt x="1" y="1228"/>
                    <a:pt x="65" y="1497"/>
                  </a:cubicBezTo>
                  <a:cubicBezTo>
                    <a:pt x="141" y="1766"/>
                    <a:pt x="1293" y="3424"/>
                    <a:pt x="1293" y="3424"/>
                  </a:cubicBezTo>
                  <a:cubicBezTo>
                    <a:pt x="1293" y="3424"/>
                    <a:pt x="3425" y="1529"/>
                    <a:pt x="3285" y="1195"/>
                  </a:cubicBezTo>
                  <a:cubicBezTo>
                    <a:pt x="3145" y="861"/>
                    <a:pt x="1863" y="0"/>
                    <a:pt x="1863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1" name="Google Shape;4461;p5"/>
            <p:cNvSpPr/>
            <p:nvPr/>
          </p:nvSpPr>
          <p:spPr>
            <a:xfrm>
              <a:off x="5032990" y="1386430"/>
              <a:ext cx="261153" cy="240233"/>
            </a:xfrm>
            <a:custGeom>
              <a:rect b="b" l="l" r="r" t="t"/>
              <a:pathLst>
                <a:path extrusionOk="0" h="12609" w="13707">
                  <a:moveTo>
                    <a:pt x="9906" y="0"/>
                  </a:moveTo>
                  <a:cubicBezTo>
                    <a:pt x="9906" y="0"/>
                    <a:pt x="0" y="8215"/>
                    <a:pt x="345" y="8883"/>
                  </a:cubicBezTo>
                  <a:cubicBezTo>
                    <a:pt x="689" y="9550"/>
                    <a:pt x="2132" y="12554"/>
                    <a:pt x="3069" y="12608"/>
                  </a:cubicBezTo>
                  <a:cubicBezTo>
                    <a:pt x="3072" y="12608"/>
                    <a:pt x="3075" y="12608"/>
                    <a:pt x="3079" y="12608"/>
                  </a:cubicBezTo>
                  <a:cubicBezTo>
                    <a:pt x="4070" y="12608"/>
                    <a:pt x="13577" y="4715"/>
                    <a:pt x="13642" y="4382"/>
                  </a:cubicBezTo>
                  <a:cubicBezTo>
                    <a:pt x="13706" y="4038"/>
                    <a:pt x="9906" y="0"/>
                    <a:pt x="9906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2" name="Google Shape;4462;p5"/>
            <p:cNvSpPr/>
            <p:nvPr/>
          </p:nvSpPr>
          <p:spPr>
            <a:xfrm>
              <a:off x="5257192" y="1336400"/>
              <a:ext cx="96634" cy="97015"/>
            </a:xfrm>
            <a:custGeom>
              <a:rect b="b" l="l" r="r" t="t"/>
              <a:pathLst>
                <a:path extrusionOk="0" h="5092" w="5072">
                  <a:moveTo>
                    <a:pt x="842" y="0"/>
                  </a:moveTo>
                  <a:cubicBezTo>
                    <a:pt x="788" y="0"/>
                    <a:pt x="767" y="37"/>
                    <a:pt x="786" y="118"/>
                  </a:cubicBezTo>
                  <a:cubicBezTo>
                    <a:pt x="786" y="118"/>
                    <a:pt x="0" y="2066"/>
                    <a:pt x="215" y="2669"/>
                  </a:cubicBezTo>
                  <a:cubicBezTo>
                    <a:pt x="413" y="3251"/>
                    <a:pt x="1754" y="5067"/>
                    <a:pt x="2147" y="5067"/>
                  </a:cubicBezTo>
                  <a:cubicBezTo>
                    <a:pt x="2161" y="5067"/>
                    <a:pt x="2174" y="5064"/>
                    <a:pt x="2186" y="5059"/>
                  </a:cubicBezTo>
                  <a:cubicBezTo>
                    <a:pt x="2520" y="4919"/>
                    <a:pt x="5071" y="5092"/>
                    <a:pt x="5060" y="4284"/>
                  </a:cubicBezTo>
                  <a:cubicBezTo>
                    <a:pt x="5051" y="3561"/>
                    <a:pt x="1369" y="0"/>
                    <a:pt x="842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3" name="Google Shape;4463;p5"/>
            <p:cNvSpPr/>
            <p:nvPr/>
          </p:nvSpPr>
          <p:spPr>
            <a:xfrm>
              <a:off x="5220460" y="1461094"/>
              <a:ext cx="98292" cy="98482"/>
            </a:xfrm>
            <a:custGeom>
              <a:rect b="b" l="l" r="r" t="t"/>
              <a:pathLst>
                <a:path extrusionOk="0" h="5169" w="5159">
                  <a:moveTo>
                    <a:pt x="2585" y="0"/>
                  </a:moveTo>
                  <a:cubicBezTo>
                    <a:pt x="1153" y="0"/>
                    <a:pt x="1" y="1163"/>
                    <a:pt x="1" y="2584"/>
                  </a:cubicBezTo>
                  <a:cubicBezTo>
                    <a:pt x="1" y="4005"/>
                    <a:pt x="1153" y="5168"/>
                    <a:pt x="2585" y="5168"/>
                  </a:cubicBezTo>
                  <a:cubicBezTo>
                    <a:pt x="4006" y="5168"/>
                    <a:pt x="5158" y="4005"/>
                    <a:pt x="5158" y="2584"/>
                  </a:cubicBezTo>
                  <a:cubicBezTo>
                    <a:pt x="5158" y="1163"/>
                    <a:pt x="4006" y="0"/>
                    <a:pt x="2585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4" name="Google Shape;4464;p5"/>
            <p:cNvSpPr/>
            <p:nvPr/>
          </p:nvSpPr>
          <p:spPr>
            <a:xfrm>
              <a:off x="5284474" y="1667749"/>
              <a:ext cx="90004" cy="85660"/>
            </a:xfrm>
            <a:custGeom>
              <a:rect b="b" l="l" r="r" t="t"/>
              <a:pathLst>
                <a:path extrusionOk="0" h="4496" w="4724">
                  <a:moveTo>
                    <a:pt x="2754" y="0"/>
                  </a:moveTo>
                  <a:cubicBezTo>
                    <a:pt x="2613" y="0"/>
                    <a:pt x="2463" y="17"/>
                    <a:pt x="2304" y="49"/>
                  </a:cubicBezTo>
                  <a:cubicBezTo>
                    <a:pt x="560" y="404"/>
                    <a:pt x="0" y="4496"/>
                    <a:pt x="0" y="4496"/>
                  </a:cubicBezTo>
                  <a:lnTo>
                    <a:pt x="4694" y="4453"/>
                  </a:lnTo>
                  <a:cubicBezTo>
                    <a:pt x="4724" y="1587"/>
                    <a:pt x="4158" y="0"/>
                    <a:pt x="2754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5" name="Google Shape;4465;p5"/>
            <p:cNvSpPr/>
            <p:nvPr/>
          </p:nvSpPr>
          <p:spPr>
            <a:xfrm>
              <a:off x="5030533" y="1743899"/>
              <a:ext cx="369047" cy="35152"/>
            </a:xfrm>
            <a:custGeom>
              <a:rect b="b" l="l" r="r" t="t"/>
              <a:pathLst>
                <a:path extrusionOk="0" h="1845" w="19370">
                  <a:moveTo>
                    <a:pt x="16062" y="0"/>
                  </a:moveTo>
                  <a:cubicBezTo>
                    <a:pt x="11143" y="0"/>
                    <a:pt x="1400" y="305"/>
                    <a:pt x="1400" y="305"/>
                  </a:cubicBezTo>
                  <a:cubicBezTo>
                    <a:pt x="657" y="305"/>
                    <a:pt x="259" y="520"/>
                    <a:pt x="129" y="789"/>
                  </a:cubicBezTo>
                  <a:cubicBezTo>
                    <a:pt x="1" y="1057"/>
                    <a:pt x="202" y="1845"/>
                    <a:pt x="933" y="1845"/>
                  </a:cubicBezTo>
                  <a:cubicBezTo>
                    <a:pt x="938" y="1845"/>
                    <a:pt x="943" y="1845"/>
                    <a:pt x="948" y="1844"/>
                  </a:cubicBezTo>
                  <a:cubicBezTo>
                    <a:pt x="1680" y="1844"/>
                    <a:pt x="17969" y="1726"/>
                    <a:pt x="18637" y="1651"/>
                  </a:cubicBezTo>
                  <a:cubicBezTo>
                    <a:pt x="19305" y="1575"/>
                    <a:pt x="19369" y="434"/>
                    <a:pt x="18820" y="111"/>
                  </a:cubicBezTo>
                  <a:cubicBezTo>
                    <a:pt x="18691" y="31"/>
                    <a:pt x="17617" y="0"/>
                    <a:pt x="16062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5"/>
            <p:cNvSpPr/>
            <p:nvPr/>
          </p:nvSpPr>
          <p:spPr>
            <a:xfrm>
              <a:off x="5243646" y="1485500"/>
              <a:ext cx="51099" cy="49251"/>
            </a:xfrm>
            <a:custGeom>
              <a:rect b="b" l="l" r="r" t="t"/>
              <a:pathLst>
                <a:path extrusionOk="0" h="2585" w="2682">
                  <a:moveTo>
                    <a:pt x="1346" y="0"/>
                  </a:moveTo>
                  <a:cubicBezTo>
                    <a:pt x="1339" y="0"/>
                    <a:pt x="1332" y="0"/>
                    <a:pt x="1325" y="0"/>
                  </a:cubicBezTo>
                  <a:cubicBezTo>
                    <a:pt x="593" y="0"/>
                    <a:pt x="1" y="593"/>
                    <a:pt x="11" y="1303"/>
                  </a:cubicBezTo>
                  <a:cubicBezTo>
                    <a:pt x="11" y="2014"/>
                    <a:pt x="614" y="2584"/>
                    <a:pt x="1357" y="2584"/>
                  </a:cubicBezTo>
                  <a:cubicBezTo>
                    <a:pt x="2089" y="2574"/>
                    <a:pt x="2681" y="1992"/>
                    <a:pt x="2681" y="1271"/>
                  </a:cubicBezTo>
                  <a:cubicBezTo>
                    <a:pt x="2671" y="567"/>
                    <a:pt x="2079" y="0"/>
                    <a:pt x="1346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7" name="Google Shape;4467;p5"/>
          <p:cNvGrpSpPr/>
          <p:nvPr/>
        </p:nvGrpSpPr>
        <p:grpSpPr>
          <a:xfrm>
            <a:off x="377345" y="1336400"/>
            <a:ext cx="442227" cy="583117"/>
            <a:chOff x="3563773" y="1242311"/>
            <a:chExt cx="2016454" cy="2658878"/>
          </a:xfrm>
        </p:grpSpPr>
        <p:sp>
          <p:nvSpPr>
            <p:cNvPr id="4468" name="Google Shape;4468;p5"/>
            <p:cNvSpPr/>
            <p:nvPr/>
          </p:nvSpPr>
          <p:spPr>
            <a:xfrm>
              <a:off x="4440505" y="3110492"/>
              <a:ext cx="159988" cy="158410"/>
            </a:xfrm>
            <a:custGeom>
              <a:rect b="b" l="l" r="r" t="t"/>
              <a:pathLst>
                <a:path extrusionOk="0" h="1171" w="1171">
                  <a:moveTo>
                    <a:pt x="586" y="1"/>
                  </a:moveTo>
                  <a:cubicBezTo>
                    <a:pt x="264" y="1"/>
                    <a:pt x="1" y="258"/>
                    <a:pt x="1" y="585"/>
                  </a:cubicBezTo>
                  <a:cubicBezTo>
                    <a:pt x="1" y="907"/>
                    <a:pt x="264" y="1170"/>
                    <a:pt x="586" y="1170"/>
                  </a:cubicBezTo>
                  <a:cubicBezTo>
                    <a:pt x="907" y="1170"/>
                    <a:pt x="1171" y="907"/>
                    <a:pt x="1171" y="585"/>
                  </a:cubicBezTo>
                  <a:cubicBezTo>
                    <a:pt x="1171" y="258"/>
                    <a:pt x="907" y="1"/>
                    <a:pt x="586" y="1"/>
                  </a:cubicBezTo>
                  <a:close/>
                </a:path>
              </a:pathLst>
            </a:custGeom>
            <a:solidFill>
              <a:srgbClr val="755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5"/>
            <p:cNvSpPr/>
            <p:nvPr/>
          </p:nvSpPr>
          <p:spPr>
            <a:xfrm>
              <a:off x="4154409" y="1278700"/>
              <a:ext cx="745016" cy="1832740"/>
            </a:xfrm>
            <a:custGeom>
              <a:rect b="b" l="l" r="r" t="t"/>
              <a:pathLst>
                <a:path extrusionOk="0" fill="none" h="13548" w="5453">
                  <a:moveTo>
                    <a:pt x="5452" y="0"/>
                  </a:moveTo>
                  <a:lnTo>
                    <a:pt x="1" y="13547"/>
                  </a:lnTo>
                </a:path>
              </a:pathLst>
            </a:custGeom>
            <a:solidFill>
              <a:schemeClr val="dk1"/>
            </a:solidFill>
            <a:ln cap="rnd" cmpd="sng" w="12875">
              <a:solidFill>
                <a:srgbClr val="9E705B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5"/>
            <p:cNvSpPr/>
            <p:nvPr/>
          </p:nvSpPr>
          <p:spPr>
            <a:xfrm>
              <a:off x="4074483" y="1305621"/>
              <a:ext cx="1505744" cy="1932439"/>
            </a:xfrm>
            <a:custGeom>
              <a:rect b="b" l="l" r="r" t="t"/>
              <a:pathLst>
                <a:path extrusionOk="0" fill="none" h="14285" w="11021">
                  <a:moveTo>
                    <a:pt x="5043" y="0"/>
                  </a:moveTo>
                  <a:cubicBezTo>
                    <a:pt x="5312" y="70"/>
                    <a:pt x="5581" y="164"/>
                    <a:pt x="5850" y="269"/>
                  </a:cubicBezTo>
                  <a:cubicBezTo>
                    <a:pt x="9330" y="1673"/>
                    <a:pt x="11021" y="5633"/>
                    <a:pt x="9617" y="9113"/>
                  </a:cubicBezTo>
                  <a:cubicBezTo>
                    <a:pt x="8213" y="12600"/>
                    <a:pt x="4253" y="14284"/>
                    <a:pt x="773" y="12880"/>
                  </a:cubicBezTo>
                  <a:cubicBezTo>
                    <a:pt x="504" y="12775"/>
                    <a:pt x="246" y="12652"/>
                    <a:pt x="1" y="12518"/>
                  </a:cubicBezTo>
                </a:path>
              </a:pathLst>
            </a:custGeom>
            <a:noFill/>
            <a:ln cap="rnd" cmpd="sng" w="12875">
              <a:solidFill>
                <a:schemeClr val="dk1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5"/>
            <p:cNvSpPr/>
            <p:nvPr/>
          </p:nvSpPr>
          <p:spPr>
            <a:xfrm>
              <a:off x="3563773" y="1354456"/>
              <a:ext cx="1925456" cy="1681093"/>
            </a:xfrm>
            <a:custGeom>
              <a:rect b="b" l="l" r="r" t="t"/>
              <a:pathLst>
                <a:path extrusionOk="0" h="12427" w="14093">
                  <a:moveTo>
                    <a:pt x="7046" y="1"/>
                  </a:moveTo>
                  <a:cubicBezTo>
                    <a:pt x="4586" y="1"/>
                    <a:pt x="2257" y="1470"/>
                    <a:pt x="1282" y="3892"/>
                  </a:cubicBezTo>
                  <a:cubicBezTo>
                    <a:pt x="1" y="7079"/>
                    <a:pt x="1545" y="10694"/>
                    <a:pt x="4727" y="11975"/>
                  </a:cubicBezTo>
                  <a:cubicBezTo>
                    <a:pt x="5488" y="12282"/>
                    <a:pt x="6274" y="12427"/>
                    <a:pt x="7047" y="12427"/>
                  </a:cubicBezTo>
                  <a:cubicBezTo>
                    <a:pt x="9507" y="12427"/>
                    <a:pt x="11836" y="10957"/>
                    <a:pt x="12811" y="8536"/>
                  </a:cubicBezTo>
                  <a:cubicBezTo>
                    <a:pt x="14092" y="5354"/>
                    <a:pt x="12554" y="1733"/>
                    <a:pt x="9366" y="452"/>
                  </a:cubicBezTo>
                  <a:cubicBezTo>
                    <a:pt x="8605" y="146"/>
                    <a:pt x="7819" y="1"/>
                    <a:pt x="70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5"/>
            <p:cNvSpPr/>
            <p:nvPr/>
          </p:nvSpPr>
          <p:spPr>
            <a:xfrm>
              <a:off x="4488461" y="2008387"/>
              <a:ext cx="679436" cy="820052"/>
            </a:xfrm>
            <a:custGeom>
              <a:rect b="b" l="l" r="r" t="t"/>
              <a:pathLst>
                <a:path extrusionOk="0" h="6062" w="4973">
                  <a:moveTo>
                    <a:pt x="1188" y="491"/>
                  </a:moveTo>
                  <a:cubicBezTo>
                    <a:pt x="1194" y="491"/>
                    <a:pt x="1206" y="497"/>
                    <a:pt x="1217" y="502"/>
                  </a:cubicBezTo>
                  <a:cubicBezTo>
                    <a:pt x="1218" y="503"/>
                    <a:pt x="1218" y="504"/>
                    <a:pt x="1219" y="504"/>
                  </a:cubicBezTo>
                  <a:lnTo>
                    <a:pt x="1219" y="504"/>
                  </a:lnTo>
                  <a:cubicBezTo>
                    <a:pt x="1207" y="500"/>
                    <a:pt x="1193" y="495"/>
                    <a:pt x="1188" y="491"/>
                  </a:cubicBezTo>
                  <a:close/>
                  <a:moveTo>
                    <a:pt x="1719" y="1"/>
                  </a:moveTo>
                  <a:cubicBezTo>
                    <a:pt x="1709" y="1"/>
                    <a:pt x="1709" y="11"/>
                    <a:pt x="1709" y="11"/>
                  </a:cubicBezTo>
                  <a:cubicBezTo>
                    <a:pt x="1709" y="11"/>
                    <a:pt x="1697" y="34"/>
                    <a:pt x="1685" y="46"/>
                  </a:cubicBezTo>
                  <a:cubicBezTo>
                    <a:pt x="1674" y="64"/>
                    <a:pt x="1644" y="75"/>
                    <a:pt x="1633" y="99"/>
                  </a:cubicBezTo>
                  <a:cubicBezTo>
                    <a:pt x="1630" y="108"/>
                    <a:pt x="1622" y="110"/>
                    <a:pt x="1613" y="110"/>
                  </a:cubicBezTo>
                  <a:cubicBezTo>
                    <a:pt x="1606" y="110"/>
                    <a:pt x="1599" y="109"/>
                    <a:pt x="1591" y="109"/>
                  </a:cubicBezTo>
                  <a:cubicBezTo>
                    <a:pt x="1583" y="109"/>
                    <a:pt x="1574" y="110"/>
                    <a:pt x="1568" y="116"/>
                  </a:cubicBezTo>
                  <a:cubicBezTo>
                    <a:pt x="1563" y="120"/>
                    <a:pt x="1556" y="121"/>
                    <a:pt x="1549" y="121"/>
                  </a:cubicBezTo>
                  <a:cubicBezTo>
                    <a:pt x="1532" y="121"/>
                    <a:pt x="1511" y="115"/>
                    <a:pt x="1486" y="110"/>
                  </a:cubicBezTo>
                  <a:cubicBezTo>
                    <a:pt x="1465" y="110"/>
                    <a:pt x="1446" y="104"/>
                    <a:pt x="1428" y="104"/>
                  </a:cubicBezTo>
                  <a:cubicBezTo>
                    <a:pt x="1416" y="104"/>
                    <a:pt x="1405" y="107"/>
                    <a:pt x="1393" y="116"/>
                  </a:cubicBezTo>
                  <a:cubicBezTo>
                    <a:pt x="1358" y="140"/>
                    <a:pt x="1323" y="151"/>
                    <a:pt x="1305" y="169"/>
                  </a:cubicBezTo>
                  <a:cubicBezTo>
                    <a:pt x="1293" y="187"/>
                    <a:pt x="1270" y="187"/>
                    <a:pt x="1258" y="216"/>
                  </a:cubicBezTo>
                  <a:cubicBezTo>
                    <a:pt x="1247" y="239"/>
                    <a:pt x="1247" y="274"/>
                    <a:pt x="1247" y="274"/>
                  </a:cubicBezTo>
                  <a:cubicBezTo>
                    <a:pt x="1241" y="286"/>
                    <a:pt x="1235" y="298"/>
                    <a:pt x="1229" y="309"/>
                  </a:cubicBezTo>
                  <a:cubicBezTo>
                    <a:pt x="1229" y="309"/>
                    <a:pt x="1171" y="321"/>
                    <a:pt x="1159" y="350"/>
                  </a:cubicBezTo>
                  <a:cubicBezTo>
                    <a:pt x="1155" y="361"/>
                    <a:pt x="1145" y="365"/>
                    <a:pt x="1133" y="365"/>
                  </a:cubicBezTo>
                  <a:cubicBezTo>
                    <a:pt x="1105" y="365"/>
                    <a:pt x="1065" y="344"/>
                    <a:pt x="1065" y="344"/>
                  </a:cubicBezTo>
                  <a:cubicBezTo>
                    <a:pt x="1065" y="344"/>
                    <a:pt x="995" y="344"/>
                    <a:pt x="972" y="350"/>
                  </a:cubicBezTo>
                  <a:cubicBezTo>
                    <a:pt x="964" y="354"/>
                    <a:pt x="953" y="355"/>
                    <a:pt x="942" y="355"/>
                  </a:cubicBezTo>
                  <a:cubicBezTo>
                    <a:pt x="920" y="355"/>
                    <a:pt x="896" y="350"/>
                    <a:pt x="884" y="350"/>
                  </a:cubicBezTo>
                  <a:cubicBezTo>
                    <a:pt x="866" y="350"/>
                    <a:pt x="872" y="409"/>
                    <a:pt x="761" y="415"/>
                  </a:cubicBezTo>
                  <a:cubicBezTo>
                    <a:pt x="656" y="415"/>
                    <a:pt x="627" y="485"/>
                    <a:pt x="609" y="497"/>
                  </a:cubicBezTo>
                  <a:cubicBezTo>
                    <a:pt x="591" y="508"/>
                    <a:pt x="580" y="520"/>
                    <a:pt x="550" y="532"/>
                  </a:cubicBezTo>
                  <a:cubicBezTo>
                    <a:pt x="515" y="543"/>
                    <a:pt x="486" y="584"/>
                    <a:pt x="486" y="584"/>
                  </a:cubicBezTo>
                  <a:cubicBezTo>
                    <a:pt x="486" y="584"/>
                    <a:pt x="410" y="614"/>
                    <a:pt x="369" y="637"/>
                  </a:cubicBezTo>
                  <a:cubicBezTo>
                    <a:pt x="334" y="666"/>
                    <a:pt x="346" y="649"/>
                    <a:pt x="328" y="678"/>
                  </a:cubicBezTo>
                  <a:cubicBezTo>
                    <a:pt x="311" y="707"/>
                    <a:pt x="328" y="713"/>
                    <a:pt x="328" y="742"/>
                  </a:cubicBezTo>
                  <a:cubicBezTo>
                    <a:pt x="334" y="766"/>
                    <a:pt x="328" y="760"/>
                    <a:pt x="352" y="783"/>
                  </a:cubicBezTo>
                  <a:cubicBezTo>
                    <a:pt x="381" y="807"/>
                    <a:pt x="328" y="842"/>
                    <a:pt x="311" y="883"/>
                  </a:cubicBezTo>
                  <a:cubicBezTo>
                    <a:pt x="299" y="924"/>
                    <a:pt x="311" y="906"/>
                    <a:pt x="293" y="947"/>
                  </a:cubicBezTo>
                  <a:cubicBezTo>
                    <a:pt x="276" y="988"/>
                    <a:pt x="258" y="1000"/>
                    <a:pt x="240" y="1046"/>
                  </a:cubicBezTo>
                  <a:cubicBezTo>
                    <a:pt x="235" y="1064"/>
                    <a:pt x="229" y="1070"/>
                    <a:pt x="229" y="1081"/>
                  </a:cubicBezTo>
                  <a:cubicBezTo>
                    <a:pt x="217" y="1099"/>
                    <a:pt x="217" y="1099"/>
                    <a:pt x="205" y="1105"/>
                  </a:cubicBezTo>
                  <a:cubicBezTo>
                    <a:pt x="188" y="1111"/>
                    <a:pt x="118" y="1158"/>
                    <a:pt x="118" y="1158"/>
                  </a:cubicBezTo>
                  <a:cubicBezTo>
                    <a:pt x="118" y="1158"/>
                    <a:pt x="94" y="1181"/>
                    <a:pt x="88" y="1204"/>
                  </a:cubicBezTo>
                  <a:cubicBezTo>
                    <a:pt x="77" y="1228"/>
                    <a:pt x="77" y="1234"/>
                    <a:pt x="65" y="1257"/>
                  </a:cubicBezTo>
                  <a:cubicBezTo>
                    <a:pt x="53" y="1286"/>
                    <a:pt x="65" y="1257"/>
                    <a:pt x="36" y="1292"/>
                  </a:cubicBezTo>
                  <a:cubicBezTo>
                    <a:pt x="24" y="1307"/>
                    <a:pt x="22" y="1309"/>
                    <a:pt x="22" y="1309"/>
                  </a:cubicBezTo>
                  <a:cubicBezTo>
                    <a:pt x="22" y="1309"/>
                    <a:pt x="23" y="1308"/>
                    <a:pt x="24" y="1308"/>
                  </a:cubicBezTo>
                  <a:lnTo>
                    <a:pt x="24" y="1308"/>
                  </a:lnTo>
                  <a:cubicBezTo>
                    <a:pt x="25" y="1308"/>
                    <a:pt x="25" y="1310"/>
                    <a:pt x="18" y="1321"/>
                  </a:cubicBezTo>
                  <a:cubicBezTo>
                    <a:pt x="1" y="1351"/>
                    <a:pt x="36" y="1391"/>
                    <a:pt x="36" y="1391"/>
                  </a:cubicBezTo>
                  <a:lnTo>
                    <a:pt x="42" y="1397"/>
                  </a:lnTo>
                  <a:cubicBezTo>
                    <a:pt x="42" y="1403"/>
                    <a:pt x="47" y="1415"/>
                    <a:pt x="53" y="1432"/>
                  </a:cubicBezTo>
                  <a:cubicBezTo>
                    <a:pt x="65" y="1468"/>
                    <a:pt x="123" y="1473"/>
                    <a:pt x="123" y="1473"/>
                  </a:cubicBezTo>
                  <a:cubicBezTo>
                    <a:pt x="100" y="1497"/>
                    <a:pt x="123" y="1526"/>
                    <a:pt x="141" y="1538"/>
                  </a:cubicBezTo>
                  <a:cubicBezTo>
                    <a:pt x="147" y="1544"/>
                    <a:pt x="147" y="1544"/>
                    <a:pt x="147" y="1544"/>
                  </a:cubicBezTo>
                  <a:cubicBezTo>
                    <a:pt x="147" y="1544"/>
                    <a:pt x="159" y="1590"/>
                    <a:pt x="176" y="1614"/>
                  </a:cubicBezTo>
                  <a:cubicBezTo>
                    <a:pt x="194" y="1637"/>
                    <a:pt x="182" y="1643"/>
                    <a:pt x="211" y="1678"/>
                  </a:cubicBezTo>
                  <a:cubicBezTo>
                    <a:pt x="223" y="1702"/>
                    <a:pt x="229" y="1731"/>
                    <a:pt x="235" y="1748"/>
                  </a:cubicBezTo>
                  <a:cubicBezTo>
                    <a:pt x="235" y="1760"/>
                    <a:pt x="235" y="1772"/>
                    <a:pt x="235" y="1772"/>
                  </a:cubicBezTo>
                  <a:cubicBezTo>
                    <a:pt x="235" y="1772"/>
                    <a:pt x="217" y="1813"/>
                    <a:pt x="211" y="1824"/>
                  </a:cubicBezTo>
                  <a:cubicBezTo>
                    <a:pt x="205" y="1836"/>
                    <a:pt x="235" y="1877"/>
                    <a:pt x="246" y="1895"/>
                  </a:cubicBezTo>
                  <a:cubicBezTo>
                    <a:pt x="258" y="1912"/>
                    <a:pt x="270" y="1924"/>
                    <a:pt x="305" y="1953"/>
                  </a:cubicBezTo>
                  <a:cubicBezTo>
                    <a:pt x="311" y="1965"/>
                    <a:pt x="317" y="1971"/>
                    <a:pt x="322" y="1976"/>
                  </a:cubicBezTo>
                  <a:cubicBezTo>
                    <a:pt x="334" y="2000"/>
                    <a:pt x="334" y="2012"/>
                    <a:pt x="346" y="2035"/>
                  </a:cubicBezTo>
                  <a:cubicBezTo>
                    <a:pt x="357" y="2058"/>
                    <a:pt x="433" y="2164"/>
                    <a:pt x="433" y="2164"/>
                  </a:cubicBezTo>
                  <a:cubicBezTo>
                    <a:pt x="433" y="2164"/>
                    <a:pt x="486" y="2216"/>
                    <a:pt x="515" y="2263"/>
                  </a:cubicBezTo>
                  <a:cubicBezTo>
                    <a:pt x="539" y="2294"/>
                    <a:pt x="557" y="2299"/>
                    <a:pt x="567" y="2299"/>
                  </a:cubicBezTo>
                  <a:cubicBezTo>
                    <a:pt x="571" y="2299"/>
                    <a:pt x="574" y="2298"/>
                    <a:pt x="574" y="2298"/>
                  </a:cubicBezTo>
                  <a:cubicBezTo>
                    <a:pt x="580" y="2298"/>
                    <a:pt x="586" y="2304"/>
                    <a:pt x="586" y="2304"/>
                  </a:cubicBezTo>
                  <a:cubicBezTo>
                    <a:pt x="603" y="2304"/>
                    <a:pt x="621" y="2310"/>
                    <a:pt x="638" y="2316"/>
                  </a:cubicBezTo>
                  <a:cubicBezTo>
                    <a:pt x="638" y="2316"/>
                    <a:pt x="703" y="2310"/>
                    <a:pt x="720" y="2310"/>
                  </a:cubicBezTo>
                  <a:cubicBezTo>
                    <a:pt x="726" y="2314"/>
                    <a:pt x="733" y="2314"/>
                    <a:pt x="742" y="2314"/>
                  </a:cubicBezTo>
                  <a:cubicBezTo>
                    <a:pt x="747" y="2314"/>
                    <a:pt x="752" y="2314"/>
                    <a:pt x="757" y="2314"/>
                  </a:cubicBezTo>
                  <a:cubicBezTo>
                    <a:pt x="774" y="2314"/>
                    <a:pt x="796" y="2316"/>
                    <a:pt x="825" y="2327"/>
                  </a:cubicBezTo>
                  <a:cubicBezTo>
                    <a:pt x="890" y="2351"/>
                    <a:pt x="901" y="2357"/>
                    <a:pt x="954" y="2374"/>
                  </a:cubicBezTo>
                  <a:cubicBezTo>
                    <a:pt x="1001" y="2392"/>
                    <a:pt x="972" y="2398"/>
                    <a:pt x="995" y="2421"/>
                  </a:cubicBezTo>
                  <a:cubicBezTo>
                    <a:pt x="1013" y="2433"/>
                    <a:pt x="1030" y="2439"/>
                    <a:pt x="1042" y="2444"/>
                  </a:cubicBezTo>
                  <a:lnTo>
                    <a:pt x="1118" y="2444"/>
                  </a:lnTo>
                  <a:cubicBezTo>
                    <a:pt x="1118" y="2444"/>
                    <a:pt x="1165" y="2450"/>
                    <a:pt x="1188" y="2450"/>
                  </a:cubicBezTo>
                  <a:cubicBezTo>
                    <a:pt x="1200" y="2450"/>
                    <a:pt x="1222" y="2448"/>
                    <a:pt x="1242" y="2448"/>
                  </a:cubicBezTo>
                  <a:cubicBezTo>
                    <a:pt x="1252" y="2448"/>
                    <a:pt x="1262" y="2448"/>
                    <a:pt x="1270" y="2450"/>
                  </a:cubicBezTo>
                  <a:cubicBezTo>
                    <a:pt x="1278" y="2453"/>
                    <a:pt x="1285" y="2454"/>
                    <a:pt x="1291" y="2454"/>
                  </a:cubicBezTo>
                  <a:cubicBezTo>
                    <a:pt x="1301" y="2454"/>
                    <a:pt x="1310" y="2452"/>
                    <a:pt x="1321" y="2452"/>
                  </a:cubicBezTo>
                  <a:cubicBezTo>
                    <a:pt x="1328" y="2452"/>
                    <a:pt x="1336" y="2453"/>
                    <a:pt x="1346" y="2456"/>
                  </a:cubicBezTo>
                  <a:cubicBezTo>
                    <a:pt x="1351" y="2458"/>
                    <a:pt x="1355" y="2459"/>
                    <a:pt x="1359" y="2459"/>
                  </a:cubicBezTo>
                  <a:cubicBezTo>
                    <a:pt x="1379" y="2459"/>
                    <a:pt x="1387" y="2439"/>
                    <a:pt x="1387" y="2439"/>
                  </a:cubicBezTo>
                  <a:cubicBezTo>
                    <a:pt x="1387" y="2439"/>
                    <a:pt x="1393" y="2444"/>
                    <a:pt x="1405" y="2444"/>
                  </a:cubicBezTo>
                  <a:cubicBezTo>
                    <a:pt x="1428" y="2450"/>
                    <a:pt x="1463" y="2456"/>
                    <a:pt x="1486" y="2462"/>
                  </a:cubicBezTo>
                  <a:cubicBezTo>
                    <a:pt x="1521" y="2474"/>
                    <a:pt x="1551" y="2491"/>
                    <a:pt x="1592" y="2503"/>
                  </a:cubicBezTo>
                  <a:cubicBezTo>
                    <a:pt x="1633" y="2520"/>
                    <a:pt x="1621" y="2532"/>
                    <a:pt x="1662" y="2591"/>
                  </a:cubicBezTo>
                  <a:cubicBezTo>
                    <a:pt x="1703" y="2643"/>
                    <a:pt x="1656" y="2626"/>
                    <a:pt x="1638" y="2661"/>
                  </a:cubicBezTo>
                  <a:cubicBezTo>
                    <a:pt x="1615" y="2696"/>
                    <a:pt x="1638" y="2702"/>
                    <a:pt x="1674" y="2713"/>
                  </a:cubicBezTo>
                  <a:cubicBezTo>
                    <a:pt x="1709" y="2725"/>
                    <a:pt x="1750" y="2725"/>
                    <a:pt x="1779" y="2737"/>
                  </a:cubicBezTo>
                  <a:cubicBezTo>
                    <a:pt x="1808" y="2743"/>
                    <a:pt x="1890" y="2749"/>
                    <a:pt x="1890" y="2749"/>
                  </a:cubicBezTo>
                  <a:cubicBezTo>
                    <a:pt x="1896" y="2766"/>
                    <a:pt x="1902" y="2784"/>
                    <a:pt x="1908" y="2801"/>
                  </a:cubicBezTo>
                  <a:cubicBezTo>
                    <a:pt x="1908" y="2801"/>
                    <a:pt x="1925" y="2825"/>
                    <a:pt x="1937" y="2889"/>
                  </a:cubicBezTo>
                  <a:cubicBezTo>
                    <a:pt x="1948" y="2936"/>
                    <a:pt x="1925" y="2953"/>
                    <a:pt x="1908" y="2965"/>
                  </a:cubicBezTo>
                  <a:cubicBezTo>
                    <a:pt x="1902" y="2971"/>
                    <a:pt x="1890" y="2977"/>
                    <a:pt x="1884" y="2983"/>
                  </a:cubicBezTo>
                  <a:cubicBezTo>
                    <a:pt x="1872" y="2994"/>
                    <a:pt x="1849" y="3018"/>
                    <a:pt x="1837" y="3041"/>
                  </a:cubicBezTo>
                  <a:cubicBezTo>
                    <a:pt x="1832" y="3047"/>
                    <a:pt x="1820" y="3059"/>
                    <a:pt x="1820" y="3070"/>
                  </a:cubicBezTo>
                  <a:cubicBezTo>
                    <a:pt x="1808" y="3094"/>
                    <a:pt x="1761" y="3100"/>
                    <a:pt x="1726" y="3158"/>
                  </a:cubicBezTo>
                  <a:cubicBezTo>
                    <a:pt x="1691" y="3211"/>
                    <a:pt x="1738" y="3333"/>
                    <a:pt x="1785" y="3427"/>
                  </a:cubicBezTo>
                  <a:cubicBezTo>
                    <a:pt x="1791" y="3445"/>
                    <a:pt x="1802" y="3462"/>
                    <a:pt x="1808" y="3480"/>
                  </a:cubicBezTo>
                  <a:cubicBezTo>
                    <a:pt x="1826" y="3497"/>
                    <a:pt x="1826" y="3521"/>
                    <a:pt x="1832" y="3544"/>
                  </a:cubicBezTo>
                  <a:cubicBezTo>
                    <a:pt x="1832" y="3567"/>
                    <a:pt x="1826" y="3591"/>
                    <a:pt x="1820" y="3620"/>
                  </a:cubicBezTo>
                  <a:cubicBezTo>
                    <a:pt x="1814" y="3661"/>
                    <a:pt x="1796" y="3702"/>
                    <a:pt x="1796" y="3737"/>
                  </a:cubicBezTo>
                  <a:cubicBezTo>
                    <a:pt x="1791" y="3806"/>
                    <a:pt x="1824" y="3834"/>
                    <a:pt x="1817" y="3834"/>
                  </a:cubicBezTo>
                  <a:cubicBezTo>
                    <a:pt x="1815" y="3834"/>
                    <a:pt x="1813" y="3833"/>
                    <a:pt x="1808" y="3831"/>
                  </a:cubicBezTo>
                  <a:cubicBezTo>
                    <a:pt x="1807" y="3831"/>
                    <a:pt x="1807" y="3830"/>
                    <a:pt x="1806" y="3830"/>
                  </a:cubicBezTo>
                  <a:cubicBezTo>
                    <a:pt x="1777" y="3830"/>
                    <a:pt x="1750" y="3931"/>
                    <a:pt x="1773" y="3959"/>
                  </a:cubicBezTo>
                  <a:cubicBezTo>
                    <a:pt x="1791" y="3983"/>
                    <a:pt x="1750" y="4088"/>
                    <a:pt x="1656" y="4147"/>
                  </a:cubicBezTo>
                  <a:cubicBezTo>
                    <a:pt x="1574" y="4193"/>
                    <a:pt x="1451" y="4328"/>
                    <a:pt x="1381" y="4421"/>
                  </a:cubicBezTo>
                  <a:cubicBezTo>
                    <a:pt x="1369" y="4439"/>
                    <a:pt x="1358" y="4451"/>
                    <a:pt x="1352" y="4462"/>
                  </a:cubicBezTo>
                  <a:cubicBezTo>
                    <a:pt x="1299" y="4544"/>
                    <a:pt x="1346" y="4895"/>
                    <a:pt x="1346" y="4895"/>
                  </a:cubicBezTo>
                  <a:cubicBezTo>
                    <a:pt x="1346" y="4895"/>
                    <a:pt x="1299" y="5100"/>
                    <a:pt x="1252" y="5182"/>
                  </a:cubicBezTo>
                  <a:cubicBezTo>
                    <a:pt x="1217" y="5246"/>
                    <a:pt x="1252" y="5352"/>
                    <a:pt x="1258" y="5404"/>
                  </a:cubicBezTo>
                  <a:cubicBezTo>
                    <a:pt x="1258" y="5410"/>
                    <a:pt x="1258" y="5422"/>
                    <a:pt x="1258" y="5428"/>
                  </a:cubicBezTo>
                  <a:cubicBezTo>
                    <a:pt x="1252" y="5457"/>
                    <a:pt x="1217" y="5527"/>
                    <a:pt x="1235" y="5632"/>
                  </a:cubicBezTo>
                  <a:cubicBezTo>
                    <a:pt x="1258" y="5738"/>
                    <a:pt x="1135" y="5773"/>
                    <a:pt x="1147" y="5901"/>
                  </a:cubicBezTo>
                  <a:cubicBezTo>
                    <a:pt x="1151" y="5980"/>
                    <a:pt x="1178" y="6002"/>
                    <a:pt x="1221" y="6002"/>
                  </a:cubicBezTo>
                  <a:cubicBezTo>
                    <a:pt x="1249" y="6002"/>
                    <a:pt x="1284" y="5992"/>
                    <a:pt x="1323" y="5983"/>
                  </a:cubicBezTo>
                  <a:cubicBezTo>
                    <a:pt x="1334" y="5981"/>
                    <a:pt x="1345" y="5980"/>
                    <a:pt x="1355" y="5980"/>
                  </a:cubicBezTo>
                  <a:cubicBezTo>
                    <a:pt x="1426" y="5980"/>
                    <a:pt x="1444" y="6031"/>
                    <a:pt x="1475" y="6042"/>
                  </a:cubicBezTo>
                  <a:cubicBezTo>
                    <a:pt x="1488" y="6046"/>
                    <a:pt x="1509" y="6046"/>
                    <a:pt x="1533" y="6046"/>
                  </a:cubicBezTo>
                  <a:cubicBezTo>
                    <a:pt x="1545" y="6046"/>
                    <a:pt x="1558" y="6046"/>
                    <a:pt x="1570" y="6046"/>
                  </a:cubicBezTo>
                  <a:cubicBezTo>
                    <a:pt x="1609" y="6046"/>
                    <a:pt x="1650" y="6048"/>
                    <a:pt x="1679" y="6059"/>
                  </a:cubicBezTo>
                  <a:cubicBezTo>
                    <a:pt x="1684" y="6061"/>
                    <a:pt x="1688" y="6061"/>
                    <a:pt x="1693" y="6061"/>
                  </a:cubicBezTo>
                  <a:cubicBezTo>
                    <a:pt x="1736" y="6061"/>
                    <a:pt x="1770" y="5989"/>
                    <a:pt x="1879" y="5989"/>
                  </a:cubicBezTo>
                  <a:cubicBezTo>
                    <a:pt x="1882" y="5989"/>
                    <a:pt x="1886" y="5989"/>
                    <a:pt x="1890" y="5989"/>
                  </a:cubicBezTo>
                  <a:cubicBezTo>
                    <a:pt x="2019" y="5989"/>
                    <a:pt x="2048" y="5966"/>
                    <a:pt x="2118" y="5878"/>
                  </a:cubicBezTo>
                  <a:cubicBezTo>
                    <a:pt x="2188" y="5790"/>
                    <a:pt x="2264" y="5784"/>
                    <a:pt x="2352" y="5761"/>
                  </a:cubicBezTo>
                  <a:cubicBezTo>
                    <a:pt x="2428" y="5743"/>
                    <a:pt x="2434" y="5720"/>
                    <a:pt x="2440" y="5656"/>
                  </a:cubicBezTo>
                  <a:cubicBezTo>
                    <a:pt x="2440" y="5644"/>
                    <a:pt x="2446" y="5632"/>
                    <a:pt x="2446" y="5621"/>
                  </a:cubicBezTo>
                  <a:cubicBezTo>
                    <a:pt x="2450" y="5553"/>
                    <a:pt x="2556" y="5543"/>
                    <a:pt x="2614" y="5543"/>
                  </a:cubicBezTo>
                  <a:cubicBezTo>
                    <a:pt x="2636" y="5543"/>
                    <a:pt x="2650" y="5545"/>
                    <a:pt x="2650" y="5545"/>
                  </a:cubicBezTo>
                  <a:cubicBezTo>
                    <a:pt x="2655" y="5546"/>
                    <a:pt x="2660" y="5547"/>
                    <a:pt x="2665" y="5547"/>
                  </a:cubicBezTo>
                  <a:cubicBezTo>
                    <a:pt x="2697" y="5547"/>
                    <a:pt x="2734" y="5515"/>
                    <a:pt x="2779" y="5439"/>
                  </a:cubicBezTo>
                  <a:cubicBezTo>
                    <a:pt x="2832" y="5352"/>
                    <a:pt x="2855" y="5293"/>
                    <a:pt x="2826" y="5223"/>
                  </a:cubicBezTo>
                  <a:cubicBezTo>
                    <a:pt x="2803" y="5153"/>
                    <a:pt x="2879" y="5164"/>
                    <a:pt x="2920" y="5158"/>
                  </a:cubicBezTo>
                  <a:cubicBezTo>
                    <a:pt x="2955" y="5153"/>
                    <a:pt x="2996" y="5141"/>
                    <a:pt x="3036" y="5123"/>
                  </a:cubicBezTo>
                  <a:cubicBezTo>
                    <a:pt x="3072" y="5106"/>
                    <a:pt x="3095" y="5077"/>
                    <a:pt x="3124" y="5065"/>
                  </a:cubicBezTo>
                  <a:cubicBezTo>
                    <a:pt x="3148" y="5053"/>
                    <a:pt x="3230" y="5059"/>
                    <a:pt x="3265" y="5053"/>
                  </a:cubicBezTo>
                  <a:cubicBezTo>
                    <a:pt x="3294" y="5042"/>
                    <a:pt x="3347" y="5030"/>
                    <a:pt x="3399" y="5001"/>
                  </a:cubicBezTo>
                  <a:cubicBezTo>
                    <a:pt x="3452" y="4965"/>
                    <a:pt x="3458" y="4965"/>
                    <a:pt x="3463" y="4913"/>
                  </a:cubicBezTo>
                  <a:cubicBezTo>
                    <a:pt x="3475" y="4866"/>
                    <a:pt x="3487" y="4866"/>
                    <a:pt x="3534" y="4778"/>
                  </a:cubicBezTo>
                  <a:cubicBezTo>
                    <a:pt x="3575" y="4685"/>
                    <a:pt x="3592" y="4673"/>
                    <a:pt x="3592" y="4673"/>
                  </a:cubicBezTo>
                  <a:cubicBezTo>
                    <a:pt x="3592" y="4673"/>
                    <a:pt x="3592" y="4650"/>
                    <a:pt x="3592" y="4614"/>
                  </a:cubicBezTo>
                  <a:cubicBezTo>
                    <a:pt x="3598" y="4579"/>
                    <a:pt x="3604" y="4527"/>
                    <a:pt x="3610" y="4492"/>
                  </a:cubicBezTo>
                  <a:cubicBezTo>
                    <a:pt x="3621" y="4433"/>
                    <a:pt x="3645" y="4410"/>
                    <a:pt x="3645" y="4381"/>
                  </a:cubicBezTo>
                  <a:cubicBezTo>
                    <a:pt x="3639" y="4351"/>
                    <a:pt x="3639" y="4322"/>
                    <a:pt x="3662" y="4264"/>
                  </a:cubicBezTo>
                  <a:cubicBezTo>
                    <a:pt x="3671" y="4237"/>
                    <a:pt x="3683" y="4236"/>
                    <a:pt x="3695" y="4236"/>
                  </a:cubicBezTo>
                  <a:cubicBezTo>
                    <a:pt x="3696" y="4236"/>
                    <a:pt x="3697" y="4236"/>
                    <a:pt x="3699" y="4236"/>
                  </a:cubicBezTo>
                  <a:cubicBezTo>
                    <a:pt x="3709" y="4236"/>
                    <a:pt x="3719" y="4235"/>
                    <a:pt x="3727" y="4217"/>
                  </a:cubicBezTo>
                  <a:lnTo>
                    <a:pt x="3733" y="4217"/>
                  </a:lnTo>
                  <a:cubicBezTo>
                    <a:pt x="3750" y="4170"/>
                    <a:pt x="3762" y="4158"/>
                    <a:pt x="3797" y="4152"/>
                  </a:cubicBezTo>
                  <a:cubicBezTo>
                    <a:pt x="3826" y="4141"/>
                    <a:pt x="3820" y="4076"/>
                    <a:pt x="3855" y="4076"/>
                  </a:cubicBezTo>
                  <a:cubicBezTo>
                    <a:pt x="3858" y="4077"/>
                    <a:pt x="3861" y="4077"/>
                    <a:pt x="3864" y="4077"/>
                  </a:cubicBezTo>
                  <a:cubicBezTo>
                    <a:pt x="3894" y="4077"/>
                    <a:pt x="3939" y="4052"/>
                    <a:pt x="3955" y="4041"/>
                  </a:cubicBezTo>
                  <a:cubicBezTo>
                    <a:pt x="3955" y="4041"/>
                    <a:pt x="3961" y="4035"/>
                    <a:pt x="3961" y="4035"/>
                  </a:cubicBezTo>
                  <a:cubicBezTo>
                    <a:pt x="3961" y="4035"/>
                    <a:pt x="4019" y="4012"/>
                    <a:pt x="4037" y="4006"/>
                  </a:cubicBezTo>
                  <a:cubicBezTo>
                    <a:pt x="4048" y="3994"/>
                    <a:pt x="4130" y="3954"/>
                    <a:pt x="4154" y="3936"/>
                  </a:cubicBezTo>
                  <a:cubicBezTo>
                    <a:pt x="4177" y="3913"/>
                    <a:pt x="4253" y="3901"/>
                    <a:pt x="4271" y="3895"/>
                  </a:cubicBezTo>
                  <a:cubicBezTo>
                    <a:pt x="4279" y="3889"/>
                    <a:pt x="4296" y="3889"/>
                    <a:pt x="4311" y="3889"/>
                  </a:cubicBezTo>
                  <a:cubicBezTo>
                    <a:pt x="4326" y="3889"/>
                    <a:pt x="4341" y="3889"/>
                    <a:pt x="4347" y="3883"/>
                  </a:cubicBezTo>
                  <a:cubicBezTo>
                    <a:pt x="4364" y="3872"/>
                    <a:pt x="4452" y="3825"/>
                    <a:pt x="4475" y="3819"/>
                  </a:cubicBezTo>
                  <a:cubicBezTo>
                    <a:pt x="4499" y="3813"/>
                    <a:pt x="4563" y="3778"/>
                    <a:pt x="4598" y="3749"/>
                  </a:cubicBezTo>
                  <a:cubicBezTo>
                    <a:pt x="4628" y="3720"/>
                    <a:pt x="4651" y="3684"/>
                    <a:pt x="4733" y="3620"/>
                  </a:cubicBezTo>
                  <a:cubicBezTo>
                    <a:pt x="4815" y="3556"/>
                    <a:pt x="4891" y="3398"/>
                    <a:pt x="4932" y="3374"/>
                  </a:cubicBezTo>
                  <a:cubicBezTo>
                    <a:pt x="4973" y="3357"/>
                    <a:pt x="4926" y="3351"/>
                    <a:pt x="4926" y="3351"/>
                  </a:cubicBezTo>
                  <a:cubicBezTo>
                    <a:pt x="4926" y="3351"/>
                    <a:pt x="4879" y="3363"/>
                    <a:pt x="4850" y="3369"/>
                  </a:cubicBezTo>
                  <a:cubicBezTo>
                    <a:pt x="4845" y="3371"/>
                    <a:pt x="4839" y="3372"/>
                    <a:pt x="4833" y="3372"/>
                  </a:cubicBezTo>
                  <a:cubicBezTo>
                    <a:pt x="4812" y="3372"/>
                    <a:pt x="4784" y="3358"/>
                    <a:pt x="4739" y="3339"/>
                  </a:cubicBezTo>
                  <a:cubicBezTo>
                    <a:pt x="4686" y="3316"/>
                    <a:pt x="4692" y="3333"/>
                    <a:pt x="4645" y="3316"/>
                  </a:cubicBezTo>
                  <a:cubicBezTo>
                    <a:pt x="4637" y="3312"/>
                    <a:pt x="4630" y="3311"/>
                    <a:pt x="4625" y="3311"/>
                  </a:cubicBezTo>
                  <a:cubicBezTo>
                    <a:pt x="4608" y="3311"/>
                    <a:pt x="4603" y="3324"/>
                    <a:pt x="4584" y="3324"/>
                  </a:cubicBezTo>
                  <a:cubicBezTo>
                    <a:pt x="4580" y="3324"/>
                    <a:pt x="4575" y="3324"/>
                    <a:pt x="4569" y="3322"/>
                  </a:cubicBezTo>
                  <a:cubicBezTo>
                    <a:pt x="4522" y="3304"/>
                    <a:pt x="4493" y="3298"/>
                    <a:pt x="4470" y="3293"/>
                  </a:cubicBezTo>
                  <a:cubicBezTo>
                    <a:pt x="4446" y="3281"/>
                    <a:pt x="4458" y="3252"/>
                    <a:pt x="4440" y="3246"/>
                  </a:cubicBezTo>
                  <a:cubicBezTo>
                    <a:pt x="4429" y="3240"/>
                    <a:pt x="4429" y="3222"/>
                    <a:pt x="4429" y="3211"/>
                  </a:cubicBezTo>
                  <a:cubicBezTo>
                    <a:pt x="4429" y="3205"/>
                    <a:pt x="4429" y="3205"/>
                    <a:pt x="4429" y="3205"/>
                  </a:cubicBezTo>
                  <a:cubicBezTo>
                    <a:pt x="4435" y="3193"/>
                    <a:pt x="4440" y="3170"/>
                    <a:pt x="4452" y="3146"/>
                  </a:cubicBezTo>
                  <a:cubicBezTo>
                    <a:pt x="4464" y="3123"/>
                    <a:pt x="4452" y="3100"/>
                    <a:pt x="4435" y="3076"/>
                  </a:cubicBezTo>
                  <a:cubicBezTo>
                    <a:pt x="4423" y="3053"/>
                    <a:pt x="4429" y="3041"/>
                    <a:pt x="4411" y="2994"/>
                  </a:cubicBezTo>
                  <a:cubicBezTo>
                    <a:pt x="4399" y="2953"/>
                    <a:pt x="4370" y="2901"/>
                    <a:pt x="4335" y="2871"/>
                  </a:cubicBezTo>
                  <a:cubicBezTo>
                    <a:pt x="4294" y="2848"/>
                    <a:pt x="4341" y="2848"/>
                    <a:pt x="4312" y="2754"/>
                  </a:cubicBezTo>
                  <a:cubicBezTo>
                    <a:pt x="4288" y="2667"/>
                    <a:pt x="4306" y="2719"/>
                    <a:pt x="4312" y="2667"/>
                  </a:cubicBezTo>
                  <a:cubicBezTo>
                    <a:pt x="4318" y="2643"/>
                    <a:pt x="4312" y="2632"/>
                    <a:pt x="4306" y="2626"/>
                  </a:cubicBezTo>
                  <a:cubicBezTo>
                    <a:pt x="4300" y="2608"/>
                    <a:pt x="4282" y="2602"/>
                    <a:pt x="4271" y="2567"/>
                  </a:cubicBezTo>
                  <a:cubicBezTo>
                    <a:pt x="4247" y="2503"/>
                    <a:pt x="4247" y="2520"/>
                    <a:pt x="4247" y="2503"/>
                  </a:cubicBezTo>
                  <a:cubicBezTo>
                    <a:pt x="4241" y="2485"/>
                    <a:pt x="4265" y="2439"/>
                    <a:pt x="4271" y="2427"/>
                  </a:cubicBezTo>
                  <a:cubicBezTo>
                    <a:pt x="4277" y="2415"/>
                    <a:pt x="4265" y="2304"/>
                    <a:pt x="4265" y="2251"/>
                  </a:cubicBezTo>
                  <a:cubicBezTo>
                    <a:pt x="4265" y="2205"/>
                    <a:pt x="4224" y="2216"/>
                    <a:pt x="4241" y="2210"/>
                  </a:cubicBezTo>
                  <a:cubicBezTo>
                    <a:pt x="4253" y="2205"/>
                    <a:pt x="4247" y="2193"/>
                    <a:pt x="4247" y="2175"/>
                  </a:cubicBezTo>
                  <a:cubicBezTo>
                    <a:pt x="4247" y="2158"/>
                    <a:pt x="4241" y="2134"/>
                    <a:pt x="4247" y="2105"/>
                  </a:cubicBezTo>
                  <a:cubicBezTo>
                    <a:pt x="4259" y="2035"/>
                    <a:pt x="4247" y="1971"/>
                    <a:pt x="4224" y="1912"/>
                  </a:cubicBezTo>
                  <a:cubicBezTo>
                    <a:pt x="4206" y="1848"/>
                    <a:pt x="4212" y="1865"/>
                    <a:pt x="4224" y="1830"/>
                  </a:cubicBezTo>
                  <a:cubicBezTo>
                    <a:pt x="4241" y="1801"/>
                    <a:pt x="4189" y="1713"/>
                    <a:pt x="4195" y="1696"/>
                  </a:cubicBezTo>
                  <a:cubicBezTo>
                    <a:pt x="4205" y="1676"/>
                    <a:pt x="4198" y="1639"/>
                    <a:pt x="4199" y="1639"/>
                  </a:cubicBezTo>
                  <a:lnTo>
                    <a:pt x="4199" y="1639"/>
                  </a:lnTo>
                  <a:cubicBezTo>
                    <a:pt x="4199" y="1639"/>
                    <a:pt x="4200" y="1640"/>
                    <a:pt x="4201" y="1643"/>
                  </a:cubicBezTo>
                  <a:cubicBezTo>
                    <a:pt x="4206" y="1661"/>
                    <a:pt x="4212" y="1719"/>
                    <a:pt x="4218" y="1748"/>
                  </a:cubicBezTo>
                  <a:cubicBezTo>
                    <a:pt x="4224" y="1772"/>
                    <a:pt x="4218" y="1766"/>
                    <a:pt x="4253" y="1836"/>
                  </a:cubicBezTo>
                  <a:cubicBezTo>
                    <a:pt x="4265" y="1855"/>
                    <a:pt x="4272" y="1862"/>
                    <a:pt x="4276" y="1862"/>
                  </a:cubicBezTo>
                  <a:cubicBezTo>
                    <a:pt x="4287" y="1862"/>
                    <a:pt x="4282" y="1818"/>
                    <a:pt x="4294" y="1789"/>
                  </a:cubicBezTo>
                  <a:cubicBezTo>
                    <a:pt x="4306" y="1772"/>
                    <a:pt x="4306" y="1748"/>
                    <a:pt x="4312" y="1725"/>
                  </a:cubicBezTo>
                  <a:cubicBezTo>
                    <a:pt x="4323" y="1666"/>
                    <a:pt x="4329" y="1596"/>
                    <a:pt x="4318" y="1590"/>
                  </a:cubicBezTo>
                  <a:cubicBezTo>
                    <a:pt x="4306" y="1585"/>
                    <a:pt x="4300" y="1579"/>
                    <a:pt x="4265" y="1561"/>
                  </a:cubicBezTo>
                  <a:cubicBezTo>
                    <a:pt x="4230" y="1549"/>
                    <a:pt x="4241" y="1544"/>
                    <a:pt x="4206" y="1526"/>
                  </a:cubicBezTo>
                  <a:cubicBezTo>
                    <a:pt x="4177" y="1514"/>
                    <a:pt x="4189" y="1491"/>
                    <a:pt x="4136" y="1468"/>
                  </a:cubicBezTo>
                  <a:cubicBezTo>
                    <a:pt x="4122" y="1462"/>
                    <a:pt x="4110" y="1459"/>
                    <a:pt x="4100" y="1459"/>
                  </a:cubicBezTo>
                  <a:cubicBezTo>
                    <a:pt x="4069" y="1459"/>
                    <a:pt x="4053" y="1479"/>
                    <a:pt x="4013" y="1479"/>
                  </a:cubicBezTo>
                  <a:cubicBezTo>
                    <a:pt x="3967" y="1473"/>
                    <a:pt x="3914" y="1374"/>
                    <a:pt x="3896" y="1362"/>
                  </a:cubicBezTo>
                  <a:cubicBezTo>
                    <a:pt x="3873" y="1351"/>
                    <a:pt x="3809" y="1321"/>
                    <a:pt x="3791" y="1315"/>
                  </a:cubicBezTo>
                  <a:cubicBezTo>
                    <a:pt x="3779" y="1310"/>
                    <a:pt x="3768" y="1292"/>
                    <a:pt x="3756" y="1280"/>
                  </a:cubicBezTo>
                  <a:cubicBezTo>
                    <a:pt x="3750" y="1280"/>
                    <a:pt x="3750" y="1274"/>
                    <a:pt x="3738" y="1269"/>
                  </a:cubicBezTo>
                  <a:cubicBezTo>
                    <a:pt x="3715" y="1257"/>
                    <a:pt x="3668" y="1204"/>
                    <a:pt x="3668" y="1204"/>
                  </a:cubicBezTo>
                  <a:cubicBezTo>
                    <a:pt x="3668" y="1204"/>
                    <a:pt x="3645" y="1181"/>
                    <a:pt x="3633" y="1140"/>
                  </a:cubicBezTo>
                  <a:cubicBezTo>
                    <a:pt x="3616" y="1099"/>
                    <a:pt x="3563" y="1105"/>
                    <a:pt x="3540" y="1093"/>
                  </a:cubicBezTo>
                  <a:cubicBezTo>
                    <a:pt x="3535" y="1091"/>
                    <a:pt x="3530" y="1090"/>
                    <a:pt x="3526" y="1090"/>
                  </a:cubicBezTo>
                  <a:cubicBezTo>
                    <a:pt x="3503" y="1090"/>
                    <a:pt x="3482" y="1113"/>
                    <a:pt x="3458" y="1122"/>
                  </a:cubicBezTo>
                  <a:cubicBezTo>
                    <a:pt x="3428" y="1128"/>
                    <a:pt x="3434" y="1187"/>
                    <a:pt x="3423" y="1216"/>
                  </a:cubicBezTo>
                  <a:cubicBezTo>
                    <a:pt x="3419" y="1226"/>
                    <a:pt x="3414" y="1229"/>
                    <a:pt x="3410" y="1229"/>
                  </a:cubicBezTo>
                  <a:cubicBezTo>
                    <a:pt x="3402" y="1229"/>
                    <a:pt x="3392" y="1221"/>
                    <a:pt x="3378" y="1221"/>
                  </a:cubicBezTo>
                  <a:cubicBezTo>
                    <a:pt x="3375" y="1221"/>
                    <a:pt x="3373" y="1221"/>
                    <a:pt x="3370" y="1222"/>
                  </a:cubicBezTo>
                  <a:cubicBezTo>
                    <a:pt x="3367" y="1223"/>
                    <a:pt x="3364" y="1224"/>
                    <a:pt x="3360" y="1224"/>
                  </a:cubicBezTo>
                  <a:cubicBezTo>
                    <a:pt x="3334" y="1224"/>
                    <a:pt x="3292" y="1189"/>
                    <a:pt x="3276" y="1163"/>
                  </a:cubicBezTo>
                  <a:cubicBezTo>
                    <a:pt x="3253" y="1128"/>
                    <a:pt x="3270" y="1140"/>
                    <a:pt x="3253" y="1111"/>
                  </a:cubicBezTo>
                  <a:cubicBezTo>
                    <a:pt x="3241" y="1076"/>
                    <a:pt x="3171" y="1064"/>
                    <a:pt x="3153" y="1052"/>
                  </a:cubicBezTo>
                  <a:cubicBezTo>
                    <a:pt x="3136" y="1046"/>
                    <a:pt x="3124" y="1041"/>
                    <a:pt x="3136" y="994"/>
                  </a:cubicBezTo>
                  <a:cubicBezTo>
                    <a:pt x="3148" y="953"/>
                    <a:pt x="3118" y="929"/>
                    <a:pt x="3118" y="929"/>
                  </a:cubicBezTo>
                  <a:cubicBezTo>
                    <a:pt x="3118" y="929"/>
                    <a:pt x="3048" y="888"/>
                    <a:pt x="3013" y="871"/>
                  </a:cubicBezTo>
                  <a:cubicBezTo>
                    <a:pt x="2978" y="859"/>
                    <a:pt x="2955" y="836"/>
                    <a:pt x="2931" y="824"/>
                  </a:cubicBezTo>
                  <a:cubicBezTo>
                    <a:pt x="2920" y="818"/>
                    <a:pt x="2914" y="801"/>
                    <a:pt x="2908" y="783"/>
                  </a:cubicBezTo>
                  <a:cubicBezTo>
                    <a:pt x="2902" y="771"/>
                    <a:pt x="2890" y="760"/>
                    <a:pt x="2879" y="754"/>
                  </a:cubicBezTo>
                  <a:cubicBezTo>
                    <a:pt x="2849" y="736"/>
                    <a:pt x="2849" y="707"/>
                    <a:pt x="2849" y="707"/>
                  </a:cubicBezTo>
                  <a:cubicBezTo>
                    <a:pt x="2849" y="707"/>
                    <a:pt x="2838" y="678"/>
                    <a:pt x="2855" y="654"/>
                  </a:cubicBezTo>
                  <a:cubicBezTo>
                    <a:pt x="2867" y="631"/>
                    <a:pt x="2896" y="625"/>
                    <a:pt x="2920" y="614"/>
                  </a:cubicBezTo>
                  <a:cubicBezTo>
                    <a:pt x="2937" y="596"/>
                    <a:pt x="2925" y="549"/>
                    <a:pt x="2925" y="532"/>
                  </a:cubicBezTo>
                  <a:cubicBezTo>
                    <a:pt x="2920" y="514"/>
                    <a:pt x="2978" y="491"/>
                    <a:pt x="2978" y="491"/>
                  </a:cubicBezTo>
                  <a:lnTo>
                    <a:pt x="2978" y="491"/>
                  </a:lnTo>
                  <a:cubicBezTo>
                    <a:pt x="2978" y="491"/>
                    <a:pt x="2970" y="492"/>
                    <a:pt x="2960" y="492"/>
                  </a:cubicBezTo>
                  <a:cubicBezTo>
                    <a:pt x="2945" y="492"/>
                    <a:pt x="2928" y="490"/>
                    <a:pt x="2931" y="479"/>
                  </a:cubicBezTo>
                  <a:cubicBezTo>
                    <a:pt x="2937" y="456"/>
                    <a:pt x="2884" y="420"/>
                    <a:pt x="2884" y="420"/>
                  </a:cubicBezTo>
                  <a:cubicBezTo>
                    <a:pt x="2861" y="415"/>
                    <a:pt x="2843" y="409"/>
                    <a:pt x="2820" y="403"/>
                  </a:cubicBezTo>
                  <a:cubicBezTo>
                    <a:pt x="2820" y="403"/>
                    <a:pt x="2767" y="385"/>
                    <a:pt x="2756" y="380"/>
                  </a:cubicBezTo>
                  <a:cubicBezTo>
                    <a:pt x="2738" y="374"/>
                    <a:pt x="2691" y="356"/>
                    <a:pt x="2691" y="356"/>
                  </a:cubicBezTo>
                  <a:cubicBezTo>
                    <a:pt x="2662" y="344"/>
                    <a:pt x="2633" y="333"/>
                    <a:pt x="2609" y="315"/>
                  </a:cubicBezTo>
                  <a:cubicBezTo>
                    <a:pt x="2609" y="315"/>
                    <a:pt x="2563" y="309"/>
                    <a:pt x="2463" y="274"/>
                  </a:cubicBezTo>
                  <a:cubicBezTo>
                    <a:pt x="2364" y="245"/>
                    <a:pt x="2364" y="239"/>
                    <a:pt x="2346" y="233"/>
                  </a:cubicBezTo>
                  <a:cubicBezTo>
                    <a:pt x="2335" y="227"/>
                    <a:pt x="2294" y="222"/>
                    <a:pt x="2294" y="222"/>
                  </a:cubicBezTo>
                  <a:cubicBezTo>
                    <a:pt x="2294" y="222"/>
                    <a:pt x="2243" y="203"/>
                    <a:pt x="2215" y="203"/>
                  </a:cubicBezTo>
                  <a:cubicBezTo>
                    <a:pt x="2212" y="203"/>
                    <a:pt x="2208" y="203"/>
                    <a:pt x="2206" y="204"/>
                  </a:cubicBezTo>
                  <a:cubicBezTo>
                    <a:pt x="2190" y="208"/>
                    <a:pt x="2179" y="215"/>
                    <a:pt x="2168" y="215"/>
                  </a:cubicBezTo>
                  <a:cubicBezTo>
                    <a:pt x="2164" y="215"/>
                    <a:pt x="2159" y="214"/>
                    <a:pt x="2153" y="210"/>
                  </a:cubicBezTo>
                  <a:cubicBezTo>
                    <a:pt x="2130" y="198"/>
                    <a:pt x="2112" y="198"/>
                    <a:pt x="2065" y="192"/>
                  </a:cubicBezTo>
                  <a:cubicBezTo>
                    <a:pt x="2019" y="192"/>
                    <a:pt x="2065" y="192"/>
                    <a:pt x="2042" y="204"/>
                  </a:cubicBezTo>
                  <a:cubicBezTo>
                    <a:pt x="2030" y="208"/>
                    <a:pt x="2023" y="212"/>
                    <a:pt x="2016" y="212"/>
                  </a:cubicBezTo>
                  <a:cubicBezTo>
                    <a:pt x="2013" y="212"/>
                    <a:pt x="2010" y="212"/>
                    <a:pt x="2007" y="210"/>
                  </a:cubicBezTo>
                  <a:cubicBezTo>
                    <a:pt x="2001" y="210"/>
                    <a:pt x="1995" y="204"/>
                    <a:pt x="1989" y="204"/>
                  </a:cubicBezTo>
                  <a:cubicBezTo>
                    <a:pt x="1966" y="187"/>
                    <a:pt x="1966" y="181"/>
                    <a:pt x="1954" y="169"/>
                  </a:cubicBezTo>
                  <a:cubicBezTo>
                    <a:pt x="1943" y="157"/>
                    <a:pt x="1925" y="157"/>
                    <a:pt x="1902" y="146"/>
                  </a:cubicBezTo>
                  <a:cubicBezTo>
                    <a:pt x="1884" y="134"/>
                    <a:pt x="1855" y="122"/>
                    <a:pt x="1837" y="116"/>
                  </a:cubicBezTo>
                  <a:cubicBezTo>
                    <a:pt x="1814" y="105"/>
                    <a:pt x="1791" y="70"/>
                    <a:pt x="1791" y="70"/>
                  </a:cubicBezTo>
                  <a:cubicBezTo>
                    <a:pt x="1791" y="70"/>
                    <a:pt x="1779" y="34"/>
                    <a:pt x="1744" y="11"/>
                  </a:cubicBezTo>
                  <a:cubicBezTo>
                    <a:pt x="1732" y="3"/>
                    <a:pt x="1724" y="1"/>
                    <a:pt x="1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5"/>
            <p:cNvSpPr/>
            <p:nvPr/>
          </p:nvSpPr>
          <p:spPr>
            <a:xfrm>
              <a:off x="4100032" y="1534240"/>
              <a:ext cx="68039" cy="43695"/>
            </a:xfrm>
            <a:custGeom>
              <a:rect b="b" l="l" r="r" t="t"/>
              <a:pathLst>
                <a:path extrusionOk="0" h="323" w="498">
                  <a:moveTo>
                    <a:pt x="358" y="1"/>
                  </a:moveTo>
                  <a:cubicBezTo>
                    <a:pt x="328" y="18"/>
                    <a:pt x="258" y="65"/>
                    <a:pt x="241" y="77"/>
                  </a:cubicBezTo>
                  <a:cubicBezTo>
                    <a:pt x="217" y="88"/>
                    <a:pt x="200" y="153"/>
                    <a:pt x="182" y="153"/>
                  </a:cubicBezTo>
                  <a:cubicBezTo>
                    <a:pt x="165" y="153"/>
                    <a:pt x="106" y="211"/>
                    <a:pt x="77" y="217"/>
                  </a:cubicBezTo>
                  <a:cubicBezTo>
                    <a:pt x="48" y="229"/>
                    <a:pt x="1" y="270"/>
                    <a:pt x="1" y="270"/>
                  </a:cubicBezTo>
                  <a:cubicBezTo>
                    <a:pt x="1" y="287"/>
                    <a:pt x="7" y="305"/>
                    <a:pt x="13" y="322"/>
                  </a:cubicBezTo>
                  <a:lnTo>
                    <a:pt x="65" y="322"/>
                  </a:lnTo>
                  <a:cubicBezTo>
                    <a:pt x="89" y="311"/>
                    <a:pt x="106" y="293"/>
                    <a:pt x="124" y="275"/>
                  </a:cubicBezTo>
                  <a:cubicBezTo>
                    <a:pt x="147" y="281"/>
                    <a:pt x="176" y="281"/>
                    <a:pt x="200" y="281"/>
                  </a:cubicBezTo>
                  <a:cubicBezTo>
                    <a:pt x="200" y="264"/>
                    <a:pt x="200" y="246"/>
                    <a:pt x="206" y="229"/>
                  </a:cubicBezTo>
                  <a:cubicBezTo>
                    <a:pt x="217" y="205"/>
                    <a:pt x="223" y="188"/>
                    <a:pt x="235" y="170"/>
                  </a:cubicBezTo>
                  <a:cubicBezTo>
                    <a:pt x="258" y="153"/>
                    <a:pt x="287" y="135"/>
                    <a:pt x="311" y="118"/>
                  </a:cubicBezTo>
                  <a:cubicBezTo>
                    <a:pt x="311" y="118"/>
                    <a:pt x="346" y="118"/>
                    <a:pt x="369" y="112"/>
                  </a:cubicBezTo>
                  <a:cubicBezTo>
                    <a:pt x="393" y="106"/>
                    <a:pt x="469" y="47"/>
                    <a:pt x="480" y="47"/>
                  </a:cubicBezTo>
                  <a:cubicBezTo>
                    <a:pt x="498" y="41"/>
                    <a:pt x="358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5"/>
            <p:cNvSpPr/>
            <p:nvPr/>
          </p:nvSpPr>
          <p:spPr>
            <a:xfrm>
              <a:off x="4152086" y="1537351"/>
              <a:ext cx="155069" cy="113633"/>
            </a:xfrm>
            <a:custGeom>
              <a:rect b="b" l="l" r="r" t="t"/>
              <a:pathLst>
                <a:path extrusionOk="0" h="840" w="1135">
                  <a:moveTo>
                    <a:pt x="374" y="1"/>
                  </a:moveTo>
                  <a:cubicBezTo>
                    <a:pt x="351" y="13"/>
                    <a:pt x="328" y="30"/>
                    <a:pt x="304" y="42"/>
                  </a:cubicBezTo>
                  <a:cubicBezTo>
                    <a:pt x="287" y="54"/>
                    <a:pt x="252" y="206"/>
                    <a:pt x="234" y="206"/>
                  </a:cubicBezTo>
                  <a:cubicBezTo>
                    <a:pt x="216" y="206"/>
                    <a:pt x="199" y="141"/>
                    <a:pt x="199" y="141"/>
                  </a:cubicBezTo>
                  <a:cubicBezTo>
                    <a:pt x="199" y="141"/>
                    <a:pt x="240" y="106"/>
                    <a:pt x="252" y="95"/>
                  </a:cubicBezTo>
                  <a:cubicBezTo>
                    <a:pt x="269" y="77"/>
                    <a:pt x="222" y="30"/>
                    <a:pt x="222" y="30"/>
                  </a:cubicBezTo>
                  <a:cubicBezTo>
                    <a:pt x="181" y="54"/>
                    <a:pt x="140" y="77"/>
                    <a:pt x="99" y="100"/>
                  </a:cubicBezTo>
                  <a:cubicBezTo>
                    <a:pt x="76" y="112"/>
                    <a:pt x="53" y="124"/>
                    <a:pt x="29" y="135"/>
                  </a:cubicBezTo>
                  <a:cubicBezTo>
                    <a:pt x="23" y="153"/>
                    <a:pt x="18" y="176"/>
                    <a:pt x="12" y="200"/>
                  </a:cubicBezTo>
                  <a:cubicBezTo>
                    <a:pt x="35" y="200"/>
                    <a:pt x="64" y="200"/>
                    <a:pt x="94" y="206"/>
                  </a:cubicBezTo>
                  <a:cubicBezTo>
                    <a:pt x="59" y="212"/>
                    <a:pt x="29" y="223"/>
                    <a:pt x="0" y="229"/>
                  </a:cubicBezTo>
                  <a:cubicBezTo>
                    <a:pt x="0" y="241"/>
                    <a:pt x="0" y="252"/>
                    <a:pt x="0" y="264"/>
                  </a:cubicBezTo>
                  <a:lnTo>
                    <a:pt x="64" y="264"/>
                  </a:lnTo>
                  <a:cubicBezTo>
                    <a:pt x="64" y="264"/>
                    <a:pt x="138" y="283"/>
                    <a:pt x="212" y="283"/>
                  </a:cubicBezTo>
                  <a:cubicBezTo>
                    <a:pt x="222" y="283"/>
                    <a:pt x="231" y="282"/>
                    <a:pt x="240" y="282"/>
                  </a:cubicBezTo>
                  <a:lnTo>
                    <a:pt x="392" y="282"/>
                  </a:lnTo>
                  <a:cubicBezTo>
                    <a:pt x="409" y="270"/>
                    <a:pt x="421" y="258"/>
                    <a:pt x="439" y="247"/>
                  </a:cubicBezTo>
                  <a:cubicBezTo>
                    <a:pt x="439" y="247"/>
                    <a:pt x="532" y="282"/>
                    <a:pt x="532" y="323"/>
                  </a:cubicBezTo>
                  <a:cubicBezTo>
                    <a:pt x="532" y="364"/>
                    <a:pt x="591" y="381"/>
                    <a:pt x="585" y="416"/>
                  </a:cubicBezTo>
                  <a:cubicBezTo>
                    <a:pt x="579" y="451"/>
                    <a:pt x="544" y="481"/>
                    <a:pt x="503" y="486"/>
                  </a:cubicBezTo>
                  <a:cubicBezTo>
                    <a:pt x="456" y="492"/>
                    <a:pt x="409" y="562"/>
                    <a:pt x="409" y="562"/>
                  </a:cubicBezTo>
                  <a:cubicBezTo>
                    <a:pt x="409" y="562"/>
                    <a:pt x="398" y="592"/>
                    <a:pt x="369" y="592"/>
                  </a:cubicBezTo>
                  <a:cubicBezTo>
                    <a:pt x="340" y="592"/>
                    <a:pt x="301" y="577"/>
                    <a:pt x="275" y="577"/>
                  </a:cubicBezTo>
                  <a:cubicBezTo>
                    <a:pt x="268" y="577"/>
                    <a:pt x="262" y="578"/>
                    <a:pt x="257" y="580"/>
                  </a:cubicBezTo>
                  <a:cubicBezTo>
                    <a:pt x="234" y="592"/>
                    <a:pt x="181" y="603"/>
                    <a:pt x="181" y="603"/>
                  </a:cubicBezTo>
                  <a:cubicBezTo>
                    <a:pt x="181" y="603"/>
                    <a:pt x="82" y="679"/>
                    <a:pt x="135" y="685"/>
                  </a:cubicBezTo>
                  <a:cubicBezTo>
                    <a:pt x="181" y="685"/>
                    <a:pt x="170" y="668"/>
                    <a:pt x="205" y="668"/>
                  </a:cubicBezTo>
                  <a:cubicBezTo>
                    <a:pt x="218" y="668"/>
                    <a:pt x="255" y="660"/>
                    <a:pt x="291" y="660"/>
                  </a:cubicBezTo>
                  <a:cubicBezTo>
                    <a:pt x="332" y="660"/>
                    <a:pt x="372" y="670"/>
                    <a:pt x="369" y="715"/>
                  </a:cubicBezTo>
                  <a:cubicBezTo>
                    <a:pt x="357" y="796"/>
                    <a:pt x="421" y="802"/>
                    <a:pt x="450" y="802"/>
                  </a:cubicBezTo>
                  <a:cubicBezTo>
                    <a:pt x="471" y="807"/>
                    <a:pt x="532" y="839"/>
                    <a:pt x="547" y="839"/>
                  </a:cubicBezTo>
                  <a:cubicBezTo>
                    <a:pt x="549" y="839"/>
                    <a:pt x="550" y="839"/>
                    <a:pt x="550" y="837"/>
                  </a:cubicBezTo>
                  <a:cubicBezTo>
                    <a:pt x="556" y="826"/>
                    <a:pt x="620" y="832"/>
                    <a:pt x="573" y="773"/>
                  </a:cubicBezTo>
                  <a:cubicBezTo>
                    <a:pt x="542" y="731"/>
                    <a:pt x="550" y="706"/>
                    <a:pt x="565" y="706"/>
                  </a:cubicBezTo>
                  <a:cubicBezTo>
                    <a:pt x="573" y="706"/>
                    <a:pt x="583" y="712"/>
                    <a:pt x="591" y="726"/>
                  </a:cubicBezTo>
                  <a:cubicBezTo>
                    <a:pt x="606" y="752"/>
                    <a:pt x="625" y="774"/>
                    <a:pt x="648" y="774"/>
                  </a:cubicBezTo>
                  <a:cubicBezTo>
                    <a:pt x="661" y="774"/>
                    <a:pt x="675" y="767"/>
                    <a:pt x="690" y="750"/>
                  </a:cubicBezTo>
                  <a:cubicBezTo>
                    <a:pt x="731" y="703"/>
                    <a:pt x="790" y="703"/>
                    <a:pt x="749" y="644"/>
                  </a:cubicBezTo>
                  <a:cubicBezTo>
                    <a:pt x="702" y="580"/>
                    <a:pt x="708" y="557"/>
                    <a:pt x="708" y="557"/>
                  </a:cubicBezTo>
                  <a:cubicBezTo>
                    <a:pt x="702" y="551"/>
                    <a:pt x="749" y="516"/>
                    <a:pt x="772" y="510"/>
                  </a:cubicBezTo>
                  <a:cubicBezTo>
                    <a:pt x="796" y="510"/>
                    <a:pt x="842" y="557"/>
                    <a:pt x="848" y="586"/>
                  </a:cubicBezTo>
                  <a:cubicBezTo>
                    <a:pt x="851" y="602"/>
                    <a:pt x="853" y="611"/>
                    <a:pt x="861" y="611"/>
                  </a:cubicBezTo>
                  <a:cubicBezTo>
                    <a:pt x="868" y="611"/>
                    <a:pt x="880" y="605"/>
                    <a:pt x="901" y="592"/>
                  </a:cubicBezTo>
                  <a:cubicBezTo>
                    <a:pt x="948" y="562"/>
                    <a:pt x="924" y="539"/>
                    <a:pt x="1012" y="533"/>
                  </a:cubicBezTo>
                  <a:cubicBezTo>
                    <a:pt x="1094" y="527"/>
                    <a:pt x="1135" y="498"/>
                    <a:pt x="1053" y="463"/>
                  </a:cubicBezTo>
                  <a:cubicBezTo>
                    <a:pt x="977" y="422"/>
                    <a:pt x="989" y="416"/>
                    <a:pt x="936" y="387"/>
                  </a:cubicBezTo>
                  <a:cubicBezTo>
                    <a:pt x="907" y="372"/>
                    <a:pt x="876" y="372"/>
                    <a:pt x="853" y="372"/>
                  </a:cubicBezTo>
                  <a:cubicBezTo>
                    <a:pt x="829" y="372"/>
                    <a:pt x="813" y="372"/>
                    <a:pt x="813" y="358"/>
                  </a:cubicBezTo>
                  <a:cubicBezTo>
                    <a:pt x="819" y="329"/>
                    <a:pt x="930" y="329"/>
                    <a:pt x="930" y="329"/>
                  </a:cubicBezTo>
                  <a:cubicBezTo>
                    <a:pt x="930" y="329"/>
                    <a:pt x="1030" y="288"/>
                    <a:pt x="965" y="288"/>
                  </a:cubicBezTo>
                  <a:cubicBezTo>
                    <a:pt x="901" y="282"/>
                    <a:pt x="796" y="247"/>
                    <a:pt x="854" y="247"/>
                  </a:cubicBezTo>
                  <a:cubicBezTo>
                    <a:pt x="913" y="247"/>
                    <a:pt x="825" y="206"/>
                    <a:pt x="825" y="206"/>
                  </a:cubicBezTo>
                  <a:cubicBezTo>
                    <a:pt x="825" y="194"/>
                    <a:pt x="825" y="176"/>
                    <a:pt x="819" y="159"/>
                  </a:cubicBezTo>
                  <a:cubicBezTo>
                    <a:pt x="819" y="159"/>
                    <a:pt x="737" y="135"/>
                    <a:pt x="760" y="124"/>
                  </a:cubicBezTo>
                  <a:cubicBezTo>
                    <a:pt x="784" y="118"/>
                    <a:pt x="696" y="95"/>
                    <a:pt x="714" y="89"/>
                  </a:cubicBezTo>
                  <a:cubicBezTo>
                    <a:pt x="737" y="83"/>
                    <a:pt x="760" y="54"/>
                    <a:pt x="749" y="54"/>
                  </a:cubicBezTo>
                  <a:cubicBezTo>
                    <a:pt x="738" y="54"/>
                    <a:pt x="670" y="12"/>
                    <a:pt x="608" y="12"/>
                  </a:cubicBezTo>
                  <a:cubicBezTo>
                    <a:pt x="604" y="12"/>
                    <a:pt x="600" y="12"/>
                    <a:pt x="597" y="13"/>
                  </a:cubicBezTo>
                  <a:cubicBezTo>
                    <a:pt x="532" y="18"/>
                    <a:pt x="550" y="89"/>
                    <a:pt x="573" y="89"/>
                  </a:cubicBezTo>
                  <a:cubicBezTo>
                    <a:pt x="597" y="89"/>
                    <a:pt x="626" y="112"/>
                    <a:pt x="626" y="112"/>
                  </a:cubicBezTo>
                  <a:cubicBezTo>
                    <a:pt x="626" y="112"/>
                    <a:pt x="573" y="118"/>
                    <a:pt x="556" y="118"/>
                  </a:cubicBezTo>
                  <a:cubicBezTo>
                    <a:pt x="544" y="124"/>
                    <a:pt x="445" y="130"/>
                    <a:pt x="445" y="130"/>
                  </a:cubicBezTo>
                  <a:cubicBezTo>
                    <a:pt x="456" y="124"/>
                    <a:pt x="474" y="112"/>
                    <a:pt x="486" y="100"/>
                  </a:cubicBezTo>
                  <a:lnTo>
                    <a:pt x="532" y="65"/>
                  </a:lnTo>
                  <a:cubicBezTo>
                    <a:pt x="538" y="48"/>
                    <a:pt x="538" y="36"/>
                    <a:pt x="544" y="24"/>
                  </a:cubicBezTo>
                  <a:cubicBezTo>
                    <a:pt x="509" y="24"/>
                    <a:pt x="480" y="30"/>
                    <a:pt x="450" y="30"/>
                  </a:cubicBezTo>
                  <a:cubicBezTo>
                    <a:pt x="427" y="36"/>
                    <a:pt x="398" y="36"/>
                    <a:pt x="374" y="36"/>
                  </a:cubicBezTo>
                  <a:cubicBezTo>
                    <a:pt x="357" y="48"/>
                    <a:pt x="339" y="54"/>
                    <a:pt x="322" y="59"/>
                  </a:cubicBezTo>
                  <a:cubicBezTo>
                    <a:pt x="339" y="42"/>
                    <a:pt x="357" y="18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5"/>
            <p:cNvSpPr/>
            <p:nvPr/>
          </p:nvSpPr>
          <p:spPr>
            <a:xfrm>
              <a:off x="4190342" y="1747843"/>
              <a:ext cx="60935" cy="40719"/>
            </a:xfrm>
            <a:custGeom>
              <a:rect b="b" l="l" r="r" t="t"/>
              <a:pathLst>
                <a:path extrusionOk="0" h="301" w="446">
                  <a:moveTo>
                    <a:pt x="375" y="1"/>
                  </a:moveTo>
                  <a:lnTo>
                    <a:pt x="293" y="7"/>
                  </a:lnTo>
                  <a:cubicBezTo>
                    <a:pt x="293" y="7"/>
                    <a:pt x="299" y="13"/>
                    <a:pt x="299" y="18"/>
                  </a:cubicBezTo>
                  <a:cubicBezTo>
                    <a:pt x="299" y="18"/>
                    <a:pt x="229" y="48"/>
                    <a:pt x="194" y="83"/>
                  </a:cubicBezTo>
                  <a:cubicBezTo>
                    <a:pt x="159" y="124"/>
                    <a:pt x="124" y="147"/>
                    <a:pt x="89" y="159"/>
                  </a:cubicBezTo>
                  <a:cubicBezTo>
                    <a:pt x="59" y="165"/>
                    <a:pt x="1" y="258"/>
                    <a:pt x="1" y="258"/>
                  </a:cubicBezTo>
                  <a:cubicBezTo>
                    <a:pt x="1" y="258"/>
                    <a:pt x="1" y="258"/>
                    <a:pt x="112" y="264"/>
                  </a:cubicBezTo>
                  <a:cubicBezTo>
                    <a:pt x="223" y="264"/>
                    <a:pt x="282" y="241"/>
                    <a:pt x="282" y="241"/>
                  </a:cubicBezTo>
                  <a:cubicBezTo>
                    <a:pt x="282" y="252"/>
                    <a:pt x="282" y="264"/>
                    <a:pt x="282" y="276"/>
                  </a:cubicBezTo>
                  <a:cubicBezTo>
                    <a:pt x="299" y="282"/>
                    <a:pt x="311" y="293"/>
                    <a:pt x="328" y="299"/>
                  </a:cubicBezTo>
                  <a:cubicBezTo>
                    <a:pt x="328" y="299"/>
                    <a:pt x="334" y="300"/>
                    <a:pt x="342" y="300"/>
                  </a:cubicBezTo>
                  <a:cubicBezTo>
                    <a:pt x="354" y="300"/>
                    <a:pt x="370" y="298"/>
                    <a:pt x="381" y="288"/>
                  </a:cubicBezTo>
                  <a:cubicBezTo>
                    <a:pt x="404" y="276"/>
                    <a:pt x="410" y="252"/>
                    <a:pt x="410" y="252"/>
                  </a:cubicBezTo>
                  <a:cubicBezTo>
                    <a:pt x="410" y="247"/>
                    <a:pt x="410" y="235"/>
                    <a:pt x="404" y="229"/>
                  </a:cubicBezTo>
                  <a:cubicBezTo>
                    <a:pt x="410" y="217"/>
                    <a:pt x="410" y="200"/>
                    <a:pt x="416" y="182"/>
                  </a:cubicBezTo>
                  <a:cubicBezTo>
                    <a:pt x="416" y="171"/>
                    <a:pt x="422" y="153"/>
                    <a:pt x="428" y="135"/>
                  </a:cubicBezTo>
                  <a:cubicBezTo>
                    <a:pt x="428" y="135"/>
                    <a:pt x="394" y="120"/>
                    <a:pt x="363" y="120"/>
                  </a:cubicBezTo>
                  <a:cubicBezTo>
                    <a:pt x="355" y="120"/>
                    <a:pt x="347" y="121"/>
                    <a:pt x="340" y="124"/>
                  </a:cubicBezTo>
                  <a:cubicBezTo>
                    <a:pt x="331" y="127"/>
                    <a:pt x="324" y="128"/>
                    <a:pt x="318" y="128"/>
                  </a:cubicBezTo>
                  <a:cubicBezTo>
                    <a:pt x="300" y="128"/>
                    <a:pt x="293" y="118"/>
                    <a:pt x="293" y="118"/>
                  </a:cubicBezTo>
                  <a:cubicBezTo>
                    <a:pt x="305" y="106"/>
                    <a:pt x="323" y="94"/>
                    <a:pt x="334" y="83"/>
                  </a:cubicBezTo>
                  <a:cubicBezTo>
                    <a:pt x="334" y="83"/>
                    <a:pt x="304" y="75"/>
                    <a:pt x="280" y="75"/>
                  </a:cubicBezTo>
                  <a:cubicBezTo>
                    <a:pt x="274" y="75"/>
                    <a:pt x="269" y="76"/>
                    <a:pt x="264" y="77"/>
                  </a:cubicBezTo>
                  <a:cubicBezTo>
                    <a:pt x="299" y="65"/>
                    <a:pt x="445" y="1"/>
                    <a:pt x="375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5"/>
            <p:cNvSpPr/>
            <p:nvPr/>
          </p:nvSpPr>
          <p:spPr>
            <a:xfrm>
              <a:off x="4142386" y="1489869"/>
              <a:ext cx="25002" cy="12040"/>
            </a:xfrm>
            <a:custGeom>
              <a:rect b="b" l="l" r="r" t="t"/>
              <a:pathLst>
                <a:path extrusionOk="0" h="89" w="183">
                  <a:moveTo>
                    <a:pt x="89" y="1"/>
                  </a:moveTo>
                  <a:cubicBezTo>
                    <a:pt x="59" y="7"/>
                    <a:pt x="30" y="13"/>
                    <a:pt x="1" y="19"/>
                  </a:cubicBezTo>
                  <a:cubicBezTo>
                    <a:pt x="13" y="24"/>
                    <a:pt x="30" y="30"/>
                    <a:pt x="48" y="30"/>
                  </a:cubicBezTo>
                  <a:cubicBezTo>
                    <a:pt x="48" y="42"/>
                    <a:pt x="48" y="54"/>
                    <a:pt x="48" y="59"/>
                  </a:cubicBezTo>
                  <a:lnTo>
                    <a:pt x="112" y="59"/>
                  </a:lnTo>
                  <a:cubicBezTo>
                    <a:pt x="112" y="65"/>
                    <a:pt x="118" y="71"/>
                    <a:pt x="118" y="83"/>
                  </a:cubicBezTo>
                  <a:cubicBezTo>
                    <a:pt x="135" y="89"/>
                    <a:pt x="153" y="89"/>
                    <a:pt x="165" y="89"/>
                  </a:cubicBezTo>
                  <a:cubicBezTo>
                    <a:pt x="170" y="71"/>
                    <a:pt x="176" y="48"/>
                    <a:pt x="182" y="30"/>
                  </a:cubicBezTo>
                  <a:cubicBezTo>
                    <a:pt x="165" y="19"/>
                    <a:pt x="153" y="7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5"/>
            <p:cNvSpPr/>
            <p:nvPr/>
          </p:nvSpPr>
          <p:spPr>
            <a:xfrm>
              <a:off x="4123258" y="1512054"/>
              <a:ext cx="25686" cy="16910"/>
            </a:xfrm>
            <a:custGeom>
              <a:rect b="b" l="l" r="r" t="t"/>
              <a:pathLst>
                <a:path extrusionOk="0" h="125" w="188">
                  <a:moveTo>
                    <a:pt x="123" y="1"/>
                  </a:moveTo>
                  <a:cubicBezTo>
                    <a:pt x="117" y="12"/>
                    <a:pt x="112" y="30"/>
                    <a:pt x="112" y="42"/>
                  </a:cubicBezTo>
                  <a:cubicBezTo>
                    <a:pt x="112" y="42"/>
                    <a:pt x="87" y="82"/>
                    <a:pt x="79" y="82"/>
                  </a:cubicBezTo>
                  <a:cubicBezTo>
                    <a:pt x="77" y="82"/>
                    <a:pt x="76" y="81"/>
                    <a:pt x="76" y="77"/>
                  </a:cubicBezTo>
                  <a:cubicBezTo>
                    <a:pt x="76" y="61"/>
                    <a:pt x="86" y="5"/>
                    <a:pt x="74" y="5"/>
                  </a:cubicBezTo>
                  <a:cubicBezTo>
                    <a:pt x="73" y="5"/>
                    <a:pt x="72" y="6"/>
                    <a:pt x="71" y="7"/>
                  </a:cubicBezTo>
                  <a:cubicBezTo>
                    <a:pt x="53" y="18"/>
                    <a:pt x="0" y="59"/>
                    <a:pt x="0" y="59"/>
                  </a:cubicBezTo>
                  <a:cubicBezTo>
                    <a:pt x="6" y="77"/>
                    <a:pt x="6" y="94"/>
                    <a:pt x="6" y="118"/>
                  </a:cubicBezTo>
                  <a:lnTo>
                    <a:pt x="65" y="118"/>
                  </a:lnTo>
                  <a:cubicBezTo>
                    <a:pt x="82" y="118"/>
                    <a:pt x="100" y="124"/>
                    <a:pt x="114" y="124"/>
                  </a:cubicBezTo>
                  <a:cubicBezTo>
                    <a:pt x="123" y="124"/>
                    <a:pt x="130" y="121"/>
                    <a:pt x="135" y="112"/>
                  </a:cubicBezTo>
                  <a:cubicBezTo>
                    <a:pt x="153" y="89"/>
                    <a:pt x="164" y="59"/>
                    <a:pt x="164" y="59"/>
                  </a:cubicBezTo>
                  <a:cubicBezTo>
                    <a:pt x="176" y="48"/>
                    <a:pt x="182" y="36"/>
                    <a:pt x="188" y="18"/>
                  </a:cubicBezTo>
                  <a:cubicBezTo>
                    <a:pt x="170" y="12"/>
                    <a:pt x="147" y="7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5"/>
            <p:cNvSpPr/>
            <p:nvPr/>
          </p:nvSpPr>
          <p:spPr>
            <a:xfrm>
              <a:off x="4087326" y="1533698"/>
              <a:ext cx="46453" cy="29220"/>
            </a:xfrm>
            <a:custGeom>
              <a:rect b="b" l="l" r="r" t="t"/>
              <a:pathLst>
                <a:path extrusionOk="0" h="216" w="340">
                  <a:moveTo>
                    <a:pt x="321" y="1"/>
                  </a:moveTo>
                  <a:cubicBezTo>
                    <a:pt x="299" y="1"/>
                    <a:pt x="258" y="28"/>
                    <a:pt x="240" y="28"/>
                  </a:cubicBezTo>
                  <a:lnTo>
                    <a:pt x="176" y="28"/>
                  </a:lnTo>
                  <a:cubicBezTo>
                    <a:pt x="158" y="40"/>
                    <a:pt x="146" y="45"/>
                    <a:pt x="129" y="57"/>
                  </a:cubicBezTo>
                  <a:cubicBezTo>
                    <a:pt x="123" y="75"/>
                    <a:pt x="111" y="92"/>
                    <a:pt x="106" y="110"/>
                  </a:cubicBezTo>
                  <a:lnTo>
                    <a:pt x="70" y="92"/>
                  </a:lnTo>
                  <a:cubicBezTo>
                    <a:pt x="65" y="88"/>
                    <a:pt x="59" y="87"/>
                    <a:pt x="53" y="87"/>
                  </a:cubicBezTo>
                  <a:cubicBezTo>
                    <a:pt x="25" y="87"/>
                    <a:pt x="0" y="127"/>
                    <a:pt x="0" y="127"/>
                  </a:cubicBezTo>
                  <a:cubicBezTo>
                    <a:pt x="18" y="139"/>
                    <a:pt x="29" y="151"/>
                    <a:pt x="47" y="162"/>
                  </a:cubicBezTo>
                  <a:cubicBezTo>
                    <a:pt x="47" y="162"/>
                    <a:pt x="12" y="215"/>
                    <a:pt x="65" y="215"/>
                  </a:cubicBezTo>
                  <a:cubicBezTo>
                    <a:pt x="117" y="215"/>
                    <a:pt x="123" y="186"/>
                    <a:pt x="123" y="186"/>
                  </a:cubicBezTo>
                  <a:cubicBezTo>
                    <a:pt x="123" y="186"/>
                    <a:pt x="187" y="180"/>
                    <a:pt x="211" y="174"/>
                  </a:cubicBezTo>
                  <a:cubicBezTo>
                    <a:pt x="234" y="168"/>
                    <a:pt x="234" y="86"/>
                    <a:pt x="234" y="86"/>
                  </a:cubicBezTo>
                  <a:lnTo>
                    <a:pt x="275" y="86"/>
                  </a:lnTo>
                  <a:cubicBezTo>
                    <a:pt x="275" y="86"/>
                    <a:pt x="339" y="40"/>
                    <a:pt x="334" y="10"/>
                  </a:cubicBezTo>
                  <a:cubicBezTo>
                    <a:pt x="332" y="3"/>
                    <a:pt x="328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5"/>
            <p:cNvSpPr/>
            <p:nvPr/>
          </p:nvSpPr>
          <p:spPr>
            <a:xfrm>
              <a:off x="4320137" y="1444009"/>
              <a:ext cx="422581" cy="222937"/>
            </a:xfrm>
            <a:custGeom>
              <a:rect b="b" l="l" r="r" t="t"/>
              <a:pathLst>
                <a:path extrusionOk="0" h="1648" w="3093">
                  <a:moveTo>
                    <a:pt x="2057" y="1"/>
                  </a:moveTo>
                  <a:cubicBezTo>
                    <a:pt x="2034" y="1"/>
                    <a:pt x="2016" y="7"/>
                    <a:pt x="1999" y="12"/>
                  </a:cubicBezTo>
                  <a:cubicBezTo>
                    <a:pt x="1987" y="18"/>
                    <a:pt x="1976" y="18"/>
                    <a:pt x="1964" y="24"/>
                  </a:cubicBezTo>
                  <a:cubicBezTo>
                    <a:pt x="1958" y="18"/>
                    <a:pt x="1958" y="12"/>
                    <a:pt x="1952" y="7"/>
                  </a:cubicBezTo>
                  <a:lnTo>
                    <a:pt x="1888" y="7"/>
                  </a:lnTo>
                  <a:cubicBezTo>
                    <a:pt x="1876" y="12"/>
                    <a:pt x="1864" y="18"/>
                    <a:pt x="1859" y="24"/>
                  </a:cubicBezTo>
                  <a:cubicBezTo>
                    <a:pt x="1853" y="24"/>
                    <a:pt x="1853" y="18"/>
                    <a:pt x="1847" y="12"/>
                  </a:cubicBezTo>
                  <a:lnTo>
                    <a:pt x="1794" y="12"/>
                  </a:lnTo>
                  <a:cubicBezTo>
                    <a:pt x="1782" y="18"/>
                    <a:pt x="1771" y="24"/>
                    <a:pt x="1759" y="30"/>
                  </a:cubicBezTo>
                  <a:cubicBezTo>
                    <a:pt x="1747" y="36"/>
                    <a:pt x="1730" y="42"/>
                    <a:pt x="1712" y="48"/>
                  </a:cubicBezTo>
                  <a:cubicBezTo>
                    <a:pt x="1706" y="48"/>
                    <a:pt x="1695" y="42"/>
                    <a:pt x="1689" y="42"/>
                  </a:cubicBezTo>
                  <a:lnTo>
                    <a:pt x="1630" y="42"/>
                  </a:lnTo>
                  <a:cubicBezTo>
                    <a:pt x="1625" y="42"/>
                    <a:pt x="1619" y="36"/>
                    <a:pt x="1613" y="36"/>
                  </a:cubicBezTo>
                  <a:cubicBezTo>
                    <a:pt x="1595" y="48"/>
                    <a:pt x="1572" y="59"/>
                    <a:pt x="1554" y="71"/>
                  </a:cubicBezTo>
                  <a:lnTo>
                    <a:pt x="1537" y="71"/>
                  </a:lnTo>
                  <a:cubicBezTo>
                    <a:pt x="1525" y="71"/>
                    <a:pt x="1513" y="77"/>
                    <a:pt x="1502" y="83"/>
                  </a:cubicBezTo>
                  <a:cubicBezTo>
                    <a:pt x="1490" y="77"/>
                    <a:pt x="1472" y="77"/>
                    <a:pt x="1461" y="77"/>
                  </a:cubicBezTo>
                  <a:cubicBezTo>
                    <a:pt x="1461" y="71"/>
                    <a:pt x="1461" y="71"/>
                    <a:pt x="1455" y="65"/>
                  </a:cubicBezTo>
                  <a:cubicBezTo>
                    <a:pt x="1443" y="71"/>
                    <a:pt x="1426" y="77"/>
                    <a:pt x="1408" y="83"/>
                  </a:cubicBezTo>
                  <a:cubicBezTo>
                    <a:pt x="1385" y="88"/>
                    <a:pt x="1367" y="94"/>
                    <a:pt x="1344" y="94"/>
                  </a:cubicBezTo>
                  <a:cubicBezTo>
                    <a:pt x="1326" y="112"/>
                    <a:pt x="1309" y="124"/>
                    <a:pt x="1291" y="141"/>
                  </a:cubicBezTo>
                  <a:cubicBezTo>
                    <a:pt x="1274" y="141"/>
                    <a:pt x="1250" y="141"/>
                    <a:pt x="1233" y="147"/>
                  </a:cubicBezTo>
                  <a:cubicBezTo>
                    <a:pt x="1233" y="147"/>
                    <a:pt x="1285" y="124"/>
                    <a:pt x="1180" y="124"/>
                  </a:cubicBezTo>
                  <a:cubicBezTo>
                    <a:pt x="1069" y="124"/>
                    <a:pt x="999" y="129"/>
                    <a:pt x="969" y="129"/>
                  </a:cubicBezTo>
                  <a:cubicBezTo>
                    <a:pt x="940" y="129"/>
                    <a:pt x="841" y="159"/>
                    <a:pt x="835" y="170"/>
                  </a:cubicBezTo>
                  <a:cubicBezTo>
                    <a:pt x="823" y="182"/>
                    <a:pt x="747" y="182"/>
                    <a:pt x="747" y="182"/>
                  </a:cubicBezTo>
                  <a:cubicBezTo>
                    <a:pt x="741" y="182"/>
                    <a:pt x="414" y="252"/>
                    <a:pt x="478" y="264"/>
                  </a:cubicBezTo>
                  <a:cubicBezTo>
                    <a:pt x="537" y="276"/>
                    <a:pt x="548" y="317"/>
                    <a:pt x="466" y="322"/>
                  </a:cubicBezTo>
                  <a:cubicBezTo>
                    <a:pt x="379" y="322"/>
                    <a:pt x="291" y="375"/>
                    <a:pt x="180" y="375"/>
                  </a:cubicBezTo>
                  <a:cubicBezTo>
                    <a:pt x="79" y="381"/>
                    <a:pt x="0" y="434"/>
                    <a:pt x="74" y="434"/>
                  </a:cubicBezTo>
                  <a:cubicBezTo>
                    <a:pt x="78" y="434"/>
                    <a:pt x="82" y="434"/>
                    <a:pt x="86" y="434"/>
                  </a:cubicBezTo>
                  <a:cubicBezTo>
                    <a:pt x="186" y="434"/>
                    <a:pt x="297" y="439"/>
                    <a:pt x="297" y="439"/>
                  </a:cubicBezTo>
                  <a:cubicBezTo>
                    <a:pt x="297" y="439"/>
                    <a:pt x="16" y="504"/>
                    <a:pt x="121" y="527"/>
                  </a:cubicBezTo>
                  <a:cubicBezTo>
                    <a:pt x="221" y="545"/>
                    <a:pt x="197" y="556"/>
                    <a:pt x="279" y="556"/>
                  </a:cubicBezTo>
                  <a:cubicBezTo>
                    <a:pt x="340" y="556"/>
                    <a:pt x="375" y="524"/>
                    <a:pt x="422" y="524"/>
                  </a:cubicBezTo>
                  <a:cubicBezTo>
                    <a:pt x="439" y="524"/>
                    <a:pt x="457" y="528"/>
                    <a:pt x="478" y="539"/>
                  </a:cubicBezTo>
                  <a:cubicBezTo>
                    <a:pt x="560" y="574"/>
                    <a:pt x="578" y="568"/>
                    <a:pt x="572" y="621"/>
                  </a:cubicBezTo>
                  <a:cubicBezTo>
                    <a:pt x="560" y="673"/>
                    <a:pt x="589" y="726"/>
                    <a:pt x="542" y="767"/>
                  </a:cubicBezTo>
                  <a:cubicBezTo>
                    <a:pt x="496" y="802"/>
                    <a:pt x="425" y="814"/>
                    <a:pt x="425" y="814"/>
                  </a:cubicBezTo>
                  <a:cubicBezTo>
                    <a:pt x="425" y="814"/>
                    <a:pt x="397" y="856"/>
                    <a:pt x="447" y="856"/>
                  </a:cubicBezTo>
                  <a:cubicBezTo>
                    <a:pt x="452" y="856"/>
                    <a:pt x="459" y="856"/>
                    <a:pt x="466" y="855"/>
                  </a:cubicBezTo>
                  <a:cubicBezTo>
                    <a:pt x="521" y="850"/>
                    <a:pt x="569" y="817"/>
                    <a:pt x="587" y="817"/>
                  </a:cubicBezTo>
                  <a:cubicBezTo>
                    <a:pt x="592" y="817"/>
                    <a:pt x="595" y="819"/>
                    <a:pt x="595" y="825"/>
                  </a:cubicBezTo>
                  <a:cubicBezTo>
                    <a:pt x="589" y="849"/>
                    <a:pt x="618" y="919"/>
                    <a:pt x="618" y="919"/>
                  </a:cubicBezTo>
                  <a:cubicBezTo>
                    <a:pt x="618" y="919"/>
                    <a:pt x="564" y="889"/>
                    <a:pt x="523" y="889"/>
                  </a:cubicBezTo>
                  <a:cubicBezTo>
                    <a:pt x="520" y="889"/>
                    <a:pt x="516" y="889"/>
                    <a:pt x="513" y="890"/>
                  </a:cubicBezTo>
                  <a:cubicBezTo>
                    <a:pt x="478" y="890"/>
                    <a:pt x="420" y="907"/>
                    <a:pt x="461" y="925"/>
                  </a:cubicBezTo>
                  <a:cubicBezTo>
                    <a:pt x="496" y="948"/>
                    <a:pt x="572" y="954"/>
                    <a:pt x="583" y="954"/>
                  </a:cubicBezTo>
                  <a:cubicBezTo>
                    <a:pt x="595" y="954"/>
                    <a:pt x="554" y="1007"/>
                    <a:pt x="525" y="1013"/>
                  </a:cubicBezTo>
                  <a:cubicBezTo>
                    <a:pt x="490" y="1019"/>
                    <a:pt x="379" y="1054"/>
                    <a:pt x="379" y="1054"/>
                  </a:cubicBezTo>
                  <a:cubicBezTo>
                    <a:pt x="379" y="1054"/>
                    <a:pt x="273" y="1106"/>
                    <a:pt x="262" y="1194"/>
                  </a:cubicBezTo>
                  <a:cubicBezTo>
                    <a:pt x="250" y="1282"/>
                    <a:pt x="256" y="1299"/>
                    <a:pt x="250" y="1352"/>
                  </a:cubicBezTo>
                  <a:cubicBezTo>
                    <a:pt x="244" y="1399"/>
                    <a:pt x="197" y="1486"/>
                    <a:pt x="227" y="1510"/>
                  </a:cubicBezTo>
                  <a:cubicBezTo>
                    <a:pt x="256" y="1539"/>
                    <a:pt x="250" y="1568"/>
                    <a:pt x="303" y="1580"/>
                  </a:cubicBezTo>
                  <a:cubicBezTo>
                    <a:pt x="329" y="1586"/>
                    <a:pt x="351" y="1587"/>
                    <a:pt x="368" y="1587"/>
                  </a:cubicBezTo>
                  <a:cubicBezTo>
                    <a:pt x="384" y="1587"/>
                    <a:pt x="396" y="1586"/>
                    <a:pt x="402" y="1586"/>
                  </a:cubicBezTo>
                  <a:cubicBezTo>
                    <a:pt x="414" y="1586"/>
                    <a:pt x="420" y="1609"/>
                    <a:pt x="431" y="1627"/>
                  </a:cubicBezTo>
                  <a:cubicBezTo>
                    <a:pt x="443" y="1642"/>
                    <a:pt x="457" y="1648"/>
                    <a:pt x="485" y="1648"/>
                  </a:cubicBezTo>
                  <a:cubicBezTo>
                    <a:pt x="498" y="1648"/>
                    <a:pt x="515" y="1646"/>
                    <a:pt x="537" y="1644"/>
                  </a:cubicBezTo>
                  <a:cubicBezTo>
                    <a:pt x="554" y="1633"/>
                    <a:pt x="578" y="1621"/>
                    <a:pt x="601" y="1603"/>
                  </a:cubicBezTo>
                  <a:cubicBezTo>
                    <a:pt x="636" y="1580"/>
                    <a:pt x="694" y="1516"/>
                    <a:pt x="694" y="1516"/>
                  </a:cubicBezTo>
                  <a:cubicBezTo>
                    <a:pt x="694" y="1516"/>
                    <a:pt x="741" y="1475"/>
                    <a:pt x="741" y="1446"/>
                  </a:cubicBezTo>
                  <a:cubicBezTo>
                    <a:pt x="740" y="1439"/>
                    <a:pt x="738" y="1438"/>
                    <a:pt x="738" y="1438"/>
                  </a:cubicBezTo>
                  <a:lnTo>
                    <a:pt x="738" y="1438"/>
                  </a:lnTo>
                  <a:cubicBezTo>
                    <a:pt x="739" y="1438"/>
                    <a:pt x="741" y="1440"/>
                    <a:pt x="750" y="1440"/>
                  </a:cubicBezTo>
                  <a:cubicBezTo>
                    <a:pt x="760" y="1440"/>
                    <a:pt x="781" y="1436"/>
                    <a:pt x="817" y="1416"/>
                  </a:cubicBezTo>
                  <a:cubicBezTo>
                    <a:pt x="905" y="1375"/>
                    <a:pt x="923" y="1364"/>
                    <a:pt x="928" y="1334"/>
                  </a:cubicBezTo>
                  <a:cubicBezTo>
                    <a:pt x="934" y="1299"/>
                    <a:pt x="923" y="1276"/>
                    <a:pt x="940" y="1276"/>
                  </a:cubicBezTo>
                  <a:cubicBezTo>
                    <a:pt x="952" y="1276"/>
                    <a:pt x="987" y="1235"/>
                    <a:pt x="1051" y="1235"/>
                  </a:cubicBezTo>
                  <a:cubicBezTo>
                    <a:pt x="1090" y="1235"/>
                    <a:pt x="1091" y="1250"/>
                    <a:pt x="1116" y="1250"/>
                  </a:cubicBezTo>
                  <a:cubicBezTo>
                    <a:pt x="1133" y="1250"/>
                    <a:pt x="1160" y="1244"/>
                    <a:pt x="1215" y="1223"/>
                  </a:cubicBezTo>
                  <a:cubicBezTo>
                    <a:pt x="1350" y="1176"/>
                    <a:pt x="1350" y="1176"/>
                    <a:pt x="1420" y="1141"/>
                  </a:cubicBezTo>
                  <a:cubicBezTo>
                    <a:pt x="1490" y="1106"/>
                    <a:pt x="1443" y="1095"/>
                    <a:pt x="1531" y="1077"/>
                  </a:cubicBezTo>
                  <a:cubicBezTo>
                    <a:pt x="1613" y="1059"/>
                    <a:pt x="1607" y="1071"/>
                    <a:pt x="1695" y="1048"/>
                  </a:cubicBezTo>
                  <a:cubicBezTo>
                    <a:pt x="1788" y="1030"/>
                    <a:pt x="1823" y="1007"/>
                    <a:pt x="1864" y="1007"/>
                  </a:cubicBezTo>
                  <a:cubicBezTo>
                    <a:pt x="1899" y="1007"/>
                    <a:pt x="2040" y="960"/>
                    <a:pt x="2163" y="937"/>
                  </a:cubicBezTo>
                  <a:cubicBezTo>
                    <a:pt x="2245" y="921"/>
                    <a:pt x="2261" y="918"/>
                    <a:pt x="2258" y="918"/>
                  </a:cubicBezTo>
                  <a:cubicBezTo>
                    <a:pt x="2257" y="918"/>
                    <a:pt x="2250" y="919"/>
                    <a:pt x="2245" y="919"/>
                  </a:cubicBezTo>
                  <a:cubicBezTo>
                    <a:pt x="2221" y="919"/>
                    <a:pt x="2069" y="890"/>
                    <a:pt x="2022" y="890"/>
                  </a:cubicBezTo>
                  <a:cubicBezTo>
                    <a:pt x="1976" y="884"/>
                    <a:pt x="2075" y="843"/>
                    <a:pt x="2075" y="843"/>
                  </a:cubicBezTo>
                  <a:cubicBezTo>
                    <a:pt x="2075" y="843"/>
                    <a:pt x="2108" y="828"/>
                    <a:pt x="2127" y="828"/>
                  </a:cubicBezTo>
                  <a:cubicBezTo>
                    <a:pt x="2134" y="828"/>
                    <a:pt x="2139" y="830"/>
                    <a:pt x="2139" y="837"/>
                  </a:cubicBezTo>
                  <a:cubicBezTo>
                    <a:pt x="2139" y="861"/>
                    <a:pt x="2151" y="890"/>
                    <a:pt x="2221" y="890"/>
                  </a:cubicBezTo>
                  <a:cubicBezTo>
                    <a:pt x="2297" y="890"/>
                    <a:pt x="2344" y="878"/>
                    <a:pt x="2309" y="837"/>
                  </a:cubicBezTo>
                  <a:cubicBezTo>
                    <a:pt x="2274" y="802"/>
                    <a:pt x="2280" y="802"/>
                    <a:pt x="2256" y="779"/>
                  </a:cubicBezTo>
                  <a:cubicBezTo>
                    <a:pt x="2233" y="749"/>
                    <a:pt x="2221" y="755"/>
                    <a:pt x="2186" y="738"/>
                  </a:cubicBezTo>
                  <a:cubicBezTo>
                    <a:pt x="2145" y="720"/>
                    <a:pt x="2104" y="697"/>
                    <a:pt x="2122" y="697"/>
                  </a:cubicBezTo>
                  <a:cubicBezTo>
                    <a:pt x="2145" y="697"/>
                    <a:pt x="2192" y="685"/>
                    <a:pt x="2256" y="685"/>
                  </a:cubicBezTo>
                  <a:lnTo>
                    <a:pt x="2367" y="685"/>
                  </a:lnTo>
                  <a:cubicBezTo>
                    <a:pt x="2389" y="685"/>
                    <a:pt x="2416" y="697"/>
                    <a:pt x="2432" y="697"/>
                  </a:cubicBezTo>
                  <a:cubicBezTo>
                    <a:pt x="2438" y="697"/>
                    <a:pt x="2442" y="696"/>
                    <a:pt x="2443" y="691"/>
                  </a:cubicBezTo>
                  <a:cubicBezTo>
                    <a:pt x="2449" y="673"/>
                    <a:pt x="2432" y="662"/>
                    <a:pt x="2408" y="656"/>
                  </a:cubicBezTo>
                  <a:lnTo>
                    <a:pt x="2408" y="656"/>
                  </a:lnTo>
                  <a:cubicBezTo>
                    <a:pt x="2420" y="658"/>
                    <a:pt x="2435" y="660"/>
                    <a:pt x="2449" y="660"/>
                  </a:cubicBezTo>
                  <a:cubicBezTo>
                    <a:pt x="2470" y="660"/>
                    <a:pt x="2491" y="657"/>
                    <a:pt x="2508" y="650"/>
                  </a:cubicBezTo>
                  <a:cubicBezTo>
                    <a:pt x="2560" y="627"/>
                    <a:pt x="2601" y="603"/>
                    <a:pt x="2549" y="603"/>
                  </a:cubicBezTo>
                  <a:cubicBezTo>
                    <a:pt x="2496" y="603"/>
                    <a:pt x="2601" y="568"/>
                    <a:pt x="2601" y="568"/>
                  </a:cubicBezTo>
                  <a:cubicBezTo>
                    <a:pt x="2601" y="568"/>
                    <a:pt x="2648" y="521"/>
                    <a:pt x="2566" y="521"/>
                  </a:cubicBezTo>
                  <a:cubicBezTo>
                    <a:pt x="2490" y="515"/>
                    <a:pt x="2438" y="475"/>
                    <a:pt x="2531" y="475"/>
                  </a:cubicBezTo>
                  <a:cubicBezTo>
                    <a:pt x="2548" y="476"/>
                    <a:pt x="2564" y="476"/>
                    <a:pt x="2579" y="476"/>
                  </a:cubicBezTo>
                  <a:cubicBezTo>
                    <a:pt x="2641" y="476"/>
                    <a:pt x="2681" y="468"/>
                    <a:pt x="2672" y="463"/>
                  </a:cubicBezTo>
                  <a:cubicBezTo>
                    <a:pt x="2648" y="451"/>
                    <a:pt x="2555" y="410"/>
                    <a:pt x="2555" y="410"/>
                  </a:cubicBezTo>
                  <a:cubicBezTo>
                    <a:pt x="2555" y="410"/>
                    <a:pt x="2555" y="387"/>
                    <a:pt x="2695" y="358"/>
                  </a:cubicBezTo>
                  <a:cubicBezTo>
                    <a:pt x="2828" y="335"/>
                    <a:pt x="2867" y="287"/>
                    <a:pt x="2895" y="287"/>
                  </a:cubicBezTo>
                  <a:cubicBezTo>
                    <a:pt x="2897" y="287"/>
                    <a:pt x="2898" y="287"/>
                    <a:pt x="2900" y="287"/>
                  </a:cubicBezTo>
                  <a:cubicBezTo>
                    <a:pt x="2935" y="287"/>
                    <a:pt x="2964" y="276"/>
                    <a:pt x="3011" y="276"/>
                  </a:cubicBezTo>
                  <a:cubicBezTo>
                    <a:pt x="3058" y="276"/>
                    <a:pt x="3087" y="258"/>
                    <a:pt x="3087" y="258"/>
                  </a:cubicBezTo>
                  <a:cubicBezTo>
                    <a:pt x="3087" y="258"/>
                    <a:pt x="3093" y="223"/>
                    <a:pt x="2993" y="217"/>
                  </a:cubicBezTo>
                  <a:cubicBezTo>
                    <a:pt x="2944" y="211"/>
                    <a:pt x="2897" y="210"/>
                    <a:pt x="2860" y="210"/>
                  </a:cubicBezTo>
                  <a:cubicBezTo>
                    <a:pt x="2822" y="210"/>
                    <a:pt x="2794" y="211"/>
                    <a:pt x="2783" y="211"/>
                  </a:cubicBezTo>
                  <a:cubicBezTo>
                    <a:pt x="2759" y="211"/>
                    <a:pt x="2654" y="205"/>
                    <a:pt x="2642" y="205"/>
                  </a:cubicBezTo>
                  <a:cubicBezTo>
                    <a:pt x="2637" y="205"/>
                    <a:pt x="2707" y="188"/>
                    <a:pt x="2666" y="164"/>
                  </a:cubicBezTo>
                  <a:cubicBezTo>
                    <a:pt x="2660" y="159"/>
                    <a:pt x="2654" y="159"/>
                    <a:pt x="2654" y="153"/>
                  </a:cubicBezTo>
                  <a:cubicBezTo>
                    <a:pt x="2654" y="153"/>
                    <a:pt x="2642" y="118"/>
                    <a:pt x="2637" y="118"/>
                  </a:cubicBezTo>
                  <a:cubicBezTo>
                    <a:pt x="2631" y="112"/>
                    <a:pt x="2607" y="100"/>
                    <a:pt x="2607" y="100"/>
                  </a:cubicBezTo>
                  <a:cubicBezTo>
                    <a:pt x="2596" y="88"/>
                    <a:pt x="2590" y="83"/>
                    <a:pt x="2578" y="71"/>
                  </a:cubicBezTo>
                  <a:lnTo>
                    <a:pt x="2520" y="71"/>
                  </a:lnTo>
                  <a:cubicBezTo>
                    <a:pt x="2508" y="71"/>
                    <a:pt x="2479" y="59"/>
                    <a:pt x="2473" y="53"/>
                  </a:cubicBezTo>
                  <a:cubicBezTo>
                    <a:pt x="2461" y="48"/>
                    <a:pt x="2420" y="30"/>
                    <a:pt x="2420" y="30"/>
                  </a:cubicBezTo>
                  <a:cubicBezTo>
                    <a:pt x="2403" y="36"/>
                    <a:pt x="2385" y="42"/>
                    <a:pt x="2367" y="48"/>
                  </a:cubicBezTo>
                  <a:cubicBezTo>
                    <a:pt x="2367" y="42"/>
                    <a:pt x="2367" y="30"/>
                    <a:pt x="2367" y="24"/>
                  </a:cubicBezTo>
                  <a:cubicBezTo>
                    <a:pt x="2362" y="26"/>
                    <a:pt x="2356" y="27"/>
                    <a:pt x="2352" y="27"/>
                  </a:cubicBezTo>
                  <a:cubicBezTo>
                    <a:pt x="2342" y="27"/>
                    <a:pt x="2334" y="24"/>
                    <a:pt x="2326" y="24"/>
                  </a:cubicBezTo>
                  <a:cubicBezTo>
                    <a:pt x="2309" y="24"/>
                    <a:pt x="2291" y="18"/>
                    <a:pt x="2274" y="18"/>
                  </a:cubicBezTo>
                  <a:cubicBezTo>
                    <a:pt x="2262" y="18"/>
                    <a:pt x="2250" y="18"/>
                    <a:pt x="2239" y="24"/>
                  </a:cubicBezTo>
                  <a:cubicBezTo>
                    <a:pt x="2239" y="18"/>
                    <a:pt x="2239" y="18"/>
                    <a:pt x="2239" y="18"/>
                  </a:cubicBezTo>
                  <a:cubicBezTo>
                    <a:pt x="2233" y="18"/>
                    <a:pt x="2221" y="18"/>
                    <a:pt x="2209" y="12"/>
                  </a:cubicBezTo>
                  <a:cubicBezTo>
                    <a:pt x="2192" y="18"/>
                    <a:pt x="2180" y="18"/>
                    <a:pt x="2163" y="18"/>
                  </a:cubicBezTo>
                  <a:cubicBezTo>
                    <a:pt x="2145" y="18"/>
                    <a:pt x="2128" y="18"/>
                    <a:pt x="2110" y="24"/>
                  </a:cubicBezTo>
                  <a:cubicBezTo>
                    <a:pt x="2104" y="18"/>
                    <a:pt x="2104" y="12"/>
                    <a:pt x="2098" y="7"/>
                  </a:cubicBezTo>
                  <a:cubicBezTo>
                    <a:pt x="2087" y="7"/>
                    <a:pt x="2069" y="1"/>
                    <a:pt x="20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5"/>
            <p:cNvSpPr/>
            <p:nvPr/>
          </p:nvSpPr>
          <p:spPr>
            <a:xfrm>
              <a:off x="4588608" y="1599984"/>
              <a:ext cx="91812" cy="28544"/>
            </a:xfrm>
            <a:custGeom>
              <a:rect b="b" l="l" r="r" t="t"/>
              <a:pathLst>
                <a:path extrusionOk="0" h="211" w="672">
                  <a:moveTo>
                    <a:pt x="152" y="0"/>
                  </a:moveTo>
                  <a:cubicBezTo>
                    <a:pt x="102" y="0"/>
                    <a:pt x="1" y="44"/>
                    <a:pt x="11" y="59"/>
                  </a:cubicBezTo>
                  <a:cubicBezTo>
                    <a:pt x="14" y="66"/>
                    <a:pt x="23" y="69"/>
                    <a:pt x="35" y="69"/>
                  </a:cubicBezTo>
                  <a:cubicBezTo>
                    <a:pt x="60" y="69"/>
                    <a:pt x="99" y="57"/>
                    <a:pt x="139" y="53"/>
                  </a:cubicBezTo>
                  <a:cubicBezTo>
                    <a:pt x="198" y="53"/>
                    <a:pt x="128" y="76"/>
                    <a:pt x="116" y="76"/>
                  </a:cubicBezTo>
                  <a:cubicBezTo>
                    <a:pt x="104" y="76"/>
                    <a:pt x="16" y="117"/>
                    <a:pt x="16" y="117"/>
                  </a:cubicBezTo>
                  <a:cubicBezTo>
                    <a:pt x="51" y="123"/>
                    <a:pt x="81" y="129"/>
                    <a:pt x="116" y="135"/>
                  </a:cubicBezTo>
                  <a:lnTo>
                    <a:pt x="57" y="170"/>
                  </a:lnTo>
                  <a:cubicBezTo>
                    <a:pt x="57" y="170"/>
                    <a:pt x="70" y="169"/>
                    <a:pt x="87" y="169"/>
                  </a:cubicBezTo>
                  <a:cubicBezTo>
                    <a:pt x="112" y="169"/>
                    <a:pt x="144" y="171"/>
                    <a:pt x="151" y="181"/>
                  </a:cubicBezTo>
                  <a:cubicBezTo>
                    <a:pt x="168" y="193"/>
                    <a:pt x="227" y="211"/>
                    <a:pt x="268" y="211"/>
                  </a:cubicBezTo>
                  <a:cubicBezTo>
                    <a:pt x="303" y="205"/>
                    <a:pt x="344" y="205"/>
                    <a:pt x="350" y="193"/>
                  </a:cubicBezTo>
                  <a:cubicBezTo>
                    <a:pt x="356" y="181"/>
                    <a:pt x="455" y="158"/>
                    <a:pt x="525" y="152"/>
                  </a:cubicBezTo>
                  <a:cubicBezTo>
                    <a:pt x="601" y="140"/>
                    <a:pt x="672" y="76"/>
                    <a:pt x="672" y="76"/>
                  </a:cubicBezTo>
                  <a:cubicBezTo>
                    <a:pt x="667" y="38"/>
                    <a:pt x="595" y="7"/>
                    <a:pt x="537" y="7"/>
                  </a:cubicBezTo>
                  <a:cubicBezTo>
                    <a:pt x="524" y="7"/>
                    <a:pt x="512" y="9"/>
                    <a:pt x="502" y="12"/>
                  </a:cubicBezTo>
                  <a:cubicBezTo>
                    <a:pt x="479" y="19"/>
                    <a:pt x="467" y="21"/>
                    <a:pt x="458" y="21"/>
                  </a:cubicBezTo>
                  <a:cubicBezTo>
                    <a:pt x="445" y="21"/>
                    <a:pt x="435" y="18"/>
                    <a:pt x="408" y="18"/>
                  </a:cubicBezTo>
                  <a:cubicBezTo>
                    <a:pt x="361" y="18"/>
                    <a:pt x="344" y="18"/>
                    <a:pt x="309" y="29"/>
                  </a:cubicBezTo>
                  <a:cubicBezTo>
                    <a:pt x="280" y="41"/>
                    <a:pt x="244" y="47"/>
                    <a:pt x="209" y="47"/>
                  </a:cubicBezTo>
                  <a:cubicBezTo>
                    <a:pt x="174" y="47"/>
                    <a:pt x="198" y="23"/>
                    <a:pt x="174" y="6"/>
                  </a:cubicBezTo>
                  <a:cubicBezTo>
                    <a:pt x="170" y="2"/>
                    <a:pt x="162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5"/>
            <p:cNvSpPr/>
            <p:nvPr/>
          </p:nvSpPr>
          <p:spPr>
            <a:xfrm>
              <a:off x="4147988" y="1521523"/>
              <a:ext cx="21723" cy="9064"/>
            </a:xfrm>
            <a:custGeom>
              <a:rect b="b" l="l" r="r" t="t"/>
              <a:pathLst>
                <a:path extrusionOk="0" h="67" w="159">
                  <a:moveTo>
                    <a:pt x="135" y="1"/>
                  </a:moveTo>
                  <a:cubicBezTo>
                    <a:pt x="112" y="1"/>
                    <a:pt x="59" y="13"/>
                    <a:pt x="59" y="13"/>
                  </a:cubicBezTo>
                  <a:cubicBezTo>
                    <a:pt x="42" y="30"/>
                    <a:pt x="24" y="48"/>
                    <a:pt x="1" y="65"/>
                  </a:cubicBezTo>
                  <a:cubicBezTo>
                    <a:pt x="1" y="65"/>
                    <a:pt x="27" y="63"/>
                    <a:pt x="48" y="63"/>
                  </a:cubicBezTo>
                  <a:cubicBezTo>
                    <a:pt x="58" y="63"/>
                    <a:pt x="67" y="63"/>
                    <a:pt x="71" y="65"/>
                  </a:cubicBezTo>
                  <a:cubicBezTo>
                    <a:pt x="74" y="66"/>
                    <a:pt x="79" y="67"/>
                    <a:pt x="84" y="67"/>
                  </a:cubicBezTo>
                  <a:cubicBezTo>
                    <a:pt x="105" y="67"/>
                    <a:pt x="135" y="59"/>
                    <a:pt x="135" y="59"/>
                  </a:cubicBezTo>
                  <a:cubicBezTo>
                    <a:pt x="135" y="59"/>
                    <a:pt x="159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5"/>
            <p:cNvSpPr/>
            <p:nvPr/>
          </p:nvSpPr>
          <p:spPr>
            <a:xfrm>
              <a:off x="3923510" y="1968615"/>
              <a:ext cx="68859" cy="33549"/>
            </a:xfrm>
            <a:custGeom>
              <a:rect b="b" l="l" r="r" t="t"/>
              <a:pathLst>
                <a:path extrusionOk="0" h="248" w="504">
                  <a:moveTo>
                    <a:pt x="140" y="1"/>
                  </a:moveTo>
                  <a:cubicBezTo>
                    <a:pt x="94" y="1"/>
                    <a:pt x="41" y="24"/>
                    <a:pt x="23" y="42"/>
                  </a:cubicBezTo>
                  <a:cubicBezTo>
                    <a:pt x="0" y="54"/>
                    <a:pt x="6" y="71"/>
                    <a:pt x="6" y="71"/>
                  </a:cubicBezTo>
                  <a:cubicBezTo>
                    <a:pt x="17" y="71"/>
                    <a:pt x="90" y="47"/>
                    <a:pt x="117" y="47"/>
                  </a:cubicBezTo>
                  <a:cubicBezTo>
                    <a:pt x="119" y="47"/>
                    <a:pt x="121" y="47"/>
                    <a:pt x="123" y="48"/>
                  </a:cubicBezTo>
                  <a:cubicBezTo>
                    <a:pt x="146" y="54"/>
                    <a:pt x="135" y="83"/>
                    <a:pt x="164" y="83"/>
                  </a:cubicBezTo>
                  <a:cubicBezTo>
                    <a:pt x="193" y="83"/>
                    <a:pt x="228" y="100"/>
                    <a:pt x="246" y="118"/>
                  </a:cubicBezTo>
                  <a:cubicBezTo>
                    <a:pt x="250" y="124"/>
                    <a:pt x="257" y="126"/>
                    <a:pt x="265" y="126"/>
                  </a:cubicBezTo>
                  <a:cubicBezTo>
                    <a:pt x="280" y="126"/>
                    <a:pt x="298" y="118"/>
                    <a:pt x="298" y="118"/>
                  </a:cubicBezTo>
                  <a:cubicBezTo>
                    <a:pt x="298" y="118"/>
                    <a:pt x="316" y="159"/>
                    <a:pt x="304" y="170"/>
                  </a:cubicBezTo>
                  <a:cubicBezTo>
                    <a:pt x="293" y="176"/>
                    <a:pt x="339" y="188"/>
                    <a:pt x="339" y="188"/>
                  </a:cubicBezTo>
                  <a:cubicBezTo>
                    <a:pt x="339" y="188"/>
                    <a:pt x="339" y="217"/>
                    <a:pt x="328" y="217"/>
                  </a:cubicBezTo>
                  <a:cubicBezTo>
                    <a:pt x="319" y="222"/>
                    <a:pt x="395" y="248"/>
                    <a:pt x="457" y="248"/>
                  </a:cubicBezTo>
                  <a:cubicBezTo>
                    <a:pt x="474" y="248"/>
                    <a:pt x="490" y="246"/>
                    <a:pt x="503" y="241"/>
                  </a:cubicBezTo>
                  <a:cubicBezTo>
                    <a:pt x="503" y="241"/>
                    <a:pt x="433" y="170"/>
                    <a:pt x="339" y="100"/>
                  </a:cubicBezTo>
                  <a:cubicBezTo>
                    <a:pt x="240" y="30"/>
                    <a:pt x="228" y="54"/>
                    <a:pt x="205" y="30"/>
                  </a:cubicBezTo>
                  <a:cubicBezTo>
                    <a:pt x="181" y="7"/>
                    <a:pt x="18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5"/>
            <p:cNvSpPr/>
            <p:nvPr/>
          </p:nvSpPr>
          <p:spPr>
            <a:xfrm>
              <a:off x="3893863" y="2064257"/>
              <a:ext cx="442938" cy="767835"/>
            </a:xfrm>
            <a:custGeom>
              <a:rect b="b" l="l" r="r" t="t"/>
              <a:pathLst>
                <a:path extrusionOk="0" h="5676" w="3242">
                  <a:moveTo>
                    <a:pt x="5" y="0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1" y="37"/>
                    <a:pt x="1" y="89"/>
                    <a:pt x="42" y="107"/>
                  </a:cubicBezTo>
                  <a:cubicBezTo>
                    <a:pt x="94" y="130"/>
                    <a:pt x="88" y="130"/>
                    <a:pt x="100" y="160"/>
                  </a:cubicBezTo>
                  <a:cubicBezTo>
                    <a:pt x="118" y="183"/>
                    <a:pt x="124" y="189"/>
                    <a:pt x="153" y="189"/>
                  </a:cubicBezTo>
                  <a:cubicBezTo>
                    <a:pt x="182" y="195"/>
                    <a:pt x="223" y="218"/>
                    <a:pt x="223" y="241"/>
                  </a:cubicBezTo>
                  <a:cubicBezTo>
                    <a:pt x="219" y="256"/>
                    <a:pt x="242" y="274"/>
                    <a:pt x="255" y="274"/>
                  </a:cubicBezTo>
                  <a:cubicBezTo>
                    <a:pt x="263" y="274"/>
                    <a:pt x="268" y="268"/>
                    <a:pt x="264" y="253"/>
                  </a:cubicBezTo>
                  <a:cubicBezTo>
                    <a:pt x="264" y="230"/>
                    <a:pt x="252" y="230"/>
                    <a:pt x="252" y="224"/>
                  </a:cubicBezTo>
                  <a:cubicBezTo>
                    <a:pt x="252" y="224"/>
                    <a:pt x="252" y="224"/>
                    <a:pt x="252" y="218"/>
                  </a:cubicBezTo>
                  <a:cubicBezTo>
                    <a:pt x="252" y="218"/>
                    <a:pt x="252" y="218"/>
                    <a:pt x="258" y="212"/>
                  </a:cubicBezTo>
                  <a:cubicBezTo>
                    <a:pt x="287" y="201"/>
                    <a:pt x="287" y="189"/>
                    <a:pt x="305" y="183"/>
                  </a:cubicBezTo>
                  <a:cubicBezTo>
                    <a:pt x="310" y="180"/>
                    <a:pt x="320" y="178"/>
                    <a:pt x="330" y="178"/>
                  </a:cubicBezTo>
                  <a:cubicBezTo>
                    <a:pt x="343" y="178"/>
                    <a:pt x="357" y="182"/>
                    <a:pt x="363" y="195"/>
                  </a:cubicBezTo>
                  <a:cubicBezTo>
                    <a:pt x="369" y="224"/>
                    <a:pt x="369" y="247"/>
                    <a:pt x="369" y="265"/>
                  </a:cubicBezTo>
                  <a:cubicBezTo>
                    <a:pt x="363" y="277"/>
                    <a:pt x="393" y="294"/>
                    <a:pt x="393" y="312"/>
                  </a:cubicBezTo>
                  <a:cubicBezTo>
                    <a:pt x="398" y="335"/>
                    <a:pt x="375" y="499"/>
                    <a:pt x="375" y="511"/>
                  </a:cubicBezTo>
                  <a:cubicBezTo>
                    <a:pt x="375" y="522"/>
                    <a:pt x="369" y="575"/>
                    <a:pt x="334" y="587"/>
                  </a:cubicBezTo>
                  <a:cubicBezTo>
                    <a:pt x="299" y="592"/>
                    <a:pt x="287" y="587"/>
                    <a:pt x="287" y="616"/>
                  </a:cubicBezTo>
                  <a:cubicBezTo>
                    <a:pt x="287" y="651"/>
                    <a:pt x="299" y="645"/>
                    <a:pt x="287" y="651"/>
                  </a:cubicBezTo>
                  <a:lnTo>
                    <a:pt x="281" y="651"/>
                  </a:lnTo>
                  <a:cubicBezTo>
                    <a:pt x="271" y="661"/>
                    <a:pt x="256" y="681"/>
                    <a:pt x="244" y="681"/>
                  </a:cubicBezTo>
                  <a:cubicBezTo>
                    <a:pt x="243" y="681"/>
                    <a:pt x="242" y="681"/>
                    <a:pt x="240" y="680"/>
                  </a:cubicBezTo>
                  <a:cubicBezTo>
                    <a:pt x="237" y="680"/>
                    <a:pt x="231" y="679"/>
                    <a:pt x="225" y="679"/>
                  </a:cubicBezTo>
                  <a:cubicBezTo>
                    <a:pt x="213" y="679"/>
                    <a:pt x="202" y="684"/>
                    <a:pt x="205" y="715"/>
                  </a:cubicBezTo>
                  <a:cubicBezTo>
                    <a:pt x="211" y="768"/>
                    <a:pt x="188" y="774"/>
                    <a:pt x="182" y="780"/>
                  </a:cubicBezTo>
                  <a:cubicBezTo>
                    <a:pt x="170" y="785"/>
                    <a:pt x="159" y="791"/>
                    <a:pt x="159" y="838"/>
                  </a:cubicBezTo>
                  <a:cubicBezTo>
                    <a:pt x="159" y="877"/>
                    <a:pt x="148" y="926"/>
                    <a:pt x="182" y="926"/>
                  </a:cubicBezTo>
                  <a:cubicBezTo>
                    <a:pt x="184" y="926"/>
                    <a:pt x="186" y="926"/>
                    <a:pt x="188" y="926"/>
                  </a:cubicBezTo>
                  <a:cubicBezTo>
                    <a:pt x="193" y="924"/>
                    <a:pt x="197" y="924"/>
                    <a:pt x="200" y="924"/>
                  </a:cubicBezTo>
                  <a:cubicBezTo>
                    <a:pt x="221" y="924"/>
                    <a:pt x="193" y="957"/>
                    <a:pt x="188" y="973"/>
                  </a:cubicBezTo>
                  <a:cubicBezTo>
                    <a:pt x="182" y="984"/>
                    <a:pt x="164" y="978"/>
                    <a:pt x="164" y="990"/>
                  </a:cubicBezTo>
                  <a:cubicBezTo>
                    <a:pt x="153" y="996"/>
                    <a:pt x="135" y="1025"/>
                    <a:pt x="129" y="1107"/>
                  </a:cubicBezTo>
                  <a:cubicBezTo>
                    <a:pt x="129" y="1125"/>
                    <a:pt x="88" y="1160"/>
                    <a:pt x="135" y="1183"/>
                  </a:cubicBezTo>
                  <a:cubicBezTo>
                    <a:pt x="182" y="1207"/>
                    <a:pt x="205" y="1230"/>
                    <a:pt x="223" y="1294"/>
                  </a:cubicBezTo>
                  <a:cubicBezTo>
                    <a:pt x="246" y="1365"/>
                    <a:pt x="270" y="1429"/>
                    <a:pt x="276" y="1499"/>
                  </a:cubicBezTo>
                  <a:cubicBezTo>
                    <a:pt x="276" y="1563"/>
                    <a:pt x="322" y="1634"/>
                    <a:pt x="340" y="1675"/>
                  </a:cubicBezTo>
                  <a:cubicBezTo>
                    <a:pt x="352" y="1710"/>
                    <a:pt x="363" y="1751"/>
                    <a:pt x="363" y="1751"/>
                  </a:cubicBezTo>
                  <a:cubicBezTo>
                    <a:pt x="363" y="1751"/>
                    <a:pt x="363" y="1809"/>
                    <a:pt x="416" y="1862"/>
                  </a:cubicBezTo>
                  <a:cubicBezTo>
                    <a:pt x="469" y="1920"/>
                    <a:pt x="504" y="1961"/>
                    <a:pt x="533" y="1985"/>
                  </a:cubicBezTo>
                  <a:cubicBezTo>
                    <a:pt x="562" y="2014"/>
                    <a:pt x="627" y="2014"/>
                    <a:pt x="644" y="2061"/>
                  </a:cubicBezTo>
                  <a:cubicBezTo>
                    <a:pt x="662" y="2102"/>
                    <a:pt x="685" y="2160"/>
                    <a:pt x="703" y="2172"/>
                  </a:cubicBezTo>
                  <a:cubicBezTo>
                    <a:pt x="708" y="2172"/>
                    <a:pt x="708" y="2178"/>
                    <a:pt x="714" y="2178"/>
                  </a:cubicBezTo>
                  <a:cubicBezTo>
                    <a:pt x="724" y="2192"/>
                    <a:pt x="729" y="2210"/>
                    <a:pt x="734" y="2210"/>
                  </a:cubicBezTo>
                  <a:cubicBezTo>
                    <a:pt x="736" y="2210"/>
                    <a:pt x="737" y="2209"/>
                    <a:pt x="738" y="2207"/>
                  </a:cubicBezTo>
                  <a:cubicBezTo>
                    <a:pt x="738" y="2207"/>
                    <a:pt x="738" y="2207"/>
                    <a:pt x="738" y="2207"/>
                  </a:cubicBezTo>
                  <a:cubicBezTo>
                    <a:pt x="744" y="2207"/>
                    <a:pt x="749" y="2525"/>
                    <a:pt x="744" y="2628"/>
                  </a:cubicBezTo>
                  <a:cubicBezTo>
                    <a:pt x="738" y="2733"/>
                    <a:pt x="744" y="3078"/>
                    <a:pt x="738" y="3078"/>
                  </a:cubicBezTo>
                  <a:cubicBezTo>
                    <a:pt x="738" y="3078"/>
                    <a:pt x="758" y="3239"/>
                    <a:pt x="742" y="3239"/>
                  </a:cubicBezTo>
                  <a:cubicBezTo>
                    <a:pt x="741" y="3239"/>
                    <a:pt x="739" y="3238"/>
                    <a:pt x="738" y="3236"/>
                  </a:cubicBezTo>
                  <a:cubicBezTo>
                    <a:pt x="734" y="3232"/>
                    <a:pt x="732" y="3230"/>
                    <a:pt x="731" y="3230"/>
                  </a:cubicBezTo>
                  <a:lnTo>
                    <a:pt x="731" y="3230"/>
                  </a:lnTo>
                  <a:cubicBezTo>
                    <a:pt x="723" y="3230"/>
                    <a:pt x="750" y="3301"/>
                    <a:pt x="755" y="3336"/>
                  </a:cubicBezTo>
                  <a:cubicBezTo>
                    <a:pt x="755" y="3371"/>
                    <a:pt x="761" y="3365"/>
                    <a:pt x="761" y="3441"/>
                  </a:cubicBezTo>
                  <a:cubicBezTo>
                    <a:pt x="755" y="3511"/>
                    <a:pt x="755" y="3622"/>
                    <a:pt x="755" y="3658"/>
                  </a:cubicBezTo>
                  <a:cubicBezTo>
                    <a:pt x="755" y="3693"/>
                    <a:pt x="738" y="3868"/>
                    <a:pt x="738" y="3868"/>
                  </a:cubicBezTo>
                  <a:cubicBezTo>
                    <a:pt x="738" y="3868"/>
                    <a:pt x="735" y="3867"/>
                    <a:pt x="731" y="3867"/>
                  </a:cubicBezTo>
                  <a:cubicBezTo>
                    <a:pt x="719" y="3867"/>
                    <a:pt x="698" y="3874"/>
                    <a:pt x="720" y="3927"/>
                  </a:cubicBezTo>
                  <a:cubicBezTo>
                    <a:pt x="744" y="3997"/>
                    <a:pt x="796" y="4044"/>
                    <a:pt x="790" y="4096"/>
                  </a:cubicBezTo>
                  <a:cubicBezTo>
                    <a:pt x="784" y="4143"/>
                    <a:pt x="738" y="4184"/>
                    <a:pt x="767" y="4237"/>
                  </a:cubicBezTo>
                  <a:cubicBezTo>
                    <a:pt x="796" y="4295"/>
                    <a:pt x="773" y="4359"/>
                    <a:pt x="796" y="4365"/>
                  </a:cubicBezTo>
                  <a:cubicBezTo>
                    <a:pt x="820" y="4365"/>
                    <a:pt x="790" y="4400"/>
                    <a:pt x="796" y="4471"/>
                  </a:cubicBezTo>
                  <a:cubicBezTo>
                    <a:pt x="806" y="4524"/>
                    <a:pt x="816" y="4550"/>
                    <a:pt x="826" y="4550"/>
                  </a:cubicBezTo>
                  <a:cubicBezTo>
                    <a:pt x="827" y="4550"/>
                    <a:pt x="829" y="4549"/>
                    <a:pt x="831" y="4547"/>
                  </a:cubicBezTo>
                  <a:cubicBezTo>
                    <a:pt x="843" y="4529"/>
                    <a:pt x="837" y="4476"/>
                    <a:pt x="831" y="4430"/>
                  </a:cubicBezTo>
                  <a:cubicBezTo>
                    <a:pt x="831" y="4388"/>
                    <a:pt x="836" y="4346"/>
                    <a:pt x="845" y="4346"/>
                  </a:cubicBezTo>
                  <a:cubicBezTo>
                    <a:pt x="846" y="4346"/>
                    <a:pt x="848" y="4346"/>
                    <a:pt x="849" y="4348"/>
                  </a:cubicBezTo>
                  <a:cubicBezTo>
                    <a:pt x="866" y="4365"/>
                    <a:pt x="878" y="4430"/>
                    <a:pt x="878" y="4447"/>
                  </a:cubicBezTo>
                  <a:cubicBezTo>
                    <a:pt x="878" y="4465"/>
                    <a:pt x="878" y="4517"/>
                    <a:pt x="884" y="4570"/>
                  </a:cubicBezTo>
                  <a:cubicBezTo>
                    <a:pt x="890" y="4623"/>
                    <a:pt x="878" y="4681"/>
                    <a:pt x="878" y="4681"/>
                  </a:cubicBezTo>
                  <a:cubicBezTo>
                    <a:pt x="872" y="4693"/>
                    <a:pt x="866" y="4710"/>
                    <a:pt x="855" y="4728"/>
                  </a:cubicBezTo>
                  <a:cubicBezTo>
                    <a:pt x="855" y="4728"/>
                    <a:pt x="842" y="4715"/>
                    <a:pt x="831" y="4715"/>
                  </a:cubicBezTo>
                  <a:cubicBezTo>
                    <a:pt x="826" y="4715"/>
                    <a:pt x="822" y="4718"/>
                    <a:pt x="820" y="4728"/>
                  </a:cubicBezTo>
                  <a:cubicBezTo>
                    <a:pt x="820" y="4763"/>
                    <a:pt x="802" y="4827"/>
                    <a:pt x="802" y="4827"/>
                  </a:cubicBezTo>
                  <a:cubicBezTo>
                    <a:pt x="802" y="4827"/>
                    <a:pt x="861" y="4833"/>
                    <a:pt x="878" y="4839"/>
                  </a:cubicBezTo>
                  <a:cubicBezTo>
                    <a:pt x="901" y="4845"/>
                    <a:pt x="931" y="4839"/>
                    <a:pt x="931" y="4857"/>
                  </a:cubicBezTo>
                  <a:cubicBezTo>
                    <a:pt x="931" y="4868"/>
                    <a:pt x="904" y="4927"/>
                    <a:pt x="886" y="4927"/>
                  </a:cubicBezTo>
                  <a:cubicBezTo>
                    <a:pt x="885" y="4927"/>
                    <a:pt x="885" y="4927"/>
                    <a:pt x="884" y="4927"/>
                  </a:cubicBezTo>
                  <a:cubicBezTo>
                    <a:pt x="866" y="4927"/>
                    <a:pt x="843" y="4997"/>
                    <a:pt x="843" y="4997"/>
                  </a:cubicBezTo>
                  <a:cubicBezTo>
                    <a:pt x="843" y="4997"/>
                    <a:pt x="872" y="5091"/>
                    <a:pt x="890" y="5114"/>
                  </a:cubicBezTo>
                  <a:cubicBezTo>
                    <a:pt x="901" y="5137"/>
                    <a:pt x="948" y="5208"/>
                    <a:pt x="948" y="5231"/>
                  </a:cubicBezTo>
                  <a:cubicBezTo>
                    <a:pt x="948" y="5237"/>
                    <a:pt x="954" y="5243"/>
                    <a:pt x="960" y="5272"/>
                  </a:cubicBezTo>
                  <a:cubicBezTo>
                    <a:pt x="983" y="5354"/>
                    <a:pt x="1013" y="5383"/>
                    <a:pt x="1013" y="5383"/>
                  </a:cubicBezTo>
                  <a:cubicBezTo>
                    <a:pt x="1013" y="5383"/>
                    <a:pt x="1014" y="5381"/>
                    <a:pt x="1018" y="5381"/>
                  </a:cubicBezTo>
                  <a:cubicBezTo>
                    <a:pt x="1023" y="5381"/>
                    <a:pt x="1031" y="5385"/>
                    <a:pt x="1042" y="5406"/>
                  </a:cubicBezTo>
                  <a:cubicBezTo>
                    <a:pt x="1054" y="5436"/>
                    <a:pt x="1083" y="5465"/>
                    <a:pt x="1083" y="5465"/>
                  </a:cubicBezTo>
                  <a:cubicBezTo>
                    <a:pt x="1083" y="5465"/>
                    <a:pt x="1089" y="5488"/>
                    <a:pt x="1095" y="5494"/>
                  </a:cubicBezTo>
                  <a:cubicBezTo>
                    <a:pt x="1106" y="5506"/>
                    <a:pt x="1135" y="5523"/>
                    <a:pt x="1135" y="5523"/>
                  </a:cubicBezTo>
                  <a:cubicBezTo>
                    <a:pt x="1135" y="5523"/>
                    <a:pt x="1194" y="5600"/>
                    <a:pt x="1212" y="5605"/>
                  </a:cubicBezTo>
                  <a:cubicBezTo>
                    <a:pt x="1223" y="5605"/>
                    <a:pt x="1276" y="5605"/>
                    <a:pt x="1299" y="5623"/>
                  </a:cubicBezTo>
                  <a:cubicBezTo>
                    <a:pt x="1328" y="5640"/>
                    <a:pt x="1375" y="5658"/>
                    <a:pt x="1393" y="5658"/>
                  </a:cubicBezTo>
                  <a:cubicBezTo>
                    <a:pt x="1410" y="5664"/>
                    <a:pt x="1469" y="5670"/>
                    <a:pt x="1492" y="5670"/>
                  </a:cubicBezTo>
                  <a:lnTo>
                    <a:pt x="1498" y="5670"/>
                  </a:lnTo>
                  <a:cubicBezTo>
                    <a:pt x="1498" y="5670"/>
                    <a:pt x="1527" y="5664"/>
                    <a:pt x="1539" y="5664"/>
                  </a:cubicBezTo>
                  <a:lnTo>
                    <a:pt x="1592" y="5664"/>
                  </a:lnTo>
                  <a:cubicBezTo>
                    <a:pt x="1609" y="5670"/>
                    <a:pt x="1650" y="5676"/>
                    <a:pt x="1650" y="5676"/>
                  </a:cubicBezTo>
                  <a:cubicBezTo>
                    <a:pt x="1674" y="5670"/>
                    <a:pt x="1691" y="5664"/>
                    <a:pt x="1715" y="5652"/>
                  </a:cubicBezTo>
                  <a:cubicBezTo>
                    <a:pt x="1697" y="5646"/>
                    <a:pt x="1522" y="5652"/>
                    <a:pt x="1440" y="5506"/>
                  </a:cubicBezTo>
                  <a:cubicBezTo>
                    <a:pt x="1364" y="5360"/>
                    <a:pt x="1405" y="5406"/>
                    <a:pt x="1352" y="5336"/>
                  </a:cubicBezTo>
                  <a:cubicBezTo>
                    <a:pt x="1299" y="5266"/>
                    <a:pt x="1264" y="5219"/>
                    <a:pt x="1305" y="5219"/>
                  </a:cubicBezTo>
                  <a:cubicBezTo>
                    <a:pt x="1312" y="5218"/>
                    <a:pt x="1317" y="5218"/>
                    <a:pt x="1322" y="5218"/>
                  </a:cubicBezTo>
                  <a:cubicBezTo>
                    <a:pt x="1328" y="5218"/>
                    <a:pt x="1333" y="5219"/>
                    <a:pt x="1337" y="5219"/>
                  </a:cubicBezTo>
                  <a:cubicBezTo>
                    <a:pt x="1350" y="5219"/>
                    <a:pt x="1350" y="5213"/>
                    <a:pt x="1358" y="5167"/>
                  </a:cubicBezTo>
                  <a:cubicBezTo>
                    <a:pt x="1369" y="5096"/>
                    <a:pt x="1364" y="5073"/>
                    <a:pt x="1387" y="5073"/>
                  </a:cubicBezTo>
                  <a:cubicBezTo>
                    <a:pt x="1389" y="5073"/>
                    <a:pt x="1391" y="5072"/>
                    <a:pt x="1393" y="5072"/>
                  </a:cubicBezTo>
                  <a:cubicBezTo>
                    <a:pt x="1403" y="5072"/>
                    <a:pt x="1409" y="5077"/>
                    <a:pt x="1414" y="5077"/>
                  </a:cubicBezTo>
                  <a:cubicBezTo>
                    <a:pt x="1421" y="5077"/>
                    <a:pt x="1425" y="5067"/>
                    <a:pt x="1428" y="5015"/>
                  </a:cubicBezTo>
                  <a:cubicBezTo>
                    <a:pt x="1428" y="4921"/>
                    <a:pt x="1405" y="4921"/>
                    <a:pt x="1364" y="4915"/>
                  </a:cubicBezTo>
                  <a:cubicBezTo>
                    <a:pt x="1328" y="4909"/>
                    <a:pt x="1293" y="4892"/>
                    <a:pt x="1282" y="4833"/>
                  </a:cubicBezTo>
                  <a:cubicBezTo>
                    <a:pt x="1270" y="4769"/>
                    <a:pt x="1282" y="4716"/>
                    <a:pt x="1328" y="4716"/>
                  </a:cubicBezTo>
                  <a:cubicBezTo>
                    <a:pt x="1375" y="4716"/>
                    <a:pt x="1387" y="4669"/>
                    <a:pt x="1387" y="4652"/>
                  </a:cubicBezTo>
                  <a:cubicBezTo>
                    <a:pt x="1387" y="4629"/>
                    <a:pt x="1346" y="4611"/>
                    <a:pt x="1393" y="4576"/>
                  </a:cubicBezTo>
                  <a:cubicBezTo>
                    <a:pt x="1440" y="4541"/>
                    <a:pt x="1475" y="4541"/>
                    <a:pt x="1440" y="4512"/>
                  </a:cubicBezTo>
                  <a:cubicBezTo>
                    <a:pt x="1405" y="4476"/>
                    <a:pt x="1340" y="4471"/>
                    <a:pt x="1340" y="4435"/>
                  </a:cubicBezTo>
                  <a:cubicBezTo>
                    <a:pt x="1340" y="4404"/>
                    <a:pt x="1267" y="4328"/>
                    <a:pt x="1316" y="4328"/>
                  </a:cubicBezTo>
                  <a:cubicBezTo>
                    <a:pt x="1321" y="4328"/>
                    <a:pt x="1327" y="4329"/>
                    <a:pt x="1334" y="4330"/>
                  </a:cubicBezTo>
                  <a:cubicBezTo>
                    <a:pt x="1399" y="4349"/>
                    <a:pt x="1427" y="4386"/>
                    <a:pt x="1451" y="4386"/>
                  </a:cubicBezTo>
                  <a:cubicBezTo>
                    <a:pt x="1457" y="4386"/>
                    <a:pt x="1463" y="4383"/>
                    <a:pt x="1469" y="4377"/>
                  </a:cubicBezTo>
                  <a:cubicBezTo>
                    <a:pt x="1492" y="4348"/>
                    <a:pt x="1510" y="4342"/>
                    <a:pt x="1486" y="4295"/>
                  </a:cubicBezTo>
                  <a:cubicBezTo>
                    <a:pt x="1464" y="4250"/>
                    <a:pt x="1419" y="4172"/>
                    <a:pt x="1443" y="4172"/>
                  </a:cubicBezTo>
                  <a:cubicBezTo>
                    <a:pt x="1444" y="4172"/>
                    <a:pt x="1444" y="4172"/>
                    <a:pt x="1445" y="4172"/>
                  </a:cubicBezTo>
                  <a:cubicBezTo>
                    <a:pt x="1471" y="4181"/>
                    <a:pt x="1571" y="4218"/>
                    <a:pt x="1640" y="4218"/>
                  </a:cubicBezTo>
                  <a:cubicBezTo>
                    <a:pt x="1664" y="4218"/>
                    <a:pt x="1685" y="4214"/>
                    <a:pt x="1697" y="4201"/>
                  </a:cubicBezTo>
                  <a:cubicBezTo>
                    <a:pt x="1750" y="4149"/>
                    <a:pt x="1761" y="4120"/>
                    <a:pt x="1761" y="4073"/>
                  </a:cubicBezTo>
                  <a:cubicBezTo>
                    <a:pt x="1761" y="4026"/>
                    <a:pt x="1738" y="4032"/>
                    <a:pt x="1715" y="3979"/>
                  </a:cubicBezTo>
                  <a:cubicBezTo>
                    <a:pt x="1685" y="3921"/>
                    <a:pt x="1773" y="3938"/>
                    <a:pt x="1720" y="3897"/>
                  </a:cubicBezTo>
                  <a:cubicBezTo>
                    <a:pt x="1668" y="3856"/>
                    <a:pt x="1615" y="3839"/>
                    <a:pt x="1615" y="3810"/>
                  </a:cubicBezTo>
                  <a:cubicBezTo>
                    <a:pt x="1615" y="3798"/>
                    <a:pt x="1615" y="3792"/>
                    <a:pt x="1627" y="3792"/>
                  </a:cubicBezTo>
                  <a:cubicBezTo>
                    <a:pt x="1639" y="3798"/>
                    <a:pt x="1662" y="3815"/>
                    <a:pt x="1709" y="3833"/>
                  </a:cubicBezTo>
                  <a:cubicBezTo>
                    <a:pt x="1775" y="3866"/>
                    <a:pt x="1784" y="3915"/>
                    <a:pt x="1840" y="3915"/>
                  </a:cubicBezTo>
                  <a:cubicBezTo>
                    <a:pt x="1843" y="3915"/>
                    <a:pt x="1846" y="3915"/>
                    <a:pt x="1849" y="3915"/>
                  </a:cubicBezTo>
                  <a:cubicBezTo>
                    <a:pt x="1913" y="3909"/>
                    <a:pt x="1949" y="3921"/>
                    <a:pt x="1972" y="3891"/>
                  </a:cubicBezTo>
                  <a:lnTo>
                    <a:pt x="1978" y="3891"/>
                  </a:lnTo>
                  <a:cubicBezTo>
                    <a:pt x="2001" y="3856"/>
                    <a:pt x="2025" y="3745"/>
                    <a:pt x="2036" y="3698"/>
                  </a:cubicBezTo>
                  <a:cubicBezTo>
                    <a:pt x="2042" y="3646"/>
                    <a:pt x="2077" y="3593"/>
                    <a:pt x="2077" y="3593"/>
                  </a:cubicBezTo>
                  <a:cubicBezTo>
                    <a:pt x="2077" y="3593"/>
                    <a:pt x="2106" y="3622"/>
                    <a:pt x="2089" y="3663"/>
                  </a:cubicBezTo>
                  <a:cubicBezTo>
                    <a:pt x="2082" y="3674"/>
                    <a:pt x="2080" y="3680"/>
                    <a:pt x="2082" y="3680"/>
                  </a:cubicBezTo>
                  <a:cubicBezTo>
                    <a:pt x="2087" y="3680"/>
                    <a:pt x="2110" y="3655"/>
                    <a:pt x="2130" y="3611"/>
                  </a:cubicBezTo>
                  <a:cubicBezTo>
                    <a:pt x="2165" y="3546"/>
                    <a:pt x="2159" y="3523"/>
                    <a:pt x="2212" y="3500"/>
                  </a:cubicBezTo>
                  <a:cubicBezTo>
                    <a:pt x="2264" y="3470"/>
                    <a:pt x="2270" y="3464"/>
                    <a:pt x="2241" y="3394"/>
                  </a:cubicBezTo>
                  <a:cubicBezTo>
                    <a:pt x="2212" y="3330"/>
                    <a:pt x="2159" y="3260"/>
                    <a:pt x="2200" y="3230"/>
                  </a:cubicBezTo>
                  <a:cubicBezTo>
                    <a:pt x="2241" y="3201"/>
                    <a:pt x="2311" y="3149"/>
                    <a:pt x="2340" y="3131"/>
                  </a:cubicBezTo>
                  <a:cubicBezTo>
                    <a:pt x="2369" y="3117"/>
                    <a:pt x="2439" y="3084"/>
                    <a:pt x="2493" y="3084"/>
                  </a:cubicBezTo>
                  <a:cubicBezTo>
                    <a:pt x="2506" y="3084"/>
                    <a:pt x="2517" y="3086"/>
                    <a:pt x="2528" y="3090"/>
                  </a:cubicBezTo>
                  <a:cubicBezTo>
                    <a:pt x="2575" y="3111"/>
                    <a:pt x="2673" y="3150"/>
                    <a:pt x="2693" y="3150"/>
                  </a:cubicBezTo>
                  <a:cubicBezTo>
                    <a:pt x="2696" y="3150"/>
                    <a:pt x="2697" y="3150"/>
                    <a:pt x="2697" y="3149"/>
                  </a:cubicBezTo>
                  <a:cubicBezTo>
                    <a:pt x="2702" y="3144"/>
                    <a:pt x="2676" y="3099"/>
                    <a:pt x="2704" y="3099"/>
                  </a:cubicBezTo>
                  <a:cubicBezTo>
                    <a:pt x="2708" y="3099"/>
                    <a:pt x="2714" y="3100"/>
                    <a:pt x="2721" y="3102"/>
                  </a:cubicBezTo>
                  <a:cubicBezTo>
                    <a:pt x="2735" y="3107"/>
                    <a:pt x="2746" y="3108"/>
                    <a:pt x="2754" y="3108"/>
                  </a:cubicBezTo>
                  <a:cubicBezTo>
                    <a:pt x="2776" y="3108"/>
                    <a:pt x="2779" y="3096"/>
                    <a:pt x="2779" y="3096"/>
                  </a:cubicBezTo>
                  <a:cubicBezTo>
                    <a:pt x="2785" y="3061"/>
                    <a:pt x="2791" y="3032"/>
                    <a:pt x="2803" y="3002"/>
                  </a:cubicBezTo>
                  <a:cubicBezTo>
                    <a:pt x="2803" y="3002"/>
                    <a:pt x="2849" y="2956"/>
                    <a:pt x="2849" y="2920"/>
                  </a:cubicBezTo>
                  <a:cubicBezTo>
                    <a:pt x="2849" y="2891"/>
                    <a:pt x="2855" y="2862"/>
                    <a:pt x="2855" y="2821"/>
                  </a:cubicBezTo>
                  <a:cubicBezTo>
                    <a:pt x="2855" y="2780"/>
                    <a:pt x="2890" y="2803"/>
                    <a:pt x="2890" y="2745"/>
                  </a:cubicBezTo>
                  <a:cubicBezTo>
                    <a:pt x="2896" y="2692"/>
                    <a:pt x="2902" y="2470"/>
                    <a:pt x="2902" y="2394"/>
                  </a:cubicBezTo>
                  <a:cubicBezTo>
                    <a:pt x="2904" y="2363"/>
                    <a:pt x="2912" y="2352"/>
                    <a:pt x="2921" y="2352"/>
                  </a:cubicBezTo>
                  <a:cubicBezTo>
                    <a:pt x="2935" y="2352"/>
                    <a:pt x="2953" y="2380"/>
                    <a:pt x="2960" y="2394"/>
                  </a:cubicBezTo>
                  <a:cubicBezTo>
                    <a:pt x="2963" y="2399"/>
                    <a:pt x="2964" y="2402"/>
                    <a:pt x="2965" y="2402"/>
                  </a:cubicBezTo>
                  <a:cubicBezTo>
                    <a:pt x="2967" y="2402"/>
                    <a:pt x="2962" y="2373"/>
                    <a:pt x="2990" y="2341"/>
                  </a:cubicBezTo>
                  <a:cubicBezTo>
                    <a:pt x="3025" y="2295"/>
                    <a:pt x="3013" y="2277"/>
                    <a:pt x="3025" y="2254"/>
                  </a:cubicBezTo>
                  <a:cubicBezTo>
                    <a:pt x="3042" y="2236"/>
                    <a:pt x="3077" y="2230"/>
                    <a:pt x="3124" y="2213"/>
                  </a:cubicBezTo>
                  <a:cubicBezTo>
                    <a:pt x="3177" y="2189"/>
                    <a:pt x="3230" y="2160"/>
                    <a:pt x="3230" y="2072"/>
                  </a:cubicBezTo>
                  <a:cubicBezTo>
                    <a:pt x="3230" y="1985"/>
                    <a:pt x="3218" y="1938"/>
                    <a:pt x="3194" y="1879"/>
                  </a:cubicBezTo>
                  <a:cubicBezTo>
                    <a:pt x="3171" y="1821"/>
                    <a:pt x="3241" y="1803"/>
                    <a:pt x="3171" y="1786"/>
                  </a:cubicBezTo>
                  <a:cubicBezTo>
                    <a:pt x="3150" y="1780"/>
                    <a:pt x="3137" y="1780"/>
                    <a:pt x="3126" y="1780"/>
                  </a:cubicBezTo>
                  <a:lnTo>
                    <a:pt x="3126" y="1780"/>
                  </a:lnTo>
                  <a:cubicBezTo>
                    <a:pt x="3105" y="1780"/>
                    <a:pt x="3093" y="1780"/>
                    <a:pt x="3042" y="1733"/>
                  </a:cubicBezTo>
                  <a:cubicBezTo>
                    <a:pt x="2960" y="1663"/>
                    <a:pt x="2925" y="1622"/>
                    <a:pt x="2908" y="1599"/>
                  </a:cubicBezTo>
                  <a:cubicBezTo>
                    <a:pt x="2884" y="1581"/>
                    <a:pt x="2820" y="1499"/>
                    <a:pt x="2785" y="1487"/>
                  </a:cubicBezTo>
                  <a:cubicBezTo>
                    <a:pt x="2744" y="1476"/>
                    <a:pt x="2732" y="1470"/>
                    <a:pt x="2691" y="1458"/>
                  </a:cubicBezTo>
                  <a:cubicBezTo>
                    <a:pt x="2650" y="1446"/>
                    <a:pt x="2615" y="1452"/>
                    <a:pt x="2586" y="1429"/>
                  </a:cubicBezTo>
                  <a:cubicBezTo>
                    <a:pt x="2569" y="1416"/>
                    <a:pt x="2535" y="1380"/>
                    <a:pt x="2487" y="1380"/>
                  </a:cubicBezTo>
                  <a:cubicBezTo>
                    <a:pt x="2471" y="1380"/>
                    <a:pt x="2453" y="1384"/>
                    <a:pt x="2434" y="1394"/>
                  </a:cubicBezTo>
                  <a:cubicBezTo>
                    <a:pt x="2422" y="1400"/>
                    <a:pt x="2416" y="1405"/>
                    <a:pt x="2411" y="1411"/>
                  </a:cubicBezTo>
                  <a:cubicBezTo>
                    <a:pt x="2411" y="1394"/>
                    <a:pt x="2416" y="1359"/>
                    <a:pt x="2416" y="1341"/>
                  </a:cubicBezTo>
                  <a:cubicBezTo>
                    <a:pt x="2416" y="1306"/>
                    <a:pt x="2416" y="1306"/>
                    <a:pt x="2352" y="1265"/>
                  </a:cubicBezTo>
                  <a:cubicBezTo>
                    <a:pt x="2288" y="1218"/>
                    <a:pt x="2253" y="1195"/>
                    <a:pt x="2218" y="1172"/>
                  </a:cubicBezTo>
                  <a:cubicBezTo>
                    <a:pt x="2205" y="1164"/>
                    <a:pt x="2192" y="1161"/>
                    <a:pt x="2179" y="1161"/>
                  </a:cubicBezTo>
                  <a:cubicBezTo>
                    <a:pt x="2162" y="1161"/>
                    <a:pt x="2146" y="1167"/>
                    <a:pt x="2136" y="1177"/>
                  </a:cubicBezTo>
                  <a:cubicBezTo>
                    <a:pt x="2130" y="1183"/>
                    <a:pt x="2124" y="1189"/>
                    <a:pt x="2112" y="1195"/>
                  </a:cubicBezTo>
                  <a:cubicBezTo>
                    <a:pt x="2130" y="1183"/>
                    <a:pt x="2142" y="1166"/>
                    <a:pt x="2136" y="1148"/>
                  </a:cubicBezTo>
                  <a:cubicBezTo>
                    <a:pt x="2124" y="1107"/>
                    <a:pt x="2095" y="1107"/>
                    <a:pt x="2071" y="1101"/>
                  </a:cubicBezTo>
                  <a:cubicBezTo>
                    <a:pt x="2048" y="1095"/>
                    <a:pt x="1989" y="1072"/>
                    <a:pt x="1989" y="1072"/>
                  </a:cubicBezTo>
                  <a:cubicBezTo>
                    <a:pt x="1989" y="1072"/>
                    <a:pt x="1960" y="1037"/>
                    <a:pt x="2001" y="1031"/>
                  </a:cubicBezTo>
                  <a:cubicBezTo>
                    <a:pt x="2042" y="1019"/>
                    <a:pt x="2048" y="1019"/>
                    <a:pt x="2048" y="984"/>
                  </a:cubicBezTo>
                  <a:cubicBezTo>
                    <a:pt x="2042" y="955"/>
                    <a:pt x="2054" y="978"/>
                    <a:pt x="2007" y="938"/>
                  </a:cubicBezTo>
                  <a:cubicBezTo>
                    <a:pt x="1960" y="897"/>
                    <a:pt x="1984" y="891"/>
                    <a:pt x="1972" y="856"/>
                  </a:cubicBezTo>
                  <a:cubicBezTo>
                    <a:pt x="1966" y="821"/>
                    <a:pt x="1943" y="756"/>
                    <a:pt x="1943" y="756"/>
                  </a:cubicBezTo>
                  <a:cubicBezTo>
                    <a:pt x="1937" y="750"/>
                    <a:pt x="1925" y="745"/>
                    <a:pt x="1919" y="739"/>
                  </a:cubicBezTo>
                  <a:cubicBezTo>
                    <a:pt x="1913" y="733"/>
                    <a:pt x="1913" y="733"/>
                    <a:pt x="1908" y="727"/>
                  </a:cubicBezTo>
                  <a:cubicBezTo>
                    <a:pt x="1908" y="727"/>
                    <a:pt x="1796" y="628"/>
                    <a:pt x="1767" y="622"/>
                  </a:cubicBezTo>
                  <a:cubicBezTo>
                    <a:pt x="1767" y="622"/>
                    <a:pt x="1761" y="622"/>
                    <a:pt x="1761" y="616"/>
                  </a:cubicBezTo>
                  <a:cubicBezTo>
                    <a:pt x="1732" y="610"/>
                    <a:pt x="1697" y="587"/>
                    <a:pt x="1656" y="575"/>
                  </a:cubicBezTo>
                  <a:cubicBezTo>
                    <a:pt x="1609" y="569"/>
                    <a:pt x="1580" y="563"/>
                    <a:pt x="1580" y="563"/>
                  </a:cubicBezTo>
                  <a:cubicBezTo>
                    <a:pt x="1580" y="563"/>
                    <a:pt x="1580" y="557"/>
                    <a:pt x="1574" y="557"/>
                  </a:cubicBezTo>
                  <a:cubicBezTo>
                    <a:pt x="1562" y="540"/>
                    <a:pt x="1522" y="487"/>
                    <a:pt x="1504" y="487"/>
                  </a:cubicBezTo>
                  <a:cubicBezTo>
                    <a:pt x="1475" y="487"/>
                    <a:pt x="1463" y="370"/>
                    <a:pt x="1416" y="370"/>
                  </a:cubicBezTo>
                  <a:cubicBezTo>
                    <a:pt x="1416" y="367"/>
                    <a:pt x="1416" y="367"/>
                    <a:pt x="1416" y="367"/>
                  </a:cubicBezTo>
                  <a:cubicBezTo>
                    <a:pt x="1416" y="367"/>
                    <a:pt x="1416" y="367"/>
                    <a:pt x="1416" y="364"/>
                  </a:cubicBezTo>
                  <a:cubicBezTo>
                    <a:pt x="1369" y="358"/>
                    <a:pt x="1328" y="329"/>
                    <a:pt x="1328" y="329"/>
                  </a:cubicBezTo>
                  <a:cubicBezTo>
                    <a:pt x="1328" y="329"/>
                    <a:pt x="1387" y="312"/>
                    <a:pt x="1369" y="288"/>
                  </a:cubicBezTo>
                  <a:cubicBezTo>
                    <a:pt x="1352" y="271"/>
                    <a:pt x="1346" y="282"/>
                    <a:pt x="1311" y="259"/>
                  </a:cubicBezTo>
                  <a:cubicBezTo>
                    <a:pt x="1274" y="232"/>
                    <a:pt x="1222" y="206"/>
                    <a:pt x="1253" y="206"/>
                  </a:cubicBezTo>
                  <a:cubicBezTo>
                    <a:pt x="1256" y="206"/>
                    <a:pt x="1260" y="206"/>
                    <a:pt x="1264" y="206"/>
                  </a:cubicBezTo>
                  <a:cubicBezTo>
                    <a:pt x="1280" y="208"/>
                    <a:pt x="1289" y="209"/>
                    <a:pt x="1296" y="209"/>
                  </a:cubicBezTo>
                  <a:cubicBezTo>
                    <a:pt x="1308" y="209"/>
                    <a:pt x="1305" y="206"/>
                    <a:pt x="1305" y="206"/>
                  </a:cubicBezTo>
                  <a:cubicBezTo>
                    <a:pt x="1258" y="189"/>
                    <a:pt x="1217" y="177"/>
                    <a:pt x="1176" y="165"/>
                  </a:cubicBezTo>
                  <a:cubicBezTo>
                    <a:pt x="1176" y="165"/>
                    <a:pt x="1147" y="201"/>
                    <a:pt x="1118" y="201"/>
                  </a:cubicBezTo>
                  <a:cubicBezTo>
                    <a:pt x="1117" y="201"/>
                    <a:pt x="1116" y="201"/>
                    <a:pt x="1115" y="201"/>
                  </a:cubicBezTo>
                  <a:cubicBezTo>
                    <a:pt x="1098" y="201"/>
                    <a:pt x="1080" y="159"/>
                    <a:pt x="1042" y="154"/>
                  </a:cubicBezTo>
                  <a:cubicBezTo>
                    <a:pt x="1038" y="153"/>
                    <a:pt x="1034" y="153"/>
                    <a:pt x="1031" y="153"/>
                  </a:cubicBezTo>
                  <a:cubicBezTo>
                    <a:pt x="1008" y="153"/>
                    <a:pt x="999" y="166"/>
                    <a:pt x="977" y="166"/>
                  </a:cubicBezTo>
                  <a:cubicBezTo>
                    <a:pt x="973" y="166"/>
                    <a:pt x="970" y="166"/>
                    <a:pt x="966" y="165"/>
                  </a:cubicBezTo>
                  <a:cubicBezTo>
                    <a:pt x="925" y="160"/>
                    <a:pt x="931" y="124"/>
                    <a:pt x="931" y="124"/>
                  </a:cubicBezTo>
                  <a:cubicBezTo>
                    <a:pt x="931" y="124"/>
                    <a:pt x="925" y="95"/>
                    <a:pt x="907" y="95"/>
                  </a:cubicBezTo>
                  <a:cubicBezTo>
                    <a:pt x="890" y="89"/>
                    <a:pt x="843" y="84"/>
                    <a:pt x="825" y="84"/>
                  </a:cubicBezTo>
                  <a:cubicBezTo>
                    <a:pt x="823" y="83"/>
                    <a:pt x="821" y="83"/>
                    <a:pt x="818" y="83"/>
                  </a:cubicBezTo>
                  <a:cubicBezTo>
                    <a:pt x="791" y="83"/>
                    <a:pt x="734" y="110"/>
                    <a:pt x="755" y="148"/>
                  </a:cubicBezTo>
                  <a:cubicBezTo>
                    <a:pt x="773" y="183"/>
                    <a:pt x="790" y="218"/>
                    <a:pt x="761" y="218"/>
                  </a:cubicBezTo>
                  <a:cubicBezTo>
                    <a:pt x="738" y="212"/>
                    <a:pt x="708" y="201"/>
                    <a:pt x="714" y="165"/>
                  </a:cubicBezTo>
                  <a:cubicBezTo>
                    <a:pt x="720" y="130"/>
                    <a:pt x="761" y="113"/>
                    <a:pt x="749" y="84"/>
                  </a:cubicBezTo>
                  <a:cubicBezTo>
                    <a:pt x="738" y="72"/>
                    <a:pt x="738" y="66"/>
                    <a:pt x="738" y="60"/>
                  </a:cubicBezTo>
                  <a:cubicBezTo>
                    <a:pt x="738" y="54"/>
                    <a:pt x="744" y="48"/>
                    <a:pt x="749" y="48"/>
                  </a:cubicBezTo>
                  <a:cubicBezTo>
                    <a:pt x="767" y="43"/>
                    <a:pt x="784" y="31"/>
                    <a:pt x="784" y="31"/>
                  </a:cubicBezTo>
                  <a:cubicBezTo>
                    <a:pt x="784" y="31"/>
                    <a:pt x="808" y="12"/>
                    <a:pt x="784" y="12"/>
                  </a:cubicBezTo>
                  <a:cubicBezTo>
                    <a:pt x="781" y="12"/>
                    <a:pt x="777" y="13"/>
                    <a:pt x="773" y="13"/>
                  </a:cubicBezTo>
                  <a:cubicBezTo>
                    <a:pt x="738" y="13"/>
                    <a:pt x="738" y="13"/>
                    <a:pt x="720" y="31"/>
                  </a:cubicBezTo>
                  <a:cubicBezTo>
                    <a:pt x="705" y="41"/>
                    <a:pt x="694" y="55"/>
                    <a:pt x="673" y="55"/>
                  </a:cubicBezTo>
                  <a:cubicBezTo>
                    <a:pt x="669" y="55"/>
                    <a:pt x="666" y="55"/>
                    <a:pt x="662" y="54"/>
                  </a:cubicBezTo>
                  <a:cubicBezTo>
                    <a:pt x="657" y="53"/>
                    <a:pt x="653" y="53"/>
                    <a:pt x="650" y="53"/>
                  </a:cubicBezTo>
                  <a:cubicBezTo>
                    <a:pt x="634" y="53"/>
                    <a:pt x="625" y="62"/>
                    <a:pt x="621" y="72"/>
                  </a:cubicBezTo>
                  <a:cubicBezTo>
                    <a:pt x="621" y="89"/>
                    <a:pt x="603" y="95"/>
                    <a:pt x="603" y="95"/>
                  </a:cubicBezTo>
                  <a:cubicBezTo>
                    <a:pt x="603" y="95"/>
                    <a:pt x="603" y="57"/>
                    <a:pt x="592" y="57"/>
                  </a:cubicBezTo>
                  <a:cubicBezTo>
                    <a:pt x="590" y="57"/>
                    <a:pt x="588" y="58"/>
                    <a:pt x="586" y="60"/>
                  </a:cubicBezTo>
                  <a:cubicBezTo>
                    <a:pt x="568" y="72"/>
                    <a:pt x="521" y="72"/>
                    <a:pt x="521" y="101"/>
                  </a:cubicBezTo>
                  <a:cubicBezTo>
                    <a:pt x="515" y="130"/>
                    <a:pt x="515" y="171"/>
                    <a:pt x="515" y="171"/>
                  </a:cubicBezTo>
                  <a:cubicBezTo>
                    <a:pt x="515" y="171"/>
                    <a:pt x="512" y="171"/>
                    <a:pt x="507" y="171"/>
                  </a:cubicBezTo>
                  <a:cubicBezTo>
                    <a:pt x="488" y="171"/>
                    <a:pt x="438" y="175"/>
                    <a:pt x="434" y="212"/>
                  </a:cubicBezTo>
                  <a:cubicBezTo>
                    <a:pt x="434" y="253"/>
                    <a:pt x="387" y="277"/>
                    <a:pt x="387" y="277"/>
                  </a:cubicBezTo>
                  <a:cubicBezTo>
                    <a:pt x="387" y="277"/>
                    <a:pt x="451" y="206"/>
                    <a:pt x="404" y="171"/>
                  </a:cubicBezTo>
                  <a:cubicBezTo>
                    <a:pt x="363" y="136"/>
                    <a:pt x="369" y="124"/>
                    <a:pt x="328" y="124"/>
                  </a:cubicBezTo>
                  <a:cubicBezTo>
                    <a:pt x="325" y="124"/>
                    <a:pt x="323" y="124"/>
                    <a:pt x="320" y="124"/>
                  </a:cubicBezTo>
                  <a:cubicBezTo>
                    <a:pt x="289" y="124"/>
                    <a:pt x="281" y="154"/>
                    <a:pt x="258" y="154"/>
                  </a:cubicBezTo>
                  <a:cubicBezTo>
                    <a:pt x="256" y="154"/>
                    <a:pt x="254" y="154"/>
                    <a:pt x="252" y="154"/>
                  </a:cubicBezTo>
                  <a:lnTo>
                    <a:pt x="229" y="154"/>
                  </a:lnTo>
                  <a:cubicBezTo>
                    <a:pt x="226" y="155"/>
                    <a:pt x="224" y="156"/>
                    <a:pt x="221" y="156"/>
                  </a:cubicBezTo>
                  <a:cubicBezTo>
                    <a:pt x="211" y="156"/>
                    <a:pt x="199" y="147"/>
                    <a:pt x="176" y="124"/>
                  </a:cubicBezTo>
                  <a:cubicBezTo>
                    <a:pt x="129" y="78"/>
                    <a:pt x="129" y="78"/>
                    <a:pt x="129" y="54"/>
                  </a:cubicBezTo>
                  <a:cubicBezTo>
                    <a:pt x="124" y="48"/>
                    <a:pt x="106" y="25"/>
                    <a:pt x="94" y="25"/>
                  </a:cubicBezTo>
                  <a:cubicBezTo>
                    <a:pt x="83" y="25"/>
                    <a:pt x="83" y="19"/>
                    <a:pt x="59" y="13"/>
                  </a:cubicBezTo>
                  <a:cubicBezTo>
                    <a:pt x="39" y="13"/>
                    <a:pt x="15" y="0"/>
                    <a:pt x="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5"/>
            <p:cNvSpPr/>
            <p:nvPr/>
          </p:nvSpPr>
          <p:spPr>
            <a:xfrm>
              <a:off x="4022701" y="2771081"/>
              <a:ext cx="820" cy="812"/>
            </a:xfrm>
            <a:custGeom>
              <a:rect b="b" l="l" r="r" t="t"/>
              <a:pathLst>
                <a:path extrusionOk="0" h="6" w="6">
                  <a:moveTo>
                    <a:pt x="5" y="0"/>
                  </a:moveTo>
                  <a:cubicBezTo>
                    <a:pt x="1" y="0"/>
                    <a:pt x="0" y="5"/>
                    <a:pt x="1" y="5"/>
                  </a:cubicBezTo>
                  <a:cubicBezTo>
                    <a:pt x="2" y="5"/>
                    <a:pt x="3" y="4"/>
                    <a:pt x="5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5"/>
            <p:cNvSpPr/>
            <p:nvPr/>
          </p:nvSpPr>
          <p:spPr>
            <a:xfrm>
              <a:off x="4927988" y="2674628"/>
              <a:ext cx="124875" cy="127837"/>
            </a:xfrm>
            <a:custGeom>
              <a:rect b="b" l="l" r="r" t="t"/>
              <a:pathLst>
                <a:path extrusionOk="0" h="945" w="914">
                  <a:moveTo>
                    <a:pt x="855" y="1"/>
                  </a:moveTo>
                  <a:cubicBezTo>
                    <a:pt x="850" y="1"/>
                    <a:pt x="849" y="11"/>
                    <a:pt x="849" y="11"/>
                  </a:cubicBezTo>
                  <a:cubicBezTo>
                    <a:pt x="849" y="11"/>
                    <a:pt x="802" y="70"/>
                    <a:pt x="796" y="93"/>
                  </a:cubicBezTo>
                  <a:cubicBezTo>
                    <a:pt x="779" y="117"/>
                    <a:pt x="773" y="111"/>
                    <a:pt x="726" y="140"/>
                  </a:cubicBezTo>
                  <a:cubicBezTo>
                    <a:pt x="685" y="163"/>
                    <a:pt x="662" y="169"/>
                    <a:pt x="627" y="193"/>
                  </a:cubicBezTo>
                  <a:cubicBezTo>
                    <a:pt x="615" y="202"/>
                    <a:pt x="601" y="205"/>
                    <a:pt x="586" y="205"/>
                  </a:cubicBezTo>
                  <a:cubicBezTo>
                    <a:pt x="569" y="205"/>
                    <a:pt x="551" y="201"/>
                    <a:pt x="535" y="201"/>
                  </a:cubicBezTo>
                  <a:cubicBezTo>
                    <a:pt x="523" y="201"/>
                    <a:pt x="512" y="203"/>
                    <a:pt x="504" y="210"/>
                  </a:cubicBezTo>
                  <a:cubicBezTo>
                    <a:pt x="475" y="228"/>
                    <a:pt x="404" y="228"/>
                    <a:pt x="369" y="251"/>
                  </a:cubicBezTo>
                  <a:cubicBezTo>
                    <a:pt x="334" y="274"/>
                    <a:pt x="340" y="286"/>
                    <a:pt x="311" y="345"/>
                  </a:cubicBezTo>
                  <a:cubicBezTo>
                    <a:pt x="282" y="403"/>
                    <a:pt x="287" y="415"/>
                    <a:pt x="287" y="473"/>
                  </a:cubicBezTo>
                  <a:cubicBezTo>
                    <a:pt x="287" y="538"/>
                    <a:pt x="252" y="497"/>
                    <a:pt x="194" y="544"/>
                  </a:cubicBezTo>
                  <a:cubicBezTo>
                    <a:pt x="135" y="590"/>
                    <a:pt x="135" y="573"/>
                    <a:pt x="89" y="620"/>
                  </a:cubicBezTo>
                  <a:cubicBezTo>
                    <a:pt x="42" y="666"/>
                    <a:pt x="71" y="684"/>
                    <a:pt x="83" y="707"/>
                  </a:cubicBezTo>
                  <a:cubicBezTo>
                    <a:pt x="89" y="731"/>
                    <a:pt x="53" y="754"/>
                    <a:pt x="24" y="795"/>
                  </a:cubicBezTo>
                  <a:cubicBezTo>
                    <a:pt x="1" y="830"/>
                    <a:pt x="13" y="824"/>
                    <a:pt x="36" y="900"/>
                  </a:cubicBezTo>
                  <a:cubicBezTo>
                    <a:pt x="48" y="935"/>
                    <a:pt x="70" y="943"/>
                    <a:pt x="93" y="943"/>
                  </a:cubicBezTo>
                  <a:cubicBezTo>
                    <a:pt x="110" y="943"/>
                    <a:pt x="127" y="939"/>
                    <a:pt x="142" y="939"/>
                  </a:cubicBezTo>
                  <a:cubicBezTo>
                    <a:pt x="148" y="939"/>
                    <a:pt x="154" y="940"/>
                    <a:pt x="159" y="941"/>
                  </a:cubicBezTo>
                  <a:cubicBezTo>
                    <a:pt x="165" y="944"/>
                    <a:pt x="172" y="945"/>
                    <a:pt x="179" y="945"/>
                  </a:cubicBezTo>
                  <a:cubicBezTo>
                    <a:pt x="209" y="945"/>
                    <a:pt x="246" y="930"/>
                    <a:pt x="246" y="930"/>
                  </a:cubicBezTo>
                  <a:cubicBezTo>
                    <a:pt x="387" y="772"/>
                    <a:pt x="533" y="614"/>
                    <a:pt x="668" y="467"/>
                  </a:cubicBezTo>
                  <a:cubicBezTo>
                    <a:pt x="668" y="462"/>
                    <a:pt x="674" y="462"/>
                    <a:pt x="679" y="456"/>
                  </a:cubicBezTo>
                  <a:cubicBezTo>
                    <a:pt x="689" y="412"/>
                    <a:pt x="699" y="381"/>
                    <a:pt x="725" y="381"/>
                  </a:cubicBezTo>
                  <a:cubicBezTo>
                    <a:pt x="730" y="381"/>
                    <a:pt x="736" y="382"/>
                    <a:pt x="744" y="386"/>
                  </a:cubicBezTo>
                  <a:cubicBezTo>
                    <a:pt x="750" y="388"/>
                    <a:pt x="755" y="390"/>
                    <a:pt x="759" y="390"/>
                  </a:cubicBezTo>
                  <a:cubicBezTo>
                    <a:pt x="781" y="390"/>
                    <a:pt x="773" y="356"/>
                    <a:pt x="773" y="356"/>
                  </a:cubicBezTo>
                  <a:cubicBezTo>
                    <a:pt x="773" y="356"/>
                    <a:pt x="761" y="339"/>
                    <a:pt x="779" y="286"/>
                  </a:cubicBezTo>
                  <a:cubicBezTo>
                    <a:pt x="783" y="276"/>
                    <a:pt x="787" y="272"/>
                    <a:pt x="791" y="272"/>
                  </a:cubicBezTo>
                  <a:cubicBezTo>
                    <a:pt x="804" y="272"/>
                    <a:pt x="817" y="316"/>
                    <a:pt x="830" y="316"/>
                  </a:cubicBezTo>
                  <a:cubicBezTo>
                    <a:pt x="830" y="316"/>
                    <a:pt x="831" y="316"/>
                    <a:pt x="831" y="315"/>
                  </a:cubicBezTo>
                  <a:cubicBezTo>
                    <a:pt x="849" y="315"/>
                    <a:pt x="867" y="257"/>
                    <a:pt x="890" y="187"/>
                  </a:cubicBezTo>
                  <a:cubicBezTo>
                    <a:pt x="913" y="117"/>
                    <a:pt x="902" y="140"/>
                    <a:pt x="878" y="52"/>
                  </a:cubicBezTo>
                  <a:cubicBezTo>
                    <a:pt x="867" y="11"/>
                    <a:pt x="859" y="1"/>
                    <a:pt x="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5"/>
            <p:cNvSpPr/>
            <p:nvPr/>
          </p:nvSpPr>
          <p:spPr>
            <a:xfrm>
              <a:off x="4025980" y="1504208"/>
              <a:ext cx="80609" cy="25026"/>
            </a:xfrm>
            <a:custGeom>
              <a:rect b="b" l="l" r="r" t="t"/>
              <a:pathLst>
                <a:path extrusionOk="0" h="185" w="590">
                  <a:moveTo>
                    <a:pt x="128" y="0"/>
                  </a:moveTo>
                  <a:cubicBezTo>
                    <a:pt x="98" y="24"/>
                    <a:pt x="69" y="41"/>
                    <a:pt x="40" y="59"/>
                  </a:cubicBezTo>
                  <a:lnTo>
                    <a:pt x="51" y="59"/>
                  </a:lnTo>
                  <a:cubicBezTo>
                    <a:pt x="54" y="58"/>
                    <a:pt x="57" y="58"/>
                    <a:pt x="60" y="58"/>
                  </a:cubicBezTo>
                  <a:cubicBezTo>
                    <a:pt x="83" y="58"/>
                    <a:pt x="113" y="77"/>
                    <a:pt x="87" y="82"/>
                  </a:cubicBezTo>
                  <a:cubicBezTo>
                    <a:pt x="57" y="94"/>
                    <a:pt x="34" y="100"/>
                    <a:pt x="16" y="106"/>
                  </a:cubicBezTo>
                  <a:cubicBezTo>
                    <a:pt x="1" y="111"/>
                    <a:pt x="36" y="130"/>
                    <a:pt x="69" y="130"/>
                  </a:cubicBezTo>
                  <a:cubicBezTo>
                    <a:pt x="73" y="130"/>
                    <a:pt x="77" y="130"/>
                    <a:pt x="81" y="129"/>
                  </a:cubicBezTo>
                  <a:cubicBezTo>
                    <a:pt x="116" y="129"/>
                    <a:pt x="239" y="152"/>
                    <a:pt x="186" y="158"/>
                  </a:cubicBezTo>
                  <a:cubicBezTo>
                    <a:pt x="139" y="158"/>
                    <a:pt x="98" y="176"/>
                    <a:pt x="110" y="182"/>
                  </a:cubicBezTo>
                  <a:cubicBezTo>
                    <a:pt x="114" y="184"/>
                    <a:pt x="124" y="184"/>
                    <a:pt x="138" y="184"/>
                  </a:cubicBezTo>
                  <a:cubicBezTo>
                    <a:pt x="166" y="184"/>
                    <a:pt x="207" y="182"/>
                    <a:pt x="239" y="182"/>
                  </a:cubicBezTo>
                  <a:cubicBezTo>
                    <a:pt x="291" y="182"/>
                    <a:pt x="315" y="176"/>
                    <a:pt x="344" y="170"/>
                  </a:cubicBezTo>
                  <a:cubicBezTo>
                    <a:pt x="349" y="169"/>
                    <a:pt x="356" y="168"/>
                    <a:pt x="366" y="168"/>
                  </a:cubicBezTo>
                  <a:cubicBezTo>
                    <a:pt x="403" y="168"/>
                    <a:pt x="467" y="176"/>
                    <a:pt x="467" y="176"/>
                  </a:cubicBezTo>
                  <a:cubicBezTo>
                    <a:pt x="508" y="152"/>
                    <a:pt x="543" y="129"/>
                    <a:pt x="590" y="106"/>
                  </a:cubicBezTo>
                  <a:cubicBezTo>
                    <a:pt x="555" y="100"/>
                    <a:pt x="525" y="100"/>
                    <a:pt x="496" y="94"/>
                  </a:cubicBezTo>
                  <a:cubicBezTo>
                    <a:pt x="496" y="94"/>
                    <a:pt x="514" y="47"/>
                    <a:pt x="490" y="47"/>
                  </a:cubicBezTo>
                  <a:cubicBezTo>
                    <a:pt x="467" y="47"/>
                    <a:pt x="420" y="100"/>
                    <a:pt x="408" y="123"/>
                  </a:cubicBezTo>
                  <a:cubicBezTo>
                    <a:pt x="405" y="132"/>
                    <a:pt x="395" y="135"/>
                    <a:pt x="382" y="135"/>
                  </a:cubicBezTo>
                  <a:cubicBezTo>
                    <a:pt x="353" y="135"/>
                    <a:pt x="309" y="117"/>
                    <a:pt x="309" y="117"/>
                  </a:cubicBezTo>
                  <a:cubicBezTo>
                    <a:pt x="326" y="111"/>
                    <a:pt x="350" y="106"/>
                    <a:pt x="367" y="100"/>
                  </a:cubicBezTo>
                  <a:cubicBezTo>
                    <a:pt x="332" y="88"/>
                    <a:pt x="303" y="76"/>
                    <a:pt x="268" y="65"/>
                  </a:cubicBezTo>
                  <a:cubicBezTo>
                    <a:pt x="285" y="59"/>
                    <a:pt x="303" y="53"/>
                    <a:pt x="321" y="47"/>
                  </a:cubicBezTo>
                  <a:lnTo>
                    <a:pt x="321" y="47"/>
                  </a:lnTo>
                  <a:cubicBezTo>
                    <a:pt x="316" y="47"/>
                    <a:pt x="289" y="57"/>
                    <a:pt x="270" y="57"/>
                  </a:cubicBezTo>
                  <a:cubicBezTo>
                    <a:pt x="264" y="57"/>
                    <a:pt x="259" y="56"/>
                    <a:pt x="256" y="53"/>
                  </a:cubicBezTo>
                  <a:cubicBezTo>
                    <a:pt x="245" y="41"/>
                    <a:pt x="285" y="0"/>
                    <a:pt x="285" y="0"/>
                  </a:cubicBezTo>
                  <a:lnTo>
                    <a:pt x="285" y="0"/>
                  </a:lnTo>
                  <a:cubicBezTo>
                    <a:pt x="285" y="0"/>
                    <a:pt x="252" y="8"/>
                    <a:pt x="220" y="8"/>
                  </a:cubicBezTo>
                  <a:cubicBezTo>
                    <a:pt x="212" y="8"/>
                    <a:pt x="205" y="7"/>
                    <a:pt x="198" y="6"/>
                  </a:cubicBezTo>
                  <a:cubicBezTo>
                    <a:pt x="174" y="0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5"/>
            <p:cNvSpPr/>
            <p:nvPr/>
          </p:nvSpPr>
          <p:spPr>
            <a:xfrm>
              <a:off x="3988955" y="1526123"/>
              <a:ext cx="34566" cy="18533"/>
            </a:xfrm>
            <a:custGeom>
              <a:rect b="b" l="l" r="r" t="t"/>
              <a:pathLst>
                <a:path extrusionOk="0" h="137" w="253">
                  <a:moveTo>
                    <a:pt x="215" y="0"/>
                  </a:moveTo>
                  <a:cubicBezTo>
                    <a:pt x="200" y="0"/>
                    <a:pt x="178" y="9"/>
                    <a:pt x="159" y="14"/>
                  </a:cubicBezTo>
                  <a:cubicBezTo>
                    <a:pt x="106" y="55"/>
                    <a:pt x="53" y="96"/>
                    <a:pt x="1" y="137"/>
                  </a:cubicBezTo>
                  <a:cubicBezTo>
                    <a:pt x="88" y="113"/>
                    <a:pt x="194" y="101"/>
                    <a:pt x="205" y="101"/>
                  </a:cubicBezTo>
                  <a:cubicBezTo>
                    <a:pt x="217" y="96"/>
                    <a:pt x="235" y="84"/>
                    <a:pt x="252" y="72"/>
                  </a:cubicBezTo>
                  <a:cubicBezTo>
                    <a:pt x="252" y="72"/>
                    <a:pt x="235" y="14"/>
                    <a:pt x="223" y="2"/>
                  </a:cubicBezTo>
                  <a:cubicBezTo>
                    <a:pt x="221" y="1"/>
                    <a:pt x="218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5"/>
            <p:cNvSpPr/>
            <p:nvPr/>
          </p:nvSpPr>
          <p:spPr>
            <a:xfrm>
              <a:off x="4081724" y="1831038"/>
              <a:ext cx="956" cy="135"/>
            </a:xfrm>
            <a:custGeom>
              <a:rect b="b" l="l" r="r" t="t"/>
              <a:pathLst>
                <a:path extrusionOk="0" h="1" w="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5"/>
            <p:cNvSpPr/>
            <p:nvPr/>
          </p:nvSpPr>
          <p:spPr>
            <a:xfrm>
              <a:off x="5335681" y="2422877"/>
              <a:ext cx="8061" cy="14339"/>
            </a:xfrm>
            <a:custGeom>
              <a:rect b="b" l="l" r="r" t="t"/>
              <a:pathLst>
                <a:path extrusionOk="0" h="106" w="59">
                  <a:moveTo>
                    <a:pt x="0" y="0"/>
                  </a:moveTo>
                  <a:lnTo>
                    <a:pt x="0" y="0"/>
                  </a:lnTo>
                  <a:cubicBezTo>
                    <a:pt x="6" y="36"/>
                    <a:pt x="18" y="71"/>
                    <a:pt x="29" y="106"/>
                  </a:cubicBezTo>
                  <a:cubicBezTo>
                    <a:pt x="41" y="71"/>
                    <a:pt x="47" y="41"/>
                    <a:pt x="59" y="6"/>
                  </a:cubicBezTo>
                  <a:lnTo>
                    <a:pt x="59" y="6"/>
                  </a:lnTo>
                  <a:cubicBezTo>
                    <a:pt x="51" y="9"/>
                    <a:pt x="44" y="10"/>
                    <a:pt x="36" y="10"/>
                  </a:cubicBezTo>
                  <a:cubicBezTo>
                    <a:pt x="25" y="10"/>
                    <a:pt x="14" y="7"/>
                    <a:pt x="0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5"/>
            <p:cNvSpPr/>
            <p:nvPr/>
          </p:nvSpPr>
          <p:spPr>
            <a:xfrm>
              <a:off x="3738108" y="1573876"/>
              <a:ext cx="512344" cy="493222"/>
            </a:xfrm>
            <a:custGeom>
              <a:rect b="b" l="l" r="r" t="t"/>
              <a:pathLst>
                <a:path extrusionOk="0" h="3646" w="3750">
                  <a:moveTo>
                    <a:pt x="1591" y="0"/>
                  </a:moveTo>
                  <a:cubicBezTo>
                    <a:pt x="924" y="603"/>
                    <a:pt x="380" y="1357"/>
                    <a:pt x="18" y="2240"/>
                  </a:cubicBezTo>
                  <a:cubicBezTo>
                    <a:pt x="18" y="2258"/>
                    <a:pt x="12" y="2270"/>
                    <a:pt x="6" y="2281"/>
                  </a:cubicBezTo>
                  <a:cubicBezTo>
                    <a:pt x="23" y="2305"/>
                    <a:pt x="12" y="2328"/>
                    <a:pt x="12" y="2363"/>
                  </a:cubicBezTo>
                  <a:cubicBezTo>
                    <a:pt x="12" y="2410"/>
                    <a:pt x="0" y="2457"/>
                    <a:pt x="12" y="2474"/>
                  </a:cubicBezTo>
                  <a:cubicBezTo>
                    <a:pt x="29" y="2498"/>
                    <a:pt x="64" y="2492"/>
                    <a:pt x="59" y="2515"/>
                  </a:cubicBezTo>
                  <a:cubicBezTo>
                    <a:pt x="59" y="2544"/>
                    <a:pt x="88" y="2580"/>
                    <a:pt x="105" y="2591"/>
                  </a:cubicBezTo>
                  <a:cubicBezTo>
                    <a:pt x="123" y="2609"/>
                    <a:pt x="99" y="2597"/>
                    <a:pt x="105" y="2632"/>
                  </a:cubicBezTo>
                  <a:cubicBezTo>
                    <a:pt x="117" y="2667"/>
                    <a:pt x="140" y="2650"/>
                    <a:pt x="158" y="2697"/>
                  </a:cubicBezTo>
                  <a:cubicBezTo>
                    <a:pt x="176" y="2749"/>
                    <a:pt x="257" y="2802"/>
                    <a:pt x="252" y="2860"/>
                  </a:cubicBezTo>
                  <a:cubicBezTo>
                    <a:pt x="246" y="2913"/>
                    <a:pt x="246" y="2919"/>
                    <a:pt x="228" y="2948"/>
                  </a:cubicBezTo>
                  <a:cubicBezTo>
                    <a:pt x="205" y="2972"/>
                    <a:pt x="176" y="2983"/>
                    <a:pt x="199" y="3012"/>
                  </a:cubicBezTo>
                  <a:cubicBezTo>
                    <a:pt x="222" y="3036"/>
                    <a:pt x="287" y="3118"/>
                    <a:pt x="316" y="3124"/>
                  </a:cubicBezTo>
                  <a:cubicBezTo>
                    <a:pt x="339" y="3129"/>
                    <a:pt x="392" y="3141"/>
                    <a:pt x="392" y="3141"/>
                  </a:cubicBezTo>
                  <a:cubicBezTo>
                    <a:pt x="392" y="3141"/>
                    <a:pt x="474" y="3211"/>
                    <a:pt x="509" y="3241"/>
                  </a:cubicBezTo>
                  <a:cubicBezTo>
                    <a:pt x="544" y="3264"/>
                    <a:pt x="526" y="3258"/>
                    <a:pt x="567" y="3276"/>
                  </a:cubicBezTo>
                  <a:cubicBezTo>
                    <a:pt x="600" y="3285"/>
                    <a:pt x="641" y="3317"/>
                    <a:pt x="662" y="3317"/>
                  </a:cubicBezTo>
                  <a:cubicBezTo>
                    <a:pt x="667" y="3317"/>
                    <a:pt x="670" y="3315"/>
                    <a:pt x="673" y="3311"/>
                  </a:cubicBezTo>
                  <a:cubicBezTo>
                    <a:pt x="687" y="3292"/>
                    <a:pt x="709" y="3273"/>
                    <a:pt x="733" y="3273"/>
                  </a:cubicBezTo>
                  <a:cubicBezTo>
                    <a:pt x="738" y="3273"/>
                    <a:pt x="743" y="3274"/>
                    <a:pt x="749" y="3276"/>
                  </a:cubicBezTo>
                  <a:cubicBezTo>
                    <a:pt x="772" y="3287"/>
                    <a:pt x="813" y="3363"/>
                    <a:pt x="825" y="3375"/>
                  </a:cubicBezTo>
                  <a:cubicBezTo>
                    <a:pt x="831" y="3381"/>
                    <a:pt x="837" y="3387"/>
                    <a:pt x="842" y="3393"/>
                  </a:cubicBezTo>
                  <a:cubicBezTo>
                    <a:pt x="854" y="3404"/>
                    <a:pt x="877" y="3422"/>
                    <a:pt x="907" y="3434"/>
                  </a:cubicBezTo>
                  <a:cubicBezTo>
                    <a:pt x="924" y="3445"/>
                    <a:pt x="942" y="3457"/>
                    <a:pt x="959" y="3457"/>
                  </a:cubicBezTo>
                  <a:cubicBezTo>
                    <a:pt x="1012" y="3463"/>
                    <a:pt x="989" y="3475"/>
                    <a:pt x="1035" y="3480"/>
                  </a:cubicBezTo>
                  <a:cubicBezTo>
                    <a:pt x="1047" y="3480"/>
                    <a:pt x="1053" y="3480"/>
                    <a:pt x="1059" y="3486"/>
                  </a:cubicBezTo>
                  <a:cubicBezTo>
                    <a:pt x="1059" y="3492"/>
                    <a:pt x="1059" y="3492"/>
                    <a:pt x="1065" y="3498"/>
                  </a:cubicBezTo>
                  <a:cubicBezTo>
                    <a:pt x="1065" y="3510"/>
                    <a:pt x="1053" y="3527"/>
                    <a:pt x="1070" y="3545"/>
                  </a:cubicBezTo>
                  <a:cubicBezTo>
                    <a:pt x="1094" y="3568"/>
                    <a:pt x="1123" y="3603"/>
                    <a:pt x="1129" y="3609"/>
                  </a:cubicBezTo>
                  <a:cubicBezTo>
                    <a:pt x="1135" y="3609"/>
                    <a:pt x="1135" y="3609"/>
                    <a:pt x="1135" y="3615"/>
                  </a:cubicBezTo>
                  <a:cubicBezTo>
                    <a:pt x="1141" y="3609"/>
                    <a:pt x="1152" y="3615"/>
                    <a:pt x="1152" y="3603"/>
                  </a:cubicBezTo>
                  <a:cubicBezTo>
                    <a:pt x="1142" y="3592"/>
                    <a:pt x="1136" y="3562"/>
                    <a:pt x="1144" y="3562"/>
                  </a:cubicBezTo>
                  <a:cubicBezTo>
                    <a:pt x="1145" y="3562"/>
                    <a:pt x="1146" y="3562"/>
                    <a:pt x="1147" y="3562"/>
                  </a:cubicBezTo>
                  <a:cubicBezTo>
                    <a:pt x="1158" y="3562"/>
                    <a:pt x="1164" y="3568"/>
                    <a:pt x="1176" y="3586"/>
                  </a:cubicBezTo>
                  <a:cubicBezTo>
                    <a:pt x="1187" y="3603"/>
                    <a:pt x="1193" y="3615"/>
                    <a:pt x="1205" y="3627"/>
                  </a:cubicBezTo>
                  <a:cubicBezTo>
                    <a:pt x="1216" y="3637"/>
                    <a:pt x="1228" y="3646"/>
                    <a:pt x="1237" y="3646"/>
                  </a:cubicBezTo>
                  <a:cubicBezTo>
                    <a:pt x="1242" y="3646"/>
                    <a:pt x="1246" y="3642"/>
                    <a:pt x="1246" y="3632"/>
                  </a:cubicBezTo>
                  <a:cubicBezTo>
                    <a:pt x="1246" y="3615"/>
                    <a:pt x="1246" y="3603"/>
                    <a:pt x="1264" y="3574"/>
                  </a:cubicBezTo>
                  <a:cubicBezTo>
                    <a:pt x="1287" y="3545"/>
                    <a:pt x="1281" y="3504"/>
                    <a:pt x="1293" y="3486"/>
                  </a:cubicBezTo>
                  <a:cubicBezTo>
                    <a:pt x="1299" y="3469"/>
                    <a:pt x="1310" y="3445"/>
                    <a:pt x="1310" y="3445"/>
                  </a:cubicBezTo>
                  <a:cubicBezTo>
                    <a:pt x="1310" y="3428"/>
                    <a:pt x="1310" y="3410"/>
                    <a:pt x="1304" y="3393"/>
                  </a:cubicBezTo>
                  <a:cubicBezTo>
                    <a:pt x="1299" y="3375"/>
                    <a:pt x="1287" y="3358"/>
                    <a:pt x="1287" y="3358"/>
                  </a:cubicBezTo>
                  <a:cubicBezTo>
                    <a:pt x="1287" y="3358"/>
                    <a:pt x="1287" y="3358"/>
                    <a:pt x="1287" y="3358"/>
                  </a:cubicBezTo>
                  <a:cubicBezTo>
                    <a:pt x="1284" y="3358"/>
                    <a:pt x="1268" y="3334"/>
                    <a:pt x="1199" y="3328"/>
                  </a:cubicBezTo>
                  <a:cubicBezTo>
                    <a:pt x="1152" y="3328"/>
                    <a:pt x="1129" y="3336"/>
                    <a:pt x="1113" y="3336"/>
                  </a:cubicBezTo>
                  <a:cubicBezTo>
                    <a:pt x="1106" y="3336"/>
                    <a:pt x="1100" y="3334"/>
                    <a:pt x="1094" y="3328"/>
                  </a:cubicBezTo>
                  <a:lnTo>
                    <a:pt x="1082" y="3328"/>
                  </a:lnTo>
                  <a:cubicBezTo>
                    <a:pt x="1073" y="3325"/>
                    <a:pt x="1063" y="3325"/>
                    <a:pt x="1056" y="3325"/>
                  </a:cubicBezTo>
                  <a:cubicBezTo>
                    <a:pt x="1049" y="3325"/>
                    <a:pt x="1044" y="3325"/>
                    <a:pt x="1047" y="3322"/>
                  </a:cubicBezTo>
                  <a:cubicBezTo>
                    <a:pt x="1047" y="3317"/>
                    <a:pt x="1053" y="3317"/>
                    <a:pt x="1053" y="3311"/>
                  </a:cubicBezTo>
                  <a:cubicBezTo>
                    <a:pt x="1088" y="3282"/>
                    <a:pt x="1076" y="3305"/>
                    <a:pt x="1100" y="3270"/>
                  </a:cubicBezTo>
                  <a:cubicBezTo>
                    <a:pt x="1123" y="3229"/>
                    <a:pt x="1106" y="3235"/>
                    <a:pt x="1141" y="3200"/>
                  </a:cubicBezTo>
                  <a:cubicBezTo>
                    <a:pt x="1152" y="3182"/>
                    <a:pt x="1158" y="3170"/>
                    <a:pt x="1164" y="3165"/>
                  </a:cubicBezTo>
                  <a:cubicBezTo>
                    <a:pt x="1170" y="3159"/>
                    <a:pt x="1170" y="3153"/>
                    <a:pt x="1170" y="3129"/>
                  </a:cubicBezTo>
                  <a:cubicBezTo>
                    <a:pt x="1176" y="3083"/>
                    <a:pt x="1182" y="3077"/>
                    <a:pt x="1199" y="3059"/>
                  </a:cubicBezTo>
                  <a:cubicBezTo>
                    <a:pt x="1217" y="3036"/>
                    <a:pt x="1264" y="3001"/>
                    <a:pt x="1193" y="2995"/>
                  </a:cubicBezTo>
                  <a:cubicBezTo>
                    <a:pt x="1165" y="2992"/>
                    <a:pt x="1129" y="2987"/>
                    <a:pt x="1098" y="2987"/>
                  </a:cubicBezTo>
                  <a:cubicBezTo>
                    <a:pt x="1059" y="2987"/>
                    <a:pt x="1027" y="2995"/>
                    <a:pt x="1024" y="3024"/>
                  </a:cubicBezTo>
                  <a:cubicBezTo>
                    <a:pt x="1018" y="3071"/>
                    <a:pt x="1006" y="3100"/>
                    <a:pt x="983" y="3112"/>
                  </a:cubicBezTo>
                  <a:cubicBezTo>
                    <a:pt x="953" y="3129"/>
                    <a:pt x="942" y="3141"/>
                    <a:pt x="942" y="3153"/>
                  </a:cubicBezTo>
                  <a:cubicBezTo>
                    <a:pt x="946" y="3160"/>
                    <a:pt x="942" y="3170"/>
                    <a:pt x="933" y="3170"/>
                  </a:cubicBezTo>
                  <a:cubicBezTo>
                    <a:pt x="928" y="3170"/>
                    <a:pt x="921" y="3167"/>
                    <a:pt x="913" y="3159"/>
                  </a:cubicBezTo>
                  <a:cubicBezTo>
                    <a:pt x="906" y="3151"/>
                    <a:pt x="900" y="3148"/>
                    <a:pt x="892" y="3148"/>
                  </a:cubicBezTo>
                  <a:cubicBezTo>
                    <a:pt x="874" y="3148"/>
                    <a:pt x="851" y="3165"/>
                    <a:pt x="818" y="3165"/>
                  </a:cubicBezTo>
                  <a:cubicBezTo>
                    <a:pt x="814" y="3165"/>
                    <a:pt x="811" y="3165"/>
                    <a:pt x="807" y="3165"/>
                  </a:cubicBezTo>
                  <a:cubicBezTo>
                    <a:pt x="755" y="3159"/>
                    <a:pt x="790" y="3124"/>
                    <a:pt x="755" y="3118"/>
                  </a:cubicBezTo>
                  <a:cubicBezTo>
                    <a:pt x="746" y="3118"/>
                    <a:pt x="739" y="3118"/>
                    <a:pt x="734" y="3118"/>
                  </a:cubicBezTo>
                  <a:cubicBezTo>
                    <a:pt x="718" y="3118"/>
                    <a:pt x="723" y="3114"/>
                    <a:pt x="714" y="3083"/>
                  </a:cubicBezTo>
                  <a:cubicBezTo>
                    <a:pt x="702" y="3048"/>
                    <a:pt x="667" y="3030"/>
                    <a:pt x="673" y="2972"/>
                  </a:cubicBezTo>
                  <a:cubicBezTo>
                    <a:pt x="679" y="2913"/>
                    <a:pt x="708" y="2831"/>
                    <a:pt x="720" y="2778"/>
                  </a:cubicBezTo>
                  <a:cubicBezTo>
                    <a:pt x="731" y="2726"/>
                    <a:pt x="749" y="2732"/>
                    <a:pt x="755" y="2708"/>
                  </a:cubicBezTo>
                  <a:cubicBezTo>
                    <a:pt x="755" y="2702"/>
                    <a:pt x="760" y="2697"/>
                    <a:pt x="760" y="2691"/>
                  </a:cubicBezTo>
                  <a:cubicBezTo>
                    <a:pt x="766" y="2673"/>
                    <a:pt x="772" y="2650"/>
                    <a:pt x="778" y="2632"/>
                  </a:cubicBezTo>
                  <a:cubicBezTo>
                    <a:pt x="784" y="2603"/>
                    <a:pt x="784" y="2580"/>
                    <a:pt x="842" y="2568"/>
                  </a:cubicBezTo>
                  <a:cubicBezTo>
                    <a:pt x="901" y="2556"/>
                    <a:pt x="877" y="2568"/>
                    <a:pt x="913" y="2539"/>
                  </a:cubicBezTo>
                  <a:cubicBezTo>
                    <a:pt x="937" y="2514"/>
                    <a:pt x="904" y="2502"/>
                    <a:pt x="940" y="2502"/>
                  </a:cubicBezTo>
                  <a:cubicBezTo>
                    <a:pt x="947" y="2502"/>
                    <a:pt x="957" y="2503"/>
                    <a:pt x="971" y="2504"/>
                  </a:cubicBezTo>
                  <a:cubicBezTo>
                    <a:pt x="1059" y="2515"/>
                    <a:pt x="1047" y="2515"/>
                    <a:pt x="1076" y="2515"/>
                  </a:cubicBezTo>
                  <a:cubicBezTo>
                    <a:pt x="1081" y="2516"/>
                    <a:pt x="1085" y="2517"/>
                    <a:pt x="1089" y="2517"/>
                  </a:cubicBezTo>
                  <a:cubicBezTo>
                    <a:pt x="1102" y="2517"/>
                    <a:pt x="1112" y="2513"/>
                    <a:pt x="1121" y="2513"/>
                  </a:cubicBezTo>
                  <a:cubicBezTo>
                    <a:pt x="1128" y="2513"/>
                    <a:pt x="1134" y="2515"/>
                    <a:pt x="1141" y="2521"/>
                  </a:cubicBezTo>
                  <a:cubicBezTo>
                    <a:pt x="1153" y="2538"/>
                    <a:pt x="1163" y="2552"/>
                    <a:pt x="1178" y="2552"/>
                  </a:cubicBezTo>
                  <a:cubicBezTo>
                    <a:pt x="1184" y="2552"/>
                    <a:pt x="1191" y="2549"/>
                    <a:pt x="1199" y="2544"/>
                  </a:cubicBezTo>
                  <a:cubicBezTo>
                    <a:pt x="1228" y="2527"/>
                    <a:pt x="1228" y="2498"/>
                    <a:pt x="1228" y="2498"/>
                  </a:cubicBezTo>
                  <a:cubicBezTo>
                    <a:pt x="1228" y="2498"/>
                    <a:pt x="1217" y="2478"/>
                    <a:pt x="1240" y="2478"/>
                  </a:cubicBezTo>
                  <a:cubicBezTo>
                    <a:pt x="1250" y="2478"/>
                    <a:pt x="1266" y="2481"/>
                    <a:pt x="1293" y="2492"/>
                  </a:cubicBezTo>
                  <a:cubicBezTo>
                    <a:pt x="1313" y="2498"/>
                    <a:pt x="1329" y="2500"/>
                    <a:pt x="1342" y="2500"/>
                  </a:cubicBezTo>
                  <a:cubicBezTo>
                    <a:pt x="1373" y="2500"/>
                    <a:pt x="1386" y="2488"/>
                    <a:pt x="1396" y="2488"/>
                  </a:cubicBezTo>
                  <a:cubicBezTo>
                    <a:pt x="1401" y="2488"/>
                    <a:pt x="1405" y="2492"/>
                    <a:pt x="1410" y="2504"/>
                  </a:cubicBezTo>
                  <a:cubicBezTo>
                    <a:pt x="1419" y="2536"/>
                    <a:pt x="1428" y="2554"/>
                    <a:pt x="1444" y="2554"/>
                  </a:cubicBezTo>
                  <a:cubicBezTo>
                    <a:pt x="1447" y="2554"/>
                    <a:pt x="1452" y="2553"/>
                    <a:pt x="1457" y="2550"/>
                  </a:cubicBezTo>
                  <a:cubicBezTo>
                    <a:pt x="1473" y="2538"/>
                    <a:pt x="1480" y="2518"/>
                    <a:pt x="1490" y="2518"/>
                  </a:cubicBezTo>
                  <a:cubicBezTo>
                    <a:pt x="1494" y="2518"/>
                    <a:pt x="1498" y="2522"/>
                    <a:pt x="1503" y="2533"/>
                  </a:cubicBezTo>
                  <a:cubicBezTo>
                    <a:pt x="1521" y="2568"/>
                    <a:pt x="1562" y="2580"/>
                    <a:pt x="1550" y="2603"/>
                  </a:cubicBezTo>
                  <a:cubicBezTo>
                    <a:pt x="1538" y="2621"/>
                    <a:pt x="1544" y="2626"/>
                    <a:pt x="1544" y="2661"/>
                  </a:cubicBezTo>
                  <a:cubicBezTo>
                    <a:pt x="1538" y="2697"/>
                    <a:pt x="1538" y="2738"/>
                    <a:pt x="1550" y="2773"/>
                  </a:cubicBezTo>
                  <a:cubicBezTo>
                    <a:pt x="1563" y="2802"/>
                    <a:pt x="1572" y="2840"/>
                    <a:pt x="1590" y="2840"/>
                  </a:cubicBezTo>
                  <a:cubicBezTo>
                    <a:pt x="1596" y="2840"/>
                    <a:pt x="1605" y="2834"/>
                    <a:pt x="1614" y="2819"/>
                  </a:cubicBezTo>
                  <a:cubicBezTo>
                    <a:pt x="1655" y="2767"/>
                    <a:pt x="1650" y="2802"/>
                    <a:pt x="1655" y="2720"/>
                  </a:cubicBezTo>
                  <a:cubicBezTo>
                    <a:pt x="1667" y="2638"/>
                    <a:pt x="1661" y="2568"/>
                    <a:pt x="1661" y="2562"/>
                  </a:cubicBezTo>
                  <a:cubicBezTo>
                    <a:pt x="1661" y="2556"/>
                    <a:pt x="1638" y="2474"/>
                    <a:pt x="1731" y="2422"/>
                  </a:cubicBezTo>
                  <a:cubicBezTo>
                    <a:pt x="1825" y="2369"/>
                    <a:pt x="1831" y="2351"/>
                    <a:pt x="1878" y="2340"/>
                  </a:cubicBezTo>
                  <a:cubicBezTo>
                    <a:pt x="1924" y="2322"/>
                    <a:pt x="1924" y="2340"/>
                    <a:pt x="1954" y="2316"/>
                  </a:cubicBezTo>
                  <a:cubicBezTo>
                    <a:pt x="1979" y="2291"/>
                    <a:pt x="1983" y="2274"/>
                    <a:pt x="1991" y="2274"/>
                  </a:cubicBezTo>
                  <a:cubicBezTo>
                    <a:pt x="1992" y="2274"/>
                    <a:pt x="1993" y="2275"/>
                    <a:pt x="1995" y="2275"/>
                  </a:cubicBezTo>
                  <a:cubicBezTo>
                    <a:pt x="2012" y="2275"/>
                    <a:pt x="2006" y="2258"/>
                    <a:pt x="2024" y="2258"/>
                  </a:cubicBezTo>
                  <a:cubicBezTo>
                    <a:pt x="2036" y="2258"/>
                    <a:pt x="2059" y="2246"/>
                    <a:pt x="2059" y="2246"/>
                  </a:cubicBezTo>
                  <a:cubicBezTo>
                    <a:pt x="2059" y="2234"/>
                    <a:pt x="2059" y="2223"/>
                    <a:pt x="2065" y="2211"/>
                  </a:cubicBezTo>
                  <a:lnTo>
                    <a:pt x="2030" y="2211"/>
                  </a:lnTo>
                  <a:cubicBezTo>
                    <a:pt x="2041" y="2205"/>
                    <a:pt x="2059" y="2199"/>
                    <a:pt x="2077" y="2194"/>
                  </a:cubicBezTo>
                  <a:cubicBezTo>
                    <a:pt x="2077" y="2182"/>
                    <a:pt x="2077" y="2170"/>
                    <a:pt x="2077" y="2158"/>
                  </a:cubicBezTo>
                  <a:cubicBezTo>
                    <a:pt x="2077" y="2158"/>
                    <a:pt x="2030" y="2153"/>
                    <a:pt x="2041" y="2153"/>
                  </a:cubicBezTo>
                  <a:cubicBezTo>
                    <a:pt x="2053" y="2153"/>
                    <a:pt x="2088" y="2147"/>
                    <a:pt x="2094" y="2129"/>
                  </a:cubicBezTo>
                  <a:cubicBezTo>
                    <a:pt x="2094" y="2112"/>
                    <a:pt x="2100" y="2059"/>
                    <a:pt x="2100" y="2059"/>
                  </a:cubicBezTo>
                  <a:cubicBezTo>
                    <a:pt x="2100" y="2059"/>
                    <a:pt x="2115" y="2002"/>
                    <a:pt x="2119" y="2002"/>
                  </a:cubicBezTo>
                  <a:lnTo>
                    <a:pt x="2119" y="2002"/>
                  </a:lnTo>
                  <a:cubicBezTo>
                    <a:pt x="2121" y="2002"/>
                    <a:pt x="2121" y="2011"/>
                    <a:pt x="2118" y="2036"/>
                  </a:cubicBezTo>
                  <a:cubicBezTo>
                    <a:pt x="2113" y="2097"/>
                    <a:pt x="2104" y="2132"/>
                    <a:pt x="2112" y="2132"/>
                  </a:cubicBezTo>
                  <a:cubicBezTo>
                    <a:pt x="2116" y="2132"/>
                    <a:pt x="2123" y="2126"/>
                    <a:pt x="2135" y="2112"/>
                  </a:cubicBezTo>
                  <a:cubicBezTo>
                    <a:pt x="2182" y="2059"/>
                    <a:pt x="2182" y="2036"/>
                    <a:pt x="2182" y="2036"/>
                  </a:cubicBezTo>
                  <a:cubicBezTo>
                    <a:pt x="2188" y="2036"/>
                    <a:pt x="2199" y="2041"/>
                    <a:pt x="2205" y="2047"/>
                  </a:cubicBezTo>
                  <a:cubicBezTo>
                    <a:pt x="2205" y="2047"/>
                    <a:pt x="2281" y="1989"/>
                    <a:pt x="2287" y="1954"/>
                  </a:cubicBezTo>
                  <a:cubicBezTo>
                    <a:pt x="2293" y="1924"/>
                    <a:pt x="2281" y="1930"/>
                    <a:pt x="2346" y="1924"/>
                  </a:cubicBezTo>
                  <a:cubicBezTo>
                    <a:pt x="2404" y="1919"/>
                    <a:pt x="2433" y="1901"/>
                    <a:pt x="2457" y="1901"/>
                  </a:cubicBezTo>
                  <a:lnTo>
                    <a:pt x="2509" y="1901"/>
                  </a:lnTo>
                  <a:cubicBezTo>
                    <a:pt x="2504" y="1901"/>
                    <a:pt x="2492" y="1889"/>
                    <a:pt x="2527" y="1843"/>
                  </a:cubicBezTo>
                  <a:cubicBezTo>
                    <a:pt x="2580" y="1772"/>
                    <a:pt x="2603" y="1761"/>
                    <a:pt x="2644" y="1755"/>
                  </a:cubicBezTo>
                  <a:cubicBezTo>
                    <a:pt x="2685" y="1743"/>
                    <a:pt x="2702" y="1714"/>
                    <a:pt x="2738" y="1714"/>
                  </a:cubicBezTo>
                  <a:cubicBezTo>
                    <a:pt x="2749" y="1714"/>
                    <a:pt x="2761" y="1720"/>
                    <a:pt x="2767" y="1720"/>
                  </a:cubicBezTo>
                  <a:cubicBezTo>
                    <a:pt x="2790" y="1720"/>
                    <a:pt x="2808" y="1720"/>
                    <a:pt x="2808" y="1708"/>
                  </a:cubicBezTo>
                  <a:cubicBezTo>
                    <a:pt x="2814" y="1696"/>
                    <a:pt x="2819" y="1690"/>
                    <a:pt x="2831" y="1685"/>
                  </a:cubicBezTo>
                  <a:cubicBezTo>
                    <a:pt x="2837" y="1679"/>
                    <a:pt x="2855" y="1679"/>
                    <a:pt x="2866" y="1673"/>
                  </a:cubicBezTo>
                  <a:cubicBezTo>
                    <a:pt x="2895" y="1667"/>
                    <a:pt x="2925" y="1655"/>
                    <a:pt x="2942" y="1650"/>
                  </a:cubicBezTo>
                  <a:cubicBezTo>
                    <a:pt x="2966" y="1650"/>
                    <a:pt x="2872" y="1667"/>
                    <a:pt x="2831" y="1708"/>
                  </a:cubicBezTo>
                  <a:cubicBezTo>
                    <a:pt x="2803" y="1741"/>
                    <a:pt x="2805" y="1788"/>
                    <a:pt x="2831" y="1788"/>
                  </a:cubicBezTo>
                  <a:cubicBezTo>
                    <a:pt x="2837" y="1788"/>
                    <a:pt x="2845" y="1785"/>
                    <a:pt x="2855" y="1778"/>
                  </a:cubicBezTo>
                  <a:cubicBezTo>
                    <a:pt x="2901" y="1737"/>
                    <a:pt x="2895" y="1737"/>
                    <a:pt x="2936" y="1737"/>
                  </a:cubicBezTo>
                  <a:cubicBezTo>
                    <a:pt x="2940" y="1738"/>
                    <a:pt x="2944" y="1738"/>
                    <a:pt x="2948" y="1738"/>
                  </a:cubicBezTo>
                  <a:cubicBezTo>
                    <a:pt x="2980" y="1738"/>
                    <a:pt x="3015" y="1720"/>
                    <a:pt x="3036" y="1720"/>
                  </a:cubicBezTo>
                  <a:cubicBezTo>
                    <a:pt x="3065" y="1720"/>
                    <a:pt x="3129" y="1690"/>
                    <a:pt x="3147" y="1690"/>
                  </a:cubicBezTo>
                  <a:cubicBezTo>
                    <a:pt x="3159" y="1690"/>
                    <a:pt x="3194" y="1679"/>
                    <a:pt x="3229" y="1650"/>
                  </a:cubicBezTo>
                  <a:cubicBezTo>
                    <a:pt x="3270" y="1626"/>
                    <a:pt x="3258" y="1609"/>
                    <a:pt x="3223" y="1609"/>
                  </a:cubicBezTo>
                  <a:cubicBezTo>
                    <a:pt x="3222" y="1609"/>
                    <a:pt x="3220" y="1609"/>
                    <a:pt x="3219" y="1609"/>
                  </a:cubicBezTo>
                  <a:cubicBezTo>
                    <a:pt x="3199" y="1609"/>
                    <a:pt x="3246" y="1562"/>
                    <a:pt x="3235" y="1562"/>
                  </a:cubicBezTo>
                  <a:cubicBezTo>
                    <a:pt x="3223" y="1562"/>
                    <a:pt x="3176" y="1585"/>
                    <a:pt x="3170" y="1603"/>
                  </a:cubicBezTo>
                  <a:cubicBezTo>
                    <a:pt x="3165" y="1626"/>
                    <a:pt x="3135" y="1620"/>
                    <a:pt x="3124" y="1626"/>
                  </a:cubicBezTo>
                  <a:cubicBezTo>
                    <a:pt x="3116" y="1626"/>
                    <a:pt x="3100" y="1629"/>
                    <a:pt x="3084" y="1629"/>
                  </a:cubicBezTo>
                  <a:cubicBezTo>
                    <a:pt x="3076" y="1629"/>
                    <a:pt x="3067" y="1628"/>
                    <a:pt x="3059" y="1626"/>
                  </a:cubicBezTo>
                  <a:cubicBezTo>
                    <a:pt x="3030" y="1620"/>
                    <a:pt x="2989" y="1609"/>
                    <a:pt x="2995" y="1591"/>
                  </a:cubicBezTo>
                  <a:cubicBezTo>
                    <a:pt x="3001" y="1574"/>
                    <a:pt x="3007" y="1538"/>
                    <a:pt x="3030" y="1527"/>
                  </a:cubicBezTo>
                  <a:cubicBezTo>
                    <a:pt x="3053" y="1515"/>
                    <a:pt x="3053" y="1515"/>
                    <a:pt x="3071" y="1497"/>
                  </a:cubicBezTo>
                  <a:cubicBezTo>
                    <a:pt x="3094" y="1474"/>
                    <a:pt x="3165" y="1427"/>
                    <a:pt x="3100" y="1427"/>
                  </a:cubicBezTo>
                  <a:cubicBezTo>
                    <a:pt x="3058" y="1427"/>
                    <a:pt x="3040" y="1415"/>
                    <a:pt x="3011" y="1415"/>
                  </a:cubicBezTo>
                  <a:cubicBezTo>
                    <a:pt x="3000" y="1415"/>
                    <a:pt x="2987" y="1417"/>
                    <a:pt x="2972" y="1421"/>
                  </a:cubicBezTo>
                  <a:cubicBezTo>
                    <a:pt x="2913" y="1439"/>
                    <a:pt x="2866" y="1468"/>
                    <a:pt x="2843" y="1468"/>
                  </a:cubicBezTo>
                  <a:cubicBezTo>
                    <a:pt x="2831" y="1468"/>
                    <a:pt x="2790" y="1497"/>
                    <a:pt x="2755" y="1521"/>
                  </a:cubicBezTo>
                  <a:cubicBezTo>
                    <a:pt x="2732" y="1538"/>
                    <a:pt x="2714" y="1550"/>
                    <a:pt x="2697" y="1556"/>
                  </a:cubicBezTo>
                  <a:cubicBezTo>
                    <a:pt x="2697" y="1562"/>
                    <a:pt x="2691" y="1562"/>
                    <a:pt x="2691" y="1562"/>
                  </a:cubicBezTo>
                  <a:cubicBezTo>
                    <a:pt x="2667" y="1562"/>
                    <a:pt x="2656" y="1544"/>
                    <a:pt x="2656" y="1544"/>
                  </a:cubicBezTo>
                  <a:cubicBezTo>
                    <a:pt x="2656" y="1544"/>
                    <a:pt x="2679" y="1527"/>
                    <a:pt x="2714" y="1515"/>
                  </a:cubicBezTo>
                  <a:cubicBezTo>
                    <a:pt x="2749" y="1503"/>
                    <a:pt x="2767" y="1474"/>
                    <a:pt x="2802" y="1462"/>
                  </a:cubicBezTo>
                  <a:cubicBezTo>
                    <a:pt x="2843" y="1451"/>
                    <a:pt x="2843" y="1445"/>
                    <a:pt x="2866" y="1433"/>
                  </a:cubicBezTo>
                  <a:cubicBezTo>
                    <a:pt x="2890" y="1427"/>
                    <a:pt x="2925" y="1410"/>
                    <a:pt x="2925" y="1410"/>
                  </a:cubicBezTo>
                  <a:cubicBezTo>
                    <a:pt x="2925" y="1410"/>
                    <a:pt x="2954" y="1404"/>
                    <a:pt x="2972" y="1392"/>
                  </a:cubicBezTo>
                  <a:cubicBezTo>
                    <a:pt x="2983" y="1386"/>
                    <a:pt x="2983" y="1357"/>
                    <a:pt x="3007" y="1357"/>
                  </a:cubicBezTo>
                  <a:cubicBezTo>
                    <a:pt x="3022" y="1357"/>
                    <a:pt x="3069" y="1354"/>
                    <a:pt x="3109" y="1354"/>
                  </a:cubicBezTo>
                  <a:cubicBezTo>
                    <a:pt x="3129" y="1354"/>
                    <a:pt x="3147" y="1355"/>
                    <a:pt x="3159" y="1357"/>
                  </a:cubicBezTo>
                  <a:cubicBezTo>
                    <a:pt x="3187" y="1357"/>
                    <a:pt x="3237" y="1350"/>
                    <a:pt x="3265" y="1350"/>
                  </a:cubicBezTo>
                  <a:cubicBezTo>
                    <a:pt x="3272" y="1350"/>
                    <a:pt x="3278" y="1350"/>
                    <a:pt x="3282" y="1351"/>
                  </a:cubicBezTo>
                  <a:cubicBezTo>
                    <a:pt x="3287" y="1353"/>
                    <a:pt x="3298" y="1354"/>
                    <a:pt x="3310" y="1354"/>
                  </a:cubicBezTo>
                  <a:cubicBezTo>
                    <a:pt x="3333" y="1354"/>
                    <a:pt x="3362" y="1351"/>
                    <a:pt x="3369" y="1351"/>
                  </a:cubicBezTo>
                  <a:cubicBezTo>
                    <a:pt x="3387" y="1351"/>
                    <a:pt x="3399" y="1351"/>
                    <a:pt x="3445" y="1322"/>
                  </a:cubicBezTo>
                  <a:cubicBezTo>
                    <a:pt x="3492" y="1299"/>
                    <a:pt x="3486" y="1281"/>
                    <a:pt x="3580" y="1275"/>
                  </a:cubicBezTo>
                  <a:cubicBezTo>
                    <a:pt x="3673" y="1269"/>
                    <a:pt x="3697" y="1269"/>
                    <a:pt x="3714" y="1234"/>
                  </a:cubicBezTo>
                  <a:cubicBezTo>
                    <a:pt x="3732" y="1193"/>
                    <a:pt x="3750" y="1170"/>
                    <a:pt x="3738" y="1158"/>
                  </a:cubicBezTo>
                  <a:cubicBezTo>
                    <a:pt x="3732" y="1141"/>
                    <a:pt x="3691" y="1158"/>
                    <a:pt x="3697" y="1123"/>
                  </a:cubicBezTo>
                  <a:cubicBezTo>
                    <a:pt x="3700" y="1107"/>
                    <a:pt x="3693" y="1100"/>
                    <a:pt x="3682" y="1100"/>
                  </a:cubicBezTo>
                  <a:cubicBezTo>
                    <a:pt x="3670" y="1100"/>
                    <a:pt x="3651" y="1108"/>
                    <a:pt x="3633" y="1117"/>
                  </a:cubicBezTo>
                  <a:cubicBezTo>
                    <a:pt x="3592" y="1129"/>
                    <a:pt x="3556" y="1152"/>
                    <a:pt x="3527" y="1152"/>
                  </a:cubicBezTo>
                  <a:cubicBezTo>
                    <a:pt x="3498" y="1152"/>
                    <a:pt x="3463" y="1123"/>
                    <a:pt x="3516" y="1117"/>
                  </a:cubicBezTo>
                  <a:cubicBezTo>
                    <a:pt x="3574" y="1106"/>
                    <a:pt x="3592" y="1100"/>
                    <a:pt x="3627" y="1088"/>
                  </a:cubicBezTo>
                  <a:cubicBezTo>
                    <a:pt x="3668" y="1082"/>
                    <a:pt x="3656" y="1076"/>
                    <a:pt x="3691" y="1070"/>
                  </a:cubicBezTo>
                  <a:cubicBezTo>
                    <a:pt x="3726" y="1065"/>
                    <a:pt x="3726" y="1059"/>
                    <a:pt x="3679" y="1047"/>
                  </a:cubicBezTo>
                  <a:cubicBezTo>
                    <a:pt x="3633" y="1035"/>
                    <a:pt x="3644" y="1047"/>
                    <a:pt x="3603" y="1024"/>
                  </a:cubicBezTo>
                  <a:cubicBezTo>
                    <a:pt x="3562" y="1000"/>
                    <a:pt x="3527" y="983"/>
                    <a:pt x="3539" y="959"/>
                  </a:cubicBezTo>
                  <a:cubicBezTo>
                    <a:pt x="3556" y="930"/>
                    <a:pt x="3556" y="965"/>
                    <a:pt x="3586" y="907"/>
                  </a:cubicBezTo>
                  <a:cubicBezTo>
                    <a:pt x="3615" y="854"/>
                    <a:pt x="3609" y="655"/>
                    <a:pt x="3609" y="655"/>
                  </a:cubicBezTo>
                  <a:lnTo>
                    <a:pt x="3609" y="655"/>
                  </a:lnTo>
                  <a:cubicBezTo>
                    <a:pt x="3609" y="655"/>
                    <a:pt x="3545" y="725"/>
                    <a:pt x="3480" y="755"/>
                  </a:cubicBezTo>
                  <a:cubicBezTo>
                    <a:pt x="3416" y="784"/>
                    <a:pt x="3369" y="796"/>
                    <a:pt x="3352" y="813"/>
                  </a:cubicBezTo>
                  <a:cubicBezTo>
                    <a:pt x="3345" y="826"/>
                    <a:pt x="3335" y="835"/>
                    <a:pt x="3328" y="835"/>
                  </a:cubicBezTo>
                  <a:cubicBezTo>
                    <a:pt x="3321" y="835"/>
                    <a:pt x="3317" y="829"/>
                    <a:pt x="3317" y="813"/>
                  </a:cubicBezTo>
                  <a:cubicBezTo>
                    <a:pt x="3317" y="778"/>
                    <a:pt x="3305" y="778"/>
                    <a:pt x="3293" y="772"/>
                  </a:cubicBezTo>
                  <a:cubicBezTo>
                    <a:pt x="3276" y="772"/>
                    <a:pt x="3194" y="766"/>
                    <a:pt x="3299" y="719"/>
                  </a:cubicBezTo>
                  <a:cubicBezTo>
                    <a:pt x="3410" y="667"/>
                    <a:pt x="3358" y="684"/>
                    <a:pt x="3363" y="655"/>
                  </a:cubicBezTo>
                  <a:cubicBezTo>
                    <a:pt x="3369" y="626"/>
                    <a:pt x="3346" y="620"/>
                    <a:pt x="3317" y="620"/>
                  </a:cubicBezTo>
                  <a:cubicBezTo>
                    <a:pt x="3287" y="620"/>
                    <a:pt x="3282" y="603"/>
                    <a:pt x="3287" y="573"/>
                  </a:cubicBezTo>
                  <a:cubicBezTo>
                    <a:pt x="3287" y="548"/>
                    <a:pt x="3265" y="531"/>
                    <a:pt x="3225" y="531"/>
                  </a:cubicBezTo>
                  <a:cubicBezTo>
                    <a:pt x="3219" y="531"/>
                    <a:pt x="3212" y="532"/>
                    <a:pt x="3206" y="532"/>
                  </a:cubicBezTo>
                  <a:cubicBezTo>
                    <a:pt x="3166" y="537"/>
                    <a:pt x="3136" y="548"/>
                    <a:pt x="3116" y="548"/>
                  </a:cubicBezTo>
                  <a:cubicBezTo>
                    <a:pt x="3110" y="548"/>
                    <a:pt x="3104" y="547"/>
                    <a:pt x="3100" y="544"/>
                  </a:cubicBezTo>
                  <a:cubicBezTo>
                    <a:pt x="3087" y="538"/>
                    <a:pt x="3062" y="524"/>
                    <a:pt x="3038" y="524"/>
                  </a:cubicBezTo>
                  <a:cubicBezTo>
                    <a:pt x="3018" y="524"/>
                    <a:pt x="3000" y="533"/>
                    <a:pt x="2989" y="562"/>
                  </a:cubicBezTo>
                  <a:cubicBezTo>
                    <a:pt x="2966" y="632"/>
                    <a:pt x="2931" y="632"/>
                    <a:pt x="2925" y="661"/>
                  </a:cubicBezTo>
                  <a:cubicBezTo>
                    <a:pt x="2919" y="690"/>
                    <a:pt x="2919" y="714"/>
                    <a:pt x="2890" y="714"/>
                  </a:cubicBezTo>
                  <a:cubicBezTo>
                    <a:pt x="2860" y="714"/>
                    <a:pt x="2761" y="755"/>
                    <a:pt x="2796" y="807"/>
                  </a:cubicBezTo>
                  <a:cubicBezTo>
                    <a:pt x="2831" y="854"/>
                    <a:pt x="2831" y="854"/>
                    <a:pt x="2814" y="889"/>
                  </a:cubicBezTo>
                  <a:cubicBezTo>
                    <a:pt x="2796" y="924"/>
                    <a:pt x="2743" y="1012"/>
                    <a:pt x="2539" y="1047"/>
                  </a:cubicBezTo>
                  <a:cubicBezTo>
                    <a:pt x="2539" y="1047"/>
                    <a:pt x="2504" y="1129"/>
                    <a:pt x="2498" y="1164"/>
                  </a:cubicBezTo>
                  <a:cubicBezTo>
                    <a:pt x="2498" y="1199"/>
                    <a:pt x="2492" y="1205"/>
                    <a:pt x="2457" y="1223"/>
                  </a:cubicBezTo>
                  <a:cubicBezTo>
                    <a:pt x="2425" y="1238"/>
                    <a:pt x="2427" y="1259"/>
                    <a:pt x="2402" y="1259"/>
                  </a:cubicBezTo>
                  <a:cubicBezTo>
                    <a:pt x="2399" y="1259"/>
                    <a:pt x="2396" y="1258"/>
                    <a:pt x="2392" y="1258"/>
                  </a:cubicBezTo>
                  <a:cubicBezTo>
                    <a:pt x="2379" y="1258"/>
                    <a:pt x="2369" y="1261"/>
                    <a:pt x="2363" y="1261"/>
                  </a:cubicBezTo>
                  <a:cubicBezTo>
                    <a:pt x="2355" y="1261"/>
                    <a:pt x="2352" y="1256"/>
                    <a:pt x="2352" y="1234"/>
                  </a:cubicBezTo>
                  <a:cubicBezTo>
                    <a:pt x="2346" y="1199"/>
                    <a:pt x="2328" y="1228"/>
                    <a:pt x="2346" y="1187"/>
                  </a:cubicBezTo>
                  <a:cubicBezTo>
                    <a:pt x="2357" y="1146"/>
                    <a:pt x="2328" y="1152"/>
                    <a:pt x="2375" y="1123"/>
                  </a:cubicBezTo>
                  <a:cubicBezTo>
                    <a:pt x="2428" y="1088"/>
                    <a:pt x="2381" y="1100"/>
                    <a:pt x="2422" y="1065"/>
                  </a:cubicBezTo>
                  <a:cubicBezTo>
                    <a:pt x="2457" y="1030"/>
                    <a:pt x="2468" y="1006"/>
                    <a:pt x="2451" y="1006"/>
                  </a:cubicBezTo>
                  <a:cubicBezTo>
                    <a:pt x="2439" y="1006"/>
                    <a:pt x="2316" y="994"/>
                    <a:pt x="2316" y="994"/>
                  </a:cubicBezTo>
                  <a:cubicBezTo>
                    <a:pt x="2316" y="994"/>
                    <a:pt x="2305" y="948"/>
                    <a:pt x="2264" y="948"/>
                  </a:cubicBezTo>
                  <a:cubicBezTo>
                    <a:pt x="2217" y="942"/>
                    <a:pt x="2199" y="866"/>
                    <a:pt x="2141" y="860"/>
                  </a:cubicBezTo>
                  <a:cubicBezTo>
                    <a:pt x="2088" y="860"/>
                    <a:pt x="2036" y="866"/>
                    <a:pt x="2036" y="866"/>
                  </a:cubicBezTo>
                  <a:cubicBezTo>
                    <a:pt x="2036" y="866"/>
                    <a:pt x="2088" y="813"/>
                    <a:pt x="2094" y="778"/>
                  </a:cubicBezTo>
                  <a:cubicBezTo>
                    <a:pt x="2099" y="746"/>
                    <a:pt x="2061" y="743"/>
                    <a:pt x="2044" y="743"/>
                  </a:cubicBezTo>
                  <a:cubicBezTo>
                    <a:pt x="2039" y="743"/>
                    <a:pt x="2036" y="743"/>
                    <a:pt x="2036" y="743"/>
                  </a:cubicBezTo>
                  <a:cubicBezTo>
                    <a:pt x="2036" y="743"/>
                    <a:pt x="2236" y="503"/>
                    <a:pt x="2398" y="503"/>
                  </a:cubicBezTo>
                  <a:cubicBezTo>
                    <a:pt x="2400" y="503"/>
                    <a:pt x="2402" y="503"/>
                    <a:pt x="2404" y="503"/>
                  </a:cubicBezTo>
                  <a:cubicBezTo>
                    <a:pt x="2433" y="503"/>
                    <a:pt x="2509" y="450"/>
                    <a:pt x="2451" y="445"/>
                  </a:cubicBezTo>
                  <a:cubicBezTo>
                    <a:pt x="2392" y="439"/>
                    <a:pt x="2492" y="427"/>
                    <a:pt x="2527" y="427"/>
                  </a:cubicBezTo>
                  <a:cubicBezTo>
                    <a:pt x="2562" y="421"/>
                    <a:pt x="2550" y="415"/>
                    <a:pt x="2591" y="415"/>
                  </a:cubicBezTo>
                  <a:cubicBezTo>
                    <a:pt x="2616" y="418"/>
                    <a:pt x="2608" y="425"/>
                    <a:pt x="2608" y="425"/>
                  </a:cubicBezTo>
                  <a:cubicBezTo>
                    <a:pt x="2608" y="425"/>
                    <a:pt x="2615" y="420"/>
                    <a:pt x="2656" y="404"/>
                  </a:cubicBezTo>
                  <a:cubicBezTo>
                    <a:pt x="2743" y="374"/>
                    <a:pt x="2761" y="369"/>
                    <a:pt x="2767" y="351"/>
                  </a:cubicBezTo>
                  <a:cubicBezTo>
                    <a:pt x="2767" y="339"/>
                    <a:pt x="2708" y="351"/>
                    <a:pt x="2685" y="333"/>
                  </a:cubicBezTo>
                  <a:cubicBezTo>
                    <a:pt x="2662" y="310"/>
                    <a:pt x="2656" y="298"/>
                    <a:pt x="2656" y="298"/>
                  </a:cubicBezTo>
                  <a:lnTo>
                    <a:pt x="2656" y="298"/>
                  </a:lnTo>
                  <a:cubicBezTo>
                    <a:pt x="2656" y="298"/>
                    <a:pt x="2691" y="304"/>
                    <a:pt x="2714" y="304"/>
                  </a:cubicBezTo>
                  <a:cubicBezTo>
                    <a:pt x="2731" y="308"/>
                    <a:pt x="2747" y="312"/>
                    <a:pt x="2764" y="312"/>
                  </a:cubicBezTo>
                  <a:cubicBezTo>
                    <a:pt x="2771" y="312"/>
                    <a:pt x="2778" y="312"/>
                    <a:pt x="2784" y="310"/>
                  </a:cubicBezTo>
                  <a:cubicBezTo>
                    <a:pt x="2789" y="310"/>
                    <a:pt x="2792" y="311"/>
                    <a:pt x="2795" y="311"/>
                  </a:cubicBezTo>
                  <a:cubicBezTo>
                    <a:pt x="2800" y="311"/>
                    <a:pt x="2801" y="308"/>
                    <a:pt x="2814" y="287"/>
                  </a:cubicBezTo>
                  <a:cubicBezTo>
                    <a:pt x="2831" y="257"/>
                    <a:pt x="2831" y="252"/>
                    <a:pt x="2866" y="252"/>
                  </a:cubicBezTo>
                  <a:cubicBezTo>
                    <a:pt x="2886" y="252"/>
                    <a:pt x="2897" y="244"/>
                    <a:pt x="2912" y="244"/>
                  </a:cubicBezTo>
                  <a:cubicBezTo>
                    <a:pt x="2919" y="244"/>
                    <a:pt x="2927" y="246"/>
                    <a:pt x="2936" y="252"/>
                  </a:cubicBezTo>
                  <a:cubicBezTo>
                    <a:pt x="2944" y="254"/>
                    <a:pt x="2948" y="255"/>
                    <a:pt x="2951" y="255"/>
                  </a:cubicBezTo>
                  <a:cubicBezTo>
                    <a:pt x="2960" y="255"/>
                    <a:pt x="2956" y="248"/>
                    <a:pt x="2968" y="248"/>
                  </a:cubicBezTo>
                  <a:cubicBezTo>
                    <a:pt x="2973" y="248"/>
                    <a:pt x="2979" y="249"/>
                    <a:pt x="2989" y="252"/>
                  </a:cubicBezTo>
                  <a:cubicBezTo>
                    <a:pt x="3003" y="255"/>
                    <a:pt x="3010" y="256"/>
                    <a:pt x="3013" y="256"/>
                  </a:cubicBezTo>
                  <a:cubicBezTo>
                    <a:pt x="3023" y="256"/>
                    <a:pt x="3009" y="245"/>
                    <a:pt x="3065" y="228"/>
                  </a:cubicBezTo>
                  <a:cubicBezTo>
                    <a:pt x="3147" y="211"/>
                    <a:pt x="3176" y="222"/>
                    <a:pt x="3176" y="187"/>
                  </a:cubicBezTo>
                  <a:cubicBezTo>
                    <a:pt x="3182" y="152"/>
                    <a:pt x="3106" y="158"/>
                    <a:pt x="3170" y="123"/>
                  </a:cubicBezTo>
                  <a:cubicBezTo>
                    <a:pt x="3241" y="94"/>
                    <a:pt x="3258" y="111"/>
                    <a:pt x="3258" y="88"/>
                  </a:cubicBezTo>
                  <a:cubicBezTo>
                    <a:pt x="3258" y="59"/>
                    <a:pt x="3211" y="35"/>
                    <a:pt x="3194" y="35"/>
                  </a:cubicBezTo>
                  <a:cubicBezTo>
                    <a:pt x="3186" y="31"/>
                    <a:pt x="3178" y="22"/>
                    <a:pt x="3159" y="22"/>
                  </a:cubicBezTo>
                  <a:cubicBezTo>
                    <a:pt x="3150" y="22"/>
                    <a:pt x="3138" y="24"/>
                    <a:pt x="3124" y="29"/>
                  </a:cubicBezTo>
                  <a:cubicBezTo>
                    <a:pt x="3083" y="53"/>
                    <a:pt x="3071" y="99"/>
                    <a:pt x="3053" y="111"/>
                  </a:cubicBezTo>
                  <a:cubicBezTo>
                    <a:pt x="3030" y="123"/>
                    <a:pt x="3012" y="111"/>
                    <a:pt x="2977" y="140"/>
                  </a:cubicBezTo>
                  <a:cubicBezTo>
                    <a:pt x="2948" y="170"/>
                    <a:pt x="2931" y="158"/>
                    <a:pt x="2901" y="175"/>
                  </a:cubicBezTo>
                  <a:cubicBezTo>
                    <a:pt x="2880" y="184"/>
                    <a:pt x="2884" y="189"/>
                    <a:pt x="2883" y="189"/>
                  </a:cubicBezTo>
                  <a:cubicBezTo>
                    <a:pt x="2882" y="189"/>
                    <a:pt x="2881" y="189"/>
                    <a:pt x="2878" y="187"/>
                  </a:cubicBezTo>
                  <a:cubicBezTo>
                    <a:pt x="2860" y="181"/>
                    <a:pt x="2837" y="146"/>
                    <a:pt x="2878" y="146"/>
                  </a:cubicBezTo>
                  <a:cubicBezTo>
                    <a:pt x="2919" y="140"/>
                    <a:pt x="2966" y="140"/>
                    <a:pt x="2942" y="99"/>
                  </a:cubicBezTo>
                  <a:cubicBezTo>
                    <a:pt x="2930" y="71"/>
                    <a:pt x="2915" y="51"/>
                    <a:pt x="2896" y="51"/>
                  </a:cubicBezTo>
                  <a:cubicBezTo>
                    <a:pt x="2887" y="51"/>
                    <a:pt x="2877" y="55"/>
                    <a:pt x="2866" y="64"/>
                  </a:cubicBezTo>
                  <a:cubicBezTo>
                    <a:pt x="2834" y="87"/>
                    <a:pt x="2813" y="103"/>
                    <a:pt x="2805" y="103"/>
                  </a:cubicBezTo>
                  <a:cubicBezTo>
                    <a:pt x="2803" y="103"/>
                    <a:pt x="2802" y="102"/>
                    <a:pt x="2802" y="99"/>
                  </a:cubicBezTo>
                  <a:cubicBezTo>
                    <a:pt x="2802" y="85"/>
                    <a:pt x="2819" y="23"/>
                    <a:pt x="2809" y="23"/>
                  </a:cubicBezTo>
                  <a:lnTo>
                    <a:pt x="2809" y="23"/>
                  </a:lnTo>
                  <a:cubicBezTo>
                    <a:pt x="2808" y="23"/>
                    <a:pt x="2805" y="25"/>
                    <a:pt x="2802" y="29"/>
                  </a:cubicBezTo>
                  <a:cubicBezTo>
                    <a:pt x="2779" y="53"/>
                    <a:pt x="2726" y="53"/>
                    <a:pt x="2691" y="70"/>
                  </a:cubicBezTo>
                  <a:cubicBezTo>
                    <a:pt x="2662" y="94"/>
                    <a:pt x="2615" y="94"/>
                    <a:pt x="2591" y="111"/>
                  </a:cubicBezTo>
                  <a:cubicBezTo>
                    <a:pt x="2568" y="129"/>
                    <a:pt x="2539" y="146"/>
                    <a:pt x="2521" y="158"/>
                  </a:cubicBezTo>
                  <a:cubicBezTo>
                    <a:pt x="2504" y="175"/>
                    <a:pt x="2498" y="205"/>
                    <a:pt x="2486" y="205"/>
                  </a:cubicBezTo>
                  <a:cubicBezTo>
                    <a:pt x="2479" y="205"/>
                    <a:pt x="2468" y="217"/>
                    <a:pt x="2461" y="217"/>
                  </a:cubicBezTo>
                  <a:cubicBezTo>
                    <a:pt x="2457" y="217"/>
                    <a:pt x="2454" y="212"/>
                    <a:pt x="2457" y="193"/>
                  </a:cubicBezTo>
                  <a:cubicBezTo>
                    <a:pt x="2463" y="152"/>
                    <a:pt x="2457" y="140"/>
                    <a:pt x="2422" y="140"/>
                  </a:cubicBezTo>
                  <a:lnTo>
                    <a:pt x="2340" y="140"/>
                  </a:lnTo>
                  <a:cubicBezTo>
                    <a:pt x="2334" y="138"/>
                    <a:pt x="2329" y="138"/>
                    <a:pt x="2325" y="138"/>
                  </a:cubicBezTo>
                  <a:cubicBezTo>
                    <a:pt x="2315" y="138"/>
                    <a:pt x="2305" y="140"/>
                    <a:pt x="2281" y="140"/>
                  </a:cubicBezTo>
                  <a:cubicBezTo>
                    <a:pt x="2240" y="146"/>
                    <a:pt x="2194" y="152"/>
                    <a:pt x="2194" y="152"/>
                  </a:cubicBezTo>
                  <a:cubicBezTo>
                    <a:pt x="2194" y="152"/>
                    <a:pt x="2182" y="99"/>
                    <a:pt x="2129" y="94"/>
                  </a:cubicBezTo>
                  <a:cubicBezTo>
                    <a:pt x="2096" y="94"/>
                    <a:pt x="2072" y="90"/>
                    <a:pt x="2053" y="90"/>
                  </a:cubicBezTo>
                  <a:cubicBezTo>
                    <a:pt x="2039" y="90"/>
                    <a:pt x="2028" y="92"/>
                    <a:pt x="2018" y="99"/>
                  </a:cubicBezTo>
                  <a:cubicBezTo>
                    <a:pt x="1989" y="111"/>
                    <a:pt x="1965" y="123"/>
                    <a:pt x="1954" y="146"/>
                  </a:cubicBezTo>
                  <a:cubicBezTo>
                    <a:pt x="1949" y="171"/>
                    <a:pt x="1940" y="196"/>
                    <a:pt x="1930" y="196"/>
                  </a:cubicBezTo>
                  <a:cubicBezTo>
                    <a:pt x="1928" y="196"/>
                    <a:pt x="1926" y="195"/>
                    <a:pt x="1924" y="193"/>
                  </a:cubicBezTo>
                  <a:cubicBezTo>
                    <a:pt x="1907" y="181"/>
                    <a:pt x="1919" y="170"/>
                    <a:pt x="1907" y="140"/>
                  </a:cubicBezTo>
                  <a:cubicBezTo>
                    <a:pt x="1895" y="111"/>
                    <a:pt x="1907" y="105"/>
                    <a:pt x="1866" y="105"/>
                  </a:cubicBezTo>
                  <a:cubicBezTo>
                    <a:pt x="1857" y="104"/>
                    <a:pt x="1843" y="104"/>
                    <a:pt x="1828" y="104"/>
                  </a:cubicBezTo>
                  <a:cubicBezTo>
                    <a:pt x="1767" y="104"/>
                    <a:pt x="1673" y="111"/>
                    <a:pt x="1673" y="111"/>
                  </a:cubicBezTo>
                  <a:cubicBezTo>
                    <a:pt x="1673" y="111"/>
                    <a:pt x="1655" y="88"/>
                    <a:pt x="1714" y="82"/>
                  </a:cubicBezTo>
                  <a:cubicBezTo>
                    <a:pt x="1772" y="82"/>
                    <a:pt x="1808" y="23"/>
                    <a:pt x="1720" y="18"/>
                  </a:cubicBezTo>
                  <a:cubicBezTo>
                    <a:pt x="1699" y="15"/>
                    <a:pt x="1682" y="14"/>
                    <a:pt x="1667" y="14"/>
                  </a:cubicBezTo>
                  <a:cubicBezTo>
                    <a:pt x="1648" y="14"/>
                    <a:pt x="1633" y="16"/>
                    <a:pt x="1622" y="16"/>
                  </a:cubicBezTo>
                  <a:cubicBezTo>
                    <a:pt x="1608" y="16"/>
                    <a:pt x="1599" y="13"/>
                    <a:pt x="1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5"/>
            <p:cNvSpPr/>
            <p:nvPr/>
          </p:nvSpPr>
          <p:spPr>
            <a:xfrm>
              <a:off x="4697909" y="1750413"/>
              <a:ext cx="698564" cy="686804"/>
            </a:xfrm>
            <a:custGeom>
              <a:rect b="b" l="l" r="r" t="t"/>
              <a:pathLst>
                <a:path extrusionOk="0" h="5077" w="5113">
                  <a:moveTo>
                    <a:pt x="2533" y="1631"/>
                  </a:moveTo>
                  <a:cubicBezTo>
                    <a:pt x="2539" y="1637"/>
                    <a:pt x="2539" y="1637"/>
                    <a:pt x="2539" y="1643"/>
                  </a:cubicBezTo>
                  <a:cubicBezTo>
                    <a:pt x="2539" y="1643"/>
                    <a:pt x="2539" y="1637"/>
                    <a:pt x="2533" y="1631"/>
                  </a:cubicBezTo>
                  <a:close/>
                  <a:moveTo>
                    <a:pt x="3615" y="4802"/>
                  </a:moveTo>
                  <a:cubicBezTo>
                    <a:pt x="3615" y="4802"/>
                    <a:pt x="3615" y="4808"/>
                    <a:pt x="3609" y="4808"/>
                  </a:cubicBezTo>
                  <a:cubicBezTo>
                    <a:pt x="3615" y="4802"/>
                    <a:pt x="3615" y="4802"/>
                    <a:pt x="3615" y="4802"/>
                  </a:cubicBezTo>
                  <a:close/>
                  <a:moveTo>
                    <a:pt x="2616" y="1"/>
                  </a:moveTo>
                  <a:cubicBezTo>
                    <a:pt x="2613" y="1"/>
                    <a:pt x="2611" y="4"/>
                    <a:pt x="2609" y="11"/>
                  </a:cubicBezTo>
                  <a:cubicBezTo>
                    <a:pt x="2606" y="27"/>
                    <a:pt x="2588" y="31"/>
                    <a:pt x="2571" y="31"/>
                  </a:cubicBezTo>
                  <a:cubicBezTo>
                    <a:pt x="2557" y="31"/>
                    <a:pt x="2544" y="29"/>
                    <a:pt x="2539" y="29"/>
                  </a:cubicBezTo>
                  <a:cubicBezTo>
                    <a:pt x="2521" y="29"/>
                    <a:pt x="2498" y="81"/>
                    <a:pt x="2498" y="81"/>
                  </a:cubicBezTo>
                  <a:cubicBezTo>
                    <a:pt x="2498" y="81"/>
                    <a:pt x="2428" y="64"/>
                    <a:pt x="2416" y="52"/>
                  </a:cubicBezTo>
                  <a:cubicBezTo>
                    <a:pt x="2413" y="47"/>
                    <a:pt x="2409" y="45"/>
                    <a:pt x="2404" y="45"/>
                  </a:cubicBezTo>
                  <a:cubicBezTo>
                    <a:pt x="2392" y="45"/>
                    <a:pt x="2376" y="61"/>
                    <a:pt x="2363" y="87"/>
                  </a:cubicBezTo>
                  <a:cubicBezTo>
                    <a:pt x="2356" y="108"/>
                    <a:pt x="2343" y="112"/>
                    <a:pt x="2330" y="112"/>
                  </a:cubicBezTo>
                  <a:cubicBezTo>
                    <a:pt x="2321" y="112"/>
                    <a:pt x="2312" y="111"/>
                    <a:pt x="2305" y="111"/>
                  </a:cubicBezTo>
                  <a:cubicBezTo>
                    <a:pt x="2293" y="111"/>
                    <a:pt x="2241" y="140"/>
                    <a:pt x="2241" y="140"/>
                  </a:cubicBezTo>
                  <a:cubicBezTo>
                    <a:pt x="2229" y="157"/>
                    <a:pt x="2217" y="169"/>
                    <a:pt x="2205" y="187"/>
                  </a:cubicBezTo>
                  <a:cubicBezTo>
                    <a:pt x="2205" y="187"/>
                    <a:pt x="2176" y="233"/>
                    <a:pt x="2159" y="233"/>
                  </a:cubicBezTo>
                  <a:cubicBezTo>
                    <a:pt x="2157" y="233"/>
                    <a:pt x="2155" y="233"/>
                    <a:pt x="2154" y="233"/>
                  </a:cubicBezTo>
                  <a:cubicBezTo>
                    <a:pt x="2132" y="233"/>
                    <a:pt x="2093" y="259"/>
                    <a:pt x="2069" y="259"/>
                  </a:cubicBezTo>
                  <a:cubicBezTo>
                    <a:pt x="2066" y="259"/>
                    <a:pt x="2062" y="258"/>
                    <a:pt x="2059" y="257"/>
                  </a:cubicBezTo>
                  <a:cubicBezTo>
                    <a:pt x="2058" y="256"/>
                    <a:pt x="2056" y="255"/>
                    <a:pt x="2054" y="255"/>
                  </a:cubicBezTo>
                  <a:cubicBezTo>
                    <a:pt x="2037" y="255"/>
                    <a:pt x="2011" y="293"/>
                    <a:pt x="1994" y="293"/>
                  </a:cubicBezTo>
                  <a:cubicBezTo>
                    <a:pt x="1992" y="293"/>
                    <a:pt x="1991" y="293"/>
                    <a:pt x="1989" y="292"/>
                  </a:cubicBezTo>
                  <a:cubicBezTo>
                    <a:pt x="1971" y="286"/>
                    <a:pt x="1966" y="280"/>
                    <a:pt x="1948" y="274"/>
                  </a:cubicBezTo>
                  <a:cubicBezTo>
                    <a:pt x="1936" y="269"/>
                    <a:pt x="1866" y="233"/>
                    <a:pt x="1866" y="233"/>
                  </a:cubicBezTo>
                  <a:cubicBezTo>
                    <a:pt x="1866" y="233"/>
                    <a:pt x="1837" y="292"/>
                    <a:pt x="1819" y="298"/>
                  </a:cubicBezTo>
                  <a:cubicBezTo>
                    <a:pt x="1815" y="300"/>
                    <a:pt x="1812" y="300"/>
                    <a:pt x="1807" y="300"/>
                  </a:cubicBezTo>
                  <a:cubicBezTo>
                    <a:pt x="1797" y="300"/>
                    <a:pt x="1784" y="298"/>
                    <a:pt x="1761" y="298"/>
                  </a:cubicBezTo>
                  <a:cubicBezTo>
                    <a:pt x="1734" y="298"/>
                    <a:pt x="1714" y="293"/>
                    <a:pt x="1704" y="293"/>
                  </a:cubicBezTo>
                  <a:cubicBezTo>
                    <a:pt x="1699" y="293"/>
                    <a:pt x="1697" y="294"/>
                    <a:pt x="1697" y="298"/>
                  </a:cubicBezTo>
                  <a:cubicBezTo>
                    <a:pt x="1691" y="315"/>
                    <a:pt x="1702" y="350"/>
                    <a:pt x="1702" y="350"/>
                  </a:cubicBezTo>
                  <a:cubicBezTo>
                    <a:pt x="1732" y="368"/>
                    <a:pt x="1761" y="385"/>
                    <a:pt x="1790" y="397"/>
                  </a:cubicBezTo>
                  <a:cubicBezTo>
                    <a:pt x="1749" y="385"/>
                    <a:pt x="1714" y="374"/>
                    <a:pt x="1673" y="356"/>
                  </a:cubicBezTo>
                  <a:cubicBezTo>
                    <a:pt x="1667" y="385"/>
                    <a:pt x="1667" y="415"/>
                    <a:pt x="1661" y="444"/>
                  </a:cubicBezTo>
                  <a:lnTo>
                    <a:pt x="1743" y="444"/>
                  </a:lnTo>
                  <a:cubicBezTo>
                    <a:pt x="1714" y="462"/>
                    <a:pt x="1685" y="485"/>
                    <a:pt x="1661" y="502"/>
                  </a:cubicBezTo>
                  <a:cubicBezTo>
                    <a:pt x="1661" y="526"/>
                    <a:pt x="1667" y="555"/>
                    <a:pt x="1673" y="584"/>
                  </a:cubicBezTo>
                  <a:cubicBezTo>
                    <a:pt x="1673" y="584"/>
                    <a:pt x="1661" y="625"/>
                    <a:pt x="1749" y="649"/>
                  </a:cubicBezTo>
                  <a:cubicBezTo>
                    <a:pt x="1777" y="658"/>
                    <a:pt x="1799" y="661"/>
                    <a:pt x="1817" y="661"/>
                  </a:cubicBezTo>
                  <a:cubicBezTo>
                    <a:pt x="1852" y="661"/>
                    <a:pt x="1869" y="648"/>
                    <a:pt x="1884" y="648"/>
                  </a:cubicBezTo>
                  <a:cubicBezTo>
                    <a:pt x="1886" y="648"/>
                    <a:pt x="1888" y="648"/>
                    <a:pt x="1890" y="649"/>
                  </a:cubicBezTo>
                  <a:cubicBezTo>
                    <a:pt x="1890" y="649"/>
                    <a:pt x="1891" y="649"/>
                    <a:pt x="1892" y="649"/>
                  </a:cubicBezTo>
                  <a:cubicBezTo>
                    <a:pt x="1907" y="649"/>
                    <a:pt x="1942" y="612"/>
                    <a:pt x="1955" y="612"/>
                  </a:cubicBezTo>
                  <a:cubicBezTo>
                    <a:pt x="1959" y="612"/>
                    <a:pt x="1961" y="616"/>
                    <a:pt x="1960" y="625"/>
                  </a:cubicBezTo>
                  <a:cubicBezTo>
                    <a:pt x="1954" y="660"/>
                    <a:pt x="1948" y="666"/>
                    <a:pt x="1983" y="684"/>
                  </a:cubicBezTo>
                  <a:cubicBezTo>
                    <a:pt x="1989" y="684"/>
                    <a:pt x="1989" y="684"/>
                    <a:pt x="1995" y="690"/>
                  </a:cubicBezTo>
                  <a:cubicBezTo>
                    <a:pt x="2042" y="707"/>
                    <a:pt x="1925" y="690"/>
                    <a:pt x="1971" y="736"/>
                  </a:cubicBezTo>
                  <a:cubicBezTo>
                    <a:pt x="2012" y="783"/>
                    <a:pt x="2001" y="777"/>
                    <a:pt x="2001" y="859"/>
                  </a:cubicBezTo>
                  <a:cubicBezTo>
                    <a:pt x="2007" y="935"/>
                    <a:pt x="1989" y="941"/>
                    <a:pt x="1983" y="959"/>
                  </a:cubicBezTo>
                  <a:cubicBezTo>
                    <a:pt x="1977" y="976"/>
                    <a:pt x="1989" y="1017"/>
                    <a:pt x="2018" y="1029"/>
                  </a:cubicBezTo>
                  <a:cubicBezTo>
                    <a:pt x="2029" y="1034"/>
                    <a:pt x="2038" y="1037"/>
                    <a:pt x="2046" y="1037"/>
                  </a:cubicBezTo>
                  <a:cubicBezTo>
                    <a:pt x="2056" y="1037"/>
                    <a:pt x="2064" y="1033"/>
                    <a:pt x="2071" y="1023"/>
                  </a:cubicBezTo>
                  <a:cubicBezTo>
                    <a:pt x="2074" y="1018"/>
                    <a:pt x="2080" y="1016"/>
                    <a:pt x="2087" y="1016"/>
                  </a:cubicBezTo>
                  <a:cubicBezTo>
                    <a:pt x="2103" y="1016"/>
                    <a:pt x="2127" y="1027"/>
                    <a:pt x="2147" y="1035"/>
                  </a:cubicBezTo>
                  <a:cubicBezTo>
                    <a:pt x="2160" y="1041"/>
                    <a:pt x="2174" y="1046"/>
                    <a:pt x="2186" y="1046"/>
                  </a:cubicBezTo>
                  <a:cubicBezTo>
                    <a:pt x="2205" y="1046"/>
                    <a:pt x="2222" y="1034"/>
                    <a:pt x="2229" y="994"/>
                  </a:cubicBezTo>
                  <a:cubicBezTo>
                    <a:pt x="2246" y="929"/>
                    <a:pt x="2276" y="877"/>
                    <a:pt x="2276" y="877"/>
                  </a:cubicBezTo>
                  <a:cubicBezTo>
                    <a:pt x="2276" y="877"/>
                    <a:pt x="2285" y="878"/>
                    <a:pt x="2299" y="878"/>
                  </a:cubicBezTo>
                  <a:cubicBezTo>
                    <a:pt x="2338" y="878"/>
                    <a:pt x="2410" y="871"/>
                    <a:pt x="2410" y="824"/>
                  </a:cubicBezTo>
                  <a:cubicBezTo>
                    <a:pt x="2410" y="766"/>
                    <a:pt x="2328" y="748"/>
                    <a:pt x="2346" y="637"/>
                  </a:cubicBezTo>
                  <a:cubicBezTo>
                    <a:pt x="2363" y="526"/>
                    <a:pt x="2457" y="561"/>
                    <a:pt x="2521" y="543"/>
                  </a:cubicBezTo>
                  <a:cubicBezTo>
                    <a:pt x="2586" y="526"/>
                    <a:pt x="2632" y="508"/>
                    <a:pt x="2632" y="508"/>
                  </a:cubicBezTo>
                  <a:cubicBezTo>
                    <a:pt x="2632" y="508"/>
                    <a:pt x="2586" y="467"/>
                    <a:pt x="2621" y="462"/>
                  </a:cubicBezTo>
                  <a:cubicBezTo>
                    <a:pt x="2647" y="456"/>
                    <a:pt x="2659" y="437"/>
                    <a:pt x="2678" y="437"/>
                  </a:cubicBezTo>
                  <a:cubicBezTo>
                    <a:pt x="2680" y="437"/>
                    <a:pt x="2683" y="437"/>
                    <a:pt x="2685" y="438"/>
                  </a:cubicBezTo>
                  <a:cubicBezTo>
                    <a:pt x="2708" y="450"/>
                    <a:pt x="2755" y="456"/>
                    <a:pt x="2767" y="462"/>
                  </a:cubicBezTo>
                  <a:cubicBezTo>
                    <a:pt x="2773" y="462"/>
                    <a:pt x="2779" y="467"/>
                    <a:pt x="2790" y="473"/>
                  </a:cubicBezTo>
                  <a:cubicBezTo>
                    <a:pt x="2820" y="485"/>
                    <a:pt x="2866" y="520"/>
                    <a:pt x="2849" y="532"/>
                  </a:cubicBezTo>
                  <a:cubicBezTo>
                    <a:pt x="2828" y="547"/>
                    <a:pt x="2830" y="568"/>
                    <a:pt x="2819" y="568"/>
                  </a:cubicBezTo>
                  <a:cubicBezTo>
                    <a:pt x="2817" y="568"/>
                    <a:pt x="2816" y="567"/>
                    <a:pt x="2814" y="567"/>
                  </a:cubicBezTo>
                  <a:cubicBezTo>
                    <a:pt x="2813" y="567"/>
                    <a:pt x="2812" y="566"/>
                    <a:pt x="2811" y="566"/>
                  </a:cubicBezTo>
                  <a:cubicBezTo>
                    <a:pt x="2788" y="566"/>
                    <a:pt x="2668" y="614"/>
                    <a:pt x="2668" y="614"/>
                  </a:cubicBezTo>
                  <a:cubicBezTo>
                    <a:pt x="2668" y="614"/>
                    <a:pt x="2666" y="613"/>
                    <a:pt x="2663" y="613"/>
                  </a:cubicBezTo>
                  <a:cubicBezTo>
                    <a:pt x="2646" y="613"/>
                    <a:pt x="2586" y="618"/>
                    <a:pt x="2586" y="678"/>
                  </a:cubicBezTo>
                  <a:cubicBezTo>
                    <a:pt x="2580" y="742"/>
                    <a:pt x="2574" y="818"/>
                    <a:pt x="2574" y="818"/>
                  </a:cubicBezTo>
                  <a:cubicBezTo>
                    <a:pt x="2574" y="818"/>
                    <a:pt x="2568" y="842"/>
                    <a:pt x="2597" y="853"/>
                  </a:cubicBezTo>
                  <a:cubicBezTo>
                    <a:pt x="2621" y="871"/>
                    <a:pt x="2627" y="912"/>
                    <a:pt x="2650" y="924"/>
                  </a:cubicBezTo>
                  <a:cubicBezTo>
                    <a:pt x="2673" y="929"/>
                    <a:pt x="2720" y="953"/>
                    <a:pt x="2732" y="959"/>
                  </a:cubicBezTo>
                  <a:cubicBezTo>
                    <a:pt x="2744" y="965"/>
                    <a:pt x="2790" y="976"/>
                    <a:pt x="2808" y="982"/>
                  </a:cubicBezTo>
                  <a:cubicBezTo>
                    <a:pt x="2820" y="988"/>
                    <a:pt x="2837" y="1000"/>
                    <a:pt x="2849" y="1000"/>
                  </a:cubicBezTo>
                  <a:cubicBezTo>
                    <a:pt x="2866" y="1000"/>
                    <a:pt x="2896" y="982"/>
                    <a:pt x="2896" y="982"/>
                  </a:cubicBezTo>
                  <a:cubicBezTo>
                    <a:pt x="2902" y="988"/>
                    <a:pt x="2907" y="988"/>
                    <a:pt x="2913" y="988"/>
                  </a:cubicBezTo>
                  <a:cubicBezTo>
                    <a:pt x="2925" y="994"/>
                    <a:pt x="2931" y="1000"/>
                    <a:pt x="2942" y="1006"/>
                  </a:cubicBezTo>
                  <a:cubicBezTo>
                    <a:pt x="2960" y="1017"/>
                    <a:pt x="2972" y="1029"/>
                    <a:pt x="2989" y="1041"/>
                  </a:cubicBezTo>
                  <a:cubicBezTo>
                    <a:pt x="2966" y="1046"/>
                    <a:pt x="2948" y="1052"/>
                    <a:pt x="2925" y="1052"/>
                  </a:cubicBezTo>
                  <a:cubicBezTo>
                    <a:pt x="2913" y="1052"/>
                    <a:pt x="2907" y="1058"/>
                    <a:pt x="2896" y="1058"/>
                  </a:cubicBezTo>
                  <a:cubicBezTo>
                    <a:pt x="2837" y="1035"/>
                    <a:pt x="2785" y="1011"/>
                    <a:pt x="2726" y="988"/>
                  </a:cubicBezTo>
                  <a:cubicBezTo>
                    <a:pt x="2726" y="988"/>
                    <a:pt x="2591" y="994"/>
                    <a:pt x="2650" y="1070"/>
                  </a:cubicBezTo>
                  <a:cubicBezTo>
                    <a:pt x="2662" y="1087"/>
                    <a:pt x="2668" y="1099"/>
                    <a:pt x="2673" y="1111"/>
                  </a:cubicBezTo>
                  <a:cubicBezTo>
                    <a:pt x="2694" y="1162"/>
                    <a:pt x="2683" y="1195"/>
                    <a:pt x="2661" y="1195"/>
                  </a:cubicBezTo>
                  <a:cubicBezTo>
                    <a:pt x="2657" y="1195"/>
                    <a:pt x="2654" y="1194"/>
                    <a:pt x="2650" y="1193"/>
                  </a:cubicBezTo>
                  <a:cubicBezTo>
                    <a:pt x="2615" y="1181"/>
                    <a:pt x="2615" y="1152"/>
                    <a:pt x="2615" y="1152"/>
                  </a:cubicBezTo>
                  <a:cubicBezTo>
                    <a:pt x="2615" y="1152"/>
                    <a:pt x="2591" y="1058"/>
                    <a:pt x="2527" y="1052"/>
                  </a:cubicBezTo>
                  <a:cubicBezTo>
                    <a:pt x="2463" y="1052"/>
                    <a:pt x="2469" y="1058"/>
                    <a:pt x="2486" y="1123"/>
                  </a:cubicBezTo>
                  <a:cubicBezTo>
                    <a:pt x="2504" y="1187"/>
                    <a:pt x="2474" y="1158"/>
                    <a:pt x="2480" y="1181"/>
                  </a:cubicBezTo>
                  <a:cubicBezTo>
                    <a:pt x="2492" y="1210"/>
                    <a:pt x="2451" y="1216"/>
                    <a:pt x="2469" y="1245"/>
                  </a:cubicBezTo>
                  <a:cubicBezTo>
                    <a:pt x="2474" y="1257"/>
                    <a:pt x="2457" y="1257"/>
                    <a:pt x="2439" y="1257"/>
                  </a:cubicBezTo>
                  <a:cubicBezTo>
                    <a:pt x="2416" y="1257"/>
                    <a:pt x="2387" y="1257"/>
                    <a:pt x="2410" y="1275"/>
                  </a:cubicBezTo>
                  <a:cubicBezTo>
                    <a:pt x="2418" y="1283"/>
                    <a:pt x="2417" y="1286"/>
                    <a:pt x="2411" y="1286"/>
                  </a:cubicBezTo>
                  <a:cubicBezTo>
                    <a:pt x="2390" y="1286"/>
                    <a:pt x="2311" y="1251"/>
                    <a:pt x="2311" y="1251"/>
                  </a:cubicBezTo>
                  <a:lnTo>
                    <a:pt x="2287" y="1193"/>
                  </a:lnTo>
                  <a:cubicBezTo>
                    <a:pt x="2287" y="1193"/>
                    <a:pt x="2211" y="1181"/>
                    <a:pt x="2170" y="1181"/>
                  </a:cubicBezTo>
                  <a:cubicBezTo>
                    <a:pt x="2129" y="1175"/>
                    <a:pt x="2053" y="1163"/>
                    <a:pt x="2053" y="1163"/>
                  </a:cubicBezTo>
                  <a:cubicBezTo>
                    <a:pt x="2047" y="1163"/>
                    <a:pt x="2042" y="1158"/>
                    <a:pt x="2036" y="1152"/>
                  </a:cubicBezTo>
                  <a:cubicBezTo>
                    <a:pt x="2024" y="1146"/>
                    <a:pt x="2012" y="1134"/>
                    <a:pt x="2007" y="1128"/>
                  </a:cubicBezTo>
                  <a:cubicBezTo>
                    <a:pt x="2007" y="1128"/>
                    <a:pt x="1975" y="1075"/>
                    <a:pt x="1957" y="1075"/>
                  </a:cubicBezTo>
                  <a:cubicBezTo>
                    <a:pt x="1956" y="1075"/>
                    <a:pt x="1955" y="1075"/>
                    <a:pt x="1954" y="1076"/>
                  </a:cubicBezTo>
                  <a:cubicBezTo>
                    <a:pt x="1949" y="1077"/>
                    <a:pt x="1942" y="1078"/>
                    <a:pt x="1934" y="1078"/>
                  </a:cubicBezTo>
                  <a:cubicBezTo>
                    <a:pt x="1914" y="1078"/>
                    <a:pt x="1890" y="1074"/>
                    <a:pt x="1878" y="1070"/>
                  </a:cubicBezTo>
                  <a:cubicBezTo>
                    <a:pt x="1854" y="1058"/>
                    <a:pt x="1831" y="1035"/>
                    <a:pt x="1825" y="1017"/>
                  </a:cubicBezTo>
                  <a:cubicBezTo>
                    <a:pt x="1814" y="994"/>
                    <a:pt x="1773" y="994"/>
                    <a:pt x="1796" y="953"/>
                  </a:cubicBezTo>
                  <a:cubicBezTo>
                    <a:pt x="1819" y="906"/>
                    <a:pt x="1819" y="924"/>
                    <a:pt x="1860" y="912"/>
                  </a:cubicBezTo>
                  <a:cubicBezTo>
                    <a:pt x="1907" y="906"/>
                    <a:pt x="1913" y="912"/>
                    <a:pt x="1907" y="889"/>
                  </a:cubicBezTo>
                  <a:cubicBezTo>
                    <a:pt x="1901" y="859"/>
                    <a:pt x="1854" y="865"/>
                    <a:pt x="1878" y="836"/>
                  </a:cubicBezTo>
                  <a:cubicBezTo>
                    <a:pt x="1901" y="812"/>
                    <a:pt x="1936" y="789"/>
                    <a:pt x="1913" y="777"/>
                  </a:cubicBezTo>
                  <a:cubicBezTo>
                    <a:pt x="1898" y="770"/>
                    <a:pt x="1884" y="765"/>
                    <a:pt x="1870" y="765"/>
                  </a:cubicBezTo>
                  <a:cubicBezTo>
                    <a:pt x="1861" y="765"/>
                    <a:pt x="1852" y="767"/>
                    <a:pt x="1843" y="772"/>
                  </a:cubicBezTo>
                  <a:cubicBezTo>
                    <a:pt x="1819" y="783"/>
                    <a:pt x="1796" y="789"/>
                    <a:pt x="1796" y="789"/>
                  </a:cubicBezTo>
                  <a:cubicBezTo>
                    <a:pt x="1796" y="789"/>
                    <a:pt x="1770" y="779"/>
                    <a:pt x="1751" y="779"/>
                  </a:cubicBezTo>
                  <a:cubicBezTo>
                    <a:pt x="1741" y="779"/>
                    <a:pt x="1734" y="781"/>
                    <a:pt x="1732" y="789"/>
                  </a:cubicBezTo>
                  <a:cubicBezTo>
                    <a:pt x="1726" y="807"/>
                    <a:pt x="1714" y="830"/>
                    <a:pt x="1714" y="853"/>
                  </a:cubicBezTo>
                  <a:cubicBezTo>
                    <a:pt x="1714" y="877"/>
                    <a:pt x="1743" y="953"/>
                    <a:pt x="1743" y="953"/>
                  </a:cubicBezTo>
                  <a:cubicBezTo>
                    <a:pt x="1743" y="953"/>
                    <a:pt x="1714" y="1001"/>
                    <a:pt x="1696" y="1001"/>
                  </a:cubicBezTo>
                  <a:cubicBezTo>
                    <a:pt x="1694" y="1001"/>
                    <a:pt x="1692" y="1001"/>
                    <a:pt x="1691" y="1000"/>
                  </a:cubicBezTo>
                  <a:cubicBezTo>
                    <a:pt x="1687" y="998"/>
                    <a:pt x="1685" y="998"/>
                    <a:pt x="1683" y="998"/>
                  </a:cubicBezTo>
                  <a:cubicBezTo>
                    <a:pt x="1680" y="998"/>
                    <a:pt x="1678" y="999"/>
                    <a:pt x="1665" y="999"/>
                  </a:cubicBezTo>
                  <a:cubicBezTo>
                    <a:pt x="1654" y="999"/>
                    <a:pt x="1634" y="998"/>
                    <a:pt x="1597" y="994"/>
                  </a:cubicBezTo>
                  <a:lnTo>
                    <a:pt x="1585" y="994"/>
                  </a:lnTo>
                  <a:cubicBezTo>
                    <a:pt x="1509" y="982"/>
                    <a:pt x="1488" y="959"/>
                    <a:pt x="1465" y="959"/>
                  </a:cubicBezTo>
                  <a:cubicBezTo>
                    <a:pt x="1455" y="959"/>
                    <a:pt x="1444" y="963"/>
                    <a:pt x="1427" y="976"/>
                  </a:cubicBezTo>
                  <a:cubicBezTo>
                    <a:pt x="1387" y="1013"/>
                    <a:pt x="1395" y="1035"/>
                    <a:pt x="1365" y="1035"/>
                  </a:cubicBezTo>
                  <a:cubicBezTo>
                    <a:pt x="1357" y="1035"/>
                    <a:pt x="1345" y="1033"/>
                    <a:pt x="1328" y="1029"/>
                  </a:cubicBezTo>
                  <a:cubicBezTo>
                    <a:pt x="1322" y="1029"/>
                    <a:pt x="1322" y="1023"/>
                    <a:pt x="1316" y="1023"/>
                  </a:cubicBezTo>
                  <a:cubicBezTo>
                    <a:pt x="1304" y="1021"/>
                    <a:pt x="1294" y="1020"/>
                    <a:pt x="1287" y="1020"/>
                  </a:cubicBezTo>
                  <a:cubicBezTo>
                    <a:pt x="1257" y="1020"/>
                    <a:pt x="1266" y="1036"/>
                    <a:pt x="1252" y="1041"/>
                  </a:cubicBezTo>
                  <a:cubicBezTo>
                    <a:pt x="1240" y="1041"/>
                    <a:pt x="1211" y="1035"/>
                    <a:pt x="1193" y="1035"/>
                  </a:cubicBezTo>
                  <a:cubicBezTo>
                    <a:pt x="1199" y="1029"/>
                    <a:pt x="1199" y="1023"/>
                    <a:pt x="1188" y="1011"/>
                  </a:cubicBezTo>
                  <a:cubicBezTo>
                    <a:pt x="1153" y="965"/>
                    <a:pt x="1112" y="994"/>
                    <a:pt x="1153" y="965"/>
                  </a:cubicBezTo>
                  <a:cubicBezTo>
                    <a:pt x="1193" y="935"/>
                    <a:pt x="1205" y="959"/>
                    <a:pt x="1229" y="929"/>
                  </a:cubicBezTo>
                  <a:cubicBezTo>
                    <a:pt x="1252" y="900"/>
                    <a:pt x="1270" y="906"/>
                    <a:pt x="1246" y="883"/>
                  </a:cubicBezTo>
                  <a:cubicBezTo>
                    <a:pt x="1223" y="859"/>
                    <a:pt x="1170" y="883"/>
                    <a:pt x="1153" y="848"/>
                  </a:cubicBezTo>
                  <a:cubicBezTo>
                    <a:pt x="1135" y="818"/>
                    <a:pt x="1164" y="842"/>
                    <a:pt x="1164" y="789"/>
                  </a:cubicBezTo>
                  <a:cubicBezTo>
                    <a:pt x="1164" y="736"/>
                    <a:pt x="1188" y="742"/>
                    <a:pt x="1164" y="696"/>
                  </a:cubicBezTo>
                  <a:cubicBezTo>
                    <a:pt x="1145" y="664"/>
                    <a:pt x="1128" y="659"/>
                    <a:pt x="1119" y="659"/>
                  </a:cubicBezTo>
                  <a:cubicBezTo>
                    <a:pt x="1114" y="659"/>
                    <a:pt x="1112" y="660"/>
                    <a:pt x="1112" y="660"/>
                  </a:cubicBezTo>
                  <a:cubicBezTo>
                    <a:pt x="1112" y="660"/>
                    <a:pt x="1170" y="602"/>
                    <a:pt x="1112" y="549"/>
                  </a:cubicBezTo>
                  <a:cubicBezTo>
                    <a:pt x="1064" y="506"/>
                    <a:pt x="1032" y="502"/>
                    <a:pt x="1021" y="502"/>
                  </a:cubicBezTo>
                  <a:cubicBezTo>
                    <a:pt x="1019" y="502"/>
                    <a:pt x="1018" y="502"/>
                    <a:pt x="1018" y="502"/>
                  </a:cubicBezTo>
                  <a:cubicBezTo>
                    <a:pt x="1018" y="502"/>
                    <a:pt x="1024" y="497"/>
                    <a:pt x="1094" y="497"/>
                  </a:cubicBezTo>
                  <a:cubicBezTo>
                    <a:pt x="1098" y="497"/>
                    <a:pt x="1101" y="497"/>
                    <a:pt x="1105" y="497"/>
                  </a:cubicBezTo>
                  <a:cubicBezTo>
                    <a:pt x="1166" y="497"/>
                    <a:pt x="1182" y="450"/>
                    <a:pt x="1182" y="450"/>
                  </a:cubicBezTo>
                  <a:cubicBezTo>
                    <a:pt x="1182" y="450"/>
                    <a:pt x="1117" y="403"/>
                    <a:pt x="1094" y="385"/>
                  </a:cubicBezTo>
                  <a:cubicBezTo>
                    <a:pt x="1086" y="382"/>
                    <a:pt x="1077" y="381"/>
                    <a:pt x="1069" y="381"/>
                  </a:cubicBezTo>
                  <a:cubicBezTo>
                    <a:pt x="1056" y="381"/>
                    <a:pt x="1044" y="384"/>
                    <a:pt x="1037" y="384"/>
                  </a:cubicBezTo>
                  <a:cubicBezTo>
                    <a:pt x="1032" y="384"/>
                    <a:pt x="1030" y="383"/>
                    <a:pt x="1030" y="380"/>
                  </a:cubicBezTo>
                  <a:cubicBezTo>
                    <a:pt x="1030" y="368"/>
                    <a:pt x="1047" y="345"/>
                    <a:pt x="1076" y="345"/>
                  </a:cubicBezTo>
                  <a:cubicBezTo>
                    <a:pt x="1106" y="339"/>
                    <a:pt x="1141" y="333"/>
                    <a:pt x="1141" y="333"/>
                  </a:cubicBezTo>
                  <a:cubicBezTo>
                    <a:pt x="1100" y="309"/>
                    <a:pt x="1065" y="286"/>
                    <a:pt x="1024" y="263"/>
                  </a:cubicBezTo>
                  <a:cubicBezTo>
                    <a:pt x="1024" y="263"/>
                    <a:pt x="983" y="292"/>
                    <a:pt x="942" y="304"/>
                  </a:cubicBezTo>
                  <a:cubicBezTo>
                    <a:pt x="901" y="321"/>
                    <a:pt x="889" y="333"/>
                    <a:pt x="878" y="356"/>
                  </a:cubicBezTo>
                  <a:cubicBezTo>
                    <a:pt x="872" y="385"/>
                    <a:pt x="930" y="421"/>
                    <a:pt x="930" y="421"/>
                  </a:cubicBezTo>
                  <a:cubicBezTo>
                    <a:pt x="930" y="421"/>
                    <a:pt x="866" y="432"/>
                    <a:pt x="883" y="444"/>
                  </a:cubicBezTo>
                  <a:cubicBezTo>
                    <a:pt x="905" y="449"/>
                    <a:pt x="965" y="474"/>
                    <a:pt x="958" y="474"/>
                  </a:cubicBezTo>
                  <a:cubicBezTo>
                    <a:pt x="957" y="474"/>
                    <a:pt x="956" y="474"/>
                    <a:pt x="954" y="473"/>
                  </a:cubicBezTo>
                  <a:lnTo>
                    <a:pt x="889" y="473"/>
                  </a:lnTo>
                  <a:cubicBezTo>
                    <a:pt x="901" y="479"/>
                    <a:pt x="919" y="485"/>
                    <a:pt x="930" y="491"/>
                  </a:cubicBezTo>
                  <a:cubicBezTo>
                    <a:pt x="930" y="491"/>
                    <a:pt x="854" y="508"/>
                    <a:pt x="872" y="514"/>
                  </a:cubicBezTo>
                  <a:cubicBezTo>
                    <a:pt x="883" y="526"/>
                    <a:pt x="959" y="543"/>
                    <a:pt x="959" y="543"/>
                  </a:cubicBezTo>
                  <a:cubicBezTo>
                    <a:pt x="959" y="543"/>
                    <a:pt x="995" y="543"/>
                    <a:pt x="983" y="579"/>
                  </a:cubicBezTo>
                  <a:cubicBezTo>
                    <a:pt x="971" y="619"/>
                    <a:pt x="983" y="660"/>
                    <a:pt x="983" y="660"/>
                  </a:cubicBezTo>
                  <a:cubicBezTo>
                    <a:pt x="983" y="660"/>
                    <a:pt x="1036" y="701"/>
                    <a:pt x="959" y="701"/>
                  </a:cubicBezTo>
                  <a:cubicBezTo>
                    <a:pt x="883" y="701"/>
                    <a:pt x="889" y="701"/>
                    <a:pt x="872" y="690"/>
                  </a:cubicBezTo>
                  <a:cubicBezTo>
                    <a:pt x="871" y="689"/>
                    <a:pt x="871" y="689"/>
                    <a:pt x="870" y="689"/>
                  </a:cubicBezTo>
                  <a:cubicBezTo>
                    <a:pt x="858" y="689"/>
                    <a:pt x="900" y="760"/>
                    <a:pt x="872" y="760"/>
                  </a:cubicBezTo>
                  <a:cubicBezTo>
                    <a:pt x="851" y="760"/>
                    <a:pt x="808" y="729"/>
                    <a:pt x="794" y="729"/>
                  </a:cubicBezTo>
                  <a:cubicBezTo>
                    <a:pt x="792" y="729"/>
                    <a:pt x="791" y="729"/>
                    <a:pt x="790" y="731"/>
                  </a:cubicBezTo>
                  <a:cubicBezTo>
                    <a:pt x="778" y="742"/>
                    <a:pt x="802" y="777"/>
                    <a:pt x="825" y="789"/>
                  </a:cubicBezTo>
                  <a:cubicBezTo>
                    <a:pt x="843" y="798"/>
                    <a:pt x="868" y="838"/>
                    <a:pt x="902" y="838"/>
                  </a:cubicBezTo>
                  <a:cubicBezTo>
                    <a:pt x="912" y="838"/>
                    <a:pt x="924" y="834"/>
                    <a:pt x="936" y="824"/>
                  </a:cubicBezTo>
                  <a:lnTo>
                    <a:pt x="936" y="824"/>
                  </a:lnTo>
                  <a:cubicBezTo>
                    <a:pt x="936" y="824"/>
                    <a:pt x="912" y="851"/>
                    <a:pt x="880" y="851"/>
                  </a:cubicBezTo>
                  <a:cubicBezTo>
                    <a:pt x="870" y="851"/>
                    <a:pt x="859" y="849"/>
                    <a:pt x="848" y="842"/>
                  </a:cubicBezTo>
                  <a:cubicBezTo>
                    <a:pt x="830" y="833"/>
                    <a:pt x="811" y="827"/>
                    <a:pt x="793" y="827"/>
                  </a:cubicBezTo>
                  <a:cubicBezTo>
                    <a:pt x="764" y="827"/>
                    <a:pt x="738" y="841"/>
                    <a:pt x="720" y="877"/>
                  </a:cubicBezTo>
                  <a:cubicBezTo>
                    <a:pt x="720" y="877"/>
                    <a:pt x="722" y="876"/>
                    <a:pt x="727" y="876"/>
                  </a:cubicBezTo>
                  <a:cubicBezTo>
                    <a:pt x="741" y="876"/>
                    <a:pt x="775" y="880"/>
                    <a:pt x="819" y="906"/>
                  </a:cubicBezTo>
                  <a:cubicBezTo>
                    <a:pt x="883" y="935"/>
                    <a:pt x="878" y="918"/>
                    <a:pt x="919" y="935"/>
                  </a:cubicBezTo>
                  <a:cubicBezTo>
                    <a:pt x="954" y="953"/>
                    <a:pt x="959" y="953"/>
                    <a:pt x="1000" y="970"/>
                  </a:cubicBezTo>
                  <a:cubicBezTo>
                    <a:pt x="1041" y="994"/>
                    <a:pt x="1082" y="1011"/>
                    <a:pt x="1112" y="1017"/>
                  </a:cubicBezTo>
                  <a:cubicBezTo>
                    <a:pt x="1123" y="1023"/>
                    <a:pt x="1153" y="1035"/>
                    <a:pt x="1176" y="1035"/>
                  </a:cubicBezTo>
                  <a:cubicBezTo>
                    <a:pt x="1164" y="1035"/>
                    <a:pt x="1164" y="1041"/>
                    <a:pt x="1158" y="1046"/>
                  </a:cubicBezTo>
                  <a:cubicBezTo>
                    <a:pt x="1153" y="1067"/>
                    <a:pt x="1140" y="1096"/>
                    <a:pt x="1121" y="1096"/>
                  </a:cubicBezTo>
                  <a:cubicBezTo>
                    <a:pt x="1118" y="1096"/>
                    <a:pt x="1115" y="1095"/>
                    <a:pt x="1112" y="1093"/>
                  </a:cubicBezTo>
                  <a:cubicBezTo>
                    <a:pt x="1108" y="1091"/>
                    <a:pt x="1104" y="1091"/>
                    <a:pt x="1100" y="1091"/>
                  </a:cubicBezTo>
                  <a:cubicBezTo>
                    <a:pt x="1081" y="1091"/>
                    <a:pt x="1065" y="1111"/>
                    <a:pt x="1065" y="1111"/>
                  </a:cubicBezTo>
                  <a:cubicBezTo>
                    <a:pt x="1065" y="1111"/>
                    <a:pt x="1000" y="1105"/>
                    <a:pt x="977" y="1058"/>
                  </a:cubicBezTo>
                  <a:cubicBezTo>
                    <a:pt x="966" y="1036"/>
                    <a:pt x="959" y="1025"/>
                    <a:pt x="953" y="1025"/>
                  </a:cubicBezTo>
                  <a:cubicBezTo>
                    <a:pt x="948" y="1025"/>
                    <a:pt x="945" y="1037"/>
                    <a:pt x="942" y="1058"/>
                  </a:cubicBezTo>
                  <a:cubicBezTo>
                    <a:pt x="942" y="1088"/>
                    <a:pt x="948" y="1106"/>
                    <a:pt x="938" y="1106"/>
                  </a:cubicBezTo>
                  <a:cubicBezTo>
                    <a:pt x="934" y="1106"/>
                    <a:pt x="928" y="1104"/>
                    <a:pt x="919" y="1099"/>
                  </a:cubicBezTo>
                  <a:cubicBezTo>
                    <a:pt x="883" y="1082"/>
                    <a:pt x="848" y="1070"/>
                    <a:pt x="848" y="1070"/>
                  </a:cubicBezTo>
                  <a:cubicBezTo>
                    <a:pt x="848" y="1070"/>
                    <a:pt x="778" y="1023"/>
                    <a:pt x="755" y="1011"/>
                  </a:cubicBezTo>
                  <a:cubicBezTo>
                    <a:pt x="753" y="1011"/>
                    <a:pt x="752" y="1011"/>
                    <a:pt x="750" y="1011"/>
                  </a:cubicBezTo>
                  <a:cubicBezTo>
                    <a:pt x="724" y="1011"/>
                    <a:pt x="708" y="1059"/>
                    <a:pt x="702" y="1076"/>
                  </a:cubicBezTo>
                  <a:cubicBezTo>
                    <a:pt x="696" y="1093"/>
                    <a:pt x="749" y="1064"/>
                    <a:pt x="784" y="1134"/>
                  </a:cubicBezTo>
                  <a:cubicBezTo>
                    <a:pt x="825" y="1210"/>
                    <a:pt x="854" y="1263"/>
                    <a:pt x="854" y="1280"/>
                  </a:cubicBezTo>
                  <a:cubicBezTo>
                    <a:pt x="854" y="1298"/>
                    <a:pt x="854" y="1333"/>
                    <a:pt x="837" y="1368"/>
                  </a:cubicBezTo>
                  <a:cubicBezTo>
                    <a:pt x="826" y="1401"/>
                    <a:pt x="809" y="1498"/>
                    <a:pt x="783" y="1498"/>
                  </a:cubicBezTo>
                  <a:cubicBezTo>
                    <a:pt x="781" y="1498"/>
                    <a:pt x="780" y="1497"/>
                    <a:pt x="778" y="1497"/>
                  </a:cubicBezTo>
                  <a:cubicBezTo>
                    <a:pt x="772" y="1491"/>
                    <a:pt x="755" y="1485"/>
                    <a:pt x="743" y="1485"/>
                  </a:cubicBezTo>
                  <a:cubicBezTo>
                    <a:pt x="720" y="1479"/>
                    <a:pt x="690" y="1479"/>
                    <a:pt x="690" y="1479"/>
                  </a:cubicBezTo>
                  <a:cubicBezTo>
                    <a:pt x="579" y="1409"/>
                    <a:pt x="462" y="1339"/>
                    <a:pt x="345" y="1263"/>
                  </a:cubicBezTo>
                  <a:cubicBezTo>
                    <a:pt x="345" y="1263"/>
                    <a:pt x="305" y="1252"/>
                    <a:pt x="268" y="1252"/>
                  </a:cubicBezTo>
                  <a:cubicBezTo>
                    <a:pt x="228" y="1252"/>
                    <a:pt x="190" y="1264"/>
                    <a:pt x="205" y="1316"/>
                  </a:cubicBezTo>
                  <a:cubicBezTo>
                    <a:pt x="205" y="1316"/>
                    <a:pt x="205" y="1321"/>
                    <a:pt x="199" y="1339"/>
                  </a:cubicBezTo>
                  <a:cubicBezTo>
                    <a:pt x="193" y="1362"/>
                    <a:pt x="187" y="1397"/>
                    <a:pt x="170" y="1438"/>
                  </a:cubicBezTo>
                  <a:cubicBezTo>
                    <a:pt x="146" y="1509"/>
                    <a:pt x="88" y="1509"/>
                    <a:pt x="65" y="1526"/>
                  </a:cubicBezTo>
                  <a:cubicBezTo>
                    <a:pt x="41" y="1538"/>
                    <a:pt x="0" y="1573"/>
                    <a:pt x="29" y="1585"/>
                  </a:cubicBezTo>
                  <a:cubicBezTo>
                    <a:pt x="53" y="1596"/>
                    <a:pt x="18" y="1713"/>
                    <a:pt x="18" y="1713"/>
                  </a:cubicBezTo>
                  <a:cubicBezTo>
                    <a:pt x="18" y="1713"/>
                    <a:pt x="6" y="1725"/>
                    <a:pt x="65" y="1754"/>
                  </a:cubicBezTo>
                  <a:cubicBezTo>
                    <a:pt x="123" y="1778"/>
                    <a:pt x="111" y="1783"/>
                    <a:pt x="123" y="1783"/>
                  </a:cubicBezTo>
                  <a:lnTo>
                    <a:pt x="129" y="1783"/>
                  </a:lnTo>
                  <a:cubicBezTo>
                    <a:pt x="132" y="1783"/>
                    <a:pt x="136" y="1782"/>
                    <a:pt x="140" y="1782"/>
                  </a:cubicBezTo>
                  <a:cubicBezTo>
                    <a:pt x="170" y="1782"/>
                    <a:pt x="211" y="1802"/>
                    <a:pt x="211" y="1848"/>
                  </a:cubicBezTo>
                  <a:cubicBezTo>
                    <a:pt x="205" y="1906"/>
                    <a:pt x="211" y="1918"/>
                    <a:pt x="240" y="1930"/>
                  </a:cubicBezTo>
                  <a:cubicBezTo>
                    <a:pt x="242" y="1930"/>
                    <a:pt x="244" y="1930"/>
                    <a:pt x="245" y="1930"/>
                  </a:cubicBezTo>
                  <a:cubicBezTo>
                    <a:pt x="269" y="1930"/>
                    <a:pt x="272" y="1900"/>
                    <a:pt x="298" y="1900"/>
                  </a:cubicBezTo>
                  <a:cubicBezTo>
                    <a:pt x="305" y="1900"/>
                    <a:pt x="312" y="1902"/>
                    <a:pt x="322" y="1906"/>
                  </a:cubicBezTo>
                  <a:cubicBezTo>
                    <a:pt x="375" y="1930"/>
                    <a:pt x="386" y="1924"/>
                    <a:pt x="445" y="1947"/>
                  </a:cubicBezTo>
                  <a:cubicBezTo>
                    <a:pt x="503" y="1977"/>
                    <a:pt x="532" y="1994"/>
                    <a:pt x="532" y="1994"/>
                  </a:cubicBezTo>
                  <a:cubicBezTo>
                    <a:pt x="532" y="1994"/>
                    <a:pt x="572" y="1966"/>
                    <a:pt x="599" y="1966"/>
                  </a:cubicBezTo>
                  <a:cubicBezTo>
                    <a:pt x="605" y="1966"/>
                    <a:pt x="610" y="1968"/>
                    <a:pt x="614" y="1971"/>
                  </a:cubicBezTo>
                  <a:cubicBezTo>
                    <a:pt x="617" y="1972"/>
                    <a:pt x="619" y="1973"/>
                    <a:pt x="622" y="1973"/>
                  </a:cubicBezTo>
                  <a:cubicBezTo>
                    <a:pt x="643" y="1973"/>
                    <a:pt x="672" y="1917"/>
                    <a:pt x="701" y="1917"/>
                  </a:cubicBezTo>
                  <a:cubicBezTo>
                    <a:pt x="703" y="1917"/>
                    <a:pt x="706" y="1917"/>
                    <a:pt x="708" y="1918"/>
                  </a:cubicBezTo>
                  <a:cubicBezTo>
                    <a:pt x="711" y="1919"/>
                    <a:pt x="713" y="1920"/>
                    <a:pt x="715" y="1920"/>
                  </a:cubicBezTo>
                  <a:cubicBezTo>
                    <a:pt x="739" y="1920"/>
                    <a:pt x="719" y="1824"/>
                    <a:pt x="784" y="1813"/>
                  </a:cubicBezTo>
                  <a:cubicBezTo>
                    <a:pt x="837" y="1798"/>
                    <a:pt x="863" y="1768"/>
                    <a:pt x="893" y="1768"/>
                  </a:cubicBezTo>
                  <a:cubicBezTo>
                    <a:pt x="899" y="1768"/>
                    <a:pt x="906" y="1769"/>
                    <a:pt x="913" y="1772"/>
                  </a:cubicBezTo>
                  <a:cubicBezTo>
                    <a:pt x="954" y="1789"/>
                    <a:pt x="1000" y="1795"/>
                    <a:pt x="1000" y="1795"/>
                  </a:cubicBezTo>
                  <a:cubicBezTo>
                    <a:pt x="1018" y="1766"/>
                    <a:pt x="1041" y="1737"/>
                    <a:pt x="1059" y="1713"/>
                  </a:cubicBezTo>
                  <a:cubicBezTo>
                    <a:pt x="1059" y="1713"/>
                    <a:pt x="1063" y="1665"/>
                    <a:pt x="1101" y="1665"/>
                  </a:cubicBezTo>
                  <a:cubicBezTo>
                    <a:pt x="1109" y="1665"/>
                    <a:pt x="1118" y="1667"/>
                    <a:pt x="1129" y="1672"/>
                  </a:cubicBezTo>
                  <a:cubicBezTo>
                    <a:pt x="1193" y="1702"/>
                    <a:pt x="1240" y="1778"/>
                    <a:pt x="1287" y="1789"/>
                  </a:cubicBezTo>
                  <a:cubicBezTo>
                    <a:pt x="1295" y="1792"/>
                    <a:pt x="1302" y="1793"/>
                    <a:pt x="1309" y="1793"/>
                  </a:cubicBezTo>
                  <a:cubicBezTo>
                    <a:pt x="1337" y="1793"/>
                    <a:pt x="1357" y="1775"/>
                    <a:pt x="1381" y="1766"/>
                  </a:cubicBezTo>
                  <a:cubicBezTo>
                    <a:pt x="1387" y="1760"/>
                    <a:pt x="1387" y="1760"/>
                    <a:pt x="1392" y="1754"/>
                  </a:cubicBezTo>
                  <a:cubicBezTo>
                    <a:pt x="1399" y="1744"/>
                    <a:pt x="1402" y="1733"/>
                    <a:pt x="1415" y="1733"/>
                  </a:cubicBezTo>
                  <a:cubicBezTo>
                    <a:pt x="1424" y="1733"/>
                    <a:pt x="1440" y="1740"/>
                    <a:pt x="1468" y="1760"/>
                  </a:cubicBezTo>
                  <a:cubicBezTo>
                    <a:pt x="1544" y="1813"/>
                    <a:pt x="1574" y="1830"/>
                    <a:pt x="1550" y="1883"/>
                  </a:cubicBezTo>
                  <a:cubicBezTo>
                    <a:pt x="1533" y="1936"/>
                    <a:pt x="1539" y="1918"/>
                    <a:pt x="1574" y="1982"/>
                  </a:cubicBezTo>
                  <a:cubicBezTo>
                    <a:pt x="1615" y="2047"/>
                    <a:pt x="1638" y="2099"/>
                    <a:pt x="1673" y="2134"/>
                  </a:cubicBezTo>
                  <a:cubicBezTo>
                    <a:pt x="1714" y="2164"/>
                    <a:pt x="1761" y="2164"/>
                    <a:pt x="1778" y="2263"/>
                  </a:cubicBezTo>
                  <a:cubicBezTo>
                    <a:pt x="1801" y="2357"/>
                    <a:pt x="1843" y="2404"/>
                    <a:pt x="1809" y="2404"/>
                  </a:cubicBezTo>
                  <a:cubicBezTo>
                    <a:pt x="1807" y="2404"/>
                    <a:pt x="1804" y="2404"/>
                    <a:pt x="1802" y="2404"/>
                  </a:cubicBezTo>
                  <a:cubicBezTo>
                    <a:pt x="1798" y="2402"/>
                    <a:pt x="1794" y="2402"/>
                    <a:pt x="1792" y="2402"/>
                  </a:cubicBezTo>
                  <a:cubicBezTo>
                    <a:pt x="1775" y="2402"/>
                    <a:pt x="1783" y="2422"/>
                    <a:pt x="1765" y="2422"/>
                  </a:cubicBezTo>
                  <a:cubicBezTo>
                    <a:pt x="1757" y="2422"/>
                    <a:pt x="1745" y="2418"/>
                    <a:pt x="1726" y="2409"/>
                  </a:cubicBezTo>
                  <a:cubicBezTo>
                    <a:pt x="1656" y="2380"/>
                    <a:pt x="1650" y="2386"/>
                    <a:pt x="1603" y="2363"/>
                  </a:cubicBezTo>
                  <a:cubicBezTo>
                    <a:pt x="1587" y="2357"/>
                    <a:pt x="1574" y="2354"/>
                    <a:pt x="1564" y="2354"/>
                  </a:cubicBezTo>
                  <a:cubicBezTo>
                    <a:pt x="1544" y="2354"/>
                    <a:pt x="1535" y="2365"/>
                    <a:pt x="1539" y="2380"/>
                  </a:cubicBezTo>
                  <a:cubicBezTo>
                    <a:pt x="1544" y="2404"/>
                    <a:pt x="1679" y="2532"/>
                    <a:pt x="1679" y="2532"/>
                  </a:cubicBezTo>
                  <a:cubicBezTo>
                    <a:pt x="1697" y="2509"/>
                    <a:pt x="1714" y="2485"/>
                    <a:pt x="1737" y="2468"/>
                  </a:cubicBezTo>
                  <a:cubicBezTo>
                    <a:pt x="1737" y="2468"/>
                    <a:pt x="1756" y="2474"/>
                    <a:pt x="1778" y="2474"/>
                  </a:cubicBezTo>
                  <a:cubicBezTo>
                    <a:pt x="1792" y="2474"/>
                    <a:pt x="1808" y="2471"/>
                    <a:pt x="1819" y="2462"/>
                  </a:cubicBezTo>
                  <a:cubicBezTo>
                    <a:pt x="1838" y="2444"/>
                    <a:pt x="1856" y="2429"/>
                    <a:pt x="1877" y="2429"/>
                  </a:cubicBezTo>
                  <a:cubicBezTo>
                    <a:pt x="1883" y="2429"/>
                    <a:pt x="1889" y="2430"/>
                    <a:pt x="1895" y="2433"/>
                  </a:cubicBezTo>
                  <a:cubicBezTo>
                    <a:pt x="1897" y="2434"/>
                    <a:pt x="1898" y="2434"/>
                    <a:pt x="1899" y="2434"/>
                  </a:cubicBezTo>
                  <a:cubicBezTo>
                    <a:pt x="1915" y="2434"/>
                    <a:pt x="1888" y="2355"/>
                    <a:pt x="1872" y="2333"/>
                  </a:cubicBezTo>
                  <a:cubicBezTo>
                    <a:pt x="1866" y="2324"/>
                    <a:pt x="1879" y="2310"/>
                    <a:pt x="1898" y="2310"/>
                  </a:cubicBezTo>
                  <a:cubicBezTo>
                    <a:pt x="1914" y="2310"/>
                    <a:pt x="1934" y="2321"/>
                    <a:pt x="1948" y="2357"/>
                  </a:cubicBezTo>
                  <a:cubicBezTo>
                    <a:pt x="1958" y="2391"/>
                    <a:pt x="1976" y="2408"/>
                    <a:pt x="1989" y="2408"/>
                  </a:cubicBezTo>
                  <a:cubicBezTo>
                    <a:pt x="2006" y="2408"/>
                    <a:pt x="2012" y="2377"/>
                    <a:pt x="1971" y="2316"/>
                  </a:cubicBezTo>
                  <a:cubicBezTo>
                    <a:pt x="1907" y="2216"/>
                    <a:pt x="1872" y="2210"/>
                    <a:pt x="1860" y="2193"/>
                  </a:cubicBezTo>
                  <a:cubicBezTo>
                    <a:pt x="1849" y="2175"/>
                    <a:pt x="1854" y="2146"/>
                    <a:pt x="1854" y="2146"/>
                  </a:cubicBezTo>
                  <a:cubicBezTo>
                    <a:pt x="1837" y="2129"/>
                    <a:pt x="1814" y="2111"/>
                    <a:pt x="1796" y="2088"/>
                  </a:cubicBezTo>
                  <a:cubicBezTo>
                    <a:pt x="1796" y="2070"/>
                    <a:pt x="1790" y="2053"/>
                    <a:pt x="1790" y="2029"/>
                  </a:cubicBezTo>
                  <a:cubicBezTo>
                    <a:pt x="1790" y="2029"/>
                    <a:pt x="1790" y="2006"/>
                    <a:pt x="1755" y="1953"/>
                  </a:cubicBezTo>
                  <a:cubicBezTo>
                    <a:pt x="1720" y="1900"/>
                    <a:pt x="1702" y="1865"/>
                    <a:pt x="1702" y="1865"/>
                  </a:cubicBezTo>
                  <a:cubicBezTo>
                    <a:pt x="1702" y="1865"/>
                    <a:pt x="1707" y="1787"/>
                    <a:pt x="1739" y="1787"/>
                  </a:cubicBezTo>
                  <a:cubicBezTo>
                    <a:pt x="1742" y="1787"/>
                    <a:pt x="1746" y="1788"/>
                    <a:pt x="1749" y="1789"/>
                  </a:cubicBezTo>
                  <a:cubicBezTo>
                    <a:pt x="1761" y="1796"/>
                    <a:pt x="1768" y="1798"/>
                    <a:pt x="1774" y="1798"/>
                  </a:cubicBezTo>
                  <a:cubicBezTo>
                    <a:pt x="1779" y="1798"/>
                    <a:pt x="1783" y="1797"/>
                    <a:pt x="1786" y="1797"/>
                  </a:cubicBezTo>
                  <a:cubicBezTo>
                    <a:pt x="1790" y="1797"/>
                    <a:pt x="1792" y="1798"/>
                    <a:pt x="1796" y="1801"/>
                  </a:cubicBezTo>
                  <a:cubicBezTo>
                    <a:pt x="1802" y="1807"/>
                    <a:pt x="1808" y="1813"/>
                    <a:pt x="1814" y="1830"/>
                  </a:cubicBezTo>
                  <a:cubicBezTo>
                    <a:pt x="1837" y="1895"/>
                    <a:pt x="1854" y="1924"/>
                    <a:pt x="1866" y="1941"/>
                  </a:cubicBezTo>
                  <a:cubicBezTo>
                    <a:pt x="1878" y="1953"/>
                    <a:pt x="1878" y="2012"/>
                    <a:pt x="1913" y="2041"/>
                  </a:cubicBezTo>
                  <a:cubicBezTo>
                    <a:pt x="1942" y="2070"/>
                    <a:pt x="1942" y="2099"/>
                    <a:pt x="1960" y="2111"/>
                  </a:cubicBezTo>
                  <a:cubicBezTo>
                    <a:pt x="1977" y="2123"/>
                    <a:pt x="2018" y="2140"/>
                    <a:pt x="2018" y="2140"/>
                  </a:cubicBezTo>
                  <a:cubicBezTo>
                    <a:pt x="2018" y="2140"/>
                    <a:pt x="2018" y="2146"/>
                    <a:pt x="2018" y="2146"/>
                  </a:cubicBezTo>
                  <a:cubicBezTo>
                    <a:pt x="2042" y="2181"/>
                    <a:pt x="2059" y="2216"/>
                    <a:pt x="2083" y="2251"/>
                  </a:cubicBezTo>
                  <a:cubicBezTo>
                    <a:pt x="2083" y="2251"/>
                    <a:pt x="2047" y="2339"/>
                    <a:pt x="2053" y="2357"/>
                  </a:cubicBezTo>
                  <a:cubicBezTo>
                    <a:pt x="2059" y="2374"/>
                    <a:pt x="2053" y="2456"/>
                    <a:pt x="2083" y="2468"/>
                  </a:cubicBezTo>
                  <a:cubicBezTo>
                    <a:pt x="2088" y="2468"/>
                    <a:pt x="2088" y="2468"/>
                    <a:pt x="2094" y="2474"/>
                  </a:cubicBezTo>
                  <a:cubicBezTo>
                    <a:pt x="2106" y="2480"/>
                    <a:pt x="2106" y="2491"/>
                    <a:pt x="2106" y="2521"/>
                  </a:cubicBezTo>
                  <a:cubicBezTo>
                    <a:pt x="2106" y="2550"/>
                    <a:pt x="2094" y="2597"/>
                    <a:pt x="2094" y="2597"/>
                  </a:cubicBezTo>
                  <a:cubicBezTo>
                    <a:pt x="2100" y="2620"/>
                    <a:pt x="2106" y="2638"/>
                    <a:pt x="2112" y="2661"/>
                  </a:cubicBezTo>
                  <a:cubicBezTo>
                    <a:pt x="2112" y="2661"/>
                    <a:pt x="2135" y="2696"/>
                    <a:pt x="2147" y="2708"/>
                  </a:cubicBezTo>
                  <a:cubicBezTo>
                    <a:pt x="2164" y="2719"/>
                    <a:pt x="2217" y="2749"/>
                    <a:pt x="2217" y="2749"/>
                  </a:cubicBezTo>
                  <a:cubicBezTo>
                    <a:pt x="2223" y="2737"/>
                    <a:pt x="2223" y="2719"/>
                    <a:pt x="2229" y="2708"/>
                  </a:cubicBezTo>
                  <a:lnTo>
                    <a:pt x="2252" y="2708"/>
                  </a:lnTo>
                  <a:cubicBezTo>
                    <a:pt x="2246" y="2690"/>
                    <a:pt x="2241" y="2673"/>
                    <a:pt x="2229" y="2649"/>
                  </a:cubicBezTo>
                  <a:lnTo>
                    <a:pt x="2229" y="2649"/>
                  </a:lnTo>
                  <a:cubicBezTo>
                    <a:pt x="2246" y="2667"/>
                    <a:pt x="2264" y="2684"/>
                    <a:pt x="2281" y="2702"/>
                  </a:cubicBezTo>
                  <a:cubicBezTo>
                    <a:pt x="2293" y="2696"/>
                    <a:pt x="2305" y="2696"/>
                    <a:pt x="2317" y="2690"/>
                  </a:cubicBezTo>
                  <a:cubicBezTo>
                    <a:pt x="2299" y="2655"/>
                    <a:pt x="2287" y="2620"/>
                    <a:pt x="2270" y="2585"/>
                  </a:cubicBezTo>
                  <a:cubicBezTo>
                    <a:pt x="2270" y="2561"/>
                    <a:pt x="2264" y="2532"/>
                    <a:pt x="2258" y="2509"/>
                  </a:cubicBezTo>
                  <a:cubicBezTo>
                    <a:pt x="2258" y="2509"/>
                    <a:pt x="2261" y="2477"/>
                    <a:pt x="2268" y="2477"/>
                  </a:cubicBezTo>
                  <a:cubicBezTo>
                    <a:pt x="2270" y="2477"/>
                    <a:pt x="2273" y="2481"/>
                    <a:pt x="2276" y="2491"/>
                  </a:cubicBezTo>
                  <a:cubicBezTo>
                    <a:pt x="2281" y="2512"/>
                    <a:pt x="2287" y="2519"/>
                    <a:pt x="2295" y="2519"/>
                  </a:cubicBezTo>
                  <a:cubicBezTo>
                    <a:pt x="2303" y="2519"/>
                    <a:pt x="2314" y="2512"/>
                    <a:pt x="2328" y="2503"/>
                  </a:cubicBezTo>
                  <a:cubicBezTo>
                    <a:pt x="2349" y="2495"/>
                    <a:pt x="2332" y="2486"/>
                    <a:pt x="2336" y="2486"/>
                  </a:cubicBezTo>
                  <a:cubicBezTo>
                    <a:pt x="2338" y="2486"/>
                    <a:pt x="2344" y="2488"/>
                    <a:pt x="2358" y="2491"/>
                  </a:cubicBezTo>
                  <a:cubicBezTo>
                    <a:pt x="2404" y="2497"/>
                    <a:pt x="2422" y="2485"/>
                    <a:pt x="2434" y="2509"/>
                  </a:cubicBezTo>
                  <a:cubicBezTo>
                    <a:pt x="2434" y="2509"/>
                    <a:pt x="2434" y="2509"/>
                    <a:pt x="2439" y="2515"/>
                  </a:cubicBezTo>
                  <a:cubicBezTo>
                    <a:pt x="2445" y="2538"/>
                    <a:pt x="2480" y="2567"/>
                    <a:pt x="2492" y="2579"/>
                  </a:cubicBezTo>
                  <a:cubicBezTo>
                    <a:pt x="2492" y="2579"/>
                    <a:pt x="2486" y="2585"/>
                    <a:pt x="2474" y="2620"/>
                  </a:cubicBezTo>
                  <a:cubicBezTo>
                    <a:pt x="2457" y="2678"/>
                    <a:pt x="2457" y="2708"/>
                    <a:pt x="2457" y="2731"/>
                  </a:cubicBezTo>
                  <a:cubicBezTo>
                    <a:pt x="2457" y="2760"/>
                    <a:pt x="2463" y="2807"/>
                    <a:pt x="2486" y="2813"/>
                  </a:cubicBezTo>
                  <a:cubicBezTo>
                    <a:pt x="2504" y="2825"/>
                    <a:pt x="2521" y="2836"/>
                    <a:pt x="2521" y="2860"/>
                  </a:cubicBezTo>
                  <a:cubicBezTo>
                    <a:pt x="2527" y="2889"/>
                    <a:pt x="2527" y="2936"/>
                    <a:pt x="2527" y="2936"/>
                  </a:cubicBezTo>
                  <a:cubicBezTo>
                    <a:pt x="2556" y="2948"/>
                    <a:pt x="2580" y="2965"/>
                    <a:pt x="2609" y="2977"/>
                  </a:cubicBezTo>
                  <a:cubicBezTo>
                    <a:pt x="2609" y="2977"/>
                    <a:pt x="2624" y="3001"/>
                    <a:pt x="2639" y="3001"/>
                  </a:cubicBezTo>
                  <a:cubicBezTo>
                    <a:pt x="2641" y="3001"/>
                    <a:pt x="2643" y="3001"/>
                    <a:pt x="2644" y="3000"/>
                  </a:cubicBezTo>
                  <a:cubicBezTo>
                    <a:pt x="2662" y="2994"/>
                    <a:pt x="2685" y="2983"/>
                    <a:pt x="2685" y="2983"/>
                  </a:cubicBezTo>
                  <a:cubicBezTo>
                    <a:pt x="2685" y="2983"/>
                    <a:pt x="2690" y="2982"/>
                    <a:pt x="2696" y="2982"/>
                  </a:cubicBezTo>
                  <a:cubicBezTo>
                    <a:pt x="2712" y="2982"/>
                    <a:pt x="2739" y="2987"/>
                    <a:pt x="2755" y="3024"/>
                  </a:cubicBezTo>
                  <a:cubicBezTo>
                    <a:pt x="2785" y="3070"/>
                    <a:pt x="2779" y="3076"/>
                    <a:pt x="2831" y="3094"/>
                  </a:cubicBezTo>
                  <a:cubicBezTo>
                    <a:pt x="2838" y="3096"/>
                    <a:pt x="2844" y="3097"/>
                    <a:pt x="2850" y="3097"/>
                  </a:cubicBezTo>
                  <a:cubicBezTo>
                    <a:pt x="2876" y="3097"/>
                    <a:pt x="2881" y="3071"/>
                    <a:pt x="2895" y="3071"/>
                  </a:cubicBezTo>
                  <a:cubicBezTo>
                    <a:pt x="2898" y="3071"/>
                    <a:pt x="2902" y="3072"/>
                    <a:pt x="2907" y="3076"/>
                  </a:cubicBezTo>
                  <a:cubicBezTo>
                    <a:pt x="2931" y="3094"/>
                    <a:pt x="2972" y="3111"/>
                    <a:pt x="2995" y="3123"/>
                  </a:cubicBezTo>
                  <a:cubicBezTo>
                    <a:pt x="3007" y="3129"/>
                    <a:pt x="3013" y="3135"/>
                    <a:pt x="3013" y="3141"/>
                  </a:cubicBezTo>
                  <a:cubicBezTo>
                    <a:pt x="3018" y="3146"/>
                    <a:pt x="3013" y="3152"/>
                    <a:pt x="3013" y="3164"/>
                  </a:cubicBezTo>
                  <a:cubicBezTo>
                    <a:pt x="3001" y="3187"/>
                    <a:pt x="2972" y="3287"/>
                    <a:pt x="2960" y="3304"/>
                  </a:cubicBezTo>
                  <a:cubicBezTo>
                    <a:pt x="2954" y="3322"/>
                    <a:pt x="2942" y="3339"/>
                    <a:pt x="2925" y="3351"/>
                  </a:cubicBezTo>
                  <a:lnTo>
                    <a:pt x="2919" y="3351"/>
                  </a:lnTo>
                  <a:cubicBezTo>
                    <a:pt x="2890" y="3357"/>
                    <a:pt x="2861" y="3357"/>
                    <a:pt x="2849" y="3392"/>
                  </a:cubicBezTo>
                  <a:cubicBezTo>
                    <a:pt x="2837" y="3421"/>
                    <a:pt x="2837" y="3445"/>
                    <a:pt x="2825" y="3474"/>
                  </a:cubicBezTo>
                  <a:cubicBezTo>
                    <a:pt x="2820" y="3492"/>
                    <a:pt x="2796" y="3568"/>
                    <a:pt x="2785" y="3638"/>
                  </a:cubicBezTo>
                  <a:cubicBezTo>
                    <a:pt x="2779" y="3673"/>
                    <a:pt x="2773" y="3714"/>
                    <a:pt x="2779" y="3737"/>
                  </a:cubicBezTo>
                  <a:cubicBezTo>
                    <a:pt x="2796" y="3819"/>
                    <a:pt x="2790" y="3772"/>
                    <a:pt x="2825" y="3883"/>
                  </a:cubicBezTo>
                  <a:cubicBezTo>
                    <a:pt x="2861" y="3989"/>
                    <a:pt x="2820" y="4012"/>
                    <a:pt x="2849" y="4071"/>
                  </a:cubicBezTo>
                  <a:cubicBezTo>
                    <a:pt x="2872" y="4129"/>
                    <a:pt x="2913" y="4117"/>
                    <a:pt x="2902" y="4223"/>
                  </a:cubicBezTo>
                  <a:cubicBezTo>
                    <a:pt x="2902" y="4223"/>
                    <a:pt x="2843" y="4340"/>
                    <a:pt x="2878" y="4404"/>
                  </a:cubicBezTo>
                  <a:cubicBezTo>
                    <a:pt x="2919" y="4463"/>
                    <a:pt x="2942" y="4457"/>
                    <a:pt x="2948" y="4544"/>
                  </a:cubicBezTo>
                  <a:cubicBezTo>
                    <a:pt x="2948" y="4632"/>
                    <a:pt x="2989" y="4656"/>
                    <a:pt x="3007" y="4702"/>
                  </a:cubicBezTo>
                  <a:cubicBezTo>
                    <a:pt x="3013" y="4720"/>
                    <a:pt x="3013" y="4732"/>
                    <a:pt x="3013" y="4737"/>
                  </a:cubicBezTo>
                  <a:cubicBezTo>
                    <a:pt x="3013" y="4755"/>
                    <a:pt x="3007" y="4761"/>
                    <a:pt x="3001" y="4784"/>
                  </a:cubicBezTo>
                  <a:cubicBezTo>
                    <a:pt x="2983" y="4819"/>
                    <a:pt x="2966" y="4843"/>
                    <a:pt x="2954" y="4895"/>
                  </a:cubicBezTo>
                  <a:cubicBezTo>
                    <a:pt x="2942" y="4954"/>
                    <a:pt x="2937" y="4971"/>
                    <a:pt x="2942" y="5001"/>
                  </a:cubicBezTo>
                  <a:cubicBezTo>
                    <a:pt x="2954" y="5036"/>
                    <a:pt x="2942" y="5053"/>
                    <a:pt x="3013" y="5059"/>
                  </a:cubicBezTo>
                  <a:cubicBezTo>
                    <a:pt x="3064" y="5059"/>
                    <a:pt x="3056" y="5037"/>
                    <a:pt x="3076" y="5037"/>
                  </a:cubicBezTo>
                  <a:cubicBezTo>
                    <a:pt x="3083" y="5037"/>
                    <a:pt x="3094" y="5040"/>
                    <a:pt x="3112" y="5047"/>
                  </a:cubicBezTo>
                  <a:cubicBezTo>
                    <a:pt x="3182" y="5077"/>
                    <a:pt x="3276" y="5077"/>
                    <a:pt x="3276" y="5077"/>
                  </a:cubicBezTo>
                  <a:cubicBezTo>
                    <a:pt x="3276" y="5077"/>
                    <a:pt x="3295" y="5041"/>
                    <a:pt x="3328" y="5041"/>
                  </a:cubicBezTo>
                  <a:cubicBezTo>
                    <a:pt x="3335" y="5041"/>
                    <a:pt x="3343" y="5043"/>
                    <a:pt x="3352" y="5047"/>
                  </a:cubicBezTo>
                  <a:cubicBezTo>
                    <a:pt x="3366" y="5052"/>
                    <a:pt x="3377" y="5054"/>
                    <a:pt x="3387" y="5054"/>
                  </a:cubicBezTo>
                  <a:cubicBezTo>
                    <a:pt x="3416" y="5054"/>
                    <a:pt x="3434" y="5040"/>
                    <a:pt x="3469" y="5036"/>
                  </a:cubicBezTo>
                  <a:cubicBezTo>
                    <a:pt x="3484" y="5036"/>
                    <a:pt x="3498" y="5036"/>
                    <a:pt x="3510" y="5036"/>
                  </a:cubicBezTo>
                  <a:cubicBezTo>
                    <a:pt x="3533" y="5036"/>
                    <a:pt x="3549" y="5034"/>
                    <a:pt x="3557" y="5018"/>
                  </a:cubicBezTo>
                  <a:cubicBezTo>
                    <a:pt x="3572" y="4997"/>
                    <a:pt x="3597" y="4976"/>
                    <a:pt x="3611" y="4976"/>
                  </a:cubicBezTo>
                  <a:cubicBezTo>
                    <a:pt x="3612" y="4976"/>
                    <a:pt x="3614" y="4977"/>
                    <a:pt x="3615" y="4977"/>
                  </a:cubicBezTo>
                  <a:lnTo>
                    <a:pt x="3621" y="4977"/>
                  </a:lnTo>
                  <a:cubicBezTo>
                    <a:pt x="3633" y="4977"/>
                    <a:pt x="3639" y="4983"/>
                    <a:pt x="3662" y="4995"/>
                  </a:cubicBezTo>
                  <a:cubicBezTo>
                    <a:pt x="3697" y="5007"/>
                    <a:pt x="3720" y="5018"/>
                    <a:pt x="3744" y="5024"/>
                  </a:cubicBezTo>
                  <a:cubicBezTo>
                    <a:pt x="3764" y="5024"/>
                    <a:pt x="3736" y="4967"/>
                    <a:pt x="3762" y="4967"/>
                  </a:cubicBezTo>
                  <a:cubicBezTo>
                    <a:pt x="3767" y="4967"/>
                    <a:pt x="3772" y="4968"/>
                    <a:pt x="3779" y="4971"/>
                  </a:cubicBezTo>
                  <a:cubicBezTo>
                    <a:pt x="3809" y="4982"/>
                    <a:pt x="3826" y="4992"/>
                    <a:pt x="3838" y="4992"/>
                  </a:cubicBezTo>
                  <a:cubicBezTo>
                    <a:pt x="3847" y="4992"/>
                    <a:pt x="3853" y="4986"/>
                    <a:pt x="3861" y="4971"/>
                  </a:cubicBezTo>
                  <a:cubicBezTo>
                    <a:pt x="3874" y="4945"/>
                    <a:pt x="3910" y="4942"/>
                    <a:pt x="3927" y="4942"/>
                  </a:cubicBezTo>
                  <a:cubicBezTo>
                    <a:pt x="3933" y="4942"/>
                    <a:pt x="3937" y="4942"/>
                    <a:pt x="3937" y="4942"/>
                  </a:cubicBezTo>
                  <a:cubicBezTo>
                    <a:pt x="3937" y="4942"/>
                    <a:pt x="3949" y="4913"/>
                    <a:pt x="3949" y="4901"/>
                  </a:cubicBezTo>
                  <a:cubicBezTo>
                    <a:pt x="3954" y="4891"/>
                    <a:pt x="3950" y="4845"/>
                    <a:pt x="3972" y="4845"/>
                  </a:cubicBezTo>
                  <a:cubicBezTo>
                    <a:pt x="3975" y="4845"/>
                    <a:pt x="3979" y="4846"/>
                    <a:pt x="3984" y="4849"/>
                  </a:cubicBezTo>
                  <a:cubicBezTo>
                    <a:pt x="3996" y="4853"/>
                    <a:pt x="4002" y="4855"/>
                    <a:pt x="4007" y="4855"/>
                  </a:cubicBezTo>
                  <a:cubicBezTo>
                    <a:pt x="4017" y="4855"/>
                    <a:pt x="4024" y="4848"/>
                    <a:pt x="4066" y="4837"/>
                  </a:cubicBezTo>
                  <a:cubicBezTo>
                    <a:pt x="4124" y="4813"/>
                    <a:pt x="4142" y="4767"/>
                    <a:pt x="4136" y="4743"/>
                  </a:cubicBezTo>
                  <a:cubicBezTo>
                    <a:pt x="4130" y="4720"/>
                    <a:pt x="4130" y="4720"/>
                    <a:pt x="4118" y="4702"/>
                  </a:cubicBezTo>
                  <a:cubicBezTo>
                    <a:pt x="4112" y="4679"/>
                    <a:pt x="4106" y="4638"/>
                    <a:pt x="4095" y="4632"/>
                  </a:cubicBezTo>
                  <a:cubicBezTo>
                    <a:pt x="4083" y="4626"/>
                    <a:pt x="4042" y="4615"/>
                    <a:pt x="4030" y="4591"/>
                  </a:cubicBezTo>
                  <a:cubicBezTo>
                    <a:pt x="4019" y="4568"/>
                    <a:pt x="3995" y="4539"/>
                    <a:pt x="3995" y="4515"/>
                  </a:cubicBezTo>
                  <a:cubicBezTo>
                    <a:pt x="3995" y="4509"/>
                    <a:pt x="3995" y="4498"/>
                    <a:pt x="3995" y="4492"/>
                  </a:cubicBezTo>
                  <a:cubicBezTo>
                    <a:pt x="4001" y="4457"/>
                    <a:pt x="4013" y="4416"/>
                    <a:pt x="4013" y="4416"/>
                  </a:cubicBezTo>
                  <a:lnTo>
                    <a:pt x="4013" y="4416"/>
                  </a:lnTo>
                  <a:cubicBezTo>
                    <a:pt x="4013" y="4416"/>
                    <a:pt x="3890" y="4486"/>
                    <a:pt x="3849" y="4492"/>
                  </a:cubicBezTo>
                  <a:cubicBezTo>
                    <a:pt x="3814" y="4492"/>
                    <a:pt x="3738" y="4451"/>
                    <a:pt x="3715" y="4451"/>
                  </a:cubicBezTo>
                  <a:cubicBezTo>
                    <a:pt x="3715" y="4451"/>
                    <a:pt x="3709" y="4451"/>
                    <a:pt x="3703" y="4445"/>
                  </a:cubicBezTo>
                  <a:cubicBezTo>
                    <a:pt x="3679" y="4427"/>
                    <a:pt x="3650" y="4346"/>
                    <a:pt x="3644" y="4293"/>
                  </a:cubicBezTo>
                  <a:cubicBezTo>
                    <a:pt x="3633" y="4234"/>
                    <a:pt x="3668" y="4252"/>
                    <a:pt x="3639" y="4188"/>
                  </a:cubicBezTo>
                  <a:cubicBezTo>
                    <a:pt x="3621" y="4147"/>
                    <a:pt x="3603" y="4082"/>
                    <a:pt x="3598" y="4041"/>
                  </a:cubicBezTo>
                  <a:cubicBezTo>
                    <a:pt x="3592" y="4024"/>
                    <a:pt x="3592" y="4012"/>
                    <a:pt x="3598" y="4000"/>
                  </a:cubicBezTo>
                  <a:cubicBezTo>
                    <a:pt x="3602" y="3981"/>
                    <a:pt x="3653" y="3943"/>
                    <a:pt x="3690" y="3943"/>
                  </a:cubicBezTo>
                  <a:cubicBezTo>
                    <a:pt x="3708" y="3943"/>
                    <a:pt x="3722" y="3952"/>
                    <a:pt x="3726" y="3977"/>
                  </a:cubicBezTo>
                  <a:cubicBezTo>
                    <a:pt x="3732" y="4053"/>
                    <a:pt x="3744" y="4141"/>
                    <a:pt x="3814" y="4199"/>
                  </a:cubicBezTo>
                  <a:cubicBezTo>
                    <a:pt x="3814" y="4199"/>
                    <a:pt x="3826" y="4275"/>
                    <a:pt x="3878" y="4316"/>
                  </a:cubicBezTo>
                  <a:cubicBezTo>
                    <a:pt x="3897" y="4329"/>
                    <a:pt x="3923" y="4332"/>
                    <a:pt x="3947" y="4332"/>
                  </a:cubicBezTo>
                  <a:cubicBezTo>
                    <a:pt x="3967" y="4332"/>
                    <a:pt x="3985" y="4330"/>
                    <a:pt x="4001" y="4330"/>
                  </a:cubicBezTo>
                  <a:cubicBezTo>
                    <a:pt x="4022" y="4330"/>
                    <a:pt x="4038" y="4333"/>
                    <a:pt x="4042" y="4346"/>
                  </a:cubicBezTo>
                  <a:cubicBezTo>
                    <a:pt x="4060" y="4375"/>
                    <a:pt x="4030" y="4445"/>
                    <a:pt x="4095" y="4486"/>
                  </a:cubicBezTo>
                  <a:cubicBezTo>
                    <a:pt x="4165" y="4533"/>
                    <a:pt x="4212" y="4580"/>
                    <a:pt x="4253" y="4597"/>
                  </a:cubicBezTo>
                  <a:cubicBezTo>
                    <a:pt x="4264" y="4603"/>
                    <a:pt x="4282" y="4609"/>
                    <a:pt x="4300" y="4615"/>
                  </a:cubicBezTo>
                  <a:cubicBezTo>
                    <a:pt x="4329" y="4620"/>
                    <a:pt x="4370" y="4632"/>
                    <a:pt x="4440" y="4667"/>
                  </a:cubicBezTo>
                  <a:cubicBezTo>
                    <a:pt x="4545" y="4714"/>
                    <a:pt x="4569" y="4679"/>
                    <a:pt x="4574" y="4732"/>
                  </a:cubicBezTo>
                  <a:cubicBezTo>
                    <a:pt x="4586" y="4784"/>
                    <a:pt x="4557" y="4813"/>
                    <a:pt x="4627" y="4843"/>
                  </a:cubicBezTo>
                  <a:cubicBezTo>
                    <a:pt x="4639" y="4843"/>
                    <a:pt x="4645" y="4849"/>
                    <a:pt x="4650" y="4854"/>
                  </a:cubicBezTo>
                  <a:cubicBezTo>
                    <a:pt x="4674" y="4884"/>
                    <a:pt x="4645" y="4925"/>
                    <a:pt x="4732" y="4948"/>
                  </a:cubicBezTo>
                  <a:cubicBezTo>
                    <a:pt x="5113" y="3585"/>
                    <a:pt x="5007" y="2175"/>
                    <a:pt x="4493" y="929"/>
                  </a:cubicBezTo>
                  <a:cubicBezTo>
                    <a:pt x="4469" y="929"/>
                    <a:pt x="4440" y="953"/>
                    <a:pt x="4440" y="953"/>
                  </a:cubicBezTo>
                  <a:cubicBezTo>
                    <a:pt x="4411" y="935"/>
                    <a:pt x="4376" y="918"/>
                    <a:pt x="4346" y="900"/>
                  </a:cubicBezTo>
                  <a:cubicBezTo>
                    <a:pt x="4335" y="906"/>
                    <a:pt x="4323" y="912"/>
                    <a:pt x="4311" y="918"/>
                  </a:cubicBezTo>
                  <a:cubicBezTo>
                    <a:pt x="4288" y="912"/>
                    <a:pt x="4264" y="900"/>
                    <a:pt x="4235" y="894"/>
                  </a:cubicBezTo>
                  <a:cubicBezTo>
                    <a:pt x="4235" y="894"/>
                    <a:pt x="4270" y="883"/>
                    <a:pt x="4282" y="853"/>
                  </a:cubicBezTo>
                  <a:cubicBezTo>
                    <a:pt x="4300" y="818"/>
                    <a:pt x="4241" y="812"/>
                    <a:pt x="4223" y="812"/>
                  </a:cubicBezTo>
                  <a:cubicBezTo>
                    <a:pt x="4212" y="812"/>
                    <a:pt x="4171" y="818"/>
                    <a:pt x="4171" y="818"/>
                  </a:cubicBezTo>
                  <a:cubicBezTo>
                    <a:pt x="4171" y="818"/>
                    <a:pt x="4141" y="811"/>
                    <a:pt x="4114" y="811"/>
                  </a:cubicBezTo>
                  <a:cubicBezTo>
                    <a:pt x="4107" y="811"/>
                    <a:pt x="4101" y="811"/>
                    <a:pt x="4095" y="812"/>
                  </a:cubicBezTo>
                  <a:cubicBezTo>
                    <a:pt x="4066" y="818"/>
                    <a:pt x="4001" y="853"/>
                    <a:pt x="4001" y="853"/>
                  </a:cubicBezTo>
                  <a:cubicBezTo>
                    <a:pt x="3995" y="865"/>
                    <a:pt x="3984" y="877"/>
                    <a:pt x="3972" y="894"/>
                  </a:cubicBezTo>
                  <a:cubicBezTo>
                    <a:pt x="3972" y="894"/>
                    <a:pt x="3884" y="865"/>
                    <a:pt x="3867" y="836"/>
                  </a:cubicBezTo>
                  <a:cubicBezTo>
                    <a:pt x="3853" y="809"/>
                    <a:pt x="3843" y="774"/>
                    <a:pt x="3867" y="774"/>
                  </a:cubicBezTo>
                  <a:cubicBezTo>
                    <a:pt x="3874" y="774"/>
                    <a:pt x="3883" y="777"/>
                    <a:pt x="3896" y="783"/>
                  </a:cubicBezTo>
                  <a:cubicBezTo>
                    <a:pt x="3903" y="786"/>
                    <a:pt x="3909" y="787"/>
                    <a:pt x="3913" y="787"/>
                  </a:cubicBezTo>
                  <a:cubicBezTo>
                    <a:pt x="3949" y="787"/>
                    <a:pt x="3902" y="710"/>
                    <a:pt x="3855" y="690"/>
                  </a:cubicBezTo>
                  <a:cubicBezTo>
                    <a:pt x="3834" y="680"/>
                    <a:pt x="3819" y="674"/>
                    <a:pt x="3809" y="674"/>
                  </a:cubicBezTo>
                  <a:cubicBezTo>
                    <a:pt x="3793" y="674"/>
                    <a:pt x="3786" y="688"/>
                    <a:pt x="3779" y="731"/>
                  </a:cubicBezTo>
                  <a:cubicBezTo>
                    <a:pt x="3767" y="795"/>
                    <a:pt x="3814" y="848"/>
                    <a:pt x="3808" y="877"/>
                  </a:cubicBezTo>
                  <a:cubicBezTo>
                    <a:pt x="3804" y="889"/>
                    <a:pt x="3800" y="892"/>
                    <a:pt x="3795" y="892"/>
                  </a:cubicBezTo>
                  <a:cubicBezTo>
                    <a:pt x="3787" y="892"/>
                    <a:pt x="3779" y="877"/>
                    <a:pt x="3779" y="877"/>
                  </a:cubicBezTo>
                  <a:cubicBezTo>
                    <a:pt x="3779" y="877"/>
                    <a:pt x="3767" y="836"/>
                    <a:pt x="3738" y="824"/>
                  </a:cubicBezTo>
                  <a:cubicBezTo>
                    <a:pt x="3730" y="821"/>
                    <a:pt x="3716" y="819"/>
                    <a:pt x="3700" y="819"/>
                  </a:cubicBezTo>
                  <a:cubicBezTo>
                    <a:pt x="3660" y="819"/>
                    <a:pt x="3604" y="829"/>
                    <a:pt x="3592" y="842"/>
                  </a:cubicBezTo>
                  <a:cubicBezTo>
                    <a:pt x="3568" y="865"/>
                    <a:pt x="3621" y="929"/>
                    <a:pt x="3592" y="935"/>
                  </a:cubicBezTo>
                  <a:cubicBezTo>
                    <a:pt x="3568" y="935"/>
                    <a:pt x="3498" y="894"/>
                    <a:pt x="3475" y="848"/>
                  </a:cubicBezTo>
                  <a:cubicBezTo>
                    <a:pt x="3464" y="828"/>
                    <a:pt x="3446" y="819"/>
                    <a:pt x="3431" y="819"/>
                  </a:cubicBezTo>
                  <a:cubicBezTo>
                    <a:pt x="3407" y="819"/>
                    <a:pt x="3392" y="843"/>
                    <a:pt x="3428" y="883"/>
                  </a:cubicBezTo>
                  <a:cubicBezTo>
                    <a:pt x="3472" y="931"/>
                    <a:pt x="3467" y="962"/>
                    <a:pt x="3451" y="962"/>
                  </a:cubicBezTo>
                  <a:cubicBezTo>
                    <a:pt x="3444" y="962"/>
                    <a:pt x="3435" y="956"/>
                    <a:pt x="3428" y="941"/>
                  </a:cubicBezTo>
                  <a:cubicBezTo>
                    <a:pt x="3405" y="900"/>
                    <a:pt x="3387" y="865"/>
                    <a:pt x="3369" y="859"/>
                  </a:cubicBezTo>
                  <a:cubicBezTo>
                    <a:pt x="3352" y="848"/>
                    <a:pt x="3317" y="830"/>
                    <a:pt x="3317" y="830"/>
                  </a:cubicBezTo>
                  <a:cubicBezTo>
                    <a:pt x="3317" y="830"/>
                    <a:pt x="3340" y="812"/>
                    <a:pt x="3323" y="766"/>
                  </a:cubicBezTo>
                  <a:cubicBezTo>
                    <a:pt x="3305" y="719"/>
                    <a:pt x="3334" y="696"/>
                    <a:pt x="3334" y="696"/>
                  </a:cubicBezTo>
                  <a:cubicBezTo>
                    <a:pt x="3334" y="696"/>
                    <a:pt x="3288" y="660"/>
                    <a:pt x="3258" y="614"/>
                  </a:cubicBezTo>
                  <a:cubicBezTo>
                    <a:pt x="3250" y="597"/>
                    <a:pt x="3250" y="591"/>
                    <a:pt x="3254" y="591"/>
                  </a:cubicBezTo>
                  <a:cubicBezTo>
                    <a:pt x="3261" y="591"/>
                    <a:pt x="3282" y="610"/>
                    <a:pt x="3293" y="614"/>
                  </a:cubicBezTo>
                  <a:cubicBezTo>
                    <a:pt x="3311" y="619"/>
                    <a:pt x="3381" y="696"/>
                    <a:pt x="3451" y="736"/>
                  </a:cubicBezTo>
                  <a:cubicBezTo>
                    <a:pt x="3499" y="759"/>
                    <a:pt x="3561" y="778"/>
                    <a:pt x="3603" y="778"/>
                  </a:cubicBezTo>
                  <a:cubicBezTo>
                    <a:pt x="3628" y="778"/>
                    <a:pt x="3646" y="771"/>
                    <a:pt x="3650" y="754"/>
                  </a:cubicBezTo>
                  <a:cubicBezTo>
                    <a:pt x="3662" y="701"/>
                    <a:pt x="3644" y="637"/>
                    <a:pt x="3592" y="614"/>
                  </a:cubicBezTo>
                  <a:cubicBezTo>
                    <a:pt x="3539" y="584"/>
                    <a:pt x="3510" y="567"/>
                    <a:pt x="3486" y="508"/>
                  </a:cubicBezTo>
                  <a:cubicBezTo>
                    <a:pt x="3463" y="450"/>
                    <a:pt x="3399" y="415"/>
                    <a:pt x="3340" y="385"/>
                  </a:cubicBezTo>
                  <a:cubicBezTo>
                    <a:pt x="3276" y="356"/>
                    <a:pt x="3264" y="345"/>
                    <a:pt x="3252" y="315"/>
                  </a:cubicBezTo>
                  <a:cubicBezTo>
                    <a:pt x="3241" y="292"/>
                    <a:pt x="3147" y="292"/>
                    <a:pt x="3147" y="292"/>
                  </a:cubicBezTo>
                  <a:cubicBezTo>
                    <a:pt x="3147" y="292"/>
                    <a:pt x="3126" y="233"/>
                    <a:pt x="3139" y="233"/>
                  </a:cubicBezTo>
                  <a:cubicBezTo>
                    <a:pt x="3140" y="233"/>
                    <a:pt x="3141" y="233"/>
                    <a:pt x="3141" y="233"/>
                  </a:cubicBezTo>
                  <a:lnTo>
                    <a:pt x="3159" y="239"/>
                  </a:lnTo>
                  <a:cubicBezTo>
                    <a:pt x="3159" y="239"/>
                    <a:pt x="3135" y="228"/>
                    <a:pt x="3124" y="204"/>
                  </a:cubicBezTo>
                  <a:cubicBezTo>
                    <a:pt x="3112" y="181"/>
                    <a:pt x="3065" y="146"/>
                    <a:pt x="3065" y="146"/>
                  </a:cubicBezTo>
                  <a:cubicBezTo>
                    <a:pt x="3059" y="152"/>
                    <a:pt x="3054" y="163"/>
                    <a:pt x="3048" y="169"/>
                  </a:cubicBezTo>
                  <a:cubicBezTo>
                    <a:pt x="3054" y="152"/>
                    <a:pt x="3054" y="128"/>
                    <a:pt x="3059" y="105"/>
                  </a:cubicBezTo>
                  <a:lnTo>
                    <a:pt x="3059" y="105"/>
                  </a:lnTo>
                  <a:cubicBezTo>
                    <a:pt x="3042" y="111"/>
                    <a:pt x="3024" y="116"/>
                    <a:pt x="3007" y="122"/>
                  </a:cubicBezTo>
                  <a:cubicBezTo>
                    <a:pt x="2989" y="134"/>
                    <a:pt x="2972" y="140"/>
                    <a:pt x="2954" y="152"/>
                  </a:cubicBezTo>
                  <a:cubicBezTo>
                    <a:pt x="2960" y="134"/>
                    <a:pt x="2966" y="116"/>
                    <a:pt x="2972" y="99"/>
                  </a:cubicBezTo>
                  <a:lnTo>
                    <a:pt x="2972" y="99"/>
                  </a:lnTo>
                  <a:cubicBezTo>
                    <a:pt x="2948" y="111"/>
                    <a:pt x="2931" y="116"/>
                    <a:pt x="2907" y="128"/>
                  </a:cubicBezTo>
                  <a:cubicBezTo>
                    <a:pt x="2919" y="105"/>
                    <a:pt x="2937" y="87"/>
                    <a:pt x="2948" y="64"/>
                  </a:cubicBezTo>
                  <a:cubicBezTo>
                    <a:pt x="2948" y="64"/>
                    <a:pt x="2925" y="40"/>
                    <a:pt x="2884" y="40"/>
                  </a:cubicBezTo>
                  <a:cubicBezTo>
                    <a:pt x="2837" y="40"/>
                    <a:pt x="2814" y="58"/>
                    <a:pt x="2808" y="75"/>
                  </a:cubicBezTo>
                  <a:cubicBezTo>
                    <a:pt x="2807" y="79"/>
                    <a:pt x="2804" y="81"/>
                    <a:pt x="2802" y="81"/>
                  </a:cubicBezTo>
                  <a:cubicBezTo>
                    <a:pt x="2792" y="81"/>
                    <a:pt x="2776" y="62"/>
                    <a:pt x="2767" y="58"/>
                  </a:cubicBezTo>
                  <a:cubicBezTo>
                    <a:pt x="2755" y="52"/>
                    <a:pt x="2708" y="46"/>
                    <a:pt x="2708" y="46"/>
                  </a:cubicBezTo>
                  <a:cubicBezTo>
                    <a:pt x="2708" y="46"/>
                    <a:pt x="2708" y="47"/>
                    <a:pt x="2704" y="47"/>
                  </a:cubicBezTo>
                  <a:cubicBezTo>
                    <a:pt x="2699" y="47"/>
                    <a:pt x="2689" y="45"/>
                    <a:pt x="2668" y="35"/>
                  </a:cubicBezTo>
                  <a:cubicBezTo>
                    <a:pt x="2641" y="26"/>
                    <a:pt x="2625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5"/>
            <p:cNvSpPr/>
            <p:nvPr/>
          </p:nvSpPr>
          <p:spPr>
            <a:xfrm>
              <a:off x="4884814" y="2005276"/>
              <a:ext cx="14346" cy="13392"/>
            </a:xfrm>
            <a:custGeom>
              <a:rect b="b" l="l" r="r" t="t"/>
              <a:pathLst>
                <a:path extrusionOk="0" h="99" w="105">
                  <a:moveTo>
                    <a:pt x="51" y="1"/>
                  </a:moveTo>
                  <a:cubicBezTo>
                    <a:pt x="47" y="1"/>
                    <a:pt x="44" y="2"/>
                    <a:pt x="42" y="5"/>
                  </a:cubicBezTo>
                  <a:cubicBezTo>
                    <a:pt x="42" y="5"/>
                    <a:pt x="1" y="81"/>
                    <a:pt x="36" y="93"/>
                  </a:cubicBezTo>
                  <a:cubicBezTo>
                    <a:pt x="44" y="97"/>
                    <a:pt x="52" y="99"/>
                    <a:pt x="58" y="99"/>
                  </a:cubicBezTo>
                  <a:cubicBezTo>
                    <a:pt x="79" y="99"/>
                    <a:pt x="90" y="80"/>
                    <a:pt x="95" y="57"/>
                  </a:cubicBezTo>
                  <a:cubicBezTo>
                    <a:pt x="104" y="33"/>
                    <a:pt x="69" y="1"/>
                    <a:pt x="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5"/>
            <p:cNvSpPr/>
            <p:nvPr/>
          </p:nvSpPr>
          <p:spPr>
            <a:xfrm>
              <a:off x="3726085" y="1901383"/>
              <a:ext cx="20084" cy="53299"/>
            </a:xfrm>
            <a:custGeom>
              <a:rect b="b" l="l" r="r" t="t"/>
              <a:pathLst>
                <a:path extrusionOk="0" h="394" w="147">
                  <a:moveTo>
                    <a:pt x="41" y="1"/>
                  </a:moveTo>
                  <a:cubicBezTo>
                    <a:pt x="24" y="42"/>
                    <a:pt x="12" y="88"/>
                    <a:pt x="0" y="129"/>
                  </a:cubicBezTo>
                  <a:cubicBezTo>
                    <a:pt x="6" y="129"/>
                    <a:pt x="6" y="135"/>
                    <a:pt x="12" y="147"/>
                  </a:cubicBezTo>
                  <a:cubicBezTo>
                    <a:pt x="18" y="182"/>
                    <a:pt x="18" y="182"/>
                    <a:pt x="12" y="194"/>
                  </a:cubicBezTo>
                  <a:cubicBezTo>
                    <a:pt x="12" y="211"/>
                    <a:pt x="6" y="252"/>
                    <a:pt x="6" y="252"/>
                  </a:cubicBezTo>
                  <a:cubicBezTo>
                    <a:pt x="30" y="281"/>
                    <a:pt x="59" y="305"/>
                    <a:pt x="82" y="334"/>
                  </a:cubicBezTo>
                  <a:cubicBezTo>
                    <a:pt x="82" y="334"/>
                    <a:pt x="97" y="394"/>
                    <a:pt x="115" y="394"/>
                  </a:cubicBezTo>
                  <a:cubicBezTo>
                    <a:pt x="120" y="394"/>
                    <a:pt x="124" y="390"/>
                    <a:pt x="129" y="381"/>
                  </a:cubicBezTo>
                  <a:cubicBezTo>
                    <a:pt x="147" y="340"/>
                    <a:pt x="135" y="311"/>
                    <a:pt x="100" y="293"/>
                  </a:cubicBezTo>
                  <a:cubicBezTo>
                    <a:pt x="70" y="270"/>
                    <a:pt x="88" y="211"/>
                    <a:pt x="88" y="159"/>
                  </a:cubicBezTo>
                  <a:cubicBezTo>
                    <a:pt x="88" y="106"/>
                    <a:pt x="47" y="94"/>
                    <a:pt x="47" y="47"/>
                  </a:cubicBezTo>
                  <a:cubicBezTo>
                    <a:pt x="41" y="30"/>
                    <a:pt x="41" y="18"/>
                    <a:pt x="41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5"/>
            <p:cNvSpPr/>
            <p:nvPr/>
          </p:nvSpPr>
          <p:spPr>
            <a:xfrm>
              <a:off x="4172034" y="1452397"/>
              <a:ext cx="274206" cy="81167"/>
            </a:xfrm>
            <a:custGeom>
              <a:rect b="b" l="l" r="r" t="t"/>
              <a:pathLst>
                <a:path extrusionOk="0" h="600" w="2007">
                  <a:moveTo>
                    <a:pt x="0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1" y="442"/>
                    <a:pt x="1" y="442"/>
                    <a:pt x="1" y="442"/>
                  </a:cubicBezTo>
                  <a:close/>
                  <a:moveTo>
                    <a:pt x="1839" y="0"/>
                  </a:moveTo>
                  <a:cubicBezTo>
                    <a:pt x="1809" y="0"/>
                    <a:pt x="1788" y="3"/>
                    <a:pt x="1749" y="3"/>
                  </a:cubicBezTo>
                  <a:cubicBezTo>
                    <a:pt x="1691" y="3"/>
                    <a:pt x="1679" y="3"/>
                    <a:pt x="1603" y="9"/>
                  </a:cubicBezTo>
                  <a:lnTo>
                    <a:pt x="1416" y="9"/>
                  </a:lnTo>
                  <a:cubicBezTo>
                    <a:pt x="1334" y="9"/>
                    <a:pt x="1346" y="9"/>
                    <a:pt x="1217" y="15"/>
                  </a:cubicBezTo>
                  <a:cubicBezTo>
                    <a:pt x="1094" y="15"/>
                    <a:pt x="1100" y="21"/>
                    <a:pt x="965" y="50"/>
                  </a:cubicBezTo>
                  <a:cubicBezTo>
                    <a:pt x="895" y="67"/>
                    <a:pt x="848" y="72"/>
                    <a:pt x="812" y="72"/>
                  </a:cubicBezTo>
                  <a:cubicBezTo>
                    <a:pt x="775" y="72"/>
                    <a:pt x="749" y="67"/>
                    <a:pt x="720" y="67"/>
                  </a:cubicBezTo>
                  <a:cubicBezTo>
                    <a:pt x="667" y="67"/>
                    <a:pt x="632" y="114"/>
                    <a:pt x="632" y="114"/>
                  </a:cubicBezTo>
                  <a:cubicBezTo>
                    <a:pt x="632" y="126"/>
                    <a:pt x="626" y="143"/>
                    <a:pt x="620" y="161"/>
                  </a:cubicBezTo>
                  <a:cubicBezTo>
                    <a:pt x="620" y="179"/>
                    <a:pt x="620" y="190"/>
                    <a:pt x="620" y="202"/>
                  </a:cubicBezTo>
                  <a:cubicBezTo>
                    <a:pt x="620" y="202"/>
                    <a:pt x="585" y="202"/>
                    <a:pt x="574" y="184"/>
                  </a:cubicBezTo>
                  <a:cubicBezTo>
                    <a:pt x="562" y="173"/>
                    <a:pt x="521" y="167"/>
                    <a:pt x="521" y="167"/>
                  </a:cubicBezTo>
                  <a:cubicBezTo>
                    <a:pt x="521" y="167"/>
                    <a:pt x="480" y="179"/>
                    <a:pt x="457" y="179"/>
                  </a:cubicBezTo>
                  <a:lnTo>
                    <a:pt x="345" y="179"/>
                  </a:lnTo>
                  <a:cubicBezTo>
                    <a:pt x="316" y="179"/>
                    <a:pt x="258" y="243"/>
                    <a:pt x="258" y="243"/>
                  </a:cubicBezTo>
                  <a:cubicBezTo>
                    <a:pt x="258" y="260"/>
                    <a:pt x="252" y="284"/>
                    <a:pt x="252" y="301"/>
                  </a:cubicBezTo>
                  <a:cubicBezTo>
                    <a:pt x="252" y="301"/>
                    <a:pt x="281" y="348"/>
                    <a:pt x="304" y="348"/>
                  </a:cubicBezTo>
                  <a:cubicBezTo>
                    <a:pt x="322" y="348"/>
                    <a:pt x="369" y="348"/>
                    <a:pt x="398" y="342"/>
                  </a:cubicBezTo>
                  <a:cubicBezTo>
                    <a:pt x="427" y="336"/>
                    <a:pt x="492" y="331"/>
                    <a:pt x="509" y="331"/>
                  </a:cubicBezTo>
                  <a:cubicBezTo>
                    <a:pt x="521" y="331"/>
                    <a:pt x="562" y="354"/>
                    <a:pt x="562" y="354"/>
                  </a:cubicBezTo>
                  <a:cubicBezTo>
                    <a:pt x="562" y="354"/>
                    <a:pt x="550" y="383"/>
                    <a:pt x="533" y="383"/>
                  </a:cubicBezTo>
                  <a:cubicBezTo>
                    <a:pt x="521" y="383"/>
                    <a:pt x="497" y="366"/>
                    <a:pt x="497" y="366"/>
                  </a:cubicBezTo>
                  <a:lnTo>
                    <a:pt x="433" y="366"/>
                  </a:lnTo>
                  <a:cubicBezTo>
                    <a:pt x="410" y="366"/>
                    <a:pt x="375" y="401"/>
                    <a:pt x="345" y="401"/>
                  </a:cubicBezTo>
                  <a:lnTo>
                    <a:pt x="269" y="401"/>
                  </a:lnTo>
                  <a:cubicBezTo>
                    <a:pt x="252" y="407"/>
                    <a:pt x="228" y="424"/>
                    <a:pt x="199" y="424"/>
                  </a:cubicBezTo>
                  <a:cubicBezTo>
                    <a:pt x="164" y="424"/>
                    <a:pt x="106" y="407"/>
                    <a:pt x="76" y="389"/>
                  </a:cubicBezTo>
                  <a:cubicBezTo>
                    <a:pt x="73" y="387"/>
                    <a:pt x="70" y="386"/>
                    <a:pt x="67" y="386"/>
                  </a:cubicBezTo>
                  <a:cubicBezTo>
                    <a:pt x="40" y="386"/>
                    <a:pt x="7" y="437"/>
                    <a:pt x="1" y="442"/>
                  </a:cubicBezTo>
                  <a:lnTo>
                    <a:pt x="88" y="442"/>
                  </a:lnTo>
                  <a:cubicBezTo>
                    <a:pt x="88" y="442"/>
                    <a:pt x="70" y="512"/>
                    <a:pt x="41" y="512"/>
                  </a:cubicBezTo>
                  <a:cubicBezTo>
                    <a:pt x="12" y="518"/>
                    <a:pt x="18" y="594"/>
                    <a:pt x="30" y="594"/>
                  </a:cubicBezTo>
                  <a:lnTo>
                    <a:pt x="258" y="594"/>
                  </a:lnTo>
                  <a:cubicBezTo>
                    <a:pt x="304" y="594"/>
                    <a:pt x="340" y="600"/>
                    <a:pt x="375" y="600"/>
                  </a:cubicBezTo>
                  <a:cubicBezTo>
                    <a:pt x="410" y="600"/>
                    <a:pt x="439" y="582"/>
                    <a:pt x="515" y="570"/>
                  </a:cubicBezTo>
                  <a:cubicBezTo>
                    <a:pt x="591" y="559"/>
                    <a:pt x="609" y="500"/>
                    <a:pt x="609" y="500"/>
                  </a:cubicBezTo>
                  <a:lnTo>
                    <a:pt x="474" y="500"/>
                  </a:lnTo>
                  <a:cubicBezTo>
                    <a:pt x="457" y="500"/>
                    <a:pt x="328" y="518"/>
                    <a:pt x="187" y="518"/>
                  </a:cubicBezTo>
                  <a:cubicBezTo>
                    <a:pt x="47" y="518"/>
                    <a:pt x="240" y="471"/>
                    <a:pt x="240" y="471"/>
                  </a:cubicBezTo>
                  <a:cubicBezTo>
                    <a:pt x="240" y="471"/>
                    <a:pt x="398" y="459"/>
                    <a:pt x="416" y="453"/>
                  </a:cubicBezTo>
                  <a:cubicBezTo>
                    <a:pt x="427" y="453"/>
                    <a:pt x="527" y="442"/>
                    <a:pt x="527" y="442"/>
                  </a:cubicBezTo>
                  <a:cubicBezTo>
                    <a:pt x="585" y="442"/>
                    <a:pt x="644" y="448"/>
                    <a:pt x="702" y="448"/>
                  </a:cubicBezTo>
                  <a:cubicBezTo>
                    <a:pt x="702" y="448"/>
                    <a:pt x="767" y="442"/>
                    <a:pt x="755" y="430"/>
                  </a:cubicBezTo>
                  <a:cubicBezTo>
                    <a:pt x="743" y="413"/>
                    <a:pt x="737" y="372"/>
                    <a:pt x="790" y="372"/>
                  </a:cubicBezTo>
                  <a:cubicBezTo>
                    <a:pt x="837" y="372"/>
                    <a:pt x="889" y="360"/>
                    <a:pt x="889" y="360"/>
                  </a:cubicBezTo>
                  <a:cubicBezTo>
                    <a:pt x="895" y="348"/>
                    <a:pt x="907" y="342"/>
                    <a:pt x="913" y="331"/>
                  </a:cubicBezTo>
                  <a:cubicBezTo>
                    <a:pt x="913" y="331"/>
                    <a:pt x="1077" y="313"/>
                    <a:pt x="1088" y="307"/>
                  </a:cubicBezTo>
                  <a:cubicBezTo>
                    <a:pt x="1094" y="305"/>
                    <a:pt x="1090" y="305"/>
                    <a:pt x="1080" y="305"/>
                  </a:cubicBezTo>
                  <a:cubicBezTo>
                    <a:pt x="1061" y="305"/>
                    <a:pt x="1022" y="307"/>
                    <a:pt x="1006" y="307"/>
                  </a:cubicBezTo>
                  <a:cubicBezTo>
                    <a:pt x="977" y="307"/>
                    <a:pt x="1041" y="231"/>
                    <a:pt x="1077" y="219"/>
                  </a:cubicBezTo>
                  <a:cubicBezTo>
                    <a:pt x="1088" y="216"/>
                    <a:pt x="1114" y="214"/>
                    <a:pt x="1145" y="214"/>
                  </a:cubicBezTo>
                  <a:cubicBezTo>
                    <a:pt x="1208" y="214"/>
                    <a:pt x="1291" y="219"/>
                    <a:pt x="1322" y="219"/>
                  </a:cubicBezTo>
                  <a:cubicBezTo>
                    <a:pt x="1363" y="219"/>
                    <a:pt x="1404" y="214"/>
                    <a:pt x="1439" y="208"/>
                  </a:cubicBezTo>
                  <a:cubicBezTo>
                    <a:pt x="1474" y="202"/>
                    <a:pt x="1533" y="138"/>
                    <a:pt x="1574" y="138"/>
                  </a:cubicBezTo>
                  <a:cubicBezTo>
                    <a:pt x="1615" y="138"/>
                    <a:pt x="1702" y="114"/>
                    <a:pt x="1743" y="108"/>
                  </a:cubicBezTo>
                  <a:cubicBezTo>
                    <a:pt x="1784" y="102"/>
                    <a:pt x="1901" y="79"/>
                    <a:pt x="1901" y="79"/>
                  </a:cubicBezTo>
                  <a:cubicBezTo>
                    <a:pt x="1936" y="73"/>
                    <a:pt x="1972" y="67"/>
                    <a:pt x="2007" y="62"/>
                  </a:cubicBezTo>
                  <a:cubicBezTo>
                    <a:pt x="2007" y="62"/>
                    <a:pt x="1966" y="9"/>
                    <a:pt x="1895" y="3"/>
                  </a:cubicBezTo>
                  <a:cubicBezTo>
                    <a:pt x="1872" y="1"/>
                    <a:pt x="1855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5"/>
            <p:cNvSpPr/>
            <p:nvPr/>
          </p:nvSpPr>
          <p:spPr>
            <a:xfrm>
              <a:off x="4876070" y="2021644"/>
              <a:ext cx="20084" cy="23132"/>
            </a:xfrm>
            <a:custGeom>
              <a:rect b="b" l="l" r="r" t="t"/>
              <a:pathLst>
                <a:path extrusionOk="0" h="171" w="147">
                  <a:moveTo>
                    <a:pt x="59" y="1"/>
                  </a:moveTo>
                  <a:cubicBezTo>
                    <a:pt x="53" y="1"/>
                    <a:pt x="42" y="1"/>
                    <a:pt x="30" y="7"/>
                  </a:cubicBezTo>
                  <a:cubicBezTo>
                    <a:pt x="30" y="18"/>
                    <a:pt x="30" y="30"/>
                    <a:pt x="36" y="48"/>
                  </a:cubicBezTo>
                  <a:cubicBezTo>
                    <a:pt x="24" y="83"/>
                    <a:pt x="12" y="118"/>
                    <a:pt x="1" y="153"/>
                  </a:cubicBezTo>
                  <a:cubicBezTo>
                    <a:pt x="6" y="159"/>
                    <a:pt x="24" y="165"/>
                    <a:pt x="36" y="170"/>
                  </a:cubicBezTo>
                  <a:cubicBezTo>
                    <a:pt x="42" y="165"/>
                    <a:pt x="47" y="159"/>
                    <a:pt x="59" y="153"/>
                  </a:cubicBezTo>
                  <a:cubicBezTo>
                    <a:pt x="71" y="153"/>
                    <a:pt x="77" y="159"/>
                    <a:pt x="88" y="159"/>
                  </a:cubicBezTo>
                  <a:cubicBezTo>
                    <a:pt x="88" y="159"/>
                    <a:pt x="147" y="65"/>
                    <a:pt x="141" y="53"/>
                  </a:cubicBezTo>
                  <a:cubicBezTo>
                    <a:pt x="141" y="53"/>
                    <a:pt x="129" y="24"/>
                    <a:pt x="129" y="12"/>
                  </a:cubicBezTo>
                  <a:cubicBezTo>
                    <a:pt x="123" y="1"/>
                    <a:pt x="94" y="1"/>
                    <a:pt x="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5"/>
            <p:cNvSpPr/>
            <p:nvPr/>
          </p:nvSpPr>
          <p:spPr>
            <a:xfrm>
              <a:off x="3971056" y="1538163"/>
              <a:ext cx="114765" cy="44912"/>
            </a:xfrm>
            <a:custGeom>
              <a:rect b="b" l="l" r="r" t="t"/>
              <a:pathLst>
                <a:path extrusionOk="0" h="332" w="840">
                  <a:moveTo>
                    <a:pt x="746" y="1"/>
                  </a:moveTo>
                  <a:cubicBezTo>
                    <a:pt x="740" y="24"/>
                    <a:pt x="734" y="48"/>
                    <a:pt x="728" y="71"/>
                  </a:cubicBezTo>
                  <a:cubicBezTo>
                    <a:pt x="728" y="71"/>
                    <a:pt x="723" y="42"/>
                    <a:pt x="687" y="30"/>
                  </a:cubicBezTo>
                  <a:cubicBezTo>
                    <a:pt x="683" y="29"/>
                    <a:pt x="679" y="28"/>
                    <a:pt x="674" y="28"/>
                  </a:cubicBezTo>
                  <a:cubicBezTo>
                    <a:pt x="637" y="28"/>
                    <a:pt x="581" y="66"/>
                    <a:pt x="576" y="118"/>
                  </a:cubicBezTo>
                  <a:lnTo>
                    <a:pt x="576" y="124"/>
                  </a:lnTo>
                  <a:cubicBezTo>
                    <a:pt x="576" y="108"/>
                    <a:pt x="572" y="88"/>
                    <a:pt x="558" y="88"/>
                  </a:cubicBezTo>
                  <a:cubicBezTo>
                    <a:pt x="557" y="88"/>
                    <a:pt x="555" y="88"/>
                    <a:pt x="553" y="89"/>
                  </a:cubicBezTo>
                  <a:cubicBezTo>
                    <a:pt x="550" y="90"/>
                    <a:pt x="548" y="90"/>
                    <a:pt x="546" y="90"/>
                  </a:cubicBezTo>
                  <a:cubicBezTo>
                    <a:pt x="535" y="90"/>
                    <a:pt x="555" y="65"/>
                    <a:pt x="554" y="65"/>
                  </a:cubicBezTo>
                  <a:lnTo>
                    <a:pt x="554" y="65"/>
                  </a:lnTo>
                  <a:cubicBezTo>
                    <a:pt x="553" y="65"/>
                    <a:pt x="551" y="67"/>
                    <a:pt x="547" y="71"/>
                  </a:cubicBezTo>
                  <a:cubicBezTo>
                    <a:pt x="541" y="77"/>
                    <a:pt x="533" y="79"/>
                    <a:pt x="523" y="79"/>
                  </a:cubicBezTo>
                  <a:cubicBezTo>
                    <a:pt x="504" y="79"/>
                    <a:pt x="479" y="69"/>
                    <a:pt x="459" y="53"/>
                  </a:cubicBezTo>
                  <a:cubicBezTo>
                    <a:pt x="446" y="45"/>
                    <a:pt x="437" y="43"/>
                    <a:pt x="429" y="43"/>
                  </a:cubicBezTo>
                  <a:cubicBezTo>
                    <a:pt x="419" y="43"/>
                    <a:pt x="409" y="45"/>
                    <a:pt x="395" y="45"/>
                  </a:cubicBezTo>
                  <a:cubicBezTo>
                    <a:pt x="387" y="45"/>
                    <a:pt x="378" y="44"/>
                    <a:pt x="366" y="42"/>
                  </a:cubicBezTo>
                  <a:cubicBezTo>
                    <a:pt x="348" y="40"/>
                    <a:pt x="335" y="39"/>
                    <a:pt x="322" y="39"/>
                  </a:cubicBezTo>
                  <a:cubicBezTo>
                    <a:pt x="297" y="39"/>
                    <a:pt x="278" y="42"/>
                    <a:pt x="243" y="42"/>
                  </a:cubicBezTo>
                  <a:cubicBezTo>
                    <a:pt x="231" y="40"/>
                    <a:pt x="221" y="40"/>
                    <a:pt x="212" y="40"/>
                  </a:cubicBezTo>
                  <a:cubicBezTo>
                    <a:pt x="182" y="40"/>
                    <a:pt x="166" y="48"/>
                    <a:pt x="143" y="71"/>
                  </a:cubicBezTo>
                  <a:cubicBezTo>
                    <a:pt x="117" y="103"/>
                    <a:pt x="173" y="130"/>
                    <a:pt x="152" y="130"/>
                  </a:cubicBezTo>
                  <a:cubicBezTo>
                    <a:pt x="150" y="130"/>
                    <a:pt x="147" y="130"/>
                    <a:pt x="143" y="129"/>
                  </a:cubicBezTo>
                  <a:cubicBezTo>
                    <a:pt x="103" y="129"/>
                    <a:pt x="67" y="141"/>
                    <a:pt x="79" y="147"/>
                  </a:cubicBezTo>
                  <a:cubicBezTo>
                    <a:pt x="97" y="153"/>
                    <a:pt x="272" y="200"/>
                    <a:pt x="272" y="200"/>
                  </a:cubicBezTo>
                  <a:cubicBezTo>
                    <a:pt x="272" y="200"/>
                    <a:pt x="219" y="194"/>
                    <a:pt x="155" y="188"/>
                  </a:cubicBezTo>
                  <a:cubicBezTo>
                    <a:pt x="136" y="186"/>
                    <a:pt x="115" y="184"/>
                    <a:pt x="95" y="184"/>
                  </a:cubicBezTo>
                  <a:cubicBezTo>
                    <a:pt x="56" y="184"/>
                    <a:pt x="21" y="192"/>
                    <a:pt x="9" y="223"/>
                  </a:cubicBezTo>
                  <a:cubicBezTo>
                    <a:pt x="1" y="260"/>
                    <a:pt x="52" y="265"/>
                    <a:pt x="84" y="265"/>
                  </a:cubicBezTo>
                  <a:cubicBezTo>
                    <a:pt x="98" y="265"/>
                    <a:pt x="108" y="264"/>
                    <a:pt x="108" y="264"/>
                  </a:cubicBezTo>
                  <a:cubicBezTo>
                    <a:pt x="108" y="282"/>
                    <a:pt x="108" y="299"/>
                    <a:pt x="108" y="311"/>
                  </a:cubicBezTo>
                  <a:cubicBezTo>
                    <a:pt x="108" y="311"/>
                    <a:pt x="138" y="311"/>
                    <a:pt x="219" y="317"/>
                  </a:cubicBezTo>
                  <a:cubicBezTo>
                    <a:pt x="226" y="317"/>
                    <a:pt x="232" y="317"/>
                    <a:pt x="238" y="317"/>
                  </a:cubicBezTo>
                  <a:cubicBezTo>
                    <a:pt x="314" y="317"/>
                    <a:pt x="391" y="287"/>
                    <a:pt x="413" y="276"/>
                  </a:cubicBezTo>
                  <a:cubicBezTo>
                    <a:pt x="417" y="272"/>
                    <a:pt x="421" y="270"/>
                    <a:pt x="424" y="270"/>
                  </a:cubicBezTo>
                  <a:cubicBezTo>
                    <a:pt x="434" y="270"/>
                    <a:pt x="438" y="294"/>
                    <a:pt x="489" y="317"/>
                  </a:cubicBezTo>
                  <a:cubicBezTo>
                    <a:pt x="513" y="328"/>
                    <a:pt x="527" y="331"/>
                    <a:pt x="538" y="331"/>
                  </a:cubicBezTo>
                  <a:cubicBezTo>
                    <a:pt x="556" y="331"/>
                    <a:pt x="568" y="323"/>
                    <a:pt x="611" y="323"/>
                  </a:cubicBezTo>
                  <a:cubicBezTo>
                    <a:pt x="616" y="323"/>
                    <a:pt x="621" y="323"/>
                    <a:pt x="625" y="323"/>
                  </a:cubicBezTo>
                  <a:cubicBezTo>
                    <a:pt x="679" y="323"/>
                    <a:pt x="624" y="287"/>
                    <a:pt x="635" y="287"/>
                  </a:cubicBezTo>
                  <a:cubicBezTo>
                    <a:pt x="647" y="287"/>
                    <a:pt x="717" y="287"/>
                    <a:pt x="752" y="270"/>
                  </a:cubicBezTo>
                  <a:cubicBezTo>
                    <a:pt x="793" y="252"/>
                    <a:pt x="647" y="241"/>
                    <a:pt x="676" y="176"/>
                  </a:cubicBezTo>
                  <a:cubicBezTo>
                    <a:pt x="705" y="106"/>
                    <a:pt x="810" y="24"/>
                    <a:pt x="810" y="24"/>
                  </a:cubicBezTo>
                  <a:cubicBezTo>
                    <a:pt x="828" y="24"/>
                    <a:pt x="840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5"/>
            <p:cNvSpPr/>
            <p:nvPr/>
          </p:nvSpPr>
          <p:spPr>
            <a:xfrm>
              <a:off x="4759391" y="1806688"/>
              <a:ext cx="60525" cy="37337"/>
            </a:xfrm>
            <a:custGeom>
              <a:rect b="b" l="l" r="r" t="t"/>
              <a:pathLst>
                <a:path extrusionOk="0" h="276" w="443">
                  <a:moveTo>
                    <a:pt x="139" y="1"/>
                  </a:moveTo>
                  <a:cubicBezTo>
                    <a:pt x="125" y="1"/>
                    <a:pt x="112" y="20"/>
                    <a:pt x="94" y="51"/>
                  </a:cubicBezTo>
                  <a:cubicBezTo>
                    <a:pt x="65" y="104"/>
                    <a:pt x="94" y="86"/>
                    <a:pt x="129" y="104"/>
                  </a:cubicBezTo>
                  <a:cubicBezTo>
                    <a:pt x="151" y="117"/>
                    <a:pt x="134" y="124"/>
                    <a:pt x="109" y="124"/>
                  </a:cubicBezTo>
                  <a:cubicBezTo>
                    <a:pt x="100" y="124"/>
                    <a:pt x="91" y="123"/>
                    <a:pt x="82" y="122"/>
                  </a:cubicBezTo>
                  <a:cubicBezTo>
                    <a:pt x="79" y="121"/>
                    <a:pt x="75" y="120"/>
                    <a:pt x="71" y="120"/>
                  </a:cubicBezTo>
                  <a:cubicBezTo>
                    <a:pt x="45" y="120"/>
                    <a:pt x="17" y="136"/>
                    <a:pt x="12" y="157"/>
                  </a:cubicBezTo>
                  <a:cubicBezTo>
                    <a:pt x="1" y="186"/>
                    <a:pt x="12" y="192"/>
                    <a:pt x="53" y="227"/>
                  </a:cubicBezTo>
                  <a:cubicBezTo>
                    <a:pt x="76" y="246"/>
                    <a:pt x="88" y="250"/>
                    <a:pt x="103" y="250"/>
                  </a:cubicBezTo>
                  <a:cubicBezTo>
                    <a:pt x="111" y="250"/>
                    <a:pt x="119" y="249"/>
                    <a:pt x="129" y="249"/>
                  </a:cubicBezTo>
                  <a:cubicBezTo>
                    <a:pt x="136" y="249"/>
                    <a:pt x="143" y="249"/>
                    <a:pt x="153" y="250"/>
                  </a:cubicBezTo>
                  <a:cubicBezTo>
                    <a:pt x="199" y="256"/>
                    <a:pt x="199" y="250"/>
                    <a:pt x="264" y="274"/>
                  </a:cubicBezTo>
                  <a:cubicBezTo>
                    <a:pt x="269" y="275"/>
                    <a:pt x="274" y="276"/>
                    <a:pt x="278" y="276"/>
                  </a:cubicBezTo>
                  <a:cubicBezTo>
                    <a:pt x="332" y="276"/>
                    <a:pt x="324" y="180"/>
                    <a:pt x="340" y="174"/>
                  </a:cubicBezTo>
                  <a:cubicBezTo>
                    <a:pt x="340" y="174"/>
                    <a:pt x="348" y="186"/>
                    <a:pt x="350" y="186"/>
                  </a:cubicBezTo>
                  <a:cubicBezTo>
                    <a:pt x="351" y="186"/>
                    <a:pt x="350" y="179"/>
                    <a:pt x="340" y="157"/>
                  </a:cubicBezTo>
                  <a:cubicBezTo>
                    <a:pt x="322" y="128"/>
                    <a:pt x="308" y="110"/>
                    <a:pt x="321" y="110"/>
                  </a:cubicBezTo>
                  <a:cubicBezTo>
                    <a:pt x="329" y="110"/>
                    <a:pt x="347" y="117"/>
                    <a:pt x="381" y="133"/>
                  </a:cubicBezTo>
                  <a:cubicBezTo>
                    <a:pt x="399" y="142"/>
                    <a:pt x="410" y="145"/>
                    <a:pt x="417" y="145"/>
                  </a:cubicBezTo>
                  <a:cubicBezTo>
                    <a:pt x="442" y="145"/>
                    <a:pt x="395" y="92"/>
                    <a:pt x="381" y="69"/>
                  </a:cubicBezTo>
                  <a:cubicBezTo>
                    <a:pt x="363" y="46"/>
                    <a:pt x="346" y="51"/>
                    <a:pt x="293" y="22"/>
                  </a:cubicBezTo>
                  <a:cubicBezTo>
                    <a:pt x="283" y="17"/>
                    <a:pt x="274" y="15"/>
                    <a:pt x="267" y="15"/>
                  </a:cubicBezTo>
                  <a:cubicBezTo>
                    <a:pt x="230" y="15"/>
                    <a:pt x="235" y="69"/>
                    <a:pt x="235" y="69"/>
                  </a:cubicBezTo>
                  <a:cubicBezTo>
                    <a:pt x="235" y="69"/>
                    <a:pt x="205" y="69"/>
                    <a:pt x="170" y="28"/>
                  </a:cubicBezTo>
                  <a:cubicBezTo>
                    <a:pt x="159" y="9"/>
                    <a:pt x="149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5"/>
            <p:cNvSpPr/>
            <p:nvPr/>
          </p:nvSpPr>
          <p:spPr>
            <a:xfrm>
              <a:off x="5015975" y="1631775"/>
              <a:ext cx="104791" cy="57628"/>
            </a:xfrm>
            <a:custGeom>
              <a:rect b="b" l="l" r="r" t="t"/>
              <a:pathLst>
                <a:path extrusionOk="0" h="426" w="767">
                  <a:moveTo>
                    <a:pt x="66" y="0"/>
                  </a:moveTo>
                  <a:cubicBezTo>
                    <a:pt x="37" y="0"/>
                    <a:pt x="26" y="31"/>
                    <a:pt x="12" y="69"/>
                  </a:cubicBezTo>
                  <a:cubicBezTo>
                    <a:pt x="0" y="122"/>
                    <a:pt x="53" y="145"/>
                    <a:pt x="94" y="157"/>
                  </a:cubicBezTo>
                  <a:cubicBezTo>
                    <a:pt x="103" y="161"/>
                    <a:pt x="111" y="162"/>
                    <a:pt x="119" y="162"/>
                  </a:cubicBezTo>
                  <a:cubicBezTo>
                    <a:pt x="141" y="162"/>
                    <a:pt x="162" y="152"/>
                    <a:pt x="183" y="152"/>
                  </a:cubicBezTo>
                  <a:cubicBezTo>
                    <a:pt x="190" y="152"/>
                    <a:pt x="198" y="153"/>
                    <a:pt x="205" y="157"/>
                  </a:cubicBezTo>
                  <a:cubicBezTo>
                    <a:pt x="240" y="169"/>
                    <a:pt x="187" y="198"/>
                    <a:pt x="187" y="198"/>
                  </a:cubicBezTo>
                  <a:cubicBezTo>
                    <a:pt x="146" y="191"/>
                    <a:pt x="120" y="186"/>
                    <a:pt x="107" y="186"/>
                  </a:cubicBezTo>
                  <a:cubicBezTo>
                    <a:pt x="85" y="186"/>
                    <a:pt x="98" y="202"/>
                    <a:pt x="135" y="256"/>
                  </a:cubicBezTo>
                  <a:cubicBezTo>
                    <a:pt x="164" y="305"/>
                    <a:pt x="179" y="307"/>
                    <a:pt x="193" y="307"/>
                  </a:cubicBezTo>
                  <a:cubicBezTo>
                    <a:pt x="194" y="307"/>
                    <a:pt x="196" y="307"/>
                    <a:pt x="197" y="307"/>
                  </a:cubicBezTo>
                  <a:cubicBezTo>
                    <a:pt x="207" y="307"/>
                    <a:pt x="218" y="308"/>
                    <a:pt x="234" y="327"/>
                  </a:cubicBezTo>
                  <a:cubicBezTo>
                    <a:pt x="248" y="342"/>
                    <a:pt x="255" y="348"/>
                    <a:pt x="260" y="348"/>
                  </a:cubicBezTo>
                  <a:cubicBezTo>
                    <a:pt x="272" y="348"/>
                    <a:pt x="277" y="321"/>
                    <a:pt x="316" y="286"/>
                  </a:cubicBezTo>
                  <a:cubicBezTo>
                    <a:pt x="351" y="255"/>
                    <a:pt x="359" y="244"/>
                    <a:pt x="371" y="244"/>
                  </a:cubicBezTo>
                  <a:cubicBezTo>
                    <a:pt x="380" y="244"/>
                    <a:pt x="392" y="249"/>
                    <a:pt x="416" y="256"/>
                  </a:cubicBezTo>
                  <a:cubicBezTo>
                    <a:pt x="474" y="268"/>
                    <a:pt x="445" y="321"/>
                    <a:pt x="468" y="344"/>
                  </a:cubicBezTo>
                  <a:cubicBezTo>
                    <a:pt x="468" y="344"/>
                    <a:pt x="515" y="391"/>
                    <a:pt x="568" y="414"/>
                  </a:cubicBezTo>
                  <a:cubicBezTo>
                    <a:pt x="587" y="423"/>
                    <a:pt x="602" y="426"/>
                    <a:pt x="612" y="426"/>
                  </a:cubicBezTo>
                  <a:cubicBezTo>
                    <a:pt x="631" y="426"/>
                    <a:pt x="635" y="416"/>
                    <a:pt x="620" y="408"/>
                  </a:cubicBezTo>
                  <a:cubicBezTo>
                    <a:pt x="597" y="397"/>
                    <a:pt x="550" y="379"/>
                    <a:pt x="521" y="315"/>
                  </a:cubicBezTo>
                  <a:cubicBezTo>
                    <a:pt x="497" y="245"/>
                    <a:pt x="375" y="169"/>
                    <a:pt x="375" y="169"/>
                  </a:cubicBezTo>
                  <a:lnTo>
                    <a:pt x="375" y="169"/>
                  </a:lnTo>
                  <a:cubicBezTo>
                    <a:pt x="375" y="169"/>
                    <a:pt x="416" y="186"/>
                    <a:pt x="427" y="204"/>
                  </a:cubicBezTo>
                  <a:cubicBezTo>
                    <a:pt x="445" y="215"/>
                    <a:pt x="515" y="256"/>
                    <a:pt x="562" y="274"/>
                  </a:cubicBezTo>
                  <a:cubicBezTo>
                    <a:pt x="609" y="291"/>
                    <a:pt x="620" y="297"/>
                    <a:pt x="696" y="297"/>
                  </a:cubicBezTo>
                  <a:cubicBezTo>
                    <a:pt x="767" y="297"/>
                    <a:pt x="743" y="251"/>
                    <a:pt x="743" y="251"/>
                  </a:cubicBezTo>
                  <a:cubicBezTo>
                    <a:pt x="743" y="251"/>
                    <a:pt x="638" y="210"/>
                    <a:pt x="585" y="186"/>
                  </a:cubicBezTo>
                  <a:cubicBezTo>
                    <a:pt x="538" y="169"/>
                    <a:pt x="492" y="145"/>
                    <a:pt x="427" y="122"/>
                  </a:cubicBezTo>
                  <a:cubicBezTo>
                    <a:pt x="363" y="93"/>
                    <a:pt x="340" y="110"/>
                    <a:pt x="246" y="69"/>
                  </a:cubicBezTo>
                  <a:cubicBezTo>
                    <a:pt x="146" y="28"/>
                    <a:pt x="135" y="22"/>
                    <a:pt x="88" y="5"/>
                  </a:cubicBezTo>
                  <a:cubicBezTo>
                    <a:pt x="80" y="2"/>
                    <a:pt x="72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5"/>
            <p:cNvSpPr/>
            <p:nvPr/>
          </p:nvSpPr>
          <p:spPr>
            <a:xfrm>
              <a:off x="4209606" y="1415601"/>
              <a:ext cx="1279630" cy="1732228"/>
            </a:xfrm>
            <a:custGeom>
              <a:rect b="b" l="l" r="r" t="t"/>
              <a:pathLst>
                <a:path extrusionOk="0" fill="none" h="12805" w="9366">
                  <a:moveTo>
                    <a:pt x="4639" y="0"/>
                  </a:moveTo>
                  <a:cubicBezTo>
                    <a:pt x="7827" y="1281"/>
                    <a:pt x="9365" y="4902"/>
                    <a:pt x="8084" y="8084"/>
                  </a:cubicBezTo>
                  <a:cubicBezTo>
                    <a:pt x="6803" y="11266"/>
                    <a:pt x="3182" y="12804"/>
                    <a:pt x="0" y="11523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5"/>
            <p:cNvSpPr/>
            <p:nvPr/>
          </p:nvSpPr>
          <p:spPr>
            <a:xfrm>
              <a:off x="4209606" y="1415601"/>
              <a:ext cx="1054199" cy="1683123"/>
            </a:xfrm>
            <a:custGeom>
              <a:rect b="b" l="l" r="r" t="t"/>
              <a:pathLst>
                <a:path extrusionOk="0" fill="none" h="12442" w="7716">
                  <a:moveTo>
                    <a:pt x="0" y="11523"/>
                  </a:moveTo>
                  <a:cubicBezTo>
                    <a:pt x="2276" y="12442"/>
                    <a:pt x="5154" y="10605"/>
                    <a:pt x="6435" y="7417"/>
                  </a:cubicBezTo>
                  <a:cubicBezTo>
                    <a:pt x="7716" y="4235"/>
                    <a:pt x="6914" y="913"/>
                    <a:pt x="4639" y="0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5"/>
            <p:cNvSpPr/>
            <p:nvPr/>
          </p:nvSpPr>
          <p:spPr>
            <a:xfrm>
              <a:off x="4209606" y="1415601"/>
              <a:ext cx="829587" cy="1633341"/>
            </a:xfrm>
            <a:custGeom>
              <a:rect b="b" l="l" r="r" t="t"/>
              <a:pathLst>
                <a:path extrusionOk="0" fill="none" h="12074" w="6072">
                  <a:moveTo>
                    <a:pt x="0" y="11523"/>
                  </a:moveTo>
                  <a:cubicBezTo>
                    <a:pt x="1363" y="12073"/>
                    <a:pt x="3510" y="9938"/>
                    <a:pt x="4791" y="6756"/>
                  </a:cubicBezTo>
                  <a:cubicBezTo>
                    <a:pt x="6072" y="3574"/>
                    <a:pt x="6008" y="550"/>
                    <a:pt x="4639" y="0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5"/>
            <p:cNvSpPr/>
            <p:nvPr/>
          </p:nvSpPr>
          <p:spPr>
            <a:xfrm>
              <a:off x="4209606" y="1415601"/>
              <a:ext cx="696241" cy="1584235"/>
            </a:xfrm>
            <a:custGeom>
              <a:rect b="b" l="l" r="r" t="t"/>
              <a:pathLst>
                <a:path extrusionOk="0" fill="none" h="11711" w="5096">
                  <a:moveTo>
                    <a:pt x="0" y="11523"/>
                  </a:moveTo>
                  <a:cubicBezTo>
                    <a:pt x="456" y="11711"/>
                    <a:pt x="1860" y="9277"/>
                    <a:pt x="3141" y="6095"/>
                  </a:cubicBezTo>
                  <a:cubicBezTo>
                    <a:pt x="4422" y="2913"/>
                    <a:pt x="5095" y="181"/>
                    <a:pt x="4639" y="0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5"/>
            <p:cNvSpPr/>
            <p:nvPr/>
          </p:nvSpPr>
          <p:spPr>
            <a:xfrm>
              <a:off x="4147168" y="1390981"/>
              <a:ext cx="696241" cy="1583558"/>
            </a:xfrm>
            <a:custGeom>
              <a:rect b="b" l="l" r="r" t="t"/>
              <a:pathLst>
                <a:path extrusionOk="0" fill="none" h="11706" w="5096">
                  <a:moveTo>
                    <a:pt x="457" y="11705"/>
                  </a:moveTo>
                  <a:cubicBezTo>
                    <a:pt x="1" y="11524"/>
                    <a:pt x="674" y="8798"/>
                    <a:pt x="1955" y="5616"/>
                  </a:cubicBezTo>
                  <a:cubicBezTo>
                    <a:pt x="3236" y="2428"/>
                    <a:pt x="4645" y="1"/>
                    <a:pt x="5096" y="182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5"/>
            <p:cNvSpPr/>
            <p:nvPr/>
          </p:nvSpPr>
          <p:spPr>
            <a:xfrm>
              <a:off x="4013821" y="1341199"/>
              <a:ext cx="829587" cy="1633341"/>
            </a:xfrm>
            <a:custGeom>
              <a:rect b="b" l="l" r="r" t="t"/>
              <a:pathLst>
                <a:path extrusionOk="0" fill="none" h="12074" w="6072">
                  <a:moveTo>
                    <a:pt x="1433" y="12073"/>
                  </a:moveTo>
                  <a:cubicBezTo>
                    <a:pt x="70" y="11529"/>
                    <a:pt x="0" y="8499"/>
                    <a:pt x="1281" y="5317"/>
                  </a:cubicBezTo>
                  <a:cubicBezTo>
                    <a:pt x="2562" y="2135"/>
                    <a:pt x="4709" y="0"/>
                    <a:pt x="6072" y="550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5"/>
            <p:cNvSpPr/>
            <p:nvPr/>
          </p:nvSpPr>
          <p:spPr>
            <a:xfrm>
              <a:off x="3789207" y="1291281"/>
              <a:ext cx="1054199" cy="1683258"/>
            </a:xfrm>
            <a:custGeom>
              <a:rect b="b" l="l" r="r" t="t"/>
              <a:pathLst>
                <a:path extrusionOk="0" fill="none" h="12443" w="7716">
                  <a:moveTo>
                    <a:pt x="3077" y="12442"/>
                  </a:moveTo>
                  <a:cubicBezTo>
                    <a:pt x="802" y="11530"/>
                    <a:pt x="0" y="8207"/>
                    <a:pt x="1281" y="5025"/>
                  </a:cubicBezTo>
                  <a:cubicBezTo>
                    <a:pt x="2562" y="1843"/>
                    <a:pt x="5446" y="1"/>
                    <a:pt x="7716" y="919"/>
                  </a:cubicBezTo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5"/>
            <p:cNvSpPr/>
            <p:nvPr/>
          </p:nvSpPr>
          <p:spPr>
            <a:xfrm>
              <a:off x="3563773" y="1242311"/>
              <a:ext cx="1279630" cy="1732228"/>
            </a:xfrm>
            <a:custGeom>
              <a:rect b="b" l="l" r="r" t="t"/>
              <a:pathLst>
                <a:path extrusionOk="0" fill="none" h="12805" w="9366">
                  <a:moveTo>
                    <a:pt x="4727" y="12804"/>
                  </a:moveTo>
                  <a:cubicBezTo>
                    <a:pt x="1545" y="11523"/>
                    <a:pt x="1" y="7908"/>
                    <a:pt x="1282" y="4721"/>
                  </a:cubicBezTo>
                  <a:cubicBezTo>
                    <a:pt x="2563" y="1539"/>
                    <a:pt x="6184" y="0"/>
                    <a:pt x="9366" y="1281"/>
                  </a:cubicBezTo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5"/>
            <p:cNvSpPr/>
            <p:nvPr/>
          </p:nvSpPr>
          <p:spPr>
            <a:xfrm>
              <a:off x="3738792" y="1242311"/>
              <a:ext cx="1750439" cy="1266874"/>
            </a:xfrm>
            <a:custGeom>
              <a:rect b="b" l="l" r="r" t="t"/>
              <a:pathLst>
                <a:path extrusionOk="0" fill="none" h="9365" w="12812">
                  <a:moveTo>
                    <a:pt x="1" y="4721"/>
                  </a:moveTo>
                  <a:cubicBezTo>
                    <a:pt x="1282" y="1539"/>
                    <a:pt x="4903" y="0"/>
                    <a:pt x="8085" y="1281"/>
                  </a:cubicBezTo>
                  <a:cubicBezTo>
                    <a:pt x="11267" y="2562"/>
                    <a:pt x="12811" y="6183"/>
                    <a:pt x="11530" y="9365"/>
                  </a:cubicBezTo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5"/>
            <p:cNvSpPr/>
            <p:nvPr/>
          </p:nvSpPr>
          <p:spPr>
            <a:xfrm>
              <a:off x="3738792" y="1464572"/>
              <a:ext cx="1700025" cy="1044613"/>
            </a:xfrm>
            <a:custGeom>
              <a:rect b="b" l="l" r="r" t="t"/>
              <a:pathLst>
                <a:path extrusionOk="0" fill="none" h="7722" w="12443">
                  <a:moveTo>
                    <a:pt x="11530" y="7722"/>
                  </a:moveTo>
                  <a:cubicBezTo>
                    <a:pt x="12443" y="5447"/>
                    <a:pt x="10606" y="2563"/>
                    <a:pt x="7424" y="1282"/>
                  </a:cubicBezTo>
                  <a:cubicBezTo>
                    <a:pt x="4242" y="1"/>
                    <a:pt x="919" y="808"/>
                    <a:pt x="1" y="3078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5"/>
            <p:cNvSpPr/>
            <p:nvPr/>
          </p:nvSpPr>
          <p:spPr>
            <a:xfrm>
              <a:off x="3738792" y="1687779"/>
              <a:ext cx="1650430" cy="821405"/>
            </a:xfrm>
            <a:custGeom>
              <a:rect b="b" l="l" r="r" t="t"/>
              <a:pathLst>
                <a:path extrusionOk="0" fill="none" h="6072" w="12080">
                  <a:moveTo>
                    <a:pt x="11530" y="6072"/>
                  </a:moveTo>
                  <a:cubicBezTo>
                    <a:pt x="12080" y="4703"/>
                    <a:pt x="9945" y="2562"/>
                    <a:pt x="6763" y="1281"/>
                  </a:cubicBezTo>
                  <a:cubicBezTo>
                    <a:pt x="3575" y="0"/>
                    <a:pt x="551" y="65"/>
                    <a:pt x="1" y="1428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5"/>
            <p:cNvSpPr/>
            <p:nvPr/>
          </p:nvSpPr>
          <p:spPr>
            <a:xfrm>
              <a:off x="3738792" y="1819945"/>
              <a:ext cx="1600152" cy="689239"/>
            </a:xfrm>
            <a:custGeom>
              <a:rect b="b" l="l" r="r" t="t"/>
              <a:pathLst>
                <a:path extrusionOk="0" fill="none" h="5095" w="11712">
                  <a:moveTo>
                    <a:pt x="11530" y="5095"/>
                  </a:moveTo>
                  <a:cubicBezTo>
                    <a:pt x="11711" y="4639"/>
                    <a:pt x="9278" y="3229"/>
                    <a:pt x="6096" y="1948"/>
                  </a:cubicBezTo>
                  <a:cubicBezTo>
                    <a:pt x="2914" y="667"/>
                    <a:pt x="188" y="0"/>
                    <a:pt x="1" y="456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5"/>
            <p:cNvSpPr/>
            <p:nvPr/>
          </p:nvSpPr>
          <p:spPr>
            <a:xfrm>
              <a:off x="3714062" y="1880820"/>
              <a:ext cx="1600152" cy="689374"/>
            </a:xfrm>
            <a:custGeom>
              <a:rect b="b" l="l" r="r" t="t"/>
              <a:pathLst>
                <a:path extrusionOk="0" fill="none" h="5096" w="11712">
                  <a:moveTo>
                    <a:pt x="11711" y="4645"/>
                  </a:moveTo>
                  <a:cubicBezTo>
                    <a:pt x="11530" y="5095"/>
                    <a:pt x="8798" y="4429"/>
                    <a:pt x="5616" y="3148"/>
                  </a:cubicBezTo>
                  <a:cubicBezTo>
                    <a:pt x="2434" y="1867"/>
                    <a:pt x="1" y="457"/>
                    <a:pt x="182" y="1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5"/>
            <p:cNvSpPr/>
            <p:nvPr/>
          </p:nvSpPr>
          <p:spPr>
            <a:xfrm>
              <a:off x="3663784" y="1880820"/>
              <a:ext cx="1650430" cy="822352"/>
            </a:xfrm>
            <a:custGeom>
              <a:rect b="b" l="l" r="r" t="t"/>
              <a:pathLst>
                <a:path extrusionOk="0" fill="none" h="6079" w="12080">
                  <a:moveTo>
                    <a:pt x="12079" y="4645"/>
                  </a:moveTo>
                  <a:cubicBezTo>
                    <a:pt x="11529" y="6008"/>
                    <a:pt x="8505" y="6078"/>
                    <a:pt x="5317" y="4791"/>
                  </a:cubicBezTo>
                  <a:cubicBezTo>
                    <a:pt x="2135" y="3510"/>
                    <a:pt x="0" y="1369"/>
                    <a:pt x="550" y="1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5"/>
            <p:cNvSpPr/>
            <p:nvPr/>
          </p:nvSpPr>
          <p:spPr>
            <a:xfrm>
              <a:off x="3614188" y="1880820"/>
              <a:ext cx="1700025" cy="1044613"/>
            </a:xfrm>
            <a:custGeom>
              <a:rect b="b" l="l" r="r" t="t"/>
              <a:pathLst>
                <a:path extrusionOk="0" fill="none" h="7722" w="12443">
                  <a:moveTo>
                    <a:pt x="12442" y="4645"/>
                  </a:moveTo>
                  <a:cubicBezTo>
                    <a:pt x="11524" y="6915"/>
                    <a:pt x="8207" y="7722"/>
                    <a:pt x="5019" y="6441"/>
                  </a:cubicBezTo>
                  <a:cubicBezTo>
                    <a:pt x="1837" y="5160"/>
                    <a:pt x="0" y="2276"/>
                    <a:pt x="913" y="1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5"/>
            <p:cNvSpPr/>
            <p:nvPr/>
          </p:nvSpPr>
          <p:spPr>
            <a:xfrm>
              <a:off x="3563773" y="1880820"/>
              <a:ext cx="1750439" cy="1267821"/>
            </a:xfrm>
            <a:custGeom>
              <a:rect b="b" l="l" r="r" t="t"/>
              <a:pathLst>
                <a:path extrusionOk="0" fill="none" h="9372" w="12812">
                  <a:moveTo>
                    <a:pt x="12811" y="4645"/>
                  </a:moveTo>
                  <a:cubicBezTo>
                    <a:pt x="11530" y="7827"/>
                    <a:pt x="7909" y="9371"/>
                    <a:pt x="4727" y="8090"/>
                  </a:cubicBezTo>
                  <a:cubicBezTo>
                    <a:pt x="1545" y="6803"/>
                    <a:pt x="1" y="3188"/>
                    <a:pt x="1282" y="1"/>
                  </a:cubicBezTo>
                </a:path>
              </a:pathLst>
            </a:custGeom>
            <a:noFill/>
            <a:ln cap="flat" cmpd="sng" w="9525">
              <a:solidFill>
                <a:srgbClr val="8FC7FA"/>
              </a:solidFill>
              <a:prstDash val="solid"/>
              <a:miter lim="584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5"/>
            <p:cNvSpPr/>
            <p:nvPr/>
          </p:nvSpPr>
          <p:spPr>
            <a:xfrm>
              <a:off x="4303878" y="3236300"/>
              <a:ext cx="446081" cy="312762"/>
            </a:xfrm>
            <a:custGeom>
              <a:rect b="b" l="l" r="r" t="t"/>
              <a:pathLst>
                <a:path extrusionOk="0" h="2312" w="3265">
                  <a:moveTo>
                    <a:pt x="784" y="1"/>
                  </a:moveTo>
                  <a:cubicBezTo>
                    <a:pt x="667" y="1"/>
                    <a:pt x="533" y="153"/>
                    <a:pt x="468" y="352"/>
                  </a:cubicBezTo>
                  <a:lnTo>
                    <a:pt x="117" y="1557"/>
                  </a:lnTo>
                  <a:cubicBezTo>
                    <a:pt x="0" y="1948"/>
                    <a:pt x="47" y="2311"/>
                    <a:pt x="240" y="2311"/>
                  </a:cubicBezTo>
                  <a:lnTo>
                    <a:pt x="3019" y="2311"/>
                  </a:lnTo>
                  <a:cubicBezTo>
                    <a:pt x="3212" y="2311"/>
                    <a:pt x="3264" y="1948"/>
                    <a:pt x="3147" y="1557"/>
                  </a:cubicBezTo>
                  <a:lnTo>
                    <a:pt x="2791" y="352"/>
                  </a:lnTo>
                  <a:cubicBezTo>
                    <a:pt x="2732" y="153"/>
                    <a:pt x="2592" y="1"/>
                    <a:pt x="2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5"/>
            <p:cNvSpPr/>
            <p:nvPr/>
          </p:nvSpPr>
          <p:spPr>
            <a:xfrm>
              <a:off x="4065739" y="3472089"/>
              <a:ext cx="921536" cy="429100"/>
            </a:xfrm>
            <a:custGeom>
              <a:rect b="b" l="l" r="r" t="t"/>
              <a:pathLst>
                <a:path extrusionOk="0" h="3172" w="6745">
                  <a:moveTo>
                    <a:pt x="1626" y="1"/>
                  </a:moveTo>
                  <a:cubicBezTo>
                    <a:pt x="1387" y="1"/>
                    <a:pt x="1094" y="205"/>
                    <a:pt x="971" y="486"/>
                  </a:cubicBezTo>
                  <a:lnTo>
                    <a:pt x="240" y="2136"/>
                  </a:lnTo>
                  <a:cubicBezTo>
                    <a:pt x="0" y="2674"/>
                    <a:pt x="100" y="3171"/>
                    <a:pt x="503" y="3171"/>
                  </a:cubicBezTo>
                  <a:lnTo>
                    <a:pt x="6247" y="3171"/>
                  </a:lnTo>
                  <a:cubicBezTo>
                    <a:pt x="6645" y="3171"/>
                    <a:pt x="6745" y="2674"/>
                    <a:pt x="6505" y="2136"/>
                  </a:cubicBezTo>
                  <a:lnTo>
                    <a:pt x="5774" y="486"/>
                  </a:lnTo>
                  <a:cubicBezTo>
                    <a:pt x="5651" y="205"/>
                    <a:pt x="5358" y="1"/>
                    <a:pt x="5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5"/>
            <p:cNvSpPr/>
            <p:nvPr/>
          </p:nvSpPr>
          <p:spPr>
            <a:xfrm>
              <a:off x="4321503" y="1405320"/>
              <a:ext cx="14482" cy="14339"/>
            </a:xfrm>
            <a:custGeom>
              <a:rect b="b" l="l" r="r" t="t"/>
              <a:pathLst>
                <a:path extrusionOk="0" fill="none" h="106" w="106">
                  <a:moveTo>
                    <a:pt x="0" y="105"/>
                  </a:moveTo>
                  <a:lnTo>
                    <a:pt x="105" y="0"/>
                  </a:lnTo>
                </a:path>
              </a:pathLst>
            </a:custGeom>
            <a:noFill/>
            <a:ln cap="rnd" cmpd="sng" w="9525">
              <a:solidFill>
                <a:srgbClr val="1C4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18" name="Google Shape;4518;p5"/>
          <p:cNvSpPr txBox="1"/>
          <p:nvPr>
            <p:ph idx="3" type="subTitle"/>
          </p:nvPr>
        </p:nvSpPr>
        <p:spPr>
          <a:xfrm>
            <a:off x="4662174" y="1234753"/>
            <a:ext cx="3552302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>
                <a:latin typeface="Quattrocento Sans"/>
                <a:ea typeface="Quattrocento Sans"/>
                <a:cs typeface="Quattrocento Sans"/>
                <a:sym typeface="Quattrocento Sans"/>
              </a:rPr>
              <a:t>Vật thể nhân tạo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519" name="Google Shape;4519;p5"/>
          <p:cNvSpPr txBox="1"/>
          <p:nvPr/>
        </p:nvSpPr>
        <p:spPr>
          <a:xfrm>
            <a:off x="897830" y="3164433"/>
            <a:ext cx="3022991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Vật sống</a:t>
            </a:r>
            <a:endParaRPr b="0" i="0" sz="3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520" name="Google Shape;4520;p5"/>
          <p:cNvSpPr txBox="1"/>
          <p:nvPr/>
        </p:nvSpPr>
        <p:spPr>
          <a:xfrm>
            <a:off x="918812" y="3735808"/>
            <a:ext cx="3022991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những vật thể có các đặc trưng sống.</a:t>
            </a:r>
            <a:endParaRPr b="0" i="0" sz="2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521" name="Google Shape;4521;p5"/>
          <p:cNvSpPr txBox="1"/>
          <p:nvPr/>
        </p:nvSpPr>
        <p:spPr>
          <a:xfrm>
            <a:off x="4814097" y="3717194"/>
            <a:ext cx="4168736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những vật thể không có các đặc trưng sống.</a:t>
            </a:r>
            <a:endParaRPr/>
          </a:p>
        </p:txBody>
      </p:sp>
      <p:sp>
        <p:nvSpPr>
          <p:cNvPr id="4522" name="Google Shape;4522;p5"/>
          <p:cNvSpPr txBox="1"/>
          <p:nvPr/>
        </p:nvSpPr>
        <p:spPr>
          <a:xfrm>
            <a:off x="4662174" y="3147348"/>
            <a:ext cx="3552302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Vật không sống</a:t>
            </a:r>
            <a:endParaRPr b="0" i="0" sz="3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Free Plant Icon of Colored Outline style - Available in SVG, PNG, EPS, AI &amp;  Icon fonts" id="4523" name="Google Shape;4523;p5"/>
          <p:cNvPicPr preferRelativeResize="0"/>
          <p:nvPr/>
        </p:nvPicPr>
        <p:blipFill rotWithShape="1">
          <a:blip r:embed="rId3">
            <a:alphaModFix/>
          </a:blip>
          <a:srcRect b="0" l="15473" r="6754" t="22227"/>
          <a:stretch/>
        </p:blipFill>
        <p:spPr>
          <a:xfrm>
            <a:off x="430350" y="3276662"/>
            <a:ext cx="496831" cy="4968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4" name="Google Shape;4524;p5"/>
          <p:cNvGrpSpPr/>
          <p:nvPr/>
        </p:nvGrpSpPr>
        <p:grpSpPr>
          <a:xfrm>
            <a:off x="4255114" y="3306055"/>
            <a:ext cx="559603" cy="418035"/>
            <a:chOff x="1560625" y="3152212"/>
            <a:chExt cx="559603" cy="418035"/>
          </a:xfrm>
        </p:grpSpPr>
        <p:sp>
          <p:nvSpPr>
            <p:cNvPr id="4525" name="Google Shape;4525;p5"/>
            <p:cNvSpPr/>
            <p:nvPr/>
          </p:nvSpPr>
          <p:spPr>
            <a:xfrm>
              <a:off x="1560625" y="3175827"/>
              <a:ext cx="559603" cy="394420"/>
            </a:xfrm>
            <a:custGeom>
              <a:rect b="b" l="l" r="r" t="t"/>
              <a:pathLst>
                <a:path extrusionOk="0" h="13713" w="19456">
                  <a:moveTo>
                    <a:pt x="2012" y="1"/>
                  </a:moveTo>
                  <a:cubicBezTo>
                    <a:pt x="1837" y="1"/>
                    <a:pt x="1705" y="28"/>
                    <a:pt x="1680" y="103"/>
                  </a:cubicBezTo>
                  <a:cubicBezTo>
                    <a:pt x="1594" y="351"/>
                    <a:pt x="0" y="8587"/>
                    <a:pt x="366" y="9180"/>
                  </a:cubicBezTo>
                  <a:cubicBezTo>
                    <a:pt x="732" y="9772"/>
                    <a:pt x="6514" y="10590"/>
                    <a:pt x="8829" y="11354"/>
                  </a:cubicBezTo>
                  <a:cubicBezTo>
                    <a:pt x="10992" y="12082"/>
                    <a:pt x="14751" y="13712"/>
                    <a:pt x="15656" y="13712"/>
                  </a:cubicBezTo>
                  <a:cubicBezTo>
                    <a:pt x="15714" y="13712"/>
                    <a:pt x="15761" y="13705"/>
                    <a:pt x="15795" y="13691"/>
                  </a:cubicBezTo>
                  <a:cubicBezTo>
                    <a:pt x="16333" y="13454"/>
                    <a:pt x="19455" y="6100"/>
                    <a:pt x="19380" y="5465"/>
                  </a:cubicBezTo>
                  <a:cubicBezTo>
                    <a:pt x="19315" y="4841"/>
                    <a:pt x="6751" y="405"/>
                    <a:pt x="3101" y="157"/>
                  </a:cubicBezTo>
                  <a:cubicBezTo>
                    <a:pt x="3101" y="157"/>
                    <a:pt x="2433" y="1"/>
                    <a:pt x="2012" y="1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5"/>
            <p:cNvSpPr/>
            <p:nvPr/>
          </p:nvSpPr>
          <p:spPr>
            <a:xfrm>
              <a:off x="1566637" y="3152212"/>
              <a:ext cx="545538" cy="402387"/>
            </a:xfrm>
            <a:custGeom>
              <a:rect b="b" l="l" r="r" t="t"/>
              <a:pathLst>
                <a:path extrusionOk="0" h="13990" w="18967">
                  <a:moveTo>
                    <a:pt x="3360" y="0"/>
                  </a:moveTo>
                  <a:cubicBezTo>
                    <a:pt x="3118" y="0"/>
                    <a:pt x="2978" y="9"/>
                    <a:pt x="2978" y="9"/>
                  </a:cubicBezTo>
                  <a:cubicBezTo>
                    <a:pt x="2972" y="9"/>
                    <a:pt x="2965" y="9"/>
                    <a:pt x="2958" y="9"/>
                  </a:cubicBezTo>
                  <a:cubicBezTo>
                    <a:pt x="1572" y="9"/>
                    <a:pt x="1" y="10017"/>
                    <a:pt x="728" y="10017"/>
                  </a:cubicBezTo>
                  <a:cubicBezTo>
                    <a:pt x="738" y="10017"/>
                    <a:pt x="749" y="10015"/>
                    <a:pt x="760" y="10011"/>
                  </a:cubicBezTo>
                  <a:cubicBezTo>
                    <a:pt x="842" y="9982"/>
                    <a:pt x="965" y="9968"/>
                    <a:pt x="1123" y="9968"/>
                  </a:cubicBezTo>
                  <a:cubicBezTo>
                    <a:pt x="2502" y="9968"/>
                    <a:pt x="6494" y="11004"/>
                    <a:pt x="7963" y="11206"/>
                  </a:cubicBezTo>
                  <a:cubicBezTo>
                    <a:pt x="9696" y="11454"/>
                    <a:pt x="12560" y="12951"/>
                    <a:pt x="14746" y="13952"/>
                  </a:cubicBezTo>
                  <a:cubicBezTo>
                    <a:pt x="14801" y="13977"/>
                    <a:pt x="14858" y="13989"/>
                    <a:pt x="14916" y="13989"/>
                  </a:cubicBezTo>
                  <a:cubicBezTo>
                    <a:pt x="16502" y="13989"/>
                    <a:pt x="18966" y="4962"/>
                    <a:pt x="18966" y="4962"/>
                  </a:cubicBezTo>
                  <a:cubicBezTo>
                    <a:pt x="16628" y="3563"/>
                    <a:pt x="14775" y="3142"/>
                    <a:pt x="13392" y="3142"/>
                  </a:cubicBezTo>
                  <a:cubicBezTo>
                    <a:pt x="11305" y="3142"/>
                    <a:pt x="10289" y="4101"/>
                    <a:pt x="10289" y="4101"/>
                  </a:cubicBezTo>
                  <a:cubicBezTo>
                    <a:pt x="9319" y="287"/>
                    <a:pt x="4723" y="0"/>
                    <a:pt x="3360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5"/>
            <p:cNvSpPr/>
            <p:nvPr/>
          </p:nvSpPr>
          <p:spPr>
            <a:xfrm>
              <a:off x="1580443" y="3424345"/>
              <a:ext cx="216783" cy="51025"/>
            </a:xfrm>
            <a:custGeom>
              <a:rect b="b" l="l" r="r" t="t"/>
              <a:pathLst>
                <a:path extrusionOk="0" h="1774" w="7537">
                  <a:moveTo>
                    <a:pt x="3166" y="1"/>
                  </a:moveTo>
                  <a:cubicBezTo>
                    <a:pt x="1553" y="1"/>
                    <a:pt x="280" y="550"/>
                    <a:pt x="280" y="550"/>
                  </a:cubicBezTo>
                  <a:cubicBezTo>
                    <a:pt x="0" y="830"/>
                    <a:pt x="2616" y="820"/>
                    <a:pt x="3241" y="1035"/>
                  </a:cubicBezTo>
                  <a:cubicBezTo>
                    <a:pt x="3796" y="1217"/>
                    <a:pt x="6667" y="1773"/>
                    <a:pt x="7342" y="1773"/>
                  </a:cubicBezTo>
                  <a:cubicBezTo>
                    <a:pt x="7426" y="1773"/>
                    <a:pt x="7476" y="1765"/>
                    <a:pt x="7483" y="1745"/>
                  </a:cubicBezTo>
                  <a:cubicBezTo>
                    <a:pt x="7537" y="1573"/>
                    <a:pt x="5577" y="184"/>
                    <a:pt x="3715" y="23"/>
                  </a:cubicBezTo>
                  <a:cubicBezTo>
                    <a:pt x="3528" y="8"/>
                    <a:pt x="3345" y="1"/>
                    <a:pt x="3166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5"/>
            <p:cNvSpPr/>
            <p:nvPr/>
          </p:nvSpPr>
          <p:spPr>
            <a:xfrm>
              <a:off x="1793812" y="3471287"/>
              <a:ext cx="204588" cy="85310"/>
            </a:xfrm>
            <a:custGeom>
              <a:rect b="b" l="l" r="r" t="t"/>
              <a:pathLst>
                <a:path extrusionOk="0" h="2966" w="7113">
                  <a:moveTo>
                    <a:pt x="975" y="1"/>
                  </a:moveTo>
                  <a:cubicBezTo>
                    <a:pt x="445" y="1"/>
                    <a:pt x="84" y="53"/>
                    <a:pt x="65" y="113"/>
                  </a:cubicBezTo>
                  <a:cubicBezTo>
                    <a:pt x="0" y="286"/>
                    <a:pt x="3349" y="1352"/>
                    <a:pt x="3984" y="1567"/>
                  </a:cubicBezTo>
                  <a:cubicBezTo>
                    <a:pt x="4538" y="1749"/>
                    <a:pt x="6611" y="2965"/>
                    <a:pt x="7032" y="2965"/>
                  </a:cubicBezTo>
                  <a:cubicBezTo>
                    <a:pt x="7085" y="2965"/>
                    <a:pt x="7112" y="2946"/>
                    <a:pt x="7106" y="2902"/>
                  </a:cubicBezTo>
                  <a:cubicBezTo>
                    <a:pt x="7106" y="2902"/>
                    <a:pt x="6116" y="1825"/>
                    <a:pt x="4533" y="824"/>
                  </a:cubicBezTo>
                  <a:cubicBezTo>
                    <a:pt x="3512" y="181"/>
                    <a:pt x="1955" y="1"/>
                    <a:pt x="975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5"/>
            <p:cNvSpPr/>
            <p:nvPr/>
          </p:nvSpPr>
          <p:spPr>
            <a:xfrm>
              <a:off x="1651029" y="3192769"/>
              <a:ext cx="196074" cy="87323"/>
            </a:xfrm>
            <a:custGeom>
              <a:rect b="b" l="l" r="r" t="t"/>
              <a:pathLst>
                <a:path extrusionOk="0" h="3036" w="6817">
                  <a:moveTo>
                    <a:pt x="962" y="0"/>
                  </a:moveTo>
                  <a:cubicBezTo>
                    <a:pt x="311" y="0"/>
                    <a:pt x="20" y="126"/>
                    <a:pt x="1" y="139"/>
                  </a:cubicBezTo>
                  <a:lnTo>
                    <a:pt x="109" y="376"/>
                  </a:lnTo>
                  <a:cubicBezTo>
                    <a:pt x="115" y="376"/>
                    <a:pt x="375" y="271"/>
                    <a:pt x="962" y="271"/>
                  </a:cubicBezTo>
                  <a:cubicBezTo>
                    <a:pt x="1386" y="271"/>
                    <a:pt x="1983" y="326"/>
                    <a:pt x="2779" y="516"/>
                  </a:cubicBezTo>
                  <a:cubicBezTo>
                    <a:pt x="4911" y="1032"/>
                    <a:pt x="6590" y="3014"/>
                    <a:pt x="6612" y="3035"/>
                  </a:cubicBezTo>
                  <a:lnTo>
                    <a:pt x="6816" y="2863"/>
                  </a:lnTo>
                  <a:cubicBezTo>
                    <a:pt x="6795" y="2841"/>
                    <a:pt x="5051" y="785"/>
                    <a:pt x="2843" y="257"/>
                  </a:cubicBezTo>
                  <a:cubicBezTo>
                    <a:pt x="2027" y="60"/>
                    <a:pt x="1409" y="0"/>
                    <a:pt x="96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5"/>
            <p:cNvSpPr/>
            <p:nvPr/>
          </p:nvSpPr>
          <p:spPr>
            <a:xfrm>
              <a:off x="1642055" y="3225674"/>
              <a:ext cx="188308" cy="86000"/>
            </a:xfrm>
            <a:custGeom>
              <a:rect b="b" l="l" r="r" t="t"/>
              <a:pathLst>
                <a:path extrusionOk="0" h="2990" w="6547">
                  <a:moveTo>
                    <a:pt x="553" y="1"/>
                  </a:moveTo>
                  <a:cubicBezTo>
                    <a:pt x="235" y="1"/>
                    <a:pt x="27" y="25"/>
                    <a:pt x="1" y="28"/>
                  </a:cubicBezTo>
                  <a:lnTo>
                    <a:pt x="33" y="298"/>
                  </a:lnTo>
                  <a:cubicBezTo>
                    <a:pt x="40" y="298"/>
                    <a:pt x="235" y="276"/>
                    <a:pt x="539" y="276"/>
                  </a:cubicBezTo>
                  <a:cubicBezTo>
                    <a:pt x="1120" y="276"/>
                    <a:pt x="2103" y="355"/>
                    <a:pt x="2951" y="814"/>
                  </a:cubicBezTo>
                  <a:cubicBezTo>
                    <a:pt x="4264" y="1536"/>
                    <a:pt x="6375" y="2968"/>
                    <a:pt x="6396" y="2989"/>
                  </a:cubicBezTo>
                  <a:lnTo>
                    <a:pt x="6547" y="2763"/>
                  </a:lnTo>
                  <a:cubicBezTo>
                    <a:pt x="6525" y="2752"/>
                    <a:pt x="4404" y="1299"/>
                    <a:pt x="3069" y="578"/>
                  </a:cubicBezTo>
                  <a:cubicBezTo>
                    <a:pt x="2177" y="89"/>
                    <a:pt x="1164" y="1"/>
                    <a:pt x="55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5"/>
            <p:cNvSpPr/>
            <p:nvPr/>
          </p:nvSpPr>
          <p:spPr>
            <a:xfrm>
              <a:off x="1634634" y="3269510"/>
              <a:ext cx="185518" cy="79615"/>
            </a:xfrm>
            <a:custGeom>
              <a:rect b="b" l="l" r="r" t="t"/>
              <a:pathLst>
                <a:path extrusionOk="0" h="2768" w="6450">
                  <a:moveTo>
                    <a:pt x="22" y="1"/>
                  </a:moveTo>
                  <a:lnTo>
                    <a:pt x="0" y="270"/>
                  </a:lnTo>
                  <a:cubicBezTo>
                    <a:pt x="22" y="270"/>
                    <a:pt x="1648" y="356"/>
                    <a:pt x="3435" y="1045"/>
                  </a:cubicBezTo>
                  <a:cubicBezTo>
                    <a:pt x="5201" y="1734"/>
                    <a:pt x="6256" y="2757"/>
                    <a:pt x="6266" y="2768"/>
                  </a:cubicBezTo>
                  <a:lnTo>
                    <a:pt x="6450" y="2574"/>
                  </a:lnTo>
                  <a:cubicBezTo>
                    <a:pt x="6406" y="2531"/>
                    <a:pt x="5351" y="1498"/>
                    <a:pt x="3532" y="798"/>
                  </a:cubicBezTo>
                  <a:cubicBezTo>
                    <a:pt x="1712" y="98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5"/>
            <p:cNvSpPr/>
            <p:nvPr/>
          </p:nvSpPr>
          <p:spPr>
            <a:xfrm>
              <a:off x="1624423" y="3311649"/>
              <a:ext cx="183045" cy="72798"/>
            </a:xfrm>
            <a:custGeom>
              <a:rect b="b" l="l" r="r" t="t"/>
              <a:pathLst>
                <a:path extrusionOk="0" h="2531" w="6364">
                  <a:moveTo>
                    <a:pt x="32" y="0"/>
                  </a:moveTo>
                  <a:lnTo>
                    <a:pt x="0" y="269"/>
                  </a:lnTo>
                  <a:cubicBezTo>
                    <a:pt x="22" y="269"/>
                    <a:pt x="2939" y="657"/>
                    <a:pt x="4382" y="1508"/>
                  </a:cubicBezTo>
                  <a:cubicBezTo>
                    <a:pt x="5846" y="2369"/>
                    <a:pt x="6245" y="2530"/>
                    <a:pt x="6255" y="2530"/>
                  </a:cubicBezTo>
                  <a:lnTo>
                    <a:pt x="6363" y="2283"/>
                  </a:lnTo>
                  <a:cubicBezTo>
                    <a:pt x="6352" y="2283"/>
                    <a:pt x="5954" y="2121"/>
                    <a:pt x="4511" y="1271"/>
                  </a:cubicBezTo>
                  <a:cubicBezTo>
                    <a:pt x="3025" y="399"/>
                    <a:pt x="151" y="22"/>
                    <a:pt x="3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5"/>
            <p:cNvSpPr/>
            <p:nvPr/>
          </p:nvSpPr>
          <p:spPr>
            <a:xfrm>
              <a:off x="1615736" y="3361180"/>
              <a:ext cx="180571" cy="60114"/>
            </a:xfrm>
            <a:custGeom>
              <a:rect b="b" l="l" r="r" t="t"/>
              <a:pathLst>
                <a:path extrusionOk="0" h="2090" w="6278">
                  <a:moveTo>
                    <a:pt x="33" y="1"/>
                  </a:moveTo>
                  <a:lnTo>
                    <a:pt x="1" y="270"/>
                  </a:lnTo>
                  <a:cubicBezTo>
                    <a:pt x="22" y="270"/>
                    <a:pt x="2509" y="593"/>
                    <a:pt x="3823" y="1034"/>
                  </a:cubicBezTo>
                  <a:cubicBezTo>
                    <a:pt x="5125" y="1476"/>
                    <a:pt x="6138" y="2090"/>
                    <a:pt x="6138" y="2090"/>
                  </a:cubicBezTo>
                  <a:lnTo>
                    <a:pt x="6278" y="1864"/>
                  </a:lnTo>
                  <a:cubicBezTo>
                    <a:pt x="6267" y="1853"/>
                    <a:pt x="5244" y="1228"/>
                    <a:pt x="3909" y="787"/>
                  </a:cubicBezTo>
                  <a:cubicBezTo>
                    <a:pt x="2563" y="335"/>
                    <a:pt x="141" y="12"/>
                    <a:pt x="3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5"/>
            <p:cNvSpPr/>
            <p:nvPr/>
          </p:nvSpPr>
          <p:spPr>
            <a:xfrm>
              <a:off x="1874637" y="3278686"/>
              <a:ext cx="203782" cy="64888"/>
            </a:xfrm>
            <a:custGeom>
              <a:rect b="b" l="l" r="r" t="t"/>
              <a:pathLst>
                <a:path extrusionOk="0" h="2256" w="7085">
                  <a:moveTo>
                    <a:pt x="1974" y="0"/>
                  </a:moveTo>
                  <a:cubicBezTo>
                    <a:pt x="862" y="0"/>
                    <a:pt x="13" y="193"/>
                    <a:pt x="0" y="199"/>
                  </a:cubicBezTo>
                  <a:lnTo>
                    <a:pt x="65" y="457"/>
                  </a:lnTo>
                  <a:cubicBezTo>
                    <a:pt x="77" y="457"/>
                    <a:pt x="899" y="274"/>
                    <a:pt x="1975" y="274"/>
                  </a:cubicBezTo>
                  <a:cubicBezTo>
                    <a:pt x="2798" y="274"/>
                    <a:pt x="3769" y="381"/>
                    <a:pt x="4641" y="759"/>
                  </a:cubicBezTo>
                  <a:cubicBezTo>
                    <a:pt x="6428" y="1534"/>
                    <a:pt x="6848" y="2244"/>
                    <a:pt x="6848" y="2255"/>
                  </a:cubicBezTo>
                  <a:lnTo>
                    <a:pt x="7085" y="2126"/>
                  </a:lnTo>
                  <a:cubicBezTo>
                    <a:pt x="7063" y="2094"/>
                    <a:pt x="6633" y="1329"/>
                    <a:pt x="4738" y="511"/>
                  </a:cubicBezTo>
                  <a:cubicBezTo>
                    <a:pt x="3836" y="114"/>
                    <a:pt x="2828" y="0"/>
                    <a:pt x="1974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5"/>
            <p:cNvSpPr/>
            <p:nvPr/>
          </p:nvSpPr>
          <p:spPr>
            <a:xfrm>
              <a:off x="1867504" y="3318466"/>
              <a:ext cx="200072" cy="56058"/>
            </a:xfrm>
            <a:custGeom>
              <a:rect b="b" l="l" r="r" t="t"/>
              <a:pathLst>
                <a:path extrusionOk="0" h="1949" w="6956">
                  <a:moveTo>
                    <a:pt x="12" y="0"/>
                  </a:moveTo>
                  <a:lnTo>
                    <a:pt x="1" y="269"/>
                  </a:lnTo>
                  <a:cubicBezTo>
                    <a:pt x="22" y="269"/>
                    <a:pt x="2649" y="388"/>
                    <a:pt x="4135" y="614"/>
                  </a:cubicBezTo>
                  <a:cubicBezTo>
                    <a:pt x="5578" y="829"/>
                    <a:pt x="6762" y="1938"/>
                    <a:pt x="6773" y="1949"/>
                  </a:cubicBezTo>
                  <a:lnTo>
                    <a:pt x="6956" y="1755"/>
                  </a:lnTo>
                  <a:cubicBezTo>
                    <a:pt x="6902" y="1712"/>
                    <a:pt x="5707" y="571"/>
                    <a:pt x="4167" y="345"/>
                  </a:cubicBezTo>
                  <a:cubicBezTo>
                    <a:pt x="2671" y="119"/>
                    <a:pt x="33" y="0"/>
                    <a:pt x="1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5"/>
            <p:cNvSpPr/>
            <p:nvPr/>
          </p:nvSpPr>
          <p:spPr>
            <a:xfrm>
              <a:off x="1856373" y="3353586"/>
              <a:ext cx="190782" cy="60286"/>
            </a:xfrm>
            <a:custGeom>
              <a:rect b="b" l="l" r="r" t="t"/>
              <a:pathLst>
                <a:path extrusionOk="0" h="2096" w="6633">
                  <a:moveTo>
                    <a:pt x="600" y="0"/>
                  </a:moveTo>
                  <a:cubicBezTo>
                    <a:pt x="240" y="0"/>
                    <a:pt x="25" y="24"/>
                    <a:pt x="0" y="28"/>
                  </a:cubicBezTo>
                  <a:lnTo>
                    <a:pt x="33" y="286"/>
                  </a:lnTo>
                  <a:cubicBezTo>
                    <a:pt x="36" y="286"/>
                    <a:pt x="230" y="266"/>
                    <a:pt x="565" y="266"/>
                  </a:cubicBezTo>
                  <a:cubicBezTo>
                    <a:pt x="1140" y="266"/>
                    <a:pt x="2128" y="326"/>
                    <a:pt x="3284" y="652"/>
                  </a:cubicBezTo>
                  <a:cubicBezTo>
                    <a:pt x="5114" y="1180"/>
                    <a:pt x="6471" y="2084"/>
                    <a:pt x="6482" y="2095"/>
                  </a:cubicBezTo>
                  <a:lnTo>
                    <a:pt x="6632" y="1880"/>
                  </a:lnTo>
                  <a:cubicBezTo>
                    <a:pt x="6622" y="1869"/>
                    <a:pt x="5233" y="932"/>
                    <a:pt x="3359" y="394"/>
                  </a:cubicBezTo>
                  <a:cubicBezTo>
                    <a:pt x="2186" y="65"/>
                    <a:pt x="1196" y="0"/>
                    <a:pt x="600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5"/>
            <p:cNvSpPr/>
            <p:nvPr/>
          </p:nvSpPr>
          <p:spPr>
            <a:xfrm>
              <a:off x="1845529" y="3390001"/>
              <a:ext cx="184281" cy="63824"/>
            </a:xfrm>
            <a:custGeom>
              <a:rect b="b" l="l" r="r" t="t"/>
              <a:pathLst>
                <a:path extrusionOk="0" h="2219" w="6407">
                  <a:moveTo>
                    <a:pt x="108" y="0"/>
                  </a:moveTo>
                  <a:lnTo>
                    <a:pt x="0" y="248"/>
                  </a:lnTo>
                  <a:cubicBezTo>
                    <a:pt x="33" y="259"/>
                    <a:pt x="356" y="377"/>
                    <a:pt x="2024" y="571"/>
                  </a:cubicBezTo>
                  <a:cubicBezTo>
                    <a:pt x="3693" y="765"/>
                    <a:pt x="6245" y="2207"/>
                    <a:pt x="6267" y="2218"/>
                  </a:cubicBezTo>
                  <a:lnTo>
                    <a:pt x="6406" y="1992"/>
                  </a:lnTo>
                  <a:cubicBezTo>
                    <a:pt x="6299" y="1927"/>
                    <a:pt x="3779" y="506"/>
                    <a:pt x="2057" y="302"/>
                  </a:cubicBezTo>
                  <a:cubicBezTo>
                    <a:pt x="431" y="119"/>
                    <a:pt x="119" y="0"/>
                    <a:pt x="108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5"/>
            <p:cNvSpPr/>
            <p:nvPr/>
          </p:nvSpPr>
          <p:spPr>
            <a:xfrm>
              <a:off x="1830341" y="3426214"/>
              <a:ext cx="176228" cy="72510"/>
            </a:xfrm>
            <a:custGeom>
              <a:rect b="b" l="l" r="r" t="t"/>
              <a:pathLst>
                <a:path extrusionOk="0" h="2521" w="6127">
                  <a:moveTo>
                    <a:pt x="22" y="1"/>
                  </a:moveTo>
                  <a:lnTo>
                    <a:pt x="1" y="270"/>
                  </a:lnTo>
                  <a:cubicBezTo>
                    <a:pt x="12" y="270"/>
                    <a:pt x="1174" y="388"/>
                    <a:pt x="2488" y="830"/>
                  </a:cubicBezTo>
                  <a:cubicBezTo>
                    <a:pt x="3801" y="1271"/>
                    <a:pt x="5976" y="2499"/>
                    <a:pt x="5998" y="2520"/>
                  </a:cubicBezTo>
                  <a:lnTo>
                    <a:pt x="6127" y="2283"/>
                  </a:lnTo>
                  <a:cubicBezTo>
                    <a:pt x="6041" y="2230"/>
                    <a:pt x="3909" y="1024"/>
                    <a:pt x="2574" y="571"/>
                  </a:cubicBezTo>
                  <a:cubicBezTo>
                    <a:pt x="1228" y="119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42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3" name="Google Shape;4543;p6"/>
          <p:cNvSpPr/>
          <p:nvPr/>
        </p:nvSpPr>
        <p:spPr>
          <a:xfrm>
            <a:off x="-173271" y="2711303"/>
            <a:ext cx="5510815" cy="2634962"/>
          </a:xfrm>
          <a:custGeom>
            <a:rect b="b" l="l" r="r" t="t"/>
            <a:pathLst>
              <a:path extrusionOk="0" h="2022546" w="4088345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4" name="Google Shape;4544;p6"/>
          <p:cNvSpPr txBox="1"/>
          <p:nvPr>
            <p:ph idx="4294967295" type="title"/>
          </p:nvPr>
        </p:nvSpPr>
        <p:spPr>
          <a:xfrm>
            <a:off x="0" y="3805044"/>
            <a:ext cx="2213861" cy="8874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</a:pPr>
            <a:r>
              <a:rPr lang="en-US">
                <a:solidFill>
                  <a:srgbClr val="FFEFDB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Vật thể tự nhiên</a:t>
            </a:r>
            <a:endParaRPr>
              <a:solidFill>
                <a:srgbClr val="FFEFDB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48" name="Shape 4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9" name="Google Shape;4549;p7"/>
          <p:cNvSpPr/>
          <p:nvPr/>
        </p:nvSpPr>
        <p:spPr>
          <a:xfrm>
            <a:off x="-173271" y="2711303"/>
            <a:ext cx="5510815" cy="2634962"/>
          </a:xfrm>
          <a:custGeom>
            <a:rect b="b" l="l" r="r" t="t"/>
            <a:pathLst>
              <a:path extrusionOk="0" h="2022546" w="4088345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0" name="Google Shape;4550;p7"/>
          <p:cNvSpPr txBox="1"/>
          <p:nvPr>
            <p:ph idx="4294967295" type="title"/>
          </p:nvPr>
        </p:nvSpPr>
        <p:spPr>
          <a:xfrm>
            <a:off x="0" y="3805044"/>
            <a:ext cx="2213861" cy="8874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</a:pPr>
            <a:r>
              <a:rPr lang="en-US">
                <a:solidFill>
                  <a:srgbClr val="FFEFDB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Vật thể nhân tạo</a:t>
            </a:r>
            <a:endParaRPr>
              <a:solidFill>
                <a:srgbClr val="FFEFDB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54" name="Shape 4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5" name="Google Shape;4555;p8"/>
          <p:cNvSpPr/>
          <p:nvPr/>
        </p:nvSpPr>
        <p:spPr>
          <a:xfrm>
            <a:off x="-173271" y="2711303"/>
            <a:ext cx="5510815" cy="2634962"/>
          </a:xfrm>
          <a:custGeom>
            <a:rect b="b" l="l" r="r" t="t"/>
            <a:pathLst>
              <a:path extrusionOk="0" h="2022546" w="4088345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6" name="Google Shape;4556;p8"/>
          <p:cNvSpPr txBox="1"/>
          <p:nvPr>
            <p:ph idx="4294967295" type="title"/>
          </p:nvPr>
        </p:nvSpPr>
        <p:spPr>
          <a:xfrm>
            <a:off x="0" y="3805044"/>
            <a:ext cx="2213861" cy="8874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</a:pPr>
            <a:r>
              <a:rPr lang="en-US">
                <a:solidFill>
                  <a:srgbClr val="FFEFDB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Vật sống</a:t>
            </a:r>
            <a:endParaRPr>
              <a:solidFill>
                <a:srgbClr val="FFEFDB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60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1" name="Google Shape;4561;p9"/>
          <p:cNvSpPr/>
          <p:nvPr/>
        </p:nvSpPr>
        <p:spPr>
          <a:xfrm flipH="1" rot="10800000">
            <a:off x="-250389" y="-263252"/>
            <a:ext cx="5510815" cy="2634962"/>
          </a:xfrm>
          <a:custGeom>
            <a:rect b="b" l="l" r="r" t="t"/>
            <a:pathLst>
              <a:path extrusionOk="0" h="2022546" w="4088345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2" name="Google Shape;4562;p9"/>
          <p:cNvSpPr txBox="1"/>
          <p:nvPr>
            <p:ph idx="4294967295" type="title"/>
          </p:nvPr>
        </p:nvSpPr>
        <p:spPr>
          <a:xfrm>
            <a:off x="0" y="0"/>
            <a:ext cx="2445745" cy="8874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</a:pPr>
            <a:r>
              <a:rPr lang="en-US">
                <a:solidFill>
                  <a:srgbClr val="FFEFDB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Vật không sống</a:t>
            </a:r>
            <a:endParaRPr>
              <a:solidFill>
                <a:srgbClr val="FFEFDB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ocial Science Lesson by Slidesgo">
  <a:themeElements>
    <a:clrScheme name="Simple Light">
      <a:dk1>
        <a:srgbClr val="96AFED"/>
      </a:dk1>
      <a:lt1>
        <a:srgbClr val="FFB24D"/>
      </a:lt1>
      <a:dk2>
        <a:srgbClr val="B7E26D"/>
      </a:dk2>
      <a:lt2>
        <a:srgbClr val="96AFED"/>
      </a:lt2>
      <a:accent1>
        <a:srgbClr val="FF4040"/>
      </a:accent1>
      <a:accent2>
        <a:srgbClr val="CAA1FF"/>
      </a:accent2>
      <a:accent3>
        <a:srgbClr val="748AB5"/>
      </a:accent3>
      <a:accent4>
        <a:srgbClr val="BF3232"/>
      </a:accent4>
      <a:accent5>
        <a:srgbClr val="9B7FC6"/>
      </a:accent5>
      <a:accent6>
        <a:srgbClr val="D18F42"/>
      </a:accent6>
      <a:hlink>
        <a:srgbClr val="F9F6F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PC</dc:creator>
</cp:coreProperties>
</file>