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8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EBF1F-8FD8-4DA6-AD14-78D7048AEF72}" type="datetimeFigureOut">
              <a:rPr lang="vi-VN" smtClean="0"/>
              <a:t>23/05/2021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598C7-5867-46D6-9473-FE7F425141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66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64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5/23/2021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52193" y="5299364"/>
            <a:ext cx="1018536" cy="835140"/>
            <a:chOff x="0" y="0"/>
            <a:chExt cx="488950" cy="349250"/>
          </a:xfrm>
        </p:grpSpPr>
        <p:sp>
          <p:nvSpPr>
            <p:cNvPr id="6" name="5-Point Star 5"/>
            <p:cNvSpPr>
              <a:spLocks/>
            </p:cNvSpPr>
            <p:nvPr/>
          </p:nvSpPr>
          <p:spPr>
            <a:xfrm>
              <a:off x="165100" y="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/>
            <p:cNvSpPr>
              <a:spLocks/>
            </p:cNvSpPr>
            <p:nvPr/>
          </p:nvSpPr>
          <p:spPr>
            <a:xfrm>
              <a:off x="31750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/>
            <p:cNvSpPr>
              <a:spLocks/>
            </p:cNvSpPr>
            <p:nvPr/>
          </p:nvSpPr>
          <p:spPr>
            <a:xfrm>
              <a:off x="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198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 V1.1- KHTN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535074-5772-44EA-B00B-F5A840A9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7" y="1524000"/>
            <a:ext cx="7314286" cy="41142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954C423A-D690-4175-8D43-9BB4BF5C57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Dự đoán hiện tượng.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1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909717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457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644676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Nêu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59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30" y="228600"/>
            <a:ext cx="402887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khí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6" y="2286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4" y="341373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175" y="255895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60" y="5994622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73" y="3276600"/>
            <a:ext cx="3775364" cy="26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34130" y="5943600"/>
            <a:ext cx="3981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0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oxygen- axetile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117522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3AECD4-5D91-4F62-A166-32B40DB4E213}"/>
              </a:ext>
            </a:extLst>
          </p:cNvPr>
          <p:cNvSpPr txBox="1"/>
          <p:nvPr/>
        </p:nvSpPr>
        <p:spPr>
          <a:xfrm>
            <a:off x="5203372" y="305888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8F4B96-0B67-4BC7-B4A0-2B1E38856B4A}"/>
              </a:ext>
            </a:extLst>
          </p:cNvPr>
          <p:cNvSpPr txBox="1"/>
          <p:nvPr/>
        </p:nvSpPr>
        <p:spPr>
          <a:xfrm>
            <a:off x="3461658" y="4038600"/>
            <a:ext cx="957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EE117D-71B1-4CA9-8FF5-3B5370026D99}"/>
              </a:ext>
            </a:extLst>
          </p:cNvPr>
          <p:cNvSpPr txBox="1"/>
          <p:nvPr/>
        </p:nvSpPr>
        <p:spPr>
          <a:xfrm>
            <a:off x="4441372" y="269668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30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036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en-US" sz="240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oxygen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8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i trò cua khong khí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709" y="609600"/>
            <a:ext cx="9144000" cy="6269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30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0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6254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39107"/>
              </p:ext>
            </p:extLst>
          </p:nvPr>
        </p:nvGraphicFramePr>
        <p:xfrm>
          <a:off x="457200" y="762000"/>
          <a:ext cx="8305799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do</a:t>
                      </a: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endParaRPr lang="en-US" sz="26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172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602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538374"/>
            <a:ext cx="9105900" cy="9965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90"/>
            <a:ext cx="9144000" cy="677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5496" y="30480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611938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76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91" y="2072337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………….</a:t>
            </a:r>
          </a:p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362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89560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6" y="29240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6500" y="3408727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-183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3364998"/>
            <a:ext cx="103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089" y="3810000"/>
            <a:ext cx="178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27534"/>
          <a:stretch>
            <a:fillRect/>
          </a:stretch>
        </p:blipFill>
        <p:spPr bwMode="auto">
          <a:xfrm>
            <a:off x="141720" y="1378803"/>
            <a:ext cx="3286125" cy="34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3520" y="1378804"/>
            <a:ext cx="3200400" cy="3470562"/>
          </a:xfrm>
        </p:spPr>
      </p:pic>
      <p:sp>
        <p:nvSpPr>
          <p:cNvPr id="7" name="AutoShape 2" descr="Ôxy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Ôxy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Ôxy – Wikipedia tiếng Việ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295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920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(-183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145" y="4960202"/>
            <a:ext cx="281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(- 218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0543" y="-8930"/>
            <a:ext cx="222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8803"/>
            <a:ext cx="2971800" cy="340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714</Words>
  <Application>Microsoft Office PowerPoint</Application>
  <PresentationFormat>On-screen Show (4:3)</PresentationFormat>
  <Paragraphs>115</Paragraphs>
  <Slides>22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ô nhiễm không khí</vt:lpstr>
      <vt:lpstr>Phiếu học tập</vt:lpstr>
      <vt:lpstr>PowerPoint Presentation</vt:lpstr>
      <vt:lpstr>Hậu quả của việc ô nhiễm môi trường không khí</vt:lpstr>
      <vt:lpstr>Hãy lập kế hoạch các công việc mà em có thể làm để bảo vệ môi trường không khí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May01</cp:lastModifiedBy>
  <cp:revision>48</cp:revision>
  <dcterms:created xsi:type="dcterms:W3CDTF">2021-04-18T08:12:15Z</dcterms:created>
  <dcterms:modified xsi:type="dcterms:W3CDTF">2021-05-23T04:03:00Z</dcterms:modified>
</cp:coreProperties>
</file>