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1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63" r:id="rId4"/>
    <p:sldId id="260" r:id="rId5"/>
    <p:sldId id="259" r:id="rId6"/>
    <p:sldId id="262" r:id="rId7"/>
    <p:sldId id="275" r:id="rId8"/>
    <p:sldId id="276" r:id="rId9"/>
    <p:sldId id="265" r:id="rId10"/>
    <p:sldId id="264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4" r:id="rId19"/>
    <p:sldId id="277" r:id="rId20"/>
    <p:sldId id="278" r:id="rId21"/>
    <p:sldId id="279" r:id="rId22"/>
    <p:sldId id="280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ang Huong" initials="GH" lastIdx="3" clrIdx="0">
    <p:extLst>
      <p:ext uri="{19B8F6BF-5375-455C-9EA6-DF929625EA0E}">
        <p15:presenceInfo xmlns:p15="http://schemas.microsoft.com/office/powerpoint/2012/main" xmlns="" userId="e71af33a4243d30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47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6T22:18:37.523" idx="2">
    <p:pos x="10" y="10"/>
    <p:text>Luật chơi chưa rõ nhiệm vụ của các nhóm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6T22:22:22.406" idx="3">
    <p:pos x="10" y="10"/>
    <p:text>Trong video nên để mỗi slide là một vật thể. Có nên chăng để thời gian mỗi slide dài hơn để HS có thời gian để thảo luận.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6T22:17:48.446" idx="1">
    <p:pos x="10" y="10"/>
    <p:text>Nên để slide 4 trước slide 3 để HS hiểu hơn nhiệm vụ của nhóm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5DDE6-5AA1-48E0-A1F7-2D98F6A5BAEE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210C8-0344-4C56-88B5-C59740AAD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23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210C8-0344-4C56-88B5-C59740AADB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70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210C8-0344-4C56-88B5-C59740AADB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41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5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39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83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7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97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31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9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75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35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01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70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83FE6-28B0-4038-85C1-3E535868ACA2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64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comments" Target="../comments/commen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2578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91401" y="221766"/>
            <a:ext cx="1018536" cy="835140"/>
            <a:chOff x="0" y="0"/>
            <a:chExt cx="488950" cy="349250"/>
          </a:xfrm>
        </p:grpSpPr>
        <p:sp>
          <p:nvSpPr>
            <p:cNvPr id="6" name="5-Point Star 5"/>
            <p:cNvSpPr>
              <a:spLocks/>
            </p:cNvSpPr>
            <p:nvPr/>
          </p:nvSpPr>
          <p:spPr>
            <a:xfrm>
              <a:off x="165100" y="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" name="5-Point Star 6"/>
            <p:cNvSpPr>
              <a:spLocks/>
            </p:cNvSpPr>
            <p:nvPr/>
          </p:nvSpPr>
          <p:spPr>
            <a:xfrm>
              <a:off x="31750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5-Point Star 7"/>
            <p:cNvSpPr>
              <a:spLocks/>
            </p:cNvSpPr>
            <p:nvPr/>
          </p:nvSpPr>
          <p:spPr>
            <a:xfrm>
              <a:off x="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20782" y="11430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 V1.1- KHTN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9910" y="1905000"/>
            <a:ext cx="870417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CHƯƠNG III: HỖN HỢP – TÁCH CHẤT </a:t>
            </a:r>
          </a:p>
          <a:p>
            <a:pPr algn="ctr"/>
            <a:r>
              <a:rPr lang="en-US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RA KHỎI HỖN HỢP</a:t>
            </a:r>
          </a:p>
          <a:p>
            <a:pPr algn="ctr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16: HỖN HỢP CÁC CHẤT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7344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7787"/>
            <a:ext cx="24384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429000" y="228600"/>
            <a:ext cx="502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  <a:p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(4-6 HS/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5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8491" y="983673"/>
            <a:ext cx="9097170" cy="639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982" y="1524000"/>
            <a:ext cx="891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(1), (2),(3);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100ml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(1):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(2):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(3):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" y="4191000"/>
            <a:ext cx="891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 (2) (3)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3273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hoi gian chuyen de\nuoc mu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55" y="122704"/>
            <a:ext cx="2590800" cy="27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hoi gian chuyen de\nuoc dau 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955" y="263413"/>
            <a:ext cx="2471414" cy="263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55" y="2836669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43200" y="2838902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Down Arrow 4"/>
          <p:cNvSpPr/>
          <p:nvPr/>
        </p:nvSpPr>
        <p:spPr>
          <a:xfrm>
            <a:off x="1295400" y="3733800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200" y="4719935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5950527" y="3840171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191000" y="4719935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38214" y="2819400"/>
            <a:ext cx="3334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723533" y="433586"/>
            <a:ext cx="473708" cy="819829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267200" y="-76200"/>
            <a:ext cx="3163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16480" y="76200"/>
            <a:ext cx="2481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rắn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5" name="Picture 13" descr="D:\hoi gian chuyen de\nuoc bot să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235" y="738390"/>
            <a:ext cx="1941720" cy="1915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36" name="Straight Arrow Connector 35"/>
          <p:cNvCxnSpPr>
            <a:stCxn id="30" idx="2"/>
          </p:cNvCxnSpPr>
          <p:nvPr/>
        </p:nvCxnSpPr>
        <p:spPr>
          <a:xfrm flipH="1">
            <a:off x="7453744" y="599420"/>
            <a:ext cx="303529" cy="1096641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429000" y="3276600"/>
            <a:ext cx="247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477000" y="3276600"/>
            <a:ext cx="247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276600" y="1742420"/>
            <a:ext cx="609600" cy="23878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761614" y="1219200"/>
            <a:ext cx="1124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93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5" grpId="0" animBg="1"/>
      <p:bldP spid="12" grpId="0"/>
      <p:bldP spid="13" grpId="0" animBg="1"/>
      <p:bldP spid="14" grpId="0"/>
      <p:bldP spid="18" grpId="0"/>
      <p:bldP spid="19" grpId="0"/>
      <p:bldP spid="30" grpId="0"/>
      <p:bldP spid="23" grpId="0"/>
      <p:bldP spid="39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2743200" cy="2362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3" y="2514600"/>
            <a:ext cx="2743200" cy="20296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" name="Picture 1" descr="D:\hoi gian chuyen de\thuo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648200"/>
            <a:ext cx="2971799" cy="19909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124199" y="242054"/>
            <a:ext cx="762000" cy="45800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400800" y="203955"/>
            <a:ext cx="762000" cy="45800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24199" y="838200"/>
            <a:ext cx="762000" cy="45800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225636" y="242054"/>
            <a:ext cx="1638300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80564" y="190101"/>
            <a:ext cx="1638300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25636" y="838200"/>
            <a:ext cx="4689764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90999" y="1524000"/>
            <a:ext cx="4724401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24199" y="1537892"/>
            <a:ext cx="762000" cy="41636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124200" y="2642352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00801" y="2604253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124200" y="3276600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225637" y="2642352"/>
            <a:ext cx="1638300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280565" y="2590399"/>
            <a:ext cx="1638300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25636" y="3276600"/>
            <a:ext cx="4689763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191001" y="3893127"/>
            <a:ext cx="4724398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124200" y="3886200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200400" y="4676852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400800" y="4677798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200400" y="5410200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378036" y="4676852"/>
            <a:ext cx="1638300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280564" y="4663944"/>
            <a:ext cx="1638300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378036" y="5410200"/>
            <a:ext cx="4537364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343400" y="6110797"/>
            <a:ext cx="4572000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200400" y="6019800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144982" y="1460613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24200" y="1524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442365" y="2540866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200399" y="3766354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477000" y="46482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00400" y="60198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38645" y="6115887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Thuốc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21721" y="3337790"/>
            <a:ext cx="2033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ớt</a:t>
            </a:r>
            <a:endParaRPr lang="en-US" sz="28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50271" y="1229780"/>
            <a:ext cx="1866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val="285306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9" grpId="0"/>
      <p:bldP spid="40" grpId="0"/>
      <p:bldP spid="41" grpId="0"/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D:\hoi gian chuyen de\nhu tuong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24384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hoi gian chuyen de\nhu tuong 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90600"/>
            <a:ext cx="26670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2819400" y="865909"/>
            <a:ext cx="1219200" cy="78970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800600" y="872835"/>
            <a:ext cx="1219200" cy="63730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52800" y="38100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86400" y="31242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" y="31242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352800" y="2362200"/>
            <a:ext cx="23622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00400" y="1852835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269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hoi gian chuyen de\nuoc mu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960" y="20782"/>
            <a:ext cx="2849880" cy="305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15000" y="2988347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Down Arrow 5"/>
          <p:cNvSpPr/>
          <p:nvPr/>
        </p:nvSpPr>
        <p:spPr>
          <a:xfrm>
            <a:off x="7147560" y="3470794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91200" y="4403973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7086600" y="4916592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24600" y="5948294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 descr="D:\hoi gian chuyen de\nuoc mu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320" y="-66271"/>
            <a:ext cx="2849880" cy="305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2400" y="2909914"/>
            <a:ext cx="261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56585" y="2988038"/>
            <a:ext cx="261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4366260" y="3489573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657600" y="44196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1271587" y="3371579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71487" y="4311226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</p:spTree>
    <p:extLst>
      <p:ext uri="{BB962C8B-B14F-4D97-AF65-F5344CB8AC3E}">
        <p14:creationId xmlns:p14="http://schemas.microsoft.com/office/powerpoint/2010/main" val="80571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2" grpId="0"/>
      <p:bldP spid="13" grpId="0"/>
      <p:bldP spid="14" grpId="0" animBg="1"/>
      <p:bldP spid="16" grpId="0"/>
      <p:bldP spid="17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7787"/>
            <a:ext cx="24384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429000" y="228600"/>
            <a:ext cx="502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  <a:p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 HS/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8491" y="983673"/>
            <a:ext cx="9097170" cy="639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982" y="1524000"/>
            <a:ext cx="8915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>
              <a:buAutoNum type="arabicParenR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AutoNum type="arabicParenR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824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4691" y="1674681"/>
            <a:ext cx="1447800" cy="1955107"/>
          </a:xfrm>
          <a:prstGeom prst="round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 HỢP CÁC CHẤT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057400" y="132983"/>
            <a:ext cx="2057400" cy="1068589"/>
          </a:xfrm>
          <a:prstGeom prst="roundRect">
            <a:avLst/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khiết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042064" y="2435995"/>
            <a:ext cx="1981200" cy="1374005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267200" y="5646259"/>
            <a:ext cx="1905000" cy="1135541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991591" y="4114800"/>
            <a:ext cx="2057400" cy="1068589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Arrow Connector 23"/>
          <p:cNvCxnSpPr>
            <a:endCxn id="7" idx="1"/>
          </p:cNvCxnSpPr>
          <p:nvPr/>
        </p:nvCxnSpPr>
        <p:spPr>
          <a:xfrm>
            <a:off x="848591" y="667277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7010400" y="1545904"/>
            <a:ext cx="20574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010400" y="4049551"/>
            <a:ext cx="20574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8" name="Straight Connector 47"/>
          <p:cNvCxnSpPr>
            <a:endCxn id="4" idx="0"/>
          </p:cNvCxnSpPr>
          <p:nvPr/>
        </p:nvCxnSpPr>
        <p:spPr>
          <a:xfrm>
            <a:off x="848591" y="667278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38200" y="3629845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838200" y="4637247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804064" y="1828799"/>
            <a:ext cx="0" cy="60719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020291" y="5183389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3020291" y="3084397"/>
            <a:ext cx="1028700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3020291" y="6190791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020291" y="3107397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4800600" y="4417195"/>
            <a:ext cx="2209800" cy="10952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4800600" y="3785623"/>
            <a:ext cx="0" cy="60719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4800600" y="1828799"/>
            <a:ext cx="2209800" cy="41565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821382" y="1331893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856018" y="3940141"/>
            <a:ext cx="2251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6172200" y="6190790"/>
            <a:ext cx="1028700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/>
          <p:cNvSpPr/>
          <p:nvPr/>
        </p:nvSpPr>
        <p:spPr>
          <a:xfrm>
            <a:off x="7239000" y="5896942"/>
            <a:ext cx="18288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21" grpId="0" animBg="1"/>
      <p:bldP spid="22" grpId="0" animBg="1"/>
      <p:bldP spid="40" grpId="0" animBg="1"/>
      <p:bldP spid="46" grpId="0" animBg="1"/>
      <p:bldP spid="68" grpId="0"/>
      <p:bldP spid="69" grpId="0"/>
      <p:bldP spid="7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hoi gian chuyen de\sua ca ca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5867400" cy="341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2508" y="4428225"/>
            <a:ext cx="8305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cacao,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socola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435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69850" y="3773745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54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76777" y="33528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85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76200"/>
            <a:ext cx="8229600" cy="114300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  <p:pic>
        <p:nvPicPr>
          <p:cNvPr id="5" name="Picture 2" descr="F:\linh\chay nhan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57150"/>
            <a:ext cx="16113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372101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orizontal Scroll 9"/>
          <p:cNvSpPr/>
          <p:nvPr/>
        </p:nvSpPr>
        <p:spPr>
          <a:xfrm>
            <a:off x="120650" y="914400"/>
            <a:ext cx="8794750" cy="5257801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362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3: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69850" y="4266188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63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76200" y="32766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58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2400" y="26670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25" y="5095009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02623" y="1676400"/>
            <a:ext cx="85508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2ml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10ml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tan.</a:t>
            </a:r>
          </a:p>
        </p:txBody>
      </p:sp>
    </p:spTree>
    <p:extLst>
      <p:ext uri="{BB962C8B-B14F-4D97-AF65-F5344CB8AC3E}">
        <p14:creationId xmlns:p14="http://schemas.microsoft.com/office/powerpoint/2010/main" val="59529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linh\chay nhan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45905"/>
            <a:ext cx="1611313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295400" y="-28710"/>
            <a:ext cx="6477000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  <p:pic>
        <p:nvPicPr>
          <p:cNvPr id="7" name="ai nhanh h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1" y="1236518"/>
            <a:ext cx="8077200" cy="4478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9293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599462"/>
              </p:ext>
            </p:extLst>
          </p:nvPr>
        </p:nvGraphicFramePr>
        <p:xfrm>
          <a:off x="750238" y="1524000"/>
          <a:ext cx="7555562" cy="450179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7777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777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6080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Chỉ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chứa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một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chất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Chứa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hai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hay</a:t>
                      </a:r>
                    </a:p>
                    <a:p>
                      <a:pPr algn="ctr"/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nhiều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chất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6" name="Picture 2" descr="F:\linh\chay nhan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6113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</p:spTree>
    <p:extLst>
      <p:ext uri="{BB962C8B-B14F-4D97-AF65-F5344CB8AC3E}">
        <p14:creationId xmlns:p14="http://schemas.microsoft.com/office/powerpoint/2010/main" val="328452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2578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91401" y="221766"/>
            <a:ext cx="1018536" cy="835140"/>
            <a:chOff x="0" y="0"/>
            <a:chExt cx="488950" cy="349250"/>
          </a:xfrm>
        </p:grpSpPr>
        <p:sp>
          <p:nvSpPr>
            <p:cNvPr id="6" name="5-Point Star 5"/>
            <p:cNvSpPr>
              <a:spLocks/>
            </p:cNvSpPr>
            <p:nvPr/>
          </p:nvSpPr>
          <p:spPr>
            <a:xfrm>
              <a:off x="165100" y="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" name="5-Point Star 6"/>
            <p:cNvSpPr>
              <a:spLocks/>
            </p:cNvSpPr>
            <p:nvPr/>
          </p:nvSpPr>
          <p:spPr>
            <a:xfrm>
              <a:off x="31750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5-Point Star 7"/>
            <p:cNvSpPr>
              <a:spLocks/>
            </p:cNvSpPr>
            <p:nvPr/>
          </p:nvSpPr>
          <p:spPr>
            <a:xfrm>
              <a:off x="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20782" y="11430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 V1.1- KHTN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9910" y="1905000"/>
            <a:ext cx="870417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CHƯƠNG III: HỖN HỢP – TÁCH CHẤT </a:t>
            </a:r>
          </a:p>
          <a:p>
            <a:pPr algn="ctr"/>
            <a:r>
              <a:rPr lang="en-US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RA KHỎI HỖN HỢP</a:t>
            </a:r>
          </a:p>
          <a:p>
            <a:pPr algn="ctr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16: HỖN HỢP CÁC CHẤT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3012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400" y="762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 TINH KHIẾT</a:t>
            </a:r>
          </a:p>
        </p:txBody>
      </p:sp>
      <p:pic>
        <p:nvPicPr>
          <p:cNvPr id="6" name="Picture 2" descr="Giảm 47 %】 Bạc Thìa Bạc Nguyên Chất 999 Dụng Cụ Ăn Bằng Bạc Bé Muỗng Thủ  Công Bông Tuyết Dụng Cụ Ăn Bằng Bạc Đồ Gia Dụng Cán Dài Muôi Múc Ca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5" y="1447800"/>
            <a:ext cx="2497282" cy="198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3063" y="3523565"/>
            <a:ext cx="2098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44491" y="3506421"/>
            <a:ext cx="2663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oxygen</a:t>
            </a:r>
          </a:p>
        </p:txBody>
      </p:sp>
      <p:pic>
        <p:nvPicPr>
          <p:cNvPr id="10" name="Picture 2" descr="Khí hydro tinh khi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431528"/>
            <a:ext cx="2746664" cy="192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95600" y="3551268"/>
            <a:ext cx="274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hiđro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5562600"/>
            <a:ext cx="8620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91" y="1402953"/>
            <a:ext cx="2663536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27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Nước cất tiêm, dung môi pha tiêm - Hộp 50 ống x5ml | thietbiytecuongviet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53362"/>
            <a:ext cx="83820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76400" y="368587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 TINH KHIẾT</a:t>
            </a:r>
          </a:p>
        </p:txBody>
      </p:sp>
    </p:spTree>
    <p:extLst>
      <p:ext uri="{BB962C8B-B14F-4D97-AF65-F5344CB8AC3E}">
        <p14:creationId xmlns:p14="http://schemas.microsoft.com/office/powerpoint/2010/main" val="271755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hanh Nhôm Cứng 2x50cm | Shopee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72390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76400" y="368587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 TINH KHIẾT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97613" y="5620810"/>
            <a:ext cx="2920174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nhôm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96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400" y="762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5562600"/>
            <a:ext cx="8620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Picture 2" descr="Những lợi ích không ngờ của nước đường - Tạp chí Thời Đ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71210"/>
            <a:ext cx="2884272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330587" y="3604975"/>
            <a:ext cx="2920174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22" y="914400"/>
            <a:ext cx="2667000" cy="25476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124200" y="3667780"/>
            <a:ext cx="288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100" y="912182"/>
            <a:ext cx="2756700" cy="2671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644075" y="3657600"/>
            <a:ext cx="2281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val="188960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12501</TotalTime>
  <Words>819</Words>
  <Application>Microsoft Office PowerPoint</Application>
  <PresentationFormat>On-screen Show (4:3)</PresentationFormat>
  <Paragraphs>141</Paragraphs>
  <Slides>22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AI NHANH HƠN?</vt:lpstr>
      <vt:lpstr>PowerPoint Presentation</vt:lpstr>
      <vt:lpstr>AI NHANH HƠN?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May01</cp:lastModifiedBy>
  <cp:revision>60</cp:revision>
  <dcterms:created xsi:type="dcterms:W3CDTF">2021-04-19T01:36:17Z</dcterms:created>
  <dcterms:modified xsi:type="dcterms:W3CDTF">2021-05-26T08:30:20Z</dcterms:modified>
</cp:coreProperties>
</file>