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295fe29bdd8d4bdd" Type="http://schemas.microsoft.com/office/2007/relationships/ui/extensibility" Target="customUI/customUI14.xml"/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09" r:id="rId6"/>
  </p:sldMasterIdLst>
  <p:notesMasterIdLst>
    <p:notesMasterId r:id="rId38"/>
  </p:notesMasterIdLst>
  <p:sldIdLst>
    <p:sldId id="259" r:id="rId7"/>
    <p:sldId id="636" r:id="rId8"/>
    <p:sldId id="282" r:id="rId9"/>
    <p:sldId id="635" r:id="rId10"/>
    <p:sldId id="456" r:id="rId11"/>
    <p:sldId id="603" r:id="rId12"/>
    <p:sldId id="640" r:id="rId13"/>
    <p:sldId id="609" r:id="rId14"/>
    <p:sldId id="628" r:id="rId15"/>
    <p:sldId id="630" r:id="rId16"/>
    <p:sldId id="639" r:id="rId17"/>
    <p:sldId id="610" r:id="rId18"/>
    <p:sldId id="645" r:id="rId19"/>
    <p:sldId id="646" r:id="rId20"/>
    <p:sldId id="612" r:id="rId21"/>
    <p:sldId id="637" r:id="rId22"/>
    <p:sldId id="613" r:id="rId23"/>
    <p:sldId id="614" r:id="rId24"/>
    <p:sldId id="615" r:id="rId25"/>
    <p:sldId id="616" r:id="rId26"/>
    <p:sldId id="617" r:id="rId27"/>
    <p:sldId id="618" r:id="rId28"/>
    <p:sldId id="619" r:id="rId29"/>
    <p:sldId id="484" r:id="rId30"/>
    <p:sldId id="621" r:id="rId31"/>
    <p:sldId id="647" r:id="rId32"/>
    <p:sldId id="632" r:id="rId33"/>
    <p:sldId id="624" r:id="rId34"/>
    <p:sldId id="625" r:id="rId35"/>
    <p:sldId id="626" r:id="rId36"/>
    <p:sldId id="602" r:id="rId3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Admin" initials="A" lastIdx="54" clrIdx="2">
    <p:extLst>
      <p:ext uri="{19B8F6BF-5375-455C-9EA6-DF929625EA0E}">
        <p15:presenceInfo xmlns:p15="http://schemas.microsoft.com/office/powerpoint/2012/main" userId="Admin" providerId="None"/>
      </p:ext>
    </p:extLst>
  </p:cmAuthor>
  <p:cmAuthor id="4" name="MY ANH" initials="MA" lastIdx="8" clrIdx="3">
    <p:extLst>
      <p:ext uri="{19B8F6BF-5375-455C-9EA6-DF929625EA0E}">
        <p15:presenceInfo xmlns:p15="http://schemas.microsoft.com/office/powerpoint/2012/main" userId="MY ANH" providerId="None"/>
      </p:ext>
    </p:extLst>
  </p:cmAuthor>
  <p:cmAuthor id="5" name="Welcome" initials="W" lastIdx="18" clrIdx="4"/>
  <p:cmAuthor id="6" name="My PC" initials="MP" lastIdx="1" clrIdx="5">
    <p:extLst>
      <p:ext uri="{19B8F6BF-5375-455C-9EA6-DF929625EA0E}">
        <p15:presenceInfo xmlns:p15="http://schemas.microsoft.com/office/powerpoint/2012/main" userId="My 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C000"/>
    <a:srgbClr val="0000FF"/>
    <a:srgbClr val="3333CC"/>
    <a:srgbClr val="FF3300"/>
    <a:srgbClr val="FF9966"/>
    <a:srgbClr val="34BDE7"/>
    <a:srgbClr val="FF0066"/>
    <a:srgbClr val="99CCFF"/>
    <a:srgbClr val="543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>
      <p:cViewPr varScale="1">
        <p:scale>
          <a:sx n="47" d="100"/>
          <a:sy n="47" d="100"/>
        </p:scale>
        <p:origin x="48" y="5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vi-VN" alt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3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alt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200" dirty="0"/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Sách giáo khoa, vở ghi, đồ dùng học tập, thiết bị có nối mạng.</a:t>
          </a:r>
          <a:endParaRPr lang="en-US" sz="3200" dirty="0"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/>
      <dgm:spPr/>
      <dgm:t>
        <a:bodyPr/>
        <a:lstStyle/>
        <a:p>
          <a:endParaRPr lang="en-US" sz="2100" dirty="0"/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C9BAF1AD-E2F9-40A8-9246-A5CA6CFBA920}">
      <dgm:prSet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PowerPoint;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281C1F1C-8C4A-4218-826F-BEB2303F4522}" type="parTrans" cxnId="{FFCE6CFC-24CF-4236-9159-FE1DF48E5486}">
      <dgm:prSet/>
      <dgm:spPr/>
      <dgm:t>
        <a:bodyPr/>
        <a:lstStyle/>
        <a:p>
          <a:endParaRPr lang="en-US"/>
        </a:p>
      </dgm:t>
    </dgm:pt>
    <dgm:pt modelId="{E79421B5-482F-47CF-B6B6-6431017A0AB2}" type="sibTrans" cxnId="{FFCE6CFC-24CF-4236-9159-FE1DF48E5486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949833C7-880F-431F-9337-C36D09FD7E69}" srcId="{8E595FF9-7F13-4589-ADB1-A98CFA417FE8}" destId="{D71F825F-8A65-4BDA-BC7A-08775CC4F943}" srcOrd="2" destOrd="0" parTransId="{340B0917-AE02-47E8-991A-57C2FEF6B492}" sibTransId="{EEA8AB36-2CE6-4B2C-BE03-742C9EF0AE15}"/>
    <dgm:cxn modelId="{BA5B9CD6-AF1A-4D79-8DC3-9ED6964CB5F5}" type="presOf" srcId="{D71F825F-8A65-4BDA-BC7A-08775CC4F943}" destId="{0DFB8EA2-E9F4-4E7D-B5BF-ABC527E44C63}" srcOrd="0" destOrd="2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EF3FC5E9-06E0-4D7B-A3F8-95A61B08A959}" type="presOf" srcId="{C9BAF1AD-E2F9-40A8-9246-A5CA6CFBA920}" destId="{0DFB8EA2-E9F4-4E7D-B5BF-ABC527E44C63}" srcOrd="0" destOrd="1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FFCE6CFC-24CF-4236-9159-FE1DF48E5486}" srcId="{8E595FF9-7F13-4589-ADB1-A98CFA417FE8}" destId="{C9BAF1AD-E2F9-40A8-9246-A5CA6CFBA920}" srcOrd="1" destOrd="0" parTransId="{281C1F1C-8C4A-4218-826F-BEB2303F4522}" sibTransId="{E79421B5-482F-47CF-B6B6-6431017A0AB2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16487"/>
          <a:ext cx="6096000" cy="701382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kern="1200" dirty="0"/>
        </a:p>
      </dsp:txBody>
      <dsp:txXfrm>
        <a:off x="34239" y="50726"/>
        <a:ext cx="6027522" cy="632904"/>
      </dsp:txXfrm>
    </dsp:sp>
    <dsp:sp modelId="{0DFB8EA2-E9F4-4E7D-B5BF-ABC527E44C63}">
      <dsp:nvSpPr>
        <dsp:cNvPr id="0" name=""/>
        <dsp:cNvSpPr/>
      </dsp:nvSpPr>
      <dsp:spPr>
        <a:xfrm>
          <a:off x="0" y="705172"/>
          <a:ext cx="6096000" cy="2068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altLang="en-US" sz="32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32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32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sz="32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32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altLang="en-US" sz="32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PowerPoint;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100" kern="1200" dirty="0"/>
        </a:p>
      </dsp:txBody>
      <dsp:txXfrm>
        <a:off x="0" y="705172"/>
        <a:ext cx="6096000" cy="2068180"/>
      </dsp:txXfrm>
    </dsp:sp>
    <dsp:sp modelId="{D2408717-B530-41AC-B5CE-E14FAEC5B062}">
      <dsp:nvSpPr>
        <dsp:cNvPr id="0" name=""/>
        <dsp:cNvSpPr/>
      </dsp:nvSpPr>
      <dsp:spPr>
        <a:xfrm>
          <a:off x="0" y="2683889"/>
          <a:ext cx="6096000" cy="701382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kern="1200" dirty="0"/>
        </a:p>
      </dsp:txBody>
      <dsp:txXfrm>
        <a:off x="34239" y="2718128"/>
        <a:ext cx="6027522" cy="632904"/>
      </dsp:txXfrm>
    </dsp:sp>
    <dsp:sp modelId="{8F3B6D51-6576-4847-95F8-097004C88A78}">
      <dsp:nvSpPr>
        <dsp:cNvPr id="0" name=""/>
        <dsp:cNvSpPr/>
      </dsp:nvSpPr>
      <dsp:spPr>
        <a:xfrm>
          <a:off x="0" y="3474735"/>
          <a:ext cx="6096000" cy="86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Sách giáo khoa, vở ghi, đồ dùng học tập, thiết bị có nối mạng.</a:t>
          </a:r>
          <a:endParaRPr lang="en-US" sz="3200" kern="1200" dirty="0">
            <a:latin typeface="+mj-lt"/>
          </a:endParaRPr>
        </a:p>
      </dsp:txBody>
      <dsp:txXfrm>
        <a:off x="0" y="3474735"/>
        <a:ext cx="6096000" cy="864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565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39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23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65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18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94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13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542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05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94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2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56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981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84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8" y="200031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483437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8373350" y="639488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8373350" y="1353373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373350" y="2067258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52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524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38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47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236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652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48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29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98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79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2135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348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4487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15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8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17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27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61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00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22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747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3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942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42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81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039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967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349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460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86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347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237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4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4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8671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4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4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2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9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0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4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7105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07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0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09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13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4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4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7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4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4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02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0" indent="0">
              <a:buNone/>
              <a:defRPr sz="2025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575" b="1"/>
            </a:lvl4pPr>
            <a:lvl5pPr marL="1828079" indent="0">
              <a:buNone/>
              <a:defRPr sz="1575" b="1"/>
            </a:lvl5pPr>
            <a:lvl6pPr marL="2285088" indent="0">
              <a:buNone/>
              <a:defRPr sz="1575" b="1"/>
            </a:lvl6pPr>
            <a:lvl7pPr marL="2742098" indent="0">
              <a:buNone/>
              <a:defRPr sz="1575" b="1"/>
            </a:lvl7pPr>
            <a:lvl8pPr marL="3199120" indent="0">
              <a:buNone/>
              <a:defRPr sz="1575" b="1"/>
            </a:lvl8pPr>
            <a:lvl9pPr marL="3656137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0" indent="0">
              <a:buNone/>
              <a:defRPr sz="2025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575" b="1"/>
            </a:lvl4pPr>
            <a:lvl5pPr marL="1828079" indent="0">
              <a:buNone/>
              <a:defRPr sz="1575" b="1"/>
            </a:lvl5pPr>
            <a:lvl6pPr marL="2285088" indent="0">
              <a:buNone/>
              <a:defRPr sz="1575" b="1"/>
            </a:lvl6pPr>
            <a:lvl7pPr marL="2742098" indent="0">
              <a:buNone/>
              <a:defRPr sz="1575" b="1"/>
            </a:lvl7pPr>
            <a:lvl8pPr marL="3199120" indent="0">
              <a:buNone/>
              <a:defRPr sz="1575" b="1"/>
            </a:lvl8pPr>
            <a:lvl9pPr marL="3656137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4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4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994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4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4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45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4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4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1282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10" indent="0">
              <a:buNone/>
              <a:defRPr sz="1200"/>
            </a:lvl2pPr>
            <a:lvl3pPr marL="914040" indent="0">
              <a:buNone/>
              <a:defRPr sz="975"/>
            </a:lvl3pPr>
            <a:lvl4pPr marL="1371056" indent="0">
              <a:buNone/>
              <a:defRPr sz="900"/>
            </a:lvl4pPr>
            <a:lvl5pPr marL="1828079" indent="0">
              <a:buNone/>
              <a:defRPr sz="900"/>
            </a:lvl5pPr>
            <a:lvl6pPr marL="2285088" indent="0">
              <a:buNone/>
              <a:defRPr sz="900"/>
            </a:lvl6pPr>
            <a:lvl7pPr marL="2742098" indent="0">
              <a:buNone/>
              <a:defRPr sz="900"/>
            </a:lvl7pPr>
            <a:lvl8pPr marL="3199120" indent="0">
              <a:buNone/>
              <a:defRPr sz="900"/>
            </a:lvl8pPr>
            <a:lvl9pPr marL="36561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4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4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201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25"/>
            </a:lvl1pPr>
            <a:lvl2pPr marL="457010" indent="0">
              <a:buNone/>
              <a:defRPr sz="2775"/>
            </a:lvl2pPr>
            <a:lvl3pPr marL="914040" indent="0">
              <a:buNone/>
              <a:defRPr sz="2400"/>
            </a:lvl3pPr>
            <a:lvl4pPr marL="1371056" indent="0">
              <a:buNone/>
              <a:defRPr sz="2025"/>
            </a:lvl4pPr>
            <a:lvl5pPr marL="1828079" indent="0">
              <a:buNone/>
              <a:defRPr sz="2025"/>
            </a:lvl5pPr>
            <a:lvl6pPr marL="2285088" indent="0">
              <a:buNone/>
              <a:defRPr sz="2025"/>
            </a:lvl6pPr>
            <a:lvl7pPr marL="2742098" indent="0">
              <a:buNone/>
              <a:defRPr sz="2025"/>
            </a:lvl7pPr>
            <a:lvl8pPr marL="3199120" indent="0">
              <a:buNone/>
              <a:defRPr sz="2025"/>
            </a:lvl8pPr>
            <a:lvl9pPr marL="3656137" indent="0">
              <a:buNone/>
              <a:defRPr sz="20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9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10" indent="0">
              <a:buNone/>
              <a:defRPr sz="1200"/>
            </a:lvl2pPr>
            <a:lvl3pPr marL="914040" indent="0">
              <a:buNone/>
              <a:defRPr sz="975"/>
            </a:lvl3pPr>
            <a:lvl4pPr marL="1371056" indent="0">
              <a:buNone/>
              <a:defRPr sz="900"/>
            </a:lvl4pPr>
            <a:lvl5pPr marL="1828079" indent="0">
              <a:buNone/>
              <a:defRPr sz="900"/>
            </a:lvl5pPr>
            <a:lvl6pPr marL="2285088" indent="0">
              <a:buNone/>
              <a:defRPr sz="900"/>
            </a:lvl6pPr>
            <a:lvl7pPr marL="2742098" indent="0">
              <a:buNone/>
              <a:defRPr sz="900"/>
            </a:lvl7pPr>
            <a:lvl8pPr marL="3199120" indent="0">
              <a:buNone/>
              <a:defRPr sz="900"/>
            </a:lvl8pPr>
            <a:lvl9pPr marL="36561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4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4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279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4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4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868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4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4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033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0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1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64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4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10" tIns="45718" rIns="9141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0" tIns="45718" rIns="9141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29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040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8" indent="-342758" algn="l" defTabSz="914040" rtl="0" eaLnBrk="1" latinLnBrk="0" hangingPunct="1">
        <a:spcBef>
          <a:spcPct val="20000"/>
        </a:spcBef>
        <a:buFont typeface="Arial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661" indent="-285638" algn="l" defTabSz="914040" rtl="0" eaLnBrk="1" latinLnBrk="0" hangingPunct="1">
        <a:spcBef>
          <a:spcPct val="20000"/>
        </a:spcBef>
        <a:buFont typeface="Arial" pitchFamily="34" charset="0"/>
        <a:buChar char="–"/>
        <a:defRPr sz="2775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5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0" indent="-228504" algn="l" defTabSz="914040" rtl="0" eaLnBrk="1" latinLnBrk="0" hangingPunct="1">
        <a:spcBef>
          <a:spcPct val="20000"/>
        </a:spcBef>
        <a:buFont typeface="Arial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583" indent="-228504" algn="l" defTabSz="914040" rtl="0" eaLnBrk="1" latinLnBrk="0" hangingPunct="1">
        <a:spcBef>
          <a:spcPct val="20000"/>
        </a:spcBef>
        <a:buFont typeface="Arial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2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6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2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8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9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98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7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emf"/><Relationship Id="rId18" Type="http://schemas.openxmlformats.org/officeDocument/2006/relationships/image" Target="../media/image43.png"/><Relationship Id="rId3" Type="http://schemas.openxmlformats.org/officeDocument/2006/relationships/image" Target="../media/image34.emf"/><Relationship Id="rId7" Type="http://schemas.openxmlformats.org/officeDocument/2006/relationships/image" Target="../media/image36.e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42.emf"/><Relationship Id="rId2" Type="http://schemas.openxmlformats.org/officeDocument/2006/relationships/oleObject" Target="../embeddings/oleObject11.bin"/><Relationship Id="rId16" Type="http://schemas.openxmlformats.org/officeDocument/2006/relationships/oleObject" Target="../embeddings/oleObject15.bin"/><Relationship Id="rId20" Type="http://schemas.openxmlformats.org/officeDocument/2006/relationships/image" Target="../media/image450.png"/><Relationship Id="rId1" Type="http://schemas.openxmlformats.org/officeDocument/2006/relationships/slideLayout" Target="../slideLayouts/slideLayout7.xml"/><Relationship Id="rId6" Type="http://schemas.openxmlformats.org/officeDocument/2006/relationships/package" Target="../embeddings/Microsoft_Word_Document1.docx"/><Relationship Id="rId11" Type="http://schemas.openxmlformats.org/officeDocument/2006/relationships/image" Target="../media/image39.png"/><Relationship Id="rId5" Type="http://schemas.openxmlformats.org/officeDocument/2006/relationships/image" Target="../media/image35.emf"/><Relationship Id="rId15" Type="http://schemas.openxmlformats.org/officeDocument/2006/relationships/image" Target="../media/image41.emf"/><Relationship Id="rId10" Type="http://schemas.openxmlformats.org/officeDocument/2006/relationships/image" Target="../media/image38.emf"/><Relationship Id="rId4" Type="http://schemas.openxmlformats.org/officeDocument/2006/relationships/package" Target="../embeddings/Microsoft_Word_Document.docx"/><Relationship Id="rId9" Type="http://schemas.openxmlformats.org/officeDocument/2006/relationships/oleObject" Target="../embeddings/oleObject12.bin"/><Relationship Id="rId14" Type="http://schemas.openxmlformats.org/officeDocument/2006/relationships/oleObject" Target="../embeddings/oleObject1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19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7.png"/><Relationship Id="rId4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oleObject" Target="../embeddings/oleObject20.bin"/><Relationship Id="rId7" Type="http://schemas.openxmlformats.org/officeDocument/2006/relationships/image" Target="../media/image52.png"/><Relationship Id="rId12" Type="http://schemas.openxmlformats.org/officeDocument/2006/relationships/image" Target="../media/image5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1.bin"/><Relationship Id="rId15" Type="http://schemas.openxmlformats.org/officeDocument/2006/relationships/image" Target="../media/image56.emf"/><Relationship Id="rId10" Type="http://schemas.openxmlformats.org/officeDocument/2006/relationships/image" Target="../media/image54.emf"/><Relationship Id="rId4" Type="http://schemas.openxmlformats.org/officeDocument/2006/relationships/image" Target="../media/image50.emf"/><Relationship Id="rId9" Type="http://schemas.openxmlformats.org/officeDocument/2006/relationships/oleObject" Target="../embeddings/oleObject22.bin"/><Relationship Id="rId14" Type="http://schemas.openxmlformats.org/officeDocument/2006/relationships/oleObject" Target="../embeddings/oleObject2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oleObject" Target="../embeddings/oleObject29.bin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12" Type="http://schemas.openxmlformats.org/officeDocument/2006/relationships/image" Target="../media/image66.png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63.emf"/><Relationship Id="rId5" Type="http://schemas.openxmlformats.org/officeDocument/2006/relationships/image" Target="../media/image60.png"/><Relationship Id="rId10" Type="http://schemas.openxmlformats.org/officeDocument/2006/relationships/oleObject" Target="../embeddings/oleObject28.bin"/><Relationship Id="rId4" Type="http://schemas.openxmlformats.org/officeDocument/2006/relationships/image" Target="../media/image59.png"/><Relationship Id="rId9" Type="http://schemas.openxmlformats.org/officeDocument/2006/relationships/image" Target="../media/image62.emf"/><Relationship Id="rId14" Type="http://schemas.openxmlformats.org/officeDocument/2006/relationships/image" Target="../media/image6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6.emf"/><Relationship Id="rId4" Type="http://schemas.openxmlformats.org/officeDocument/2006/relationships/oleObject" Target="../embeddings/oleObject3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8.emf"/><Relationship Id="rId4" Type="http://schemas.openxmlformats.org/officeDocument/2006/relationships/package" Target="../embeddings/Microsoft_Word_Document2.docx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7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0.emf"/><Relationship Id="rId11" Type="http://schemas.openxmlformats.org/officeDocument/2006/relationships/image" Target="../media/image76.png"/><Relationship Id="rId5" Type="http://schemas.openxmlformats.org/officeDocument/2006/relationships/package" Target="../embeddings/Microsoft_Word_Document3.docx"/><Relationship Id="rId10" Type="http://schemas.openxmlformats.org/officeDocument/2006/relationships/image" Target="../media/image72.emf"/><Relationship Id="rId4" Type="http://schemas.openxmlformats.org/officeDocument/2006/relationships/image" Target="../media/image69.png"/><Relationship Id="rId9" Type="http://schemas.openxmlformats.org/officeDocument/2006/relationships/oleObject" Target="../embeddings/oleObject34.bin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80.emf"/><Relationship Id="rId3" Type="http://schemas.openxmlformats.org/officeDocument/2006/relationships/oleObject" Target="../embeddings/oleObject35.bin"/><Relationship Id="rId7" Type="http://schemas.openxmlformats.org/officeDocument/2006/relationships/image" Target="../media/image77.png"/><Relationship Id="rId12" Type="http://schemas.openxmlformats.org/officeDocument/2006/relationships/oleObject" Target="../embeddings/oleObject39.bin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emf"/><Relationship Id="rId11" Type="http://schemas.openxmlformats.org/officeDocument/2006/relationships/image" Target="../media/image79.emf"/><Relationship Id="rId5" Type="http://schemas.openxmlformats.org/officeDocument/2006/relationships/oleObject" Target="../embeddings/oleObject36.bin"/><Relationship Id="rId10" Type="http://schemas.openxmlformats.org/officeDocument/2006/relationships/oleObject" Target="../embeddings/oleObject38.bin"/><Relationship Id="rId4" Type="http://schemas.openxmlformats.org/officeDocument/2006/relationships/image" Target="../media/image75.emf"/><Relationship Id="rId9" Type="http://schemas.openxmlformats.org/officeDocument/2006/relationships/image" Target="../media/image78.emf"/><Relationship Id="rId1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oleObject" Target="../embeddings/oleObject40.bin"/><Relationship Id="rId7" Type="http://schemas.openxmlformats.org/officeDocument/2006/relationships/image" Target="../media/image84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83.png"/><Relationship Id="rId10" Type="http://schemas.openxmlformats.org/officeDocument/2006/relationships/image" Target="../media/image90.png"/><Relationship Id="rId4" Type="http://schemas.openxmlformats.org/officeDocument/2006/relationships/image" Target="../media/image82.emf"/><Relationship Id="rId9" Type="http://schemas.openxmlformats.org/officeDocument/2006/relationships/image" Target="../media/image7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4.docx"/><Relationship Id="rId3" Type="http://schemas.openxmlformats.org/officeDocument/2006/relationships/image" Target="../media/image85.emf"/><Relationship Id="rId7" Type="http://schemas.openxmlformats.org/officeDocument/2006/relationships/image" Target="../media/image87.emf"/><Relationship Id="rId12" Type="http://schemas.openxmlformats.org/officeDocument/2006/relationships/image" Target="../media/image35.png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89.emf"/><Relationship Id="rId5" Type="http://schemas.openxmlformats.org/officeDocument/2006/relationships/image" Target="../media/image86.emf"/><Relationship Id="rId10" Type="http://schemas.openxmlformats.org/officeDocument/2006/relationships/package" Target="../embeddings/Microsoft_Word_Document5.docx"/><Relationship Id="rId4" Type="http://schemas.openxmlformats.org/officeDocument/2006/relationships/oleObject" Target="../embeddings/oleObject43.bin"/><Relationship Id="rId9" Type="http://schemas.openxmlformats.org/officeDocument/2006/relationships/image" Target="../media/image8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9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emf"/><Relationship Id="rId12" Type="http://schemas.openxmlformats.org/officeDocument/2006/relationships/oleObject" Target="../embeddings/oleObject48.bin"/><Relationship Id="rId2" Type="http://schemas.openxmlformats.org/officeDocument/2006/relationships/video" Target="../media/media3.mp4"/><Relationship Id="rId16" Type="http://schemas.openxmlformats.org/officeDocument/2006/relationships/image" Target="../media/image95.png"/><Relationship Id="rId1" Type="http://schemas.microsoft.com/office/2007/relationships/media" Target="../media/media3.mp4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92.emf"/><Relationship Id="rId5" Type="http://schemas.openxmlformats.org/officeDocument/2006/relationships/image" Target="../media/image90.emf"/><Relationship Id="rId15" Type="http://schemas.openxmlformats.org/officeDocument/2006/relationships/image" Target="../media/image101.png"/><Relationship Id="rId10" Type="http://schemas.openxmlformats.org/officeDocument/2006/relationships/oleObject" Target="../embeddings/oleObject47.bin"/><Relationship Id="rId4" Type="http://schemas.openxmlformats.org/officeDocument/2006/relationships/oleObject" Target="../embeddings/oleObject45.bin"/><Relationship Id="rId9" Type="http://schemas.openxmlformats.org/officeDocument/2006/relationships/image" Target="../media/image91.emf"/><Relationship Id="rId1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image" Target="../media/image101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emf"/><Relationship Id="rId12" Type="http://schemas.openxmlformats.org/officeDocument/2006/relationships/oleObject" Target="../embeddings/oleObject53.bin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100.emf"/><Relationship Id="rId5" Type="http://schemas.openxmlformats.org/officeDocument/2006/relationships/image" Target="../media/image97.emf"/><Relationship Id="rId15" Type="http://schemas.openxmlformats.org/officeDocument/2006/relationships/image" Target="../media/image77.png"/><Relationship Id="rId10" Type="http://schemas.openxmlformats.org/officeDocument/2006/relationships/oleObject" Target="../embeddings/oleObject52.bin"/><Relationship Id="rId4" Type="http://schemas.openxmlformats.org/officeDocument/2006/relationships/oleObject" Target="../embeddings/oleObject49.bin"/><Relationship Id="rId9" Type="http://schemas.openxmlformats.org/officeDocument/2006/relationships/image" Target="../media/image99.emf"/><Relationship Id="rId1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13" Type="http://schemas.openxmlformats.org/officeDocument/2006/relationships/oleObject" Target="../embeddings/oleObject57.bin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55.bin"/><Relationship Id="rId12" Type="http://schemas.openxmlformats.org/officeDocument/2006/relationships/image" Target="../media/image99.e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3.e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54.bin"/><Relationship Id="rId15" Type="http://schemas.openxmlformats.org/officeDocument/2006/relationships/image" Target="../media/image107.png"/><Relationship Id="rId10" Type="http://schemas.openxmlformats.org/officeDocument/2006/relationships/image" Target="../media/image105.emf"/><Relationship Id="rId4" Type="http://schemas.openxmlformats.org/officeDocument/2006/relationships/image" Target="../media/image102.png"/><Relationship Id="rId9" Type="http://schemas.openxmlformats.org/officeDocument/2006/relationships/oleObject" Target="../embeddings/oleObject56.bin"/><Relationship Id="rId14" Type="http://schemas.openxmlformats.org/officeDocument/2006/relationships/image" Target="../media/image10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emf"/><Relationship Id="rId12" Type="http://schemas.openxmlformats.org/officeDocument/2006/relationships/image" Target="../media/image9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oleObject" Target="../embeddings/oleObject59.bin"/><Relationship Id="rId11" Type="http://schemas.openxmlformats.org/officeDocument/2006/relationships/image" Target="../media/image113.png"/><Relationship Id="rId5" Type="http://schemas.openxmlformats.org/officeDocument/2006/relationships/image" Target="../media/image109.emf"/><Relationship Id="rId10" Type="http://schemas.openxmlformats.org/officeDocument/2006/relationships/image" Target="../media/image112.png"/><Relationship Id="rId4" Type="http://schemas.openxmlformats.org/officeDocument/2006/relationships/oleObject" Target="../embeddings/oleObject58.bin"/><Relationship Id="rId9" Type="http://schemas.openxmlformats.org/officeDocument/2006/relationships/image" Target="../media/image11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4.emf"/><Relationship Id="rId7" Type="http://schemas.openxmlformats.org/officeDocument/2006/relationships/image" Target="../media/image116.emf"/><Relationship Id="rId2" Type="http://schemas.openxmlformats.org/officeDocument/2006/relationships/oleObject" Target="../embeddings/oleObject6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3.bin"/><Relationship Id="rId5" Type="http://schemas.openxmlformats.org/officeDocument/2006/relationships/image" Target="../media/image115.emf"/><Relationship Id="rId4" Type="http://schemas.openxmlformats.org/officeDocument/2006/relationships/oleObject" Target="../embeddings/oleObject62.bin"/><Relationship Id="rId9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0" Type="http://schemas.openxmlformats.org/officeDocument/2006/relationships/image" Target="../media/image8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package" Target="../embeddings/Microsoft_Word_Document6.docx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slideLayout" Target="../slideLayouts/slideLayout18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emf"/><Relationship Id="rId4" Type="http://schemas.openxmlformats.org/officeDocument/2006/relationships/image" Target="../media/image13.png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1.emf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emf"/><Relationship Id="rId7" Type="http://schemas.openxmlformats.org/officeDocument/2006/relationships/image" Target="../media/image27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pic>
        <p:nvPicPr>
          <p:cNvPr id="5" name="Chỗ dành sẵn cho Nội dung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2284" y="0"/>
            <a:ext cx="7252212" cy="5143490"/>
          </a:xfrm>
          <a:prstGeom prst="rect">
            <a:avLst/>
          </a:prstGeom>
          <a:noFill/>
        </p:spPr>
      </p:pic>
      <p:sp>
        <p:nvSpPr>
          <p:cNvPr id="18" name="Rectangle 1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5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/>
          </a:p>
        </p:txBody>
      </p:sp>
      <p:sp>
        <p:nvSpPr>
          <p:cNvPr id="2" name="Hộp Văn bản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73F281-D85A-414B-B050-B924052F9282}"/>
              </a:ext>
            </a:extLst>
          </p:cNvPr>
          <p:cNvSpPr txBox="1"/>
          <p:nvPr/>
        </p:nvSpPr>
        <p:spPr>
          <a:xfrm>
            <a:off x="1749914" y="364839"/>
            <a:ext cx="6664004" cy="3556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……….</a:t>
            </a:r>
          </a:p>
        </p:txBody>
      </p:sp>
      <p:sp>
        <p:nvSpPr>
          <p:cNvPr id="8" name="Hộp Văn bản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1330517" y="717592"/>
            <a:ext cx="3374642" cy="5078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…………..</a:t>
            </a:r>
          </a:p>
        </p:txBody>
      </p:sp>
      <p:sp>
        <p:nvSpPr>
          <p:cNvPr id="10" name="Hộp Văn bản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1066801" y="2140801"/>
            <a:ext cx="7778027" cy="78483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8 (CÁNH DIỀU)</a:t>
            </a:r>
          </a:p>
        </p:txBody>
      </p:sp>
      <p:sp>
        <p:nvSpPr>
          <p:cNvPr id="3" name="Hộp Văn bản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09540F-EBBF-5176-8046-5C0935FC9BF8}"/>
              </a:ext>
            </a:extLst>
          </p:cNvPr>
          <p:cNvSpPr txBox="1"/>
          <p:nvPr/>
        </p:nvSpPr>
        <p:spPr>
          <a:xfrm>
            <a:off x="411931" y="3013265"/>
            <a:ext cx="8732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GVSB: Nguyễn 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Hải Yến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22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2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94"/>
            <a:ext cx="4678136" cy="600165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83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100"/>
          </a:p>
        </p:txBody>
      </p:sp>
      <p:sp>
        <p:nvSpPr>
          <p:cNvPr id="7" name="Google Shape;163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91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100"/>
          </a:p>
        </p:txBody>
      </p:sp>
      <p:sp>
        <p:nvSpPr>
          <p:cNvPr id="8" name="Google Shape;157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300" y="864606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100"/>
          </a:p>
        </p:txBody>
      </p:sp>
    </p:spTree>
    <p:extLst>
      <p:ext uri="{BB962C8B-B14F-4D97-AF65-F5344CB8AC3E}">
        <p14:creationId xmlns:p14="http://schemas.microsoft.com/office/powerpoint/2010/main" val="41723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936823"/>
              </p:ext>
            </p:extLst>
          </p:nvPr>
        </p:nvGraphicFramePr>
        <p:xfrm>
          <a:off x="140970" y="539710"/>
          <a:ext cx="719527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217018" imgH="522088" progId="Word.Document.12">
                  <p:embed/>
                </p:oleObj>
              </mc:Choice>
              <mc:Fallback>
                <p:oleObj name="Document" r:id="rId2" imgW="7217018" imgH="522088" progId="Word.Documen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0970" y="539710"/>
                        <a:ext cx="7195270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478506"/>
              </p:ext>
            </p:extLst>
          </p:nvPr>
        </p:nvGraphicFramePr>
        <p:xfrm>
          <a:off x="434975" y="1123950"/>
          <a:ext cx="8175625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8272233" imgH="538850" progId="Word.Document.12">
                  <p:embed/>
                </p:oleObj>
              </mc:Choice>
              <mc:Fallback>
                <p:oleObj name="Document" r:id="rId4" imgW="8272233" imgH="538850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4975" y="1123950"/>
                        <a:ext cx="8175625" cy="531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255270" y="16490"/>
                <a:ext cx="76695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n w="22225">
                      <a:solidFill>
                        <a:srgbClr val="C0504D"/>
                      </a:solidFill>
                      <a:prstDash val="solid"/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THỊ CỦA HÀM SỐ BẬC NHẤT </a:t>
                </a:r>
                <a14:m>
                  <m:oMath xmlns:m="http://schemas.openxmlformats.org/officeDocument/2006/math"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𝒂𝒙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2400" b="1" i="0" smtClean="0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70" y="16490"/>
                <a:ext cx="766953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766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159198"/>
              </p:ext>
            </p:extLst>
          </p:nvPr>
        </p:nvGraphicFramePr>
        <p:xfrm>
          <a:off x="247650" y="3781425"/>
          <a:ext cx="802957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538406" imgH="564257" progId="Word.Document.12">
                  <p:embed/>
                </p:oleObj>
              </mc:Choice>
              <mc:Fallback>
                <p:oleObj name="Document" r:id="rId2" imgW="8538406" imgH="5642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7650" y="3781425"/>
                        <a:ext cx="8029575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087376"/>
              </p:ext>
            </p:extLst>
          </p:nvPr>
        </p:nvGraphicFramePr>
        <p:xfrm>
          <a:off x="246063" y="4176713"/>
          <a:ext cx="7137400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7217018" imgH="604307" progId="Word.Document.12">
                  <p:embed/>
                </p:oleObj>
              </mc:Choice>
              <mc:Fallback>
                <p:oleObj name="Document" r:id="rId4" imgW="7217018" imgH="60430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6063" y="4176713"/>
                        <a:ext cx="7137400" cy="585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11931"/>
              </p:ext>
            </p:extLst>
          </p:nvPr>
        </p:nvGraphicFramePr>
        <p:xfrm>
          <a:off x="246063" y="4640263"/>
          <a:ext cx="71374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7217018" imgH="606825" progId="Word.Document.12">
                  <p:embed/>
                </p:oleObj>
              </mc:Choice>
              <mc:Fallback>
                <p:oleObj name="Document" r:id="rId6" imgW="7217018" imgH="60682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6063" y="4640263"/>
                        <a:ext cx="7137400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54239"/>
            <a:ext cx="2971800" cy="280637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782877" y="3446389"/>
            <a:ext cx="1175203" cy="42165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20a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624739"/>
              </p:ext>
            </p:extLst>
          </p:nvPr>
        </p:nvGraphicFramePr>
        <p:xfrm>
          <a:off x="76199" y="403278"/>
          <a:ext cx="9144001" cy="596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9660291" imgH="581203" progId="Word.Document.12">
                  <p:embed/>
                </p:oleObj>
              </mc:Choice>
              <mc:Fallback>
                <p:oleObj name="Document" r:id="rId9" imgW="9660291" imgH="58120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199" y="403278"/>
                        <a:ext cx="9144001" cy="596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18131"/>
            <a:ext cx="3048000" cy="274248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5867400" y="3421239"/>
            <a:ext cx="1146468" cy="421654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20b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460044"/>
              </p:ext>
            </p:extLst>
          </p:nvPr>
        </p:nvGraphicFramePr>
        <p:xfrm>
          <a:off x="192965" y="3780721"/>
          <a:ext cx="76390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8040591" imgH="585169" progId="Word.Document.12">
                  <p:embed/>
                </p:oleObj>
              </mc:Choice>
              <mc:Fallback>
                <p:oleObj name="Document" r:id="rId12" imgW="8040591" imgH="58516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92965" y="3780721"/>
                        <a:ext cx="7639050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81173"/>
              </p:ext>
            </p:extLst>
          </p:nvPr>
        </p:nvGraphicFramePr>
        <p:xfrm>
          <a:off x="250208" y="4224977"/>
          <a:ext cx="72167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4" imgW="7217018" imgH="542598" progId="Word.Document.12">
                  <p:embed/>
                </p:oleObj>
              </mc:Choice>
              <mc:Fallback>
                <p:oleObj name="Document" r:id="rId14" imgW="7217018" imgH="54259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50208" y="4224977"/>
                        <a:ext cx="72167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371623"/>
              </p:ext>
            </p:extLst>
          </p:nvPr>
        </p:nvGraphicFramePr>
        <p:xfrm>
          <a:off x="228600" y="4683731"/>
          <a:ext cx="72167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6" imgW="7217018" imgH="542598" progId="Word.Document.12">
                  <p:embed/>
                </p:oleObj>
              </mc:Choice>
              <mc:Fallback>
                <p:oleObj name="Document" r:id="rId16" imgW="7217018" imgH="54259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28600" y="4683731"/>
                        <a:ext cx="72167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301256" y="52858"/>
            <a:ext cx="1083684" cy="9713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79070" y="16490"/>
                <a:ext cx="76695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n w="22225">
                      <a:solidFill>
                        <a:srgbClr val="C0504D"/>
                      </a:solidFill>
                      <a:prstDash val="solid"/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THỊ CỦA HÀM SỐ BẬC NHẤT </a:t>
                </a:r>
                <a14:m>
                  <m:oMath xmlns:m="http://schemas.openxmlformats.org/officeDocument/2006/math"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𝒂𝒙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2400" b="1" i="0" smtClean="0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70" y="16490"/>
                <a:ext cx="7669530" cy="46166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6600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467" y="1801417"/>
            <a:ext cx="3363628" cy="3141000"/>
          </a:xfrm>
          <a:prstGeom prst="rect">
            <a:avLst/>
          </a:prstGeom>
        </p:spPr>
      </p:pic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978743"/>
              </p:ext>
            </p:extLst>
          </p:nvPr>
        </p:nvGraphicFramePr>
        <p:xfrm>
          <a:off x="320675" y="457200"/>
          <a:ext cx="40005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4218705" imgH="821791" progId="Word.Document.12">
                  <p:embed/>
                </p:oleObj>
              </mc:Choice>
              <mc:Fallback>
                <p:oleObj name="Document" r:id="rId3" imgW="4218705" imgH="821791" progId="Word.Documen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675" y="457200"/>
                        <a:ext cx="4000500" cy="765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51948"/>
              </p:ext>
            </p:extLst>
          </p:nvPr>
        </p:nvGraphicFramePr>
        <p:xfrm>
          <a:off x="544159" y="835025"/>
          <a:ext cx="8424863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11040795" imgH="4022449" progId="Word.Document.12">
                  <p:embed/>
                </p:oleObj>
              </mc:Choice>
              <mc:Fallback>
                <p:oleObj name="Document" r:id="rId5" imgW="11040795" imgH="4022449" progId="Word.Documen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4159" y="835025"/>
                        <a:ext cx="8424863" cy="308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5223" y="1831812"/>
            <a:ext cx="3040177" cy="3056982"/>
          </a:xfrm>
          <a:prstGeom prst="rect">
            <a:avLst/>
          </a:prstGeom>
        </p:spPr>
      </p:pic>
      <p:sp>
        <p:nvSpPr>
          <p:cNvPr id="10" name="Rectangle 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629400" y="4764580"/>
            <a:ext cx="1146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21b</a:t>
            </a:r>
            <a:endParaRPr lang="en-US" sz="2000" dirty="0"/>
          </a:p>
        </p:txBody>
      </p:sp>
      <p:sp>
        <p:nvSpPr>
          <p:cNvPr id="13" name="Rectangle 1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514600" y="4750663"/>
            <a:ext cx="1146468" cy="405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255270" y="16490"/>
                <a:ext cx="76695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n w="22225">
                      <a:solidFill>
                        <a:srgbClr val="C0504D"/>
                      </a:solidFill>
                      <a:prstDash val="solid"/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THỊ CỦA HÀM SỐ BẬC NHẤT </a:t>
                </a:r>
                <a14:m>
                  <m:oMath xmlns:m="http://schemas.openxmlformats.org/officeDocument/2006/math"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𝒂𝒙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2400" b="1" i="0" smtClean="0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70" y="16490"/>
                <a:ext cx="766953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705769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869151"/>
            <a:ext cx="3211228" cy="2998687"/>
          </a:xfrm>
          <a:prstGeom prst="rect">
            <a:avLst/>
          </a:prstGeom>
        </p:spPr>
      </p:pic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674681"/>
              </p:ext>
            </p:extLst>
          </p:nvPr>
        </p:nvGraphicFramePr>
        <p:xfrm>
          <a:off x="320675" y="457200"/>
          <a:ext cx="40005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4218705" imgH="821791" progId="Word.Document.12">
                  <p:embed/>
                </p:oleObj>
              </mc:Choice>
              <mc:Fallback>
                <p:oleObj name="Document" r:id="rId3" imgW="4218705" imgH="821791" progId="Word.Documen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675" y="457200"/>
                        <a:ext cx="4000500" cy="765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223" y="1831812"/>
            <a:ext cx="3040177" cy="3056982"/>
          </a:xfrm>
          <a:prstGeom prst="rect">
            <a:avLst/>
          </a:prstGeom>
        </p:spPr>
      </p:pic>
      <p:sp>
        <p:nvSpPr>
          <p:cNvPr id="10" name="Rectangle 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629400" y="4764580"/>
            <a:ext cx="1146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21b</a:t>
            </a:r>
            <a:endParaRPr lang="en-US" sz="2000" dirty="0"/>
          </a:p>
        </p:txBody>
      </p:sp>
      <p:sp>
        <p:nvSpPr>
          <p:cNvPr id="13" name="Rectangle 1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514600" y="4750663"/>
            <a:ext cx="1146468" cy="405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255270" y="16490"/>
                <a:ext cx="76695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n w="22225">
                      <a:solidFill>
                        <a:srgbClr val="C0504D"/>
                      </a:solidFill>
                      <a:prstDash val="solid"/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THỊ CỦA HÀM SỐ BẬC NHẤT </a:t>
                </a:r>
                <a14:m>
                  <m:oMath xmlns:m="http://schemas.openxmlformats.org/officeDocument/2006/math"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𝒂𝒙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2400" b="1" i="0" smtClean="0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70" y="16490"/>
                <a:ext cx="766953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445460"/>
              </p:ext>
            </p:extLst>
          </p:nvPr>
        </p:nvGraphicFramePr>
        <p:xfrm>
          <a:off x="457200" y="857250"/>
          <a:ext cx="8194675" cy="190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10043005" imgH="2352196" progId="Word.Document.12">
                  <p:embed/>
                </p:oleObj>
              </mc:Choice>
              <mc:Fallback>
                <p:oleObj name="Document" r:id="rId7" imgW="10043005" imgH="2352196" progId="Word.Documen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" y="857250"/>
                        <a:ext cx="8194675" cy="190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856921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96253"/>
              </p:ext>
            </p:extLst>
          </p:nvPr>
        </p:nvGraphicFramePr>
        <p:xfrm>
          <a:off x="193675" y="354013"/>
          <a:ext cx="254952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2375596" imgH="485866" progId="Word.Document.12">
                  <p:embed/>
                </p:oleObj>
              </mc:Choice>
              <mc:Fallback>
                <p:oleObj name="Document" r:id="rId3" imgW="2375596" imgH="4858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3675" y="354013"/>
                        <a:ext cx="2549525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8473055"/>
              </p:ext>
            </p:extLst>
          </p:nvPr>
        </p:nvGraphicFramePr>
        <p:xfrm>
          <a:off x="152400" y="826408"/>
          <a:ext cx="784066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8833715" imgH="1030482" progId="Word.Document.12">
                  <p:embed/>
                </p:oleObj>
              </mc:Choice>
              <mc:Fallback>
                <p:oleObj name="Document" r:id="rId5" imgW="8833715" imgH="103048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" y="826408"/>
                        <a:ext cx="7840662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16" y="1123950"/>
            <a:ext cx="4258384" cy="304059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7589503" y="3708458"/>
            <a:ext cx="1338828" cy="46807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22a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40408" y="151073"/>
            <a:ext cx="1237933" cy="1083773"/>
          </a:xfrm>
          <a:prstGeom prst="rect">
            <a:avLst/>
          </a:prstGeom>
        </p:spPr>
      </p:pic>
      <p:graphicFrame>
        <p:nvGraphicFramePr>
          <p:cNvPr id="2" name="Object 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3636972"/>
              </p:ext>
            </p:extLst>
          </p:nvPr>
        </p:nvGraphicFramePr>
        <p:xfrm>
          <a:off x="182564" y="1510242"/>
          <a:ext cx="4416312" cy="1763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5193908" imgH="2070111" progId="Word.Document.12">
                  <p:embed/>
                </p:oleObj>
              </mc:Choice>
              <mc:Fallback>
                <p:oleObj name="Document" r:id="rId9" imgW="5193908" imgH="207011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2564" y="1510242"/>
                        <a:ext cx="4416312" cy="17637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798198"/>
              </p:ext>
            </p:extLst>
          </p:nvPr>
        </p:nvGraphicFramePr>
        <p:xfrm>
          <a:off x="182563" y="3371850"/>
          <a:ext cx="4310062" cy="244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1" imgW="5304042" imgH="3000978" progId="Word.Document.12">
                  <p:embed/>
                </p:oleObj>
              </mc:Choice>
              <mc:Fallback>
                <p:oleObj name="Document" r:id="rId11" imgW="5304042" imgH="300097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2563" y="3371850"/>
                        <a:ext cx="4310062" cy="2446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83603" y="2937187"/>
            <a:ext cx="1143000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589387" y="5777"/>
                <a:ext cx="76695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n w="22225">
                      <a:solidFill>
                        <a:srgbClr val="C0504D"/>
                      </a:solidFill>
                      <a:prstDash val="solid"/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THỊ CỦA HÀM SỐ BẬC NHẤT </a:t>
                </a:r>
                <a14:m>
                  <m:oMath xmlns:m="http://schemas.openxmlformats.org/officeDocument/2006/math"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𝒂𝒙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2400" b="1" i="0" smtClean="0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387" y="5777"/>
                <a:ext cx="7669530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ct 12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592783"/>
              </p:ext>
            </p:extLst>
          </p:nvPr>
        </p:nvGraphicFramePr>
        <p:xfrm>
          <a:off x="171450" y="4411663"/>
          <a:ext cx="8572500" cy="238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4" imgW="10885407" imgH="3019360" progId="Word.Document.12">
                  <p:embed/>
                </p:oleObj>
              </mc:Choice>
              <mc:Fallback>
                <p:oleObj name="Document" r:id="rId14" imgW="10885407" imgH="3019360" progId="Word.Documen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1450" y="4411663"/>
                        <a:ext cx="8572500" cy="2389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7552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648710"/>
              </p:ext>
            </p:extLst>
          </p:nvPr>
        </p:nvGraphicFramePr>
        <p:xfrm>
          <a:off x="152400" y="415572"/>
          <a:ext cx="72167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217018" imgH="485244" progId="Word.Document.12">
                  <p:embed/>
                </p:oleObj>
              </mc:Choice>
              <mc:Fallback>
                <p:oleObj name="Document" r:id="rId2" imgW="7217018" imgH="485244" progId="Word.Documen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400" y="415572"/>
                        <a:ext cx="7216775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022" y="1149702"/>
            <a:ext cx="4267200" cy="324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7921332" y="4028169"/>
            <a:ext cx="1146468" cy="40536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22b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110589" y="36766"/>
            <a:ext cx="1290586" cy="1203865"/>
          </a:xfrm>
          <a:prstGeom prst="rect">
            <a:avLst/>
          </a:prstGeom>
        </p:spPr>
      </p:pic>
      <p:graphicFrame>
        <p:nvGraphicFramePr>
          <p:cNvPr id="2" name="Object 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19466"/>
              </p:ext>
            </p:extLst>
          </p:nvPr>
        </p:nvGraphicFramePr>
        <p:xfrm>
          <a:off x="163689" y="876300"/>
          <a:ext cx="8262938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9859561" imgH="1021471" progId="Word.Document.12">
                  <p:embed/>
                </p:oleObj>
              </mc:Choice>
              <mc:Fallback>
                <p:oleObj name="Document" r:id="rId6" imgW="9859561" imgH="102147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3689" y="876300"/>
                        <a:ext cx="8262938" cy="857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339621"/>
              </p:ext>
            </p:extLst>
          </p:nvPr>
        </p:nvGraphicFramePr>
        <p:xfrm>
          <a:off x="171450" y="1577798"/>
          <a:ext cx="4400550" cy="1638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5122109" imgH="1918593" progId="Word.Document.12">
                  <p:embed/>
                </p:oleObj>
              </mc:Choice>
              <mc:Fallback>
                <p:oleObj name="Document" r:id="rId8" imgW="5122109" imgH="19185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1450" y="1577798"/>
                        <a:ext cx="4400550" cy="16389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875292"/>
              </p:ext>
            </p:extLst>
          </p:nvPr>
        </p:nvGraphicFramePr>
        <p:xfrm>
          <a:off x="193675" y="3428648"/>
          <a:ext cx="4481513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5648950" imgH="2604139" progId="Word.Document.12">
                  <p:embed/>
                </p:oleObj>
              </mc:Choice>
              <mc:Fallback>
                <p:oleObj name="Document" r:id="rId10" imgW="5648950" imgH="260413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3675" y="3428648"/>
                        <a:ext cx="4481513" cy="205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81844" y="2968096"/>
            <a:ext cx="12954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26670" y="16490"/>
                <a:ext cx="76695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n w="22225">
                      <a:solidFill>
                        <a:srgbClr val="C0504D"/>
                      </a:solidFill>
                      <a:prstDash val="solid"/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THỊ CỦA HÀM SỐ BẬC NHẤT </a:t>
                </a:r>
                <a14:m>
                  <m:oMath xmlns:m="http://schemas.openxmlformats.org/officeDocument/2006/math"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𝒂𝒙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2400" b="1" i="0" smtClean="0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" y="16490"/>
                <a:ext cx="7669530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Object 1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140955"/>
              </p:ext>
            </p:extLst>
          </p:nvPr>
        </p:nvGraphicFramePr>
        <p:xfrm>
          <a:off x="205317" y="4433536"/>
          <a:ext cx="8561388" cy="202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3" imgW="11499404" imgH="2724164" progId="Word.Document.12">
                  <p:embed/>
                </p:oleObj>
              </mc:Choice>
              <mc:Fallback>
                <p:oleObj name="Document" r:id="rId13" imgW="11499404" imgH="2724164" progId="Word.Document.12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5317" y="4433536"/>
                        <a:ext cx="8561388" cy="2024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730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52578"/>
              </p:ext>
            </p:extLst>
          </p:nvPr>
        </p:nvGraphicFramePr>
        <p:xfrm>
          <a:off x="914400" y="1304784"/>
          <a:ext cx="7554912" cy="269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180152" imgH="2932495" progId="Word.Document.12">
                  <p:embed/>
                </p:oleObj>
              </mc:Choice>
              <mc:Fallback>
                <p:oleObj name="Document" r:id="rId2" imgW="8180152" imgH="29324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14400" y="1304784"/>
                        <a:ext cx="7554912" cy="2697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060169"/>
              </p:ext>
            </p:extLst>
          </p:nvPr>
        </p:nvGraphicFramePr>
        <p:xfrm>
          <a:off x="377825" y="742950"/>
          <a:ext cx="40116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4468443" imgH="584625" progId="Word.Document.12">
                  <p:embed/>
                </p:oleObj>
              </mc:Choice>
              <mc:Fallback>
                <p:oleObj name="Document" r:id="rId4" imgW="4468443" imgH="58462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7825" y="742950"/>
                        <a:ext cx="4011613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26670" y="16490"/>
                <a:ext cx="76695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n w="22225">
                      <a:solidFill>
                        <a:srgbClr val="C0504D"/>
                      </a:solidFill>
                      <a:prstDash val="solid"/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THỊ CỦA HÀM SỐ BẬC NHẤT </a:t>
                </a:r>
                <a14:m>
                  <m:oMath xmlns:m="http://schemas.openxmlformats.org/officeDocument/2006/math"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𝒂𝒙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2400" b="1" i="0" smtClean="0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" y="16490"/>
                <a:ext cx="766953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6413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679520"/>
              </p:ext>
            </p:extLst>
          </p:nvPr>
        </p:nvGraphicFramePr>
        <p:xfrm>
          <a:off x="307975" y="754063"/>
          <a:ext cx="7189788" cy="59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217018" imgH="605386" progId="Word.Document.12">
                  <p:embed/>
                </p:oleObj>
              </mc:Choice>
              <mc:Fallback>
                <p:oleObj name="Document" r:id="rId2" imgW="7217018" imgH="60538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7975" y="754063"/>
                        <a:ext cx="7189788" cy="595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514492"/>
              </p:ext>
            </p:extLst>
          </p:nvPr>
        </p:nvGraphicFramePr>
        <p:xfrm>
          <a:off x="533400" y="1293442"/>
          <a:ext cx="7929562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8027406" imgH="1592760" progId="Word.Document.12">
                  <p:embed/>
                </p:oleObj>
              </mc:Choice>
              <mc:Fallback>
                <p:oleObj name="Document" r:id="rId4" imgW="8027406" imgH="159276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400" y="1293442"/>
                        <a:ext cx="7929562" cy="156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26670" y="16490"/>
                <a:ext cx="76695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n w="22225">
                      <a:solidFill>
                        <a:srgbClr val="C0504D"/>
                      </a:solidFill>
                      <a:prstDash val="solid"/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THỊ CỦA HÀM SỐ BẬC NHẤT </a:t>
                </a:r>
                <a14:m>
                  <m:oMath xmlns:m="http://schemas.openxmlformats.org/officeDocument/2006/math"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𝒂𝒙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2400" b="1" i="0" smtClean="0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" y="16490"/>
                <a:ext cx="766953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0627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671414"/>
            <a:ext cx="1472086" cy="1472086"/>
          </a:xfrm>
          <a:prstGeom prst="rect">
            <a:avLst/>
          </a:prstGeom>
        </p:spPr>
      </p:pic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3561450"/>
              </p:ext>
            </p:extLst>
          </p:nvPr>
        </p:nvGraphicFramePr>
        <p:xfrm>
          <a:off x="304800" y="1187450"/>
          <a:ext cx="8675688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8678987" imgH="701045" progId="Word.Document.12">
                  <p:embed/>
                </p:oleObj>
              </mc:Choice>
              <mc:Fallback>
                <p:oleObj name="Document" r:id="rId5" imgW="8678987" imgH="70104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0" y="1187450"/>
                        <a:ext cx="8675688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946698"/>
              </p:ext>
            </p:extLst>
          </p:nvPr>
        </p:nvGraphicFramePr>
        <p:xfrm>
          <a:off x="4010488" y="1844252"/>
          <a:ext cx="1874838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1882028" imgH="544427" progId="Word.Document.12">
                  <p:embed/>
                </p:oleObj>
              </mc:Choice>
              <mc:Fallback>
                <p:oleObj name="Document" r:id="rId7" imgW="1882028" imgH="54442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10488" y="1844252"/>
                        <a:ext cx="1874838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090782"/>
              </p:ext>
            </p:extLst>
          </p:nvPr>
        </p:nvGraphicFramePr>
        <p:xfrm>
          <a:off x="609604" y="2457450"/>
          <a:ext cx="721677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7217018" imgH="572102" progId="Word.Document.12">
                  <p:embed/>
                </p:oleObj>
              </mc:Choice>
              <mc:Fallback>
                <p:oleObj name="Document" r:id="rId9" imgW="7217018" imgH="57210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9604" y="2457450"/>
                        <a:ext cx="7216775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807879" y="232133"/>
                <a:ext cx="76695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n w="22225">
                      <a:solidFill>
                        <a:srgbClr val="C0504D"/>
                      </a:solidFill>
                      <a:prstDash val="solid"/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THỊ CỦA HÀM SỐ BẬC NHẤT </a:t>
                </a:r>
                <a14:m>
                  <m:oMath xmlns:m="http://schemas.openxmlformats.org/officeDocument/2006/math"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𝒂𝒙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2400" b="1" i="0" smtClean="0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79" y="232133"/>
                <a:ext cx="7669530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Đồng hồ đếm ngược 30 giấy có âm thanh sinh động" descr="OPL20U25GSXzBJYl68kk8uQGfFKzs7yb1M4KJWUiLk6ZEvGF+qCIPSnY57AbBFCvTW$15.2023.9$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33800" y="4095750"/>
            <a:ext cx="1449633" cy="81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98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35593" y="913118"/>
            <a:ext cx="2914977" cy="596823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$15.2023.9$9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3998957725"/>
              </p:ext>
            </p:extLst>
          </p:nvPr>
        </p:nvGraphicFramePr>
        <p:xfrm>
          <a:off x="2590800" y="514350"/>
          <a:ext cx="6096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7948692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683" y="1198244"/>
            <a:ext cx="3249150" cy="35071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1108461"/>
              </p:ext>
            </p:extLst>
          </p:nvPr>
        </p:nvGraphicFramePr>
        <p:xfrm>
          <a:off x="302776" y="426861"/>
          <a:ext cx="72167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7217018" imgH="543157" progId="Word.Document.12">
                  <p:embed/>
                </p:oleObj>
              </mc:Choice>
              <mc:Fallback>
                <p:oleObj name="Document" r:id="rId3" imgW="7217018" imgH="5431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2776" y="426861"/>
                        <a:ext cx="72167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530291"/>
              </p:ext>
            </p:extLst>
          </p:nvPr>
        </p:nvGraphicFramePr>
        <p:xfrm>
          <a:off x="299107" y="900113"/>
          <a:ext cx="7216775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7217018" imgH="605565" progId="Word.Document.12">
                  <p:embed/>
                </p:oleObj>
              </mc:Choice>
              <mc:Fallback>
                <p:oleObj name="Document" r:id="rId5" imgW="7217018" imgH="60556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9107" y="900113"/>
                        <a:ext cx="7216775" cy="604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572955" y="4651728"/>
            <a:ext cx="1620957" cy="52322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23a </a:t>
            </a:r>
            <a:endParaRPr lang="en-US" dirty="0"/>
          </a:p>
        </p:txBody>
      </p:sp>
      <p:pic>
        <p:nvPicPr>
          <p:cNvPr id="9" name="Picture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38319" y="63950"/>
            <a:ext cx="1369657" cy="1089523"/>
          </a:xfrm>
          <a:prstGeom prst="rect">
            <a:avLst/>
          </a:prstGeom>
        </p:spPr>
      </p:pic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7135790"/>
              </p:ext>
            </p:extLst>
          </p:nvPr>
        </p:nvGraphicFramePr>
        <p:xfrm>
          <a:off x="291275" y="1345669"/>
          <a:ext cx="5576888" cy="155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5597921" imgH="1563925" progId="Word.Document.12">
                  <p:embed/>
                </p:oleObj>
              </mc:Choice>
              <mc:Fallback>
                <p:oleObj name="Document" r:id="rId8" imgW="5597921" imgH="156392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1275" y="1345669"/>
                        <a:ext cx="5576888" cy="1554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612473"/>
              </p:ext>
            </p:extLst>
          </p:nvPr>
        </p:nvGraphicFramePr>
        <p:xfrm>
          <a:off x="2133600" y="2605617"/>
          <a:ext cx="177165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777070" imgH="486018" progId="Word.Document.12">
                  <p:embed/>
                </p:oleObj>
              </mc:Choice>
              <mc:Fallback>
                <p:oleObj name="Document" r:id="rId10" imgW="1777070" imgH="486018" progId="Word.Documen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33600" y="2605617"/>
                        <a:ext cx="1771650" cy="47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797300"/>
              </p:ext>
            </p:extLst>
          </p:nvPr>
        </p:nvGraphicFramePr>
        <p:xfrm>
          <a:off x="304800" y="2972153"/>
          <a:ext cx="5383212" cy="225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5491192" imgH="2302095" progId="Word.Document.12">
                  <p:embed/>
                </p:oleObj>
              </mc:Choice>
              <mc:Fallback>
                <p:oleObj name="Document" r:id="rId12" imgW="5491192" imgH="23020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04800" y="2972153"/>
                        <a:ext cx="5383212" cy="225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255270" y="52685"/>
                <a:ext cx="76695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n w="22225">
                      <a:solidFill>
                        <a:srgbClr val="C0504D"/>
                      </a:solidFill>
                      <a:prstDash val="solid"/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THỊ CỦA HÀM SỐ BẬC NHẤT </a:t>
                </a:r>
                <a14:m>
                  <m:oMath xmlns:m="http://schemas.openxmlformats.org/officeDocument/2006/math"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𝒂𝒙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2400" b="1" i="0" smtClean="0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70" y="52685"/>
                <a:ext cx="7669530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829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720" y="1041400"/>
            <a:ext cx="3292472" cy="31305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8161136"/>
              </p:ext>
            </p:extLst>
          </p:nvPr>
        </p:nvGraphicFramePr>
        <p:xfrm>
          <a:off x="315208" y="903287"/>
          <a:ext cx="5257800" cy="189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281702" imgH="1907059" progId="Word.Document.12">
                  <p:embed/>
                </p:oleObj>
              </mc:Choice>
              <mc:Fallback>
                <p:oleObj name="Document" r:id="rId3" imgW="5281702" imgH="190705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5208" y="903287"/>
                        <a:ext cx="5257800" cy="1897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631362" y="4324350"/>
            <a:ext cx="1531188" cy="52322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23b</a:t>
            </a:r>
            <a:endParaRPr lang="en-US" dirty="0"/>
          </a:p>
        </p:txBody>
      </p:sp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21735" y="8371"/>
            <a:ext cx="1444196" cy="861049"/>
          </a:xfrm>
          <a:prstGeom prst="rect">
            <a:avLst/>
          </a:prstGeom>
        </p:spPr>
      </p:pic>
      <p:graphicFrame>
        <p:nvGraphicFramePr>
          <p:cNvPr id="2" name="Object 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1054371"/>
              </p:ext>
            </p:extLst>
          </p:nvPr>
        </p:nvGraphicFramePr>
        <p:xfrm>
          <a:off x="315208" y="2816013"/>
          <a:ext cx="5405438" cy="223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5483482" imgH="2159363" progId="Word.Document.12">
                  <p:embed/>
                </p:oleObj>
              </mc:Choice>
              <mc:Fallback>
                <p:oleObj name="Document" r:id="rId6" imgW="5483482" imgH="215936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5208" y="2816013"/>
                        <a:ext cx="5405438" cy="2239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967939"/>
              </p:ext>
            </p:extLst>
          </p:nvPr>
        </p:nvGraphicFramePr>
        <p:xfrm>
          <a:off x="2318384" y="2473325"/>
          <a:ext cx="177165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1777070" imgH="486018" progId="Word.Document.12">
                  <p:embed/>
                </p:oleObj>
              </mc:Choice>
              <mc:Fallback>
                <p:oleObj name="Document" r:id="rId8" imgW="1777070" imgH="486018" progId="Word.Document.12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18384" y="2473325"/>
                        <a:ext cx="1771650" cy="47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941070" y="268635"/>
                <a:ext cx="76695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n w="22225">
                      <a:solidFill>
                        <a:srgbClr val="C0504D"/>
                      </a:solidFill>
                      <a:prstDash val="solid"/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THỊ CỦA HÀM SỐ BẬC NHẤT </a:t>
                </a:r>
                <a14:m>
                  <m:oMath xmlns:m="http://schemas.openxmlformats.org/officeDocument/2006/math"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𝒂𝒙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2400" b="1" i="0" smtClean="0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070" y="268635"/>
                <a:ext cx="7669530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071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410245"/>
              </p:ext>
            </p:extLst>
          </p:nvPr>
        </p:nvGraphicFramePr>
        <p:xfrm>
          <a:off x="481647" y="626489"/>
          <a:ext cx="7216775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217018" imgH="510064" progId="Word.Document.12">
                  <p:embed/>
                </p:oleObj>
              </mc:Choice>
              <mc:Fallback>
                <p:oleObj name="Document" r:id="rId2" imgW="7217018" imgH="51006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1647" y="626489"/>
                        <a:ext cx="7216775" cy="509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647807"/>
              </p:ext>
            </p:extLst>
          </p:nvPr>
        </p:nvGraphicFramePr>
        <p:xfrm>
          <a:off x="838200" y="1162823"/>
          <a:ext cx="69342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7217018" imgH="974013" progId="Word.Document.12">
                  <p:embed/>
                </p:oleObj>
              </mc:Choice>
              <mc:Fallback>
                <p:oleObj name="Document" r:id="rId4" imgW="7217018" imgH="97401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200" y="1162823"/>
                        <a:ext cx="6934200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063402"/>
              </p:ext>
            </p:extLst>
          </p:nvPr>
        </p:nvGraphicFramePr>
        <p:xfrm>
          <a:off x="1030113" y="2095940"/>
          <a:ext cx="7916863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8009297" imgH="1003405" progId="Word.Document.12">
                  <p:embed/>
                </p:oleObj>
              </mc:Choice>
              <mc:Fallback>
                <p:oleObj name="Document" r:id="rId6" imgW="8009297" imgH="100340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30113" y="2095940"/>
                        <a:ext cx="7916863" cy="982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467405"/>
              </p:ext>
            </p:extLst>
          </p:nvPr>
        </p:nvGraphicFramePr>
        <p:xfrm>
          <a:off x="1030113" y="3078602"/>
          <a:ext cx="7821613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7913290" imgH="1003089" progId="Word.Document.12">
                  <p:embed/>
                </p:oleObj>
              </mc:Choice>
              <mc:Fallback>
                <p:oleObj name="Document" r:id="rId8" imgW="7913290" imgH="100308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0113" y="3078602"/>
                        <a:ext cx="7821613" cy="982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727979"/>
              </p:ext>
            </p:extLst>
          </p:nvPr>
        </p:nvGraphicFramePr>
        <p:xfrm>
          <a:off x="1030113" y="4007290"/>
          <a:ext cx="7848600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7947489" imgH="1061840" progId="Word.Document.12">
                  <p:embed/>
                </p:oleObj>
              </mc:Choice>
              <mc:Fallback>
                <p:oleObj name="Document" r:id="rId10" imgW="7947489" imgH="106184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30113" y="4007290"/>
                        <a:ext cx="7848600" cy="1036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255270" y="16490"/>
                <a:ext cx="76695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n w="22225">
                      <a:solidFill>
                        <a:srgbClr val="C0504D"/>
                      </a:solidFill>
                      <a:prstDash val="solid"/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THỊ CỦA HÀM SỐ BẬC NHẤT </a:t>
                </a:r>
                <a14:m>
                  <m:oMath xmlns:m="http://schemas.openxmlformats.org/officeDocument/2006/math"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𝒂𝒙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2400" b="1" i="0" smtClean="0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70" y="16490"/>
                <a:ext cx="7669530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19167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558538"/>
              </p:ext>
            </p:extLst>
          </p:nvPr>
        </p:nvGraphicFramePr>
        <p:xfrm>
          <a:off x="152400" y="467471"/>
          <a:ext cx="87820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8774725" imgH="1418756" progId="Word.Document.12">
                  <p:embed/>
                </p:oleObj>
              </mc:Choice>
              <mc:Fallback>
                <p:oleObj name="Document" r:id="rId4" imgW="8774725" imgH="141875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" y="467471"/>
                        <a:ext cx="8782050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7690597"/>
              </p:ext>
            </p:extLst>
          </p:nvPr>
        </p:nvGraphicFramePr>
        <p:xfrm>
          <a:off x="4038600" y="1733550"/>
          <a:ext cx="177165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777070" imgH="486018" progId="Word.Document.12">
                  <p:embed/>
                </p:oleObj>
              </mc:Choice>
              <mc:Fallback>
                <p:oleObj name="Document" r:id="rId6" imgW="1777070" imgH="48601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38600" y="1733550"/>
                        <a:ext cx="1771650" cy="47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8139107"/>
              </p:ext>
            </p:extLst>
          </p:nvPr>
        </p:nvGraphicFramePr>
        <p:xfrm>
          <a:off x="361950" y="2114550"/>
          <a:ext cx="8858250" cy="149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8854577" imgH="1510335" progId="Word.Document.12">
                  <p:embed/>
                </p:oleObj>
              </mc:Choice>
              <mc:Fallback>
                <p:oleObj name="Document" r:id="rId8" imgW="8854577" imgH="151033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1950" y="2114550"/>
                        <a:ext cx="8858250" cy="1497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436919"/>
              </p:ext>
            </p:extLst>
          </p:nvPr>
        </p:nvGraphicFramePr>
        <p:xfrm>
          <a:off x="392723" y="3368395"/>
          <a:ext cx="8605838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8603151" imgH="1518267" progId="Word.Document.12">
                  <p:embed/>
                </p:oleObj>
              </mc:Choice>
              <mc:Fallback>
                <p:oleObj name="Document" r:id="rId10" imgW="8603151" imgH="151826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2723" y="3368395"/>
                        <a:ext cx="8605838" cy="150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789380"/>
              </p:ext>
            </p:extLst>
          </p:nvPr>
        </p:nvGraphicFramePr>
        <p:xfrm>
          <a:off x="1789112" y="4229100"/>
          <a:ext cx="69738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7074951" imgH="930835" progId="Word.Document.12">
                  <p:embed/>
                </p:oleObj>
              </mc:Choice>
              <mc:Fallback>
                <p:oleObj name="Document" r:id="rId12" imgW="7074951" imgH="93083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789112" y="4229100"/>
                        <a:ext cx="6973888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274" y="-182236"/>
            <a:ext cx="1299415" cy="12994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179070" y="52685"/>
                <a:ext cx="76695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n w="22225">
                      <a:solidFill>
                        <a:srgbClr val="C0504D"/>
                      </a:solidFill>
                      <a:prstDash val="solid"/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THỊ CỦA HÀM SỐ BẬC NHẤT </a:t>
                </a:r>
                <a14:m>
                  <m:oMath xmlns:m="http://schemas.openxmlformats.org/officeDocument/2006/math"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𝒂𝒙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2400" b="1" i="0" smtClean="0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70" y="52685"/>
                <a:ext cx="7669530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Đồng hồ đếm ngược 2 phút có tiếng" descr="OPL20U25GSXzBJYl68kk8uQGfFKzs7yb1M4KJWUiLk6ZEvGF+qCIPSnY57AbBFCvTW$15.2023.9$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EA63E96A-49D9-7CD5-75A2-4708070D5C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47274" y="1212121"/>
            <a:ext cx="1193296" cy="67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45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7010400" y="-8989"/>
            <a:ext cx="15430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457200" y="1047750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234607" y="1358208"/>
            <a:ext cx="40429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06" y="2266950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986717"/>
              </p:ext>
            </p:extLst>
          </p:nvPr>
        </p:nvGraphicFramePr>
        <p:xfrm>
          <a:off x="376519" y="238659"/>
          <a:ext cx="68516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7619749" imgH="567324" progId="Word.Document.12">
                  <p:embed/>
                </p:oleObj>
              </mc:Choice>
              <mc:Fallback>
                <p:oleObj name="Document" r:id="rId4" imgW="7619749" imgH="56732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519" y="238659"/>
                        <a:ext cx="68516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337416"/>
              </p:ext>
            </p:extLst>
          </p:nvPr>
        </p:nvGraphicFramePr>
        <p:xfrm>
          <a:off x="385484" y="1966654"/>
          <a:ext cx="8323263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0277200" imgH="583315" progId="Word.Document.12">
                  <p:embed/>
                </p:oleObj>
              </mc:Choice>
              <mc:Fallback>
                <p:oleObj name="Document" r:id="rId6" imgW="10277200" imgH="58331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5484" y="1966654"/>
                        <a:ext cx="8323263" cy="474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937210"/>
              </p:ext>
            </p:extLst>
          </p:nvPr>
        </p:nvGraphicFramePr>
        <p:xfrm>
          <a:off x="3699067" y="2501071"/>
          <a:ext cx="2081389" cy="4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2215479" imgH="467991" progId="Word.Document.12">
                  <p:embed/>
                </p:oleObj>
              </mc:Choice>
              <mc:Fallback>
                <p:oleObj name="Document" r:id="rId8" imgW="2215479" imgH="46799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99067" y="2501071"/>
                        <a:ext cx="2081389" cy="438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6036062"/>
              </p:ext>
            </p:extLst>
          </p:nvPr>
        </p:nvGraphicFramePr>
        <p:xfrm>
          <a:off x="720036" y="3071554"/>
          <a:ext cx="7221537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8515816" imgH="585478" progId="Word.Document.12">
                  <p:embed/>
                </p:oleObj>
              </mc:Choice>
              <mc:Fallback>
                <p:oleObj name="Document" r:id="rId10" imgW="8515816" imgH="58547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20036" y="3071554"/>
                        <a:ext cx="7221537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328141"/>
              </p:ext>
            </p:extLst>
          </p:nvPr>
        </p:nvGraphicFramePr>
        <p:xfrm>
          <a:off x="365230" y="869691"/>
          <a:ext cx="7931150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7968292" imgH="1112661" progId="Word.Document.12">
                  <p:embed/>
                </p:oleObj>
              </mc:Choice>
              <mc:Fallback>
                <p:oleObj name="Document" r:id="rId12" imgW="7968292" imgH="111266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65230" y="869691"/>
                        <a:ext cx="7931150" cy="1096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Đồng hồ đếm ngược 30 giấy có âm thanh sinh động" descr="OPL20U25GSXzBJYl68kk8uQGfFKzs7yb1M4KJWUiLk6ZEvGF+qCIPSnY57AbBFCvTW$15.2023.9$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09786" y="4019550"/>
            <a:ext cx="1398961" cy="786916"/>
          </a:xfrm>
          <a:prstGeom prst="rect">
            <a:avLst/>
          </a:prstGeom>
        </p:spPr>
      </p:pic>
      <p:pic>
        <p:nvPicPr>
          <p:cNvPr id="19" name="Picture 1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696200" y="333157"/>
            <a:ext cx="1691620" cy="134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74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0" y="-23831"/>
            <a:ext cx="1083610" cy="945017"/>
          </a:xfrm>
          <a:prstGeom prst="rect">
            <a:avLst/>
          </a:prstGeom>
        </p:spPr>
      </p:pic>
      <p:graphicFrame>
        <p:nvGraphicFramePr>
          <p:cNvPr id="10" name="Object 9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885965"/>
              </p:ext>
            </p:extLst>
          </p:nvPr>
        </p:nvGraphicFramePr>
        <p:xfrm>
          <a:off x="381000" y="89541"/>
          <a:ext cx="73501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7540616" imgH="476855" progId="Word.Document.12">
                  <p:embed/>
                </p:oleObj>
              </mc:Choice>
              <mc:Fallback>
                <p:oleObj name="Document" r:id="rId5" imgW="7540616" imgH="476855" progId="Word.Document.12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1000" y="89541"/>
                        <a:ext cx="7350125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33585"/>
              </p:ext>
            </p:extLst>
          </p:nvPr>
        </p:nvGraphicFramePr>
        <p:xfrm>
          <a:off x="358588" y="3069542"/>
          <a:ext cx="836771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8480192" imgH="856586" progId="Word.Document.12">
                  <p:embed/>
                </p:oleObj>
              </mc:Choice>
              <mc:Fallback>
                <p:oleObj name="Document" r:id="rId7" imgW="8480192" imgH="856586" progId="Word.Document.12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8588" y="3069542"/>
                        <a:ext cx="8367712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732811"/>
              </p:ext>
            </p:extLst>
          </p:nvPr>
        </p:nvGraphicFramePr>
        <p:xfrm>
          <a:off x="389965" y="4194175"/>
          <a:ext cx="8601075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8495665" imgH="967265" progId="Word.Document.12">
                  <p:embed/>
                </p:oleObj>
              </mc:Choice>
              <mc:Fallback>
                <p:oleObj name="Document" r:id="rId9" imgW="8495665" imgH="967265" progId="Word.Document.12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9965" y="4194175"/>
                        <a:ext cx="8601075" cy="949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328227"/>
              </p:ext>
            </p:extLst>
          </p:nvPr>
        </p:nvGraphicFramePr>
        <p:xfrm>
          <a:off x="3505200" y="3802639"/>
          <a:ext cx="1968590" cy="414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1" imgW="2215479" imgH="467991" progId="Word.Document.12">
                  <p:embed/>
                </p:oleObj>
              </mc:Choice>
              <mc:Fallback>
                <p:oleObj name="Document" r:id="rId11" imgW="2215479" imgH="467991" progId="Word.Document.12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505200" y="3802639"/>
                        <a:ext cx="1968590" cy="414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421725"/>
              </p:ext>
            </p:extLst>
          </p:nvPr>
        </p:nvGraphicFramePr>
        <p:xfrm>
          <a:off x="377825" y="492654"/>
          <a:ext cx="8308975" cy="291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3" imgW="8342373" imgH="2935739" progId="Word.Document.12">
                  <p:embed/>
                </p:oleObj>
              </mc:Choice>
              <mc:Fallback>
                <p:oleObj name="Document" r:id="rId13" imgW="8342373" imgH="293573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7825" y="492654"/>
                        <a:ext cx="8308975" cy="291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Đồng hồ đếm ngược 1 phút" descr="OPL20U25GSXzBJYl68kk8uQGfFKzs7yb1M4KJWUiLk6ZEvGF+qCIPSnY57AbBFCvTW$15.2023.9$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4A540DC-2664-FA1B-1B5F-D4714840D5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50460" y="1625435"/>
            <a:ext cx="1284784" cy="72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06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4075090" y="1815148"/>
            <a:ext cx="2438400" cy="5386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45720" tIns="22860" rIns="45720" bIns="22860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92420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903216"/>
              </p:ext>
            </p:extLst>
          </p:nvPr>
        </p:nvGraphicFramePr>
        <p:xfrm>
          <a:off x="277182" y="188651"/>
          <a:ext cx="1582737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1619093" imgH="410174" progId="Word.Document.12">
                  <p:embed/>
                </p:oleObj>
              </mc:Choice>
              <mc:Fallback>
                <p:oleObj name="Document" r:id="rId4" imgW="1619093" imgH="41017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7182" y="188651"/>
                        <a:ext cx="1582737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8644549"/>
              </p:ext>
            </p:extLst>
          </p:nvPr>
        </p:nvGraphicFramePr>
        <p:xfrm>
          <a:off x="1099594" y="3333750"/>
          <a:ext cx="7807325" cy="197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8554952" imgH="2170537" progId="Word.Document.12">
                  <p:embed/>
                </p:oleObj>
              </mc:Choice>
              <mc:Fallback>
                <p:oleObj name="Document" r:id="rId6" imgW="8554952" imgH="217053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99594" y="3333750"/>
                        <a:ext cx="7807325" cy="197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430840"/>
              </p:ext>
            </p:extLst>
          </p:nvPr>
        </p:nvGraphicFramePr>
        <p:xfrm>
          <a:off x="277182" y="2395659"/>
          <a:ext cx="8554407" cy="1483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8135550" imgH="1416953" progId="Word.Document.12">
                  <p:embed/>
                </p:oleObj>
              </mc:Choice>
              <mc:Fallback>
                <p:oleObj name="Document" r:id="rId8" imgW="8135550" imgH="141695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7182" y="2395659"/>
                        <a:ext cx="8554407" cy="1483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83" y="-72698"/>
            <a:ext cx="1305717" cy="1138717"/>
          </a:xfrm>
          <a:prstGeom prst="rect">
            <a:avLst/>
          </a:prstGeom>
        </p:spPr>
      </p:pic>
      <p:pic>
        <p:nvPicPr>
          <p:cNvPr id="2" name="Picture 1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93" y="666750"/>
            <a:ext cx="7455707" cy="1659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Đồng hồ đếm ngược 2 phút có tiếng" descr="OPL20U25GSXzBJYl68kk8uQGfFKzs7yb1M4KJWUiLk6ZEvGF+qCIPSnY57AbBFCvTW$15.2023.9$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EA63E96A-49D9-7CD5-75A2-4708070D5C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38283" y="1234540"/>
            <a:ext cx="1242237" cy="69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49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625783"/>
              </p:ext>
            </p:extLst>
          </p:nvPr>
        </p:nvGraphicFramePr>
        <p:xfrm>
          <a:off x="243681" y="2057400"/>
          <a:ext cx="8824913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077947" imgH="2129807" progId="Word.Document.12">
                  <p:embed/>
                </p:oleObj>
              </mc:Choice>
              <mc:Fallback>
                <p:oleObj name="Document" r:id="rId2" imgW="9077947" imgH="212980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3681" y="2057400"/>
                        <a:ext cx="8824913" cy="205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646217"/>
              </p:ext>
            </p:extLst>
          </p:nvPr>
        </p:nvGraphicFramePr>
        <p:xfrm>
          <a:off x="3078163" y="1657350"/>
          <a:ext cx="157797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1603944" imgH="409582" progId="Word.Document.12">
                  <p:embed/>
                </p:oleObj>
              </mc:Choice>
              <mc:Fallback>
                <p:oleObj name="Document" r:id="rId4" imgW="1603944" imgH="409582" progId="Word.Documen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78163" y="1657350"/>
                        <a:ext cx="1577975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5475736"/>
              </p:ext>
            </p:extLst>
          </p:nvPr>
        </p:nvGraphicFramePr>
        <p:xfrm>
          <a:off x="263525" y="3646488"/>
          <a:ext cx="857250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8901337" imgH="1550950" progId="Word.Document.12">
                  <p:embed/>
                </p:oleObj>
              </mc:Choice>
              <mc:Fallback>
                <p:oleObj name="Document" r:id="rId6" imgW="8901337" imgH="155095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3525" y="3646488"/>
                        <a:ext cx="8572500" cy="148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4168"/>
            <a:ext cx="7658100" cy="1633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33" y="0"/>
            <a:ext cx="1191771" cy="10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28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717595" y="1914905"/>
            <a:ext cx="2553704" cy="2899058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3026029" y="1418739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6155157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63" y="1640336"/>
            <a:ext cx="2327672" cy="2327672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166533" y="1964741"/>
            <a:ext cx="2341135" cy="2341135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4" y="2178783"/>
            <a:ext cx="1898671" cy="1898671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4" name="Bong bóng Ý nghĩ: Hình đám mây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035510" y="769270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Bong bóng Ý nghĩ: Hình đám mây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3644081" y="80079"/>
            <a:ext cx="2815086" cy="1173193"/>
          </a:xfrm>
          <a:prstGeom prst="cloudCallout">
            <a:avLst>
              <a:gd name="adj1" fmla="val -8987"/>
              <a:gd name="adj2" fmla="val 59749"/>
            </a:avLst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8" name="Bong bóng Ý nghĩ: Hình đám mây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6324601" y="351679"/>
            <a:ext cx="2819412" cy="1268991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9" name="Hình chữ nhật 15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8535960">
            <a:off x="-263070" y="712716"/>
            <a:ext cx="2049495" cy="45437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>
                <a:ln/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>
              <a:ln/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235652"/>
              </p:ext>
            </p:extLst>
          </p:nvPr>
        </p:nvGraphicFramePr>
        <p:xfrm>
          <a:off x="614363" y="968375"/>
          <a:ext cx="7970837" cy="279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191201" imgH="2879872" progId="Word.Document.12">
                  <p:embed/>
                </p:oleObj>
              </mc:Choice>
              <mc:Fallback>
                <p:oleObj name="Document" r:id="rId2" imgW="8191201" imgH="287987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4363" y="968375"/>
                        <a:ext cx="7970837" cy="2798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835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" y="593124"/>
            <a:ext cx="9143999" cy="3178776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Triangl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defTabSz="685800">
              <a:defRPr/>
            </a:pPr>
            <a:r>
              <a:rPr lang="en-US" sz="125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5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25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5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5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5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25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2917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1672959" y="4358167"/>
            <a:ext cx="6089123" cy="900244"/>
          </a:xfrm>
          <a:prstGeom prst="rect">
            <a:avLst/>
          </a:prstGeom>
          <a:noFill/>
        </p:spPr>
        <p:txBody>
          <a:bodyPr wrap="none" lIns="68558" tIns="34289" rIns="68558" bIns="34289">
            <a:spAutoFit/>
          </a:bodyPr>
          <a:lstStyle/>
          <a:p>
            <a:pPr algn="ctr" defTabSz="914040"/>
            <a:r>
              <a:rPr lang="en-US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54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330785" y="1067764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040"/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62480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40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4493591" y="330364"/>
            <a:ext cx="2271617" cy="1061828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040"/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4" y="1042997"/>
              <a:ext cx="2263076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40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476972" y="1123372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040"/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40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97893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95" tIns="91395" rIns="91395" bIns="9139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040"/>
            <a:endParaRPr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Nhóm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75259" y="2428280"/>
            <a:ext cx="2271617" cy="1061829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040"/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6"/>
              <a:ext cx="2162013" cy="61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40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2649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43450" y="1906250"/>
            <a:ext cx="3371850" cy="646331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600" dirty="0"/>
          </a:p>
        </p:txBody>
      </p:sp>
      <p:pic>
        <p:nvPicPr>
          <p:cNvPr id="6" name="Hình ảnh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62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3366"/>
            <a:ext cx="9144000" cy="5196674"/>
          </a:xfrm>
          <a:prstGeom prst="rect">
            <a:avLst/>
          </a:prstGeom>
        </p:spPr>
      </p:pic>
      <p:sp>
        <p:nvSpPr>
          <p:cNvPr id="22" name="Rectangle 1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9213BE-4420-4B0C-F4D5-D402C57F0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42346"/>
            <a:ext cx="138564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Rectangle 2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C7360D2-43BE-BDE2-7B94-50C04FEC0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42346"/>
            <a:ext cx="138564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2E58C7-5236-3271-2D7E-7D7376E32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42346"/>
            <a:ext cx="138564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935CFA-76DD-7F78-FD10-3079B91E9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42346"/>
            <a:ext cx="138564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ectangle 2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030174" y="831658"/>
            <a:ext cx="2279791" cy="55335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 (sgk/77)</a:t>
            </a:r>
            <a:endParaRPr lang="en-US" sz="28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030174" y="1578379"/>
            <a:ext cx="3276859" cy="55335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a)  Vẽ đồ thị hàm số: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030975" y="2253012"/>
            <a:ext cx="3275256" cy="553389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i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b)  Vẽ đồ thị hàm số:</a:t>
            </a:r>
            <a:endParaRPr lang="en-US" sz="28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9538" y="1509174"/>
            <a:ext cx="2438400" cy="701171"/>
          </a:xfrm>
          <a:prstGeom prst="rect">
            <a:avLst/>
          </a:prstGeom>
        </p:spPr>
      </p:pic>
      <p:pic>
        <p:nvPicPr>
          <p:cNvPr id="30" name="Picture 29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9538" y="2149427"/>
            <a:ext cx="2438400" cy="695204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434494"/>
              </p:ext>
            </p:extLst>
          </p:nvPr>
        </p:nvGraphicFramePr>
        <p:xfrm>
          <a:off x="4286250" y="1662113"/>
          <a:ext cx="1447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47560" imgH="393480" progId="Equation.DSMT4">
                  <p:embed/>
                </p:oleObj>
              </mc:Choice>
              <mc:Fallback>
                <p:oleObj name="Equation" r:id="rId7" imgW="1447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86250" y="1662113"/>
                        <a:ext cx="14478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59904"/>
              </p:ext>
            </p:extLst>
          </p:nvPr>
        </p:nvGraphicFramePr>
        <p:xfrm>
          <a:off x="4241142" y="2131736"/>
          <a:ext cx="1274763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75009" imgH="818574" progId="Equation.DSMT4">
                  <p:embed/>
                </p:oleObj>
              </mc:Choice>
              <mc:Fallback>
                <p:oleObj name="Equation" r:id="rId9" imgW="1275009" imgH="8185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41142" y="2131736"/>
                        <a:ext cx="1274763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4976283" y="3367671"/>
            <a:ext cx="1616569" cy="1285934"/>
          </a:xfrm>
          <a:prstGeom prst="rect">
            <a:avLst/>
          </a:prstGeom>
        </p:spPr>
      </p:pic>
      <p:pic>
        <p:nvPicPr>
          <p:cNvPr id="17" name="3 Min Timer with Music for Kids, Calm and Relaxing Musi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47685" y="3389368"/>
            <a:ext cx="2208961" cy="124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65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078" y="774067"/>
            <a:ext cx="4191000" cy="421237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1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9213BE-4420-4B0C-F4D5-D402C57F0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42346"/>
            <a:ext cx="138564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1400">
              <a:latin typeface="Calibri"/>
            </a:endParaRPr>
          </a:p>
        </p:txBody>
      </p:sp>
      <p:sp>
        <p:nvSpPr>
          <p:cNvPr id="25" name="Rectangle 2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C7360D2-43BE-BDE2-7B94-50C04FEC0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42346"/>
            <a:ext cx="138564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1400">
              <a:latin typeface="Calibri"/>
            </a:endParaRPr>
          </a:p>
        </p:txBody>
      </p:sp>
      <p:sp>
        <p:nvSpPr>
          <p:cNvPr id="3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2E58C7-5236-3271-2D7E-7D7376E32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42346"/>
            <a:ext cx="138564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1400">
              <a:latin typeface="Calibri"/>
            </a:endParaRPr>
          </a:p>
        </p:txBody>
      </p:sp>
      <p:sp>
        <p:nvSpPr>
          <p:cNvPr id="5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935CFA-76DD-7F78-FD10-3079B91E9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42346"/>
            <a:ext cx="138564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1400">
              <a:latin typeface="Calibri"/>
            </a:endParaRPr>
          </a:p>
        </p:txBody>
      </p:sp>
      <p:sp>
        <p:nvSpPr>
          <p:cNvPr id="26" name="Rectangle 2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28600" y="-19050"/>
            <a:ext cx="2278188" cy="553389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/77)</a:t>
            </a:r>
            <a:endParaRPr lang="en-US" sz="2800" dirty="0">
              <a:solidFill>
                <a:srgbClr val="0000FF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74866" y="406519"/>
            <a:ext cx="4859110" cy="53059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nl-NL" sz="28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a)  Vẽ đồ thị hàm số: y</a:t>
            </a:r>
            <a:r>
              <a:rPr lang="nl-NL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= 3</a:t>
            </a:r>
            <a:r>
              <a:rPr lang="nl-NL" sz="28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x</a:t>
            </a:r>
            <a:r>
              <a:rPr lang="nl-NL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+ 4</a:t>
            </a:r>
            <a:endParaRPr lang="en-US" sz="2800" dirty="0"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802366"/>
              </p:ext>
            </p:extLst>
          </p:nvPr>
        </p:nvGraphicFramePr>
        <p:xfrm>
          <a:off x="371475" y="895350"/>
          <a:ext cx="4967673" cy="1207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867838" imgH="1441738" progId="Word.Document.12">
                  <p:embed/>
                </p:oleObj>
              </mc:Choice>
              <mc:Fallback>
                <p:oleObj name="Document" r:id="rId3" imgW="5867838" imgH="1441738" progId="Word.Document.12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1475" y="895350"/>
                        <a:ext cx="4967673" cy="1207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927526"/>
              </p:ext>
            </p:extLst>
          </p:nvPr>
        </p:nvGraphicFramePr>
        <p:xfrm>
          <a:off x="361951" y="1928283"/>
          <a:ext cx="5230252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6702278" imgH="2195736" progId="Word.Document.12">
                  <p:embed/>
                </p:oleObj>
              </mc:Choice>
              <mc:Fallback>
                <p:oleObj name="Document" r:id="rId5" imgW="6702278" imgH="2195736" progId="Word.Document.12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1951" y="1928283"/>
                        <a:ext cx="5230252" cy="175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340112"/>
              </p:ext>
            </p:extLst>
          </p:nvPr>
        </p:nvGraphicFramePr>
        <p:xfrm>
          <a:off x="388938" y="3657600"/>
          <a:ext cx="4686300" cy="157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5585882" imgH="1883631" progId="Word.Document.12">
                  <p:embed/>
                </p:oleObj>
              </mc:Choice>
              <mc:Fallback>
                <p:oleObj name="Document" r:id="rId7" imgW="5585882" imgH="1883631" progId="Word.Document.12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8938" y="3657600"/>
                        <a:ext cx="4686300" cy="1577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620000" y="142347"/>
            <a:ext cx="1759244" cy="139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59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9213BE-4420-4B0C-F4D5-D402C57F0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42346"/>
            <a:ext cx="138564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Rectangle 2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C7360D2-43BE-BDE2-7B94-50C04FEC0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42346"/>
            <a:ext cx="138564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2E58C7-5236-3271-2D7E-7D7376E32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42346"/>
            <a:ext cx="138564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935CFA-76DD-7F78-FD10-3079B91E9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42346"/>
            <a:ext cx="138564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ectangle 2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304800" y="135904"/>
            <a:ext cx="2279791" cy="55335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/77)</a:t>
            </a:r>
            <a:endParaRPr lang="en-US" sz="28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359673"/>
              </p:ext>
            </p:extLst>
          </p:nvPr>
        </p:nvGraphicFramePr>
        <p:xfrm>
          <a:off x="171451" y="644163"/>
          <a:ext cx="6454775" cy="853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217018" imgH="966457" progId="Word.Document.12">
                  <p:embed/>
                </p:oleObj>
              </mc:Choice>
              <mc:Fallback>
                <p:oleObj name="Document" r:id="rId2" imgW="7217018" imgH="9664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1451" y="644163"/>
                        <a:ext cx="6454775" cy="853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058337"/>
              </p:ext>
            </p:extLst>
          </p:nvPr>
        </p:nvGraphicFramePr>
        <p:xfrm>
          <a:off x="381000" y="1543050"/>
          <a:ext cx="5410200" cy="1587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45929" imgH="1753705" progId="Word.Document.12">
                  <p:embed/>
                </p:oleObj>
              </mc:Choice>
              <mc:Fallback>
                <p:oleObj name="Document" r:id="rId4" imgW="5945929" imgH="175370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1543050"/>
                        <a:ext cx="5410200" cy="1587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606603"/>
              </p:ext>
            </p:extLst>
          </p:nvPr>
        </p:nvGraphicFramePr>
        <p:xfrm>
          <a:off x="333375" y="3105150"/>
          <a:ext cx="60674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6789231" imgH="1999959" progId="Word.Document.12">
                  <p:embed/>
                </p:oleObj>
              </mc:Choice>
              <mc:Fallback>
                <p:oleObj name="Document" r:id="rId6" imgW="6789231" imgH="199995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3375" y="3105150"/>
                        <a:ext cx="6067425" cy="180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76678"/>
            <a:ext cx="4102231" cy="3656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118069"/>
            <a:ext cx="1866444" cy="148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70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12290" y="57150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E6B765C-E492-4D9D-B326-A1DF01AF5D4B}"/>
                  </a:ext>
                </a:extLst>
              </p:cNvPr>
              <p:cNvSpPr/>
              <p:nvPr/>
            </p:nvSpPr>
            <p:spPr>
              <a:xfrm>
                <a:off x="245756" y="2114551"/>
                <a:ext cx="5011148" cy="175432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600" b="1" dirty="0">
                    <a:ln w="22225">
                      <a:solidFill>
                        <a:srgbClr val="C0504D"/>
                      </a:solidFill>
                      <a:prstDash val="solid"/>
                    </a:ln>
                    <a:solidFill>
                      <a:srgbClr val="C0504D">
                        <a:lumMod val="40000"/>
                        <a:lumOff val="6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THỊ CỦA HÀM SỐ </a:t>
                </a:r>
              </a:p>
              <a:p>
                <a:pPr algn="ctr"/>
                <a:r>
                  <a:rPr lang="en-US" sz="3600" b="1" dirty="0">
                    <a:ln w="22225">
                      <a:solidFill>
                        <a:srgbClr val="C0504D"/>
                      </a:solidFill>
                      <a:prstDash val="solid"/>
                    </a:ln>
                    <a:solidFill>
                      <a:srgbClr val="C0504D">
                        <a:lumMod val="40000"/>
                        <a:lumOff val="6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 NHẤT </a:t>
                </a:r>
                <a14:m>
                  <m:oMath xmlns:m="http://schemas.openxmlformats.org/officeDocument/2006/math">
                    <m:r>
                      <a:rPr lang="en-US" sz="36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C0504D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C0504D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C0504D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𝒂𝒙</m:t>
                    </m:r>
                    <m:r>
                      <a:rPr lang="en-US" sz="36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C0504D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n w="22225">
                          <a:solidFill>
                            <a:srgbClr val="C0504D"/>
                          </a:solidFill>
                          <a:prstDash val="solid"/>
                        </a:ln>
                        <a:solidFill>
                          <a:srgbClr val="C0504D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endParaRPr lang="en-US" sz="36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C0504D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>
                          <a:ln w="22225">
                            <a:solidFill>
                              <a:srgbClr val="C0504D"/>
                            </a:solidFill>
                            <a:prstDash val="solid"/>
                          </a:ln>
                          <a:solidFill>
                            <a:srgbClr val="C0504D">
                              <a:lumMod val="40000"/>
                              <a:lumOff val="60000"/>
                            </a:srgb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ln w="22225">
                            <a:solidFill>
                              <a:srgbClr val="C0504D"/>
                            </a:solidFill>
                            <a:prstDash val="solid"/>
                          </a:ln>
                          <a:solidFill>
                            <a:srgbClr val="C0504D">
                              <a:lumMod val="40000"/>
                              <a:lumOff val="60000"/>
                            </a:srgb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 i="1">
                          <a:ln w="22225">
                            <a:solidFill>
                              <a:srgbClr val="C0504D"/>
                            </a:solidFill>
                            <a:prstDash val="solid"/>
                          </a:ln>
                          <a:solidFill>
                            <a:srgbClr val="C0504D">
                              <a:lumMod val="40000"/>
                              <a:lumOff val="6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3600" b="1" i="1">
                          <a:ln w="22225">
                            <a:solidFill>
                              <a:srgbClr val="C0504D"/>
                            </a:solidFill>
                            <a:prstDash val="solid"/>
                          </a:ln>
                          <a:solidFill>
                            <a:srgbClr val="C0504D">
                              <a:lumMod val="40000"/>
                              <a:lumOff val="6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600" b="1" i="1">
                          <a:ln w="22225">
                            <a:solidFill>
                              <a:srgbClr val="C0504D"/>
                            </a:solidFill>
                            <a:prstDash val="solid"/>
                          </a:ln>
                          <a:solidFill>
                            <a:srgbClr val="C0504D">
                              <a:lumMod val="40000"/>
                              <a:lumOff val="6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C0504D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E6B765C-E492-4D9D-B326-A1DF01AF5D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56" y="2114551"/>
                <a:ext cx="5011148" cy="17543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230832" y="1234371"/>
            <a:ext cx="13516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</a:p>
        </p:txBody>
      </p:sp>
      <p:sp>
        <p:nvSpPr>
          <p:cNvPr id="7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1565733" y="636343"/>
            <a:ext cx="5144935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1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HÀM SỐ VÀ ĐỒ THỊ</a:t>
            </a:r>
          </a:p>
        </p:txBody>
      </p:sp>
      <p:sp>
        <p:nvSpPr>
          <p:cNvPr id="8" name="Rectangl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176332" y="143647"/>
            <a:ext cx="2672847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III</a:t>
            </a:r>
          </a:p>
        </p:txBody>
      </p:sp>
      <p:sp>
        <p:nvSpPr>
          <p:cNvPr id="9" name="Hình chữ nhật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2009730" y="4116867"/>
            <a:ext cx="1778500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1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1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1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vi-VN" sz="41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 CDToan7 STT 7
</file>

<file path=docProps/app.xml><?xml version="1.0" encoding="utf-8"?>
<Properties xmlns="http://schemas.openxmlformats.org/officeDocument/2006/extended-properties" xmlns:vt="http://schemas.openxmlformats.org/officeDocument/2006/docPropsVTypes">
  <TotalTime>10385</TotalTime>
  <Words>446</Words>
  <Application>Microsoft Office PowerPoint</Application>
  <PresentationFormat>On-screen Show (16:9)</PresentationFormat>
  <Paragraphs>73</Paragraphs>
  <Slides>31</Slides>
  <Notes>5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Times New Roman</vt:lpstr>
      <vt:lpstr>思源黑体 Heavy</vt:lpstr>
      <vt:lpstr>Office Theme</vt:lpstr>
      <vt:lpstr>1_Office Theme</vt:lpstr>
      <vt:lpstr>6_Office Theme</vt:lpstr>
      <vt:lpstr>7_Office Theme</vt:lpstr>
      <vt:lpstr>8_Office Theme</vt:lpstr>
      <vt:lpstr>9_Office Theme</vt:lpstr>
      <vt:lpstr>Equation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TGPM</cp:lastModifiedBy>
  <cp:revision>463</cp:revision>
  <dcterms:created xsi:type="dcterms:W3CDTF">2021-07-22T17:31:00Z</dcterms:created>
  <dcterms:modified xsi:type="dcterms:W3CDTF">2025-05-17T00:43:58Z</dcterms:modified>
</cp:coreProperties>
</file>