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4" r:id="rId2"/>
    <p:sldMasterId id="2147485167" r:id="rId3"/>
  </p:sldMasterIdLst>
  <p:notesMasterIdLst>
    <p:notesMasterId r:id="rId38"/>
  </p:notesMasterIdLst>
  <p:sldIdLst>
    <p:sldId id="419" r:id="rId4"/>
    <p:sldId id="453" r:id="rId5"/>
    <p:sldId id="455" r:id="rId6"/>
    <p:sldId id="459" r:id="rId7"/>
    <p:sldId id="460" r:id="rId8"/>
    <p:sldId id="407" r:id="rId9"/>
    <p:sldId id="408" r:id="rId10"/>
    <p:sldId id="449" r:id="rId11"/>
    <p:sldId id="467" r:id="rId12"/>
    <p:sldId id="462" r:id="rId13"/>
    <p:sldId id="451" r:id="rId14"/>
    <p:sldId id="469" r:id="rId15"/>
    <p:sldId id="461" r:id="rId16"/>
    <p:sldId id="454" r:id="rId17"/>
    <p:sldId id="463" r:id="rId18"/>
    <p:sldId id="438" r:id="rId19"/>
    <p:sldId id="425" r:id="rId20"/>
    <p:sldId id="456" r:id="rId21"/>
    <p:sldId id="464" r:id="rId22"/>
    <p:sldId id="470" r:id="rId23"/>
    <p:sldId id="457" r:id="rId24"/>
    <p:sldId id="439" r:id="rId25"/>
    <p:sldId id="441" r:id="rId26"/>
    <p:sldId id="458" r:id="rId27"/>
    <p:sldId id="442" r:id="rId28"/>
    <p:sldId id="452" r:id="rId29"/>
    <p:sldId id="465" r:id="rId30"/>
    <p:sldId id="444" r:id="rId31"/>
    <p:sldId id="433" r:id="rId32"/>
    <p:sldId id="468" r:id="rId33"/>
    <p:sldId id="445" r:id="rId34"/>
    <p:sldId id="446" r:id="rId35"/>
    <p:sldId id="447" r:id="rId36"/>
    <p:sldId id="466" r:id="rId3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kern="1200">
        <a:solidFill>
          <a:schemeClr val="tx1"/>
        </a:solidFill>
        <a:latin typeface=".VnTime" panose="020B7200000000000000" pitchFamily="34" charset="0"/>
        <a:ea typeface="+mn-ea"/>
        <a:cs typeface="+mn-cs"/>
      </a:defRPr>
    </a:lvl5pPr>
    <a:lvl6pPr marL="2286000" algn="l" defTabSz="914400" rtl="0" eaLnBrk="1" latinLnBrk="0" hangingPunct="1">
      <a:defRPr kern="1200">
        <a:solidFill>
          <a:schemeClr val="tx1"/>
        </a:solidFill>
        <a:latin typeface=".VnTime" panose="020B7200000000000000" pitchFamily="34" charset="0"/>
        <a:ea typeface="+mn-ea"/>
        <a:cs typeface="+mn-cs"/>
      </a:defRPr>
    </a:lvl6pPr>
    <a:lvl7pPr marL="2743200" algn="l" defTabSz="914400" rtl="0" eaLnBrk="1" latinLnBrk="0" hangingPunct="1">
      <a:defRPr kern="1200">
        <a:solidFill>
          <a:schemeClr val="tx1"/>
        </a:solidFill>
        <a:latin typeface=".VnTime" panose="020B7200000000000000" pitchFamily="34" charset="0"/>
        <a:ea typeface="+mn-ea"/>
        <a:cs typeface="+mn-cs"/>
      </a:defRPr>
    </a:lvl7pPr>
    <a:lvl8pPr marL="3200400" algn="l" defTabSz="914400" rtl="0" eaLnBrk="1" latinLnBrk="0" hangingPunct="1">
      <a:defRPr kern="1200">
        <a:solidFill>
          <a:schemeClr val="tx1"/>
        </a:solidFill>
        <a:latin typeface=".VnTime" panose="020B7200000000000000" pitchFamily="34" charset="0"/>
        <a:ea typeface="+mn-ea"/>
        <a:cs typeface="+mn-cs"/>
      </a:defRPr>
    </a:lvl8pPr>
    <a:lvl9pPr marL="3657600" algn="l" defTabSz="914400" rtl="0" eaLnBrk="1" latinLnBrk="0" hangingPunct="1">
      <a:defRPr kern="1200">
        <a:solidFill>
          <a:schemeClr val="tx1"/>
        </a:solidFill>
        <a:latin typeface=".VnTime" panose="020B7200000000000000"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CC33"/>
    <a:srgbClr val="0066FF"/>
    <a:srgbClr val="00CC99"/>
    <a:srgbClr val="6600CC"/>
    <a:srgbClr val="0000CC"/>
    <a:srgbClr val="00009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85820" autoAdjust="0"/>
  </p:normalViewPr>
  <p:slideViewPr>
    <p:cSldViewPr>
      <p:cViewPr varScale="1">
        <p:scale>
          <a:sx n="35" d="100"/>
          <a:sy n="35" d="100"/>
        </p:scale>
        <p:origin x="52" y="548"/>
      </p:cViewPr>
      <p:guideLst>
        <p:guide orient="horz" pos="2160"/>
        <p:guide pos="3840"/>
      </p:guideLst>
    </p:cSldViewPr>
  </p:slideViewPr>
  <p:outlineViewPr>
    <p:cViewPr>
      <p:scale>
        <a:sx n="33" d="100"/>
        <a:sy n="33" d="100"/>
      </p:scale>
      <p:origin x="0" y="2598"/>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7-25T23:05:45.019" idx="1">
    <p:pos x="1366" y="346"/>
    <p:text>slide 3
- Slide 3:  Ký hiệu hoạt động (trong file gợi ý hoặc khác)
điều chỉnh lại font chữ về time new roman</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A6C867-5640-4890-9BBB-DBBB33C62E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E595FF9-7F13-4589-ADB1-A98CFA417FE8}">
      <dgm:prSet phldrT="[Text]" custT="1"/>
      <dgm:spPr>
        <a:solidFill>
          <a:schemeClr val="accent1">
            <a:lumMod val="60000"/>
            <a:lumOff val="40000"/>
          </a:schemeClr>
        </a:solidFill>
        <a:ln>
          <a:solidFill>
            <a:schemeClr val="accent1">
              <a:lumMod val="40000"/>
              <a:lumOff val="60000"/>
            </a:schemeClr>
          </a:solidFill>
        </a:ln>
      </dgm:spPr>
      <dgm:t>
        <a:bodyPr/>
        <a:lstStyle/>
        <a:p>
          <a:r>
            <a:rPr kumimoji="0" lang="en-US" altLang="en-US" sz="28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sz="28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2800" b="1" i="0" u="none" strike="noStrike"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2800" dirty="0"/>
        </a:p>
      </dgm:t>
    </dgm:pt>
    <dgm:pt modelId="{B327BC0A-A89C-479E-B8CD-C46EF1DB42D9}" type="parTrans" cxnId="{98EF93F6-9645-42BA-9EDE-0684263968A6}">
      <dgm:prSet/>
      <dgm:spPr/>
      <dgm:t>
        <a:bodyPr/>
        <a:lstStyle/>
        <a:p>
          <a:endParaRPr lang="en-US"/>
        </a:p>
      </dgm:t>
    </dgm:pt>
    <dgm:pt modelId="{41D8AE83-6358-42AE-B439-0EFC9D377ED1}" type="sibTrans" cxnId="{98EF93F6-9645-42BA-9EDE-0684263968A6}">
      <dgm:prSet/>
      <dgm:spPr/>
      <dgm:t>
        <a:bodyPr/>
        <a:lstStyle/>
        <a:p>
          <a:endParaRPr lang="en-US"/>
        </a:p>
      </dgm:t>
    </dgm:pt>
    <dgm:pt modelId="{ECA0ABAF-B23C-4736-AEB9-5FAE681D07FA}">
      <dgm:prSet phldrT="[Text]" custT="1"/>
      <dgm:spPr/>
      <dgm:t>
        <a:bodyPr/>
        <a:lstStyle/>
        <a:p>
          <a:r>
            <a:rPr lang="en-US" altLang="en-US" sz="2800" dirty="0" err="1">
              <a:latin typeface="Times New Roman" panose="02020603050405020304" pitchFamily="18" charset="0"/>
              <a:cs typeface="Times New Roman" panose="02020603050405020304" pitchFamily="18" charset="0"/>
            </a:rPr>
            <a:t>Kế</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hoạch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bài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dạy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Thước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kẻ</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phấn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màu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bảng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phụ</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máy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tính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phiếu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học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tập</a:t>
          </a:r>
          <a:r>
            <a:rPr lang="en-US" altLang="en-US" sz="2800" dirty="0">
              <a:latin typeface="Times New Roman" panose="02020603050405020304" pitchFamily="18" charset="0"/>
              <a:cs typeface="Times New Roman" panose="02020603050405020304" pitchFamily="18" charset="0"/>
            </a:rPr>
            <a:t>...</a:t>
          </a:r>
          <a:endParaRPr lang="en-US" sz="2800" dirty="0"/>
        </a:p>
      </dgm:t>
    </dgm:pt>
    <dgm:pt modelId="{A44464D3-94BC-4791-92AF-D4DDB39C3B1A}" type="parTrans" cxnId="{8424536B-BE7E-4427-8F9D-11FD9E33F2DF}">
      <dgm:prSet/>
      <dgm:spPr/>
      <dgm:t>
        <a:bodyPr/>
        <a:lstStyle/>
        <a:p>
          <a:endParaRPr lang="en-US"/>
        </a:p>
      </dgm:t>
    </dgm:pt>
    <dgm:pt modelId="{C021D020-C3B9-4ABB-A06B-CC452B865337}" type="sibTrans" cxnId="{8424536B-BE7E-4427-8F9D-11FD9E33F2DF}">
      <dgm:prSet/>
      <dgm:spPr/>
      <dgm:t>
        <a:bodyPr/>
        <a:lstStyle/>
        <a:p>
          <a:endParaRPr lang="en-US"/>
        </a:p>
      </dgm:t>
    </dgm:pt>
    <dgm:pt modelId="{3B33AAEF-2BF8-4EBB-A3B1-62835B5C81BF}">
      <dgm:prSet phldrT="[Text]" custT="1"/>
      <dgm:spPr>
        <a:solidFill>
          <a:schemeClr val="accent1">
            <a:lumMod val="60000"/>
            <a:lumOff val="40000"/>
          </a:schemeClr>
        </a:solidFill>
        <a:ln>
          <a:solidFill>
            <a:schemeClr val="accent1">
              <a:lumMod val="40000"/>
              <a:lumOff val="60000"/>
            </a:schemeClr>
          </a:solidFill>
        </a:ln>
      </dgm:spPr>
      <dgm:t>
        <a:bodyPr/>
        <a:lstStyle/>
        <a:p>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sz="500" dirty="0"/>
        </a:p>
      </dgm:t>
    </dgm:pt>
    <dgm:pt modelId="{887C755C-0A39-4BCA-B05A-04B6066CC9B9}" type="parTrans" cxnId="{114F78D7-52EA-4C98-83EA-2E3113FBAE6C}">
      <dgm:prSet/>
      <dgm:spPr/>
      <dgm:t>
        <a:bodyPr/>
        <a:lstStyle/>
        <a:p>
          <a:endParaRPr lang="en-US"/>
        </a:p>
      </dgm:t>
    </dgm:pt>
    <dgm:pt modelId="{8A81B1FB-67E6-4DD3-8927-4689A7E10F68}" type="sibTrans" cxnId="{114F78D7-52EA-4C98-83EA-2E3113FBAE6C}">
      <dgm:prSet/>
      <dgm:spPr/>
      <dgm:t>
        <a:bodyPr/>
        <a:lstStyle/>
        <a:p>
          <a:endParaRPr lang="en-US"/>
        </a:p>
      </dgm:t>
    </dgm:pt>
    <dgm:pt modelId="{704E6F5A-9DD3-4463-B617-DAC4CB1475BA}">
      <dgm:prSet phldrT="[Text]" custT="1"/>
      <dgm:spPr/>
      <dgm:t>
        <a:bodyPr/>
        <a:lstStyle/>
        <a:p>
          <a:r>
            <a:rPr lang="en-US" altLang="en-US" sz="2800" dirty="0" err="1">
              <a:latin typeface="Times New Roman" panose="02020603050405020304" pitchFamily="18" charset="0"/>
              <a:cs typeface="Times New Roman" panose="02020603050405020304" pitchFamily="18" charset="0"/>
            </a:rPr>
            <a:t>Đồ</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dùng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học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tập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thước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bút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dạ</a:t>
          </a:r>
          <a:r>
            <a:rPr lang="en-US" altLang="en-US" sz="2800" dirty="0">
              <a:latin typeface="Times New Roman" panose="02020603050405020304" pitchFamily="18" charset="0"/>
              <a:cs typeface="Times New Roman" panose="02020603050405020304" pitchFamily="18" charset="0"/>
            </a:rPr>
            <a:t> ,…)</a:t>
          </a:r>
          <a:endParaRPr lang="en-US" sz="2800" dirty="0">
            <a:latin typeface="+mj-lt"/>
          </a:endParaRPr>
        </a:p>
      </dgm:t>
    </dgm:pt>
    <dgm:pt modelId="{527A9CE6-AF4E-472F-AD59-A231136EB5D9}" type="parTrans" cxnId="{D4D75E30-4B78-4946-8E43-D2A67A5959C0}">
      <dgm:prSet/>
      <dgm:spPr/>
      <dgm:t>
        <a:bodyPr/>
        <a:lstStyle/>
        <a:p>
          <a:endParaRPr lang="en-US"/>
        </a:p>
      </dgm:t>
    </dgm:pt>
    <dgm:pt modelId="{3EE0876E-E618-456F-81E9-FBAA95CF7E2B}" type="sibTrans" cxnId="{D4D75E30-4B78-4946-8E43-D2A67A5959C0}">
      <dgm:prSet/>
      <dgm:spPr/>
      <dgm:t>
        <a:bodyPr/>
        <a:lstStyle/>
        <a:p>
          <a:endParaRPr lang="en-US"/>
        </a:p>
      </dgm:t>
    </dgm:pt>
    <dgm:pt modelId="{D71F825F-8A65-4BDA-BC7A-08775CC4F943}">
      <dgm:prSet phldrT="[Text]"/>
      <dgm:spPr/>
      <dgm:t>
        <a:bodyPr/>
        <a:lstStyle/>
        <a:p>
          <a:endParaRPr lang="en-US" sz="2100" dirty="0"/>
        </a:p>
      </dgm:t>
    </dgm:pt>
    <dgm:pt modelId="{340B0917-AE02-47E8-991A-57C2FEF6B492}" type="parTrans" cxnId="{949833C7-880F-431F-9337-C36D09FD7E69}">
      <dgm:prSet/>
      <dgm:spPr/>
      <dgm:t>
        <a:bodyPr/>
        <a:lstStyle/>
        <a:p>
          <a:endParaRPr lang="en-US"/>
        </a:p>
      </dgm:t>
    </dgm:pt>
    <dgm:pt modelId="{EEA8AB36-2CE6-4B2C-BE03-742C9EF0AE15}" type="sibTrans" cxnId="{949833C7-880F-431F-9337-C36D09FD7E69}">
      <dgm:prSet/>
      <dgm:spPr/>
      <dgm:t>
        <a:bodyPr/>
        <a:lstStyle/>
        <a:p>
          <a:endParaRPr lang="en-US"/>
        </a:p>
      </dgm:t>
    </dgm:pt>
    <dgm:pt modelId="{EBF0A97A-EDF1-4C47-8ECB-5F5F6A8E456D}" type="pres">
      <dgm:prSet presAssocID="{E1A6C867-5640-4890-9BBB-DBBB33C62E0E}" presName="linear" presStyleCnt="0">
        <dgm:presLayoutVars>
          <dgm:animLvl val="lvl"/>
          <dgm:resizeHandles val="exact"/>
        </dgm:presLayoutVars>
      </dgm:prSet>
      <dgm:spPr/>
    </dgm:pt>
    <dgm:pt modelId="{E5C9E7A5-AF2E-4D50-8726-C7D64A106B64}" type="pres">
      <dgm:prSet presAssocID="{8E595FF9-7F13-4589-ADB1-A98CFA417FE8}" presName="parentText" presStyleLbl="node1" presStyleIdx="0" presStyleCnt="2" custLinFactNeighborY="614">
        <dgm:presLayoutVars>
          <dgm:chMax val="0"/>
          <dgm:bulletEnabled val="1"/>
        </dgm:presLayoutVars>
      </dgm:prSet>
      <dgm:spPr/>
    </dgm:pt>
    <dgm:pt modelId="{0DFB8EA2-E9F4-4E7D-B5BF-ABC527E44C63}" type="pres">
      <dgm:prSet presAssocID="{8E595FF9-7F13-4589-ADB1-A98CFA417FE8}" presName="childText" presStyleLbl="revTx" presStyleIdx="0" presStyleCnt="2" custLinFactNeighborY="10466">
        <dgm:presLayoutVars>
          <dgm:bulletEnabled val="1"/>
        </dgm:presLayoutVars>
      </dgm:prSet>
      <dgm:spPr/>
    </dgm:pt>
    <dgm:pt modelId="{D2408717-B530-41AC-B5CE-E14FAEC5B062}" type="pres">
      <dgm:prSet presAssocID="{3B33AAEF-2BF8-4EBB-A3B1-62835B5C81BF}" presName="parentText" presStyleLbl="node1" presStyleIdx="1" presStyleCnt="2" custLinFactNeighborY="-2105">
        <dgm:presLayoutVars>
          <dgm:chMax val="0"/>
          <dgm:bulletEnabled val="1"/>
        </dgm:presLayoutVars>
      </dgm:prSet>
      <dgm:spPr/>
    </dgm:pt>
    <dgm:pt modelId="{8F3B6D51-6576-4847-95F8-097004C88A78}" type="pres">
      <dgm:prSet presAssocID="{3B33AAEF-2BF8-4EBB-A3B1-62835B5C81BF}" presName="childText" presStyleLbl="revTx" presStyleIdx="1" presStyleCnt="2" custLinFactNeighborY="4400">
        <dgm:presLayoutVars>
          <dgm:bulletEnabled val="1"/>
        </dgm:presLayoutVars>
      </dgm:prSet>
      <dgm:spPr/>
    </dgm:pt>
  </dgm:ptLst>
  <dgm:cxnLst>
    <dgm:cxn modelId="{2ACFD60D-ABB2-4145-BA35-09A5FD91CFF0}" type="presOf" srcId="{8E595FF9-7F13-4589-ADB1-A98CFA417FE8}" destId="{E5C9E7A5-AF2E-4D50-8726-C7D64A106B64}" srcOrd="0" destOrd="0" presId="urn:microsoft.com/office/officeart/2005/8/layout/vList2"/>
    <dgm:cxn modelId="{3A28E52C-05AC-464F-BC2C-AE5BA1C059F0}" type="presOf" srcId="{E1A6C867-5640-4890-9BBB-DBBB33C62E0E}" destId="{EBF0A97A-EDF1-4C47-8ECB-5F5F6A8E456D}" srcOrd="0" destOrd="0" presId="urn:microsoft.com/office/officeart/2005/8/layout/vList2"/>
    <dgm:cxn modelId="{D4D75E30-4B78-4946-8E43-D2A67A5959C0}" srcId="{3B33AAEF-2BF8-4EBB-A3B1-62835B5C81BF}" destId="{704E6F5A-9DD3-4463-B617-DAC4CB1475BA}" srcOrd="0" destOrd="0" parTransId="{527A9CE6-AF4E-472F-AD59-A231136EB5D9}" sibTransId="{3EE0876E-E618-456F-81E9-FBAA95CF7E2B}"/>
    <dgm:cxn modelId="{99C0CA34-B0CB-444B-8AAD-810CD5D103FE}" type="presOf" srcId="{ECA0ABAF-B23C-4736-AEB9-5FAE681D07FA}" destId="{0DFB8EA2-E9F4-4E7D-B5BF-ABC527E44C63}" srcOrd="0" destOrd="0" presId="urn:microsoft.com/office/officeart/2005/8/layout/vList2"/>
    <dgm:cxn modelId="{FD09A55E-6FC0-4B08-8C11-21482B1E3979}" type="presOf" srcId="{3B33AAEF-2BF8-4EBB-A3B1-62835B5C81BF}" destId="{D2408717-B530-41AC-B5CE-E14FAEC5B062}" srcOrd="0" destOrd="0" presId="urn:microsoft.com/office/officeart/2005/8/layout/vList2"/>
    <dgm:cxn modelId="{8424536B-BE7E-4427-8F9D-11FD9E33F2DF}" srcId="{8E595FF9-7F13-4589-ADB1-A98CFA417FE8}" destId="{ECA0ABAF-B23C-4736-AEB9-5FAE681D07FA}" srcOrd="0" destOrd="0" parTransId="{A44464D3-94BC-4791-92AF-D4DDB39C3B1A}" sibTransId="{C021D020-C3B9-4ABB-A06B-CC452B865337}"/>
    <dgm:cxn modelId="{949833C7-880F-431F-9337-C36D09FD7E69}" srcId="{8E595FF9-7F13-4589-ADB1-A98CFA417FE8}" destId="{D71F825F-8A65-4BDA-BC7A-08775CC4F943}" srcOrd="1" destOrd="0" parTransId="{340B0917-AE02-47E8-991A-57C2FEF6B492}" sibTransId="{EEA8AB36-2CE6-4B2C-BE03-742C9EF0AE15}"/>
    <dgm:cxn modelId="{BA5B9CD6-AF1A-4D79-8DC3-9ED6964CB5F5}" type="presOf" srcId="{D71F825F-8A65-4BDA-BC7A-08775CC4F943}" destId="{0DFB8EA2-E9F4-4E7D-B5BF-ABC527E44C63}" srcOrd="0" destOrd="1" presId="urn:microsoft.com/office/officeart/2005/8/layout/vList2"/>
    <dgm:cxn modelId="{114F78D7-52EA-4C98-83EA-2E3113FBAE6C}" srcId="{E1A6C867-5640-4890-9BBB-DBBB33C62E0E}" destId="{3B33AAEF-2BF8-4EBB-A3B1-62835B5C81BF}" srcOrd="1" destOrd="0" parTransId="{887C755C-0A39-4BCA-B05A-04B6066CC9B9}" sibTransId="{8A81B1FB-67E6-4DD3-8927-4689A7E10F68}"/>
    <dgm:cxn modelId="{31096CDC-920C-4489-BD01-670DA5CE15D5}" type="presOf" srcId="{704E6F5A-9DD3-4463-B617-DAC4CB1475BA}" destId="{8F3B6D51-6576-4847-95F8-097004C88A78}" srcOrd="0" destOrd="0" presId="urn:microsoft.com/office/officeart/2005/8/layout/vList2"/>
    <dgm:cxn modelId="{98EF93F6-9645-42BA-9EDE-0684263968A6}" srcId="{E1A6C867-5640-4890-9BBB-DBBB33C62E0E}" destId="{8E595FF9-7F13-4589-ADB1-A98CFA417FE8}" srcOrd="0" destOrd="0" parTransId="{B327BC0A-A89C-479E-B8CD-C46EF1DB42D9}" sibTransId="{41D8AE83-6358-42AE-B439-0EFC9D377ED1}"/>
    <dgm:cxn modelId="{9F1AFFF0-E33D-4DC7-B3E7-D911C79A7F1A}" type="presParOf" srcId="{EBF0A97A-EDF1-4C47-8ECB-5F5F6A8E456D}" destId="{E5C9E7A5-AF2E-4D50-8726-C7D64A106B64}" srcOrd="0" destOrd="0" presId="urn:microsoft.com/office/officeart/2005/8/layout/vList2"/>
    <dgm:cxn modelId="{88644A3A-F668-480A-850D-C179F4F6DD3A}" type="presParOf" srcId="{EBF0A97A-EDF1-4C47-8ECB-5F5F6A8E456D}" destId="{0DFB8EA2-E9F4-4E7D-B5BF-ABC527E44C63}" srcOrd="1" destOrd="0" presId="urn:microsoft.com/office/officeart/2005/8/layout/vList2"/>
    <dgm:cxn modelId="{6C8D77FC-A446-430E-A02D-DAFAB5B7BD9F}" type="presParOf" srcId="{EBF0A97A-EDF1-4C47-8ECB-5F5F6A8E456D}" destId="{D2408717-B530-41AC-B5CE-E14FAEC5B062}" srcOrd="2" destOrd="0" presId="urn:microsoft.com/office/officeart/2005/8/layout/vList2"/>
    <dgm:cxn modelId="{91D390D9-0792-4B7E-8561-3CDA6BC8385E}" type="presParOf" srcId="{EBF0A97A-EDF1-4C47-8ECB-5F5F6A8E456D}" destId="{8F3B6D51-6576-4847-95F8-097004C88A78}"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9E7A5-AF2E-4D50-8726-C7D64A106B64}">
      <dsp:nvSpPr>
        <dsp:cNvPr id="0" name=""/>
        <dsp:cNvSpPr/>
      </dsp:nvSpPr>
      <dsp:spPr>
        <a:xfrm>
          <a:off x="0" y="559172"/>
          <a:ext cx="8128000" cy="1216800"/>
        </a:xfrm>
        <a:prstGeom prst="roundRect">
          <a:avLst/>
        </a:prstGeom>
        <a:solidFill>
          <a:schemeClr val="accent1">
            <a:lumMod val="60000"/>
            <a:lumOff val="40000"/>
          </a:schemeClr>
        </a:solidFill>
        <a:ln w="15875"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kumimoji="0" lang="en-US" altLang="en-US" sz="2800" b="1" i="0" u="none" strike="noStrike" kern="1200"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altLang="en-US" sz="2800" b="1" i="0" u="none" strike="noStrike" kern="1200"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kumimoji="0" lang="en-US" altLang="en-US" sz="2800" b="1" i="0" u="none" strike="noStrike" kern="1200" cap="none" normalizeH="0" baseline="0" dirty="0">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1" i="0" u="none" strike="noStrike" kern="1200" cap="none" normalizeH="0" baseline="0" dirty="0" err="1">
              <a:ln>
                <a:noFill/>
              </a:ln>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endParaRPr lang="en-US" sz="2800" kern="1200" dirty="0"/>
        </a:p>
      </dsp:txBody>
      <dsp:txXfrm>
        <a:off x="59399" y="618571"/>
        <a:ext cx="8009202" cy="1098002"/>
      </dsp:txXfrm>
    </dsp:sp>
    <dsp:sp modelId="{0DFB8EA2-E9F4-4E7D-B5BF-ABC527E44C63}">
      <dsp:nvSpPr>
        <dsp:cNvPr id="0" name=""/>
        <dsp:cNvSpPr/>
      </dsp:nvSpPr>
      <dsp:spPr>
        <a:xfrm>
          <a:off x="0" y="1896094"/>
          <a:ext cx="8128000" cy="1177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altLang="en-US" sz="2800" kern="1200" dirty="0" err="1">
              <a:latin typeface="Times New Roman" panose="02020603050405020304" pitchFamily="18" charset="0"/>
              <a:cs typeface="Times New Roman" panose="02020603050405020304" pitchFamily="18" charset="0"/>
            </a:rPr>
            <a:t>Kế</a:t>
          </a:r>
          <a:r>
            <a:rPr lang="en-US" altLang="en-US" sz="2800" kern="1200" dirty="0">
              <a:latin typeface="Times New Roman" panose="02020603050405020304" pitchFamily="18" charset="0"/>
              <a:cs typeface="Times New Roman" panose="02020603050405020304" pitchFamily="18" charset="0"/>
            </a:rPr>
            <a:t> </a:t>
          </a:r>
          <a:r>
            <a:rPr lang="en-US" altLang="en-US" sz="2800" kern="1200" dirty="0" err="1">
              <a:latin typeface="Times New Roman" panose="02020603050405020304" pitchFamily="18" charset="0"/>
              <a:cs typeface="Times New Roman" panose="02020603050405020304" pitchFamily="18" charset="0"/>
            </a:rPr>
            <a:t>hoạch</a:t>
          </a:r>
          <a:r>
            <a:rPr lang="en-US" altLang="en-US" sz="2800" kern="1200" dirty="0">
              <a:latin typeface="Times New Roman" panose="02020603050405020304" pitchFamily="18" charset="0"/>
              <a:cs typeface="Times New Roman" panose="02020603050405020304" pitchFamily="18" charset="0"/>
            </a:rPr>
            <a:t> </a:t>
          </a:r>
          <a:r>
            <a:rPr lang="en-US" altLang="en-US" sz="2800" kern="1200" dirty="0" err="1">
              <a:latin typeface="Times New Roman" panose="02020603050405020304" pitchFamily="18" charset="0"/>
              <a:cs typeface="Times New Roman" panose="02020603050405020304" pitchFamily="18" charset="0"/>
            </a:rPr>
            <a:t>bài</a:t>
          </a:r>
          <a:r>
            <a:rPr lang="en-US" altLang="en-US" sz="2800" kern="1200" dirty="0">
              <a:latin typeface="Times New Roman" panose="02020603050405020304" pitchFamily="18" charset="0"/>
              <a:cs typeface="Times New Roman" panose="02020603050405020304" pitchFamily="18" charset="0"/>
            </a:rPr>
            <a:t> </a:t>
          </a:r>
          <a:r>
            <a:rPr lang="en-US" altLang="en-US" sz="2800" kern="1200" dirty="0" err="1">
              <a:latin typeface="Times New Roman" panose="02020603050405020304" pitchFamily="18" charset="0"/>
              <a:cs typeface="Times New Roman" panose="02020603050405020304" pitchFamily="18" charset="0"/>
            </a:rPr>
            <a:t>dạy</a:t>
          </a:r>
          <a:r>
            <a:rPr lang="en-US" altLang="en-US" sz="2800" kern="1200" dirty="0">
              <a:latin typeface="Times New Roman" panose="02020603050405020304" pitchFamily="18" charset="0"/>
              <a:cs typeface="Times New Roman" panose="02020603050405020304" pitchFamily="18" charset="0"/>
            </a:rPr>
            <a:t>. </a:t>
          </a:r>
          <a:r>
            <a:rPr lang="en-US" altLang="en-US" sz="2800" kern="1200" dirty="0" err="1">
              <a:latin typeface="Times New Roman" panose="02020603050405020304" pitchFamily="18" charset="0"/>
              <a:cs typeface="Times New Roman" panose="02020603050405020304" pitchFamily="18" charset="0"/>
            </a:rPr>
            <a:t>Thước</a:t>
          </a:r>
          <a:r>
            <a:rPr lang="en-US" altLang="en-US" sz="2800" kern="1200" dirty="0">
              <a:latin typeface="Times New Roman" panose="02020603050405020304" pitchFamily="18" charset="0"/>
              <a:cs typeface="Times New Roman" panose="02020603050405020304" pitchFamily="18" charset="0"/>
            </a:rPr>
            <a:t> </a:t>
          </a:r>
          <a:r>
            <a:rPr lang="en-US" altLang="en-US" sz="2800" kern="1200" dirty="0" err="1">
              <a:latin typeface="Times New Roman" panose="02020603050405020304" pitchFamily="18" charset="0"/>
              <a:cs typeface="Times New Roman" panose="02020603050405020304" pitchFamily="18" charset="0"/>
            </a:rPr>
            <a:t>kẻ</a:t>
          </a:r>
          <a:r>
            <a:rPr lang="en-US" altLang="en-US" sz="2800" kern="1200" dirty="0">
              <a:latin typeface="Times New Roman" panose="02020603050405020304" pitchFamily="18" charset="0"/>
              <a:cs typeface="Times New Roman" panose="02020603050405020304" pitchFamily="18" charset="0"/>
            </a:rPr>
            <a:t>, </a:t>
          </a:r>
          <a:r>
            <a:rPr lang="en-US" altLang="en-US" sz="2800" kern="1200" dirty="0" err="1">
              <a:latin typeface="Times New Roman" panose="02020603050405020304" pitchFamily="18" charset="0"/>
              <a:cs typeface="Times New Roman" panose="02020603050405020304" pitchFamily="18" charset="0"/>
            </a:rPr>
            <a:t>phấn</a:t>
          </a:r>
          <a:r>
            <a:rPr lang="en-US" altLang="en-US" sz="2800" kern="1200" dirty="0">
              <a:latin typeface="Times New Roman" panose="02020603050405020304" pitchFamily="18" charset="0"/>
              <a:cs typeface="Times New Roman" panose="02020603050405020304" pitchFamily="18" charset="0"/>
            </a:rPr>
            <a:t> </a:t>
          </a:r>
          <a:r>
            <a:rPr lang="en-US" altLang="en-US" sz="2800" kern="1200" dirty="0" err="1">
              <a:latin typeface="Times New Roman" panose="02020603050405020304" pitchFamily="18" charset="0"/>
              <a:cs typeface="Times New Roman" panose="02020603050405020304" pitchFamily="18" charset="0"/>
            </a:rPr>
            <a:t>màu</a:t>
          </a:r>
          <a:r>
            <a:rPr lang="en-US" altLang="en-US" sz="2800" kern="1200" dirty="0">
              <a:latin typeface="Times New Roman" panose="02020603050405020304" pitchFamily="18" charset="0"/>
              <a:cs typeface="Times New Roman" panose="02020603050405020304" pitchFamily="18" charset="0"/>
            </a:rPr>
            <a:t>, </a:t>
          </a:r>
          <a:r>
            <a:rPr lang="en-US" altLang="en-US" sz="2800" kern="1200" dirty="0" err="1">
              <a:latin typeface="Times New Roman" panose="02020603050405020304" pitchFamily="18" charset="0"/>
              <a:cs typeface="Times New Roman" panose="02020603050405020304" pitchFamily="18" charset="0"/>
            </a:rPr>
            <a:t>bảng</a:t>
          </a:r>
          <a:r>
            <a:rPr lang="en-US" altLang="en-US" sz="2800" kern="1200" dirty="0">
              <a:latin typeface="Times New Roman" panose="02020603050405020304" pitchFamily="18" charset="0"/>
              <a:cs typeface="Times New Roman" panose="02020603050405020304" pitchFamily="18" charset="0"/>
            </a:rPr>
            <a:t> </a:t>
          </a:r>
          <a:r>
            <a:rPr lang="en-US" altLang="en-US" sz="2800" kern="1200" dirty="0" err="1">
              <a:latin typeface="Times New Roman" panose="02020603050405020304" pitchFamily="18" charset="0"/>
              <a:cs typeface="Times New Roman" panose="02020603050405020304" pitchFamily="18" charset="0"/>
            </a:rPr>
            <a:t>phụ</a:t>
          </a:r>
          <a:r>
            <a:rPr lang="en-US" altLang="en-US" sz="2800" kern="1200" dirty="0">
              <a:latin typeface="Times New Roman" panose="02020603050405020304" pitchFamily="18" charset="0"/>
              <a:cs typeface="Times New Roman" panose="02020603050405020304" pitchFamily="18" charset="0"/>
            </a:rPr>
            <a:t>, </a:t>
          </a:r>
          <a:r>
            <a:rPr lang="en-US" altLang="en-US" sz="2800" kern="1200" dirty="0" err="1">
              <a:latin typeface="Times New Roman" panose="02020603050405020304" pitchFamily="18" charset="0"/>
              <a:cs typeface="Times New Roman" panose="02020603050405020304" pitchFamily="18" charset="0"/>
            </a:rPr>
            <a:t>máy</a:t>
          </a:r>
          <a:r>
            <a:rPr lang="en-US" altLang="en-US" sz="2800" kern="1200" dirty="0">
              <a:latin typeface="Times New Roman" panose="02020603050405020304" pitchFamily="18" charset="0"/>
              <a:cs typeface="Times New Roman" panose="02020603050405020304" pitchFamily="18" charset="0"/>
            </a:rPr>
            <a:t> </a:t>
          </a:r>
          <a:r>
            <a:rPr lang="en-US" altLang="en-US" sz="2800" kern="1200" dirty="0" err="1">
              <a:latin typeface="Times New Roman" panose="02020603050405020304" pitchFamily="18" charset="0"/>
              <a:cs typeface="Times New Roman" panose="02020603050405020304" pitchFamily="18" charset="0"/>
            </a:rPr>
            <a:t>tính</a:t>
          </a:r>
          <a:r>
            <a:rPr lang="en-US" altLang="en-US" sz="2800" kern="1200" dirty="0">
              <a:latin typeface="Times New Roman" panose="02020603050405020304" pitchFamily="18" charset="0"/>
              <a:cs typeface="Times New Roman" panose="02020603050405020304" pitchFamily="18" charset="0"/>
            </a:rPr>
            <a:t>, </a:t>
          </a:r>
          <a:r>
            <a:rPr lang="en-US" altLang="en-US" sz="2800" kern="1200" dirty="0" err="1">
              <a:latin typeface="Times New Roman" panose="02020603050405020304" pitchFamily="18" charset="0"/>
              <a:cs typeface="Times New Roman" panose="02020603050405020304" pitchFamily="18" charset="0"/>
            </a:rPr>
            <a:t>phiếu</a:t>
          </a:r>
          <a:r>
            <a:rPr lang="en-US" altLang="en-US" sz="2800" kern="1200" dirty="0">
              <a:latin typeface="Times New Roman" panose="02020603050405020304" pitchFamily="18" charset="0"/>
              <a:cs typeface="Times New Roman" panose="02020603050405020304" pitchFamily="18" charset="0"/>
            </a:rPr>
            <a:t> </a:t>
          </a:r>
          <a:r>
            <a:rPr lang="en-US" altLang="en-US" sz="2800" kern="1200" dirty="0" err="1">
              <a:latin typeface="Times New Roman" panose="02020603050405020304" pitchFamily="18" charset="0"/>
              <a:cs typeface="Times New Roman" panose="02020603050405020304" pitchFamily="18" charset="0"/>
            </a:rPr>
            <a:t>học</a:t>
          </a:r>
          <a:r>
            <a:rPr lang="en-US" altLang="en-US" sz="2800" kern="1200" dirty="0">
              <a:latin typeface="Times New Roman" panose="02020603050405020304" pitchFamily="18" charset="0"/>
              <a:cs typeface="Times New Roman" panose="02020603050405020304" pitchFamily="18" charset="0"/>
            </a:rPr>
            <a:t> </a:t>
          </a:r>
          <a:r>
            <a:rPr lang="en-US" altLang="en-US" sz="2800" kern="1200" dirty="0" err="1">
              <a:latin typeface="Times New Roman" panose="02020603050405020304" pitchFamily="18" charset="0"/>
              <a:cs typeface="Times New Roman" panose="02020603050405020304" pitchFamily="18" charset="0"/>
            </a:rPr>
            <a:t>tập</a:t>
          </a:r>
          <a:r>
            <a:rPr lang="en-US" altLang="en-US" sz="2800" kern="1200" dirty="0">
              <a:latin typeface="Times New Roman" panose="02020603050405020304" pitchFamily="18" charset="0"/>
              <a:cs typeface="Times New Roman" panose="02020603050405020304" pitchFamily="18" charset="0"/>
            </a:rPr>
            <a:t>...</a:t>
          </a:r>
          <a:endParaRPr lang="en-US" sz="2800" kern="1200" dirty="0"/>
        </a:p>
        <a:p>
          <a:pPr marL="228600" lvl="1" indent="-228600" algn="l" defTabSz="933450">
            <a:lnSpc>
              <a:spcPct val="90000"/>
            </a:lnSpc>
            <a:spcBef>
              <a:spcPct val="0"/>
            </a:spcBef>
            <a:spcAft>
              <a:spcPct val="20000"/>
            </a:spcAft>
            <a:buChar char="•"/>
          </a:pPr>
          <a:endParaRPr lang="en-US" sz="2100" kern="1200" dirty="0"/>
        </a:p>
      </dsp:txBody>
      <dsp:txXfrm>
        <a:off x="0" y="1896094"/>
        <a:ext cx="8128000" cy="1177312"/>
      </dsp:txXfrm>
    </dsp:sp>
    <dsp:sp modelId="{D2408717-B530-41AC-B5CE-E14FAEC5B062}">
      <dsp:nvSpPr>
        <dsp:cNvPr id="0" name=""/>
        <dsp:cNvSpPr/>
      </dsp:nvSpPr>
      <dsp:spPr>
        <a:xfrm>
          <a:off x="0" y="2923398"/>
          <a:ext cx="8128000" cy="1216800"/>
        </a:xfrm>
        <a:prstGeom prst="roundRect">
          <a:avLst/>
        </a:prstGeom>
        <a:solidFill>
          <a:schemeClr val="accent1">
            <a:lumMod val="60000"/>
            <a:lumOff val="40000"/>
          </a:schemeClr>
        </a:solidFill>
        <a:ln w="15875" cap="flat" cmpd="sng" algn="ctr">
          <a:solidFill>
            <a:schemeClr val="accent1">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b="1" kern="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b="1" kern="12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2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sinh</a:t>
          </a:r>
          <a:endParaRPr lang="en-US" sz="500" kern="1200" dirty="0"/>
        </a:p>
      </dsp:txBody>
      <dsp:txXfrm>
        <a:off x="59399" y="2982797"/>
        <a:ext cx="8009202" cy="1098002"/>
      </dsp:txXfrm>
    </dsp:sp>
    <dsp:sp modelId="{8F3B6D51-6576-4847-95F8-097004C88A78}">
      <dsp:nvSpPr>
        <dsp:cNvPr id="0" name=""/>
        <dsp:cNvSpPr/>
      </dsp:nvSpPr>
      <dsp:spPr>
        <a:xfrm>
          <a:off x="0" y="4216395"/>
          <a:ext cx="81280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35560" rIns="199136" bIns="35560" numCol="1" spcCol="1270" anchor="t" anchorCtr="0">
          <a:noAutofit/>
        </a:bodyPr>
        <a:lstStyle/>
        <a:p>
          <a:pPr marL="285750" lvl="1" indent="-285750" algn="l" defTabSz="1244600">
            <a:lnSpc>
              <a:spcPct val="90000"/>
            </a:lnSpc>
            <a:spcBef>
              <a:spcPct val="0"/>
            </a:spcBef>
            <a:spcAft>
              <a:spcPct val="20000"/>
            </a:spcAft>
            <a:buChar char="•"/>
          </a:pPr>
          <a:r>
            <a:rPr lang="en-US" altLang="en-US" sz="2800" kern="1200" dirty="0" err="1">
              <a:latin typeface="Times New Roman" panose="02020603050405020304" pitchFamily="18" charset="0"/>
              <a:cs typeface="Times New Roman" panose="02020603050405020304" pitchFamily="18" charset="0"/>
            </a:rPr>
            <a:t>Đồ</a:t>
          </a:r>
          <a:r>
            <a:rPr lang="en-US" altLang="en-US" sz="2800" kern="1200" dirty="0">
              <a:latin typeface="Times New Roman" panose="02020603050405020304" pitchFamily="18" charset="0"/>
              <a:cs typeface="Times New Roman" panose="02020603050405020304" pitchFamily="18" charset="0"/>
            </a:rPr>
            <a:t> </a:t>
          </a:r>
          <a:r>
            <a:rPr lang="en-US" altLang="en-US" sz="2800" kern="1200" dirty="0" err="1">
              <a:latin typeface="Times New Roman" panose="02020603050405020304" pitchFamily="18" charset="0"/>
              <a:cs typeface="Times New Roman" panose="02020603050405020304" pitchFamily="18" charset="0"/>
            </a:rPr>
            <a:t>dùng</a:t>
          </a:r>
          <a:r>
            <a:rPr lang="en-US" altLang="en-US" sz="2800" kern="1200" dirty="0">
              <a:latin typeface="Times New Roman" panose="02020603050405020304" pitchFamily="18" charset="0"/>
              <a:cs typeface="Times New Roman" panose="02020603050405020304" pitchFamily="18" charset="0"/>
            </a:rPr>
            <a:t> </a:t>
          </a:r>
          <a:r>
            <a:rPr lang="en-US" altLang="en-US" sz="2800" kern="1200" dirty="0" err="1">
              <a:latin typeface="Times New Roman" panose="02020603050405020304" pitchFamily="18" charset="0"/>
              <a:cs typeface="Times New Roman" panose="02020603050405020304" pitchFamily="18" charset="0"/>
            </a:rPr>
            <a:t>học</a:t>
          </a:r>
          <a:r>
            <a:rPr lang="en-US" altLang="en-US" sz="2800" kern="1200" dirty="0">
              <a:latin typeface="Times New Roman" panose="02020603050405020304" pitchFamily="18" charset="0"/>
              <a:cs typeface="Times New Roman" panose="02020603050405020304" pitchFamily="18" charset="0"/>
            </a:rPr>
            <a:t> </a:t>
          </a:r>
          <a:r>
            <a:rPr lang="en-US" altLang="en-US" sz="2800" kern="1200" dirty="0" err="1">
              <a:latin typeface="Times New Roman" panose="02020603050405020304" pitchFamily="18" charset="0"/>
              <a:cs typeface="Times New Roman" panose="02020603050405020304" pitchFamily="18" charset="0"/>
            </a:rPr>
            <a:t>tập</a:t>
          </a:r>
          <a:r>
            <a:rPr lang="en-US" altLang="en-US" sz="2800" kern="1200" dirty="0">
              <a:latin typeface="Times New Roman" panose="02020603050405020304" pitchFamily="18" charset="0"/>
              <a:cs typeface="Times New Roman" panose="02020603050405020304" pitchFamily="18" charset="0"/>
            </a:rPr>
            <a:t> (</a:t>
          </a:r>
          <a:r>
            <a:rPr lang="en-US" altLang="en-US" sz="2800" kern="1200" dirty="0" err="1">
              <a:latin typeface="Times New Roman" panose="02020603050405020304" pitchFamily="18" charset="0"/>
              <a:cs typeface="Times New Roman" panose="02020603050405020304" pitchFamily="18" charset="0"/>
            </a:rPr>
            <a:t>thước</a:t>
          </a:r>
          <a:r>
            <a:rPr lang="en-US" altLang="en-US" sz="2800" kern="1200" dirty="0">
              <a:latin typeface="Times New Roman" panose="02020603050405020304" pitchFamily="18" charset="0"/>
              <a:cs typeface="Times New Roman" panose="02020603050405020304" pitchFamily="18" charset="0"/>
            </a:rPr>
            <a:t>, </a:t>
          </a:r>
          <a:r>
            <a:rPr lang="en-US" altLang="en-US" sz="2800" kern="1200" dirty="0" err="1">
              <a:latin typeface="Times New Roman" panose="02020603050405020304" pitchFamily="18" charset="0"/>
              <a:cs typeface="Times New Roman" panose="02020603050405020304" pitchFamily="18" charset="0"/>
            </a:rPr>
            <a:t>bút</a:t>
          </a:r>
          <a:r>
            <a:rPr lang="en-US" altLang="en-US" sz="2800" kern="1200" dirty="0">
              <a:latin typeface="Times New Roman" panose="02020603050405020304" pitchFamily="18" charset="0"/>
              <a:cs typeface="Times New Roman" panose="02020603050405020304" pitchFamily="18" charset="0"/>
            </a:rPr>
            <a:t> </a:t>
          </a:r>
          <a:r>
            <a:rPr lang="en-US" altLang="en-US" sz="2800" kern="1200" dirty="0" err="1">
              <a:latin typeface="Times New Roman" panose="02020603050405020304" pitchFamily="18" charset="0"/>
              <a:cs typeface="Times New Roman" panose="02020603050405020304" pitchFamily="18" charset="0"/>
            </a:rPr>
            <a:t>dạ</a:t>
          </a:r>
          <a:r>
            <a:rPr lang="en-US" altLang="en-US" sz="2800" kern="1200" dirty="0">
              <a:latin typeface="Times New Roman" panose="02020603050405020304" pitchFamily="18" charset="0"/>
              <a:cs typeface="Times New Roman" panose="02020603050405020304" pitchFamily="18" charset="0"/>
            </a:rPr>
            <a:t> ,…)</a:t>
          </a:r>
          <a:endParaRPr lang="en-US" sz="2800" kern="1200" dirty="0">
            <a:latin typeface="+mj-lt"/>
          </a:endParaRPr>
        </a:p>
      </dsp:txBody>
      <dsp:txXfrm>
        <a:off x="0" y="4216395"/>
        <a:ext cx="8128000" cy="10764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38915"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8917"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38919"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ACDC0B2-E01D-4B75-8B4B-7A6A8D00B313}" type="slidenum">
              <a:rPr lang="en-US" altLang="en-US"/>
              <a:pPr>
                <a:defRPr/>
              </a:pPr>
              <a:t>‹#›</a:t>
            </a:fld>
            <a:endParaRPr lang="en-US" altLang="en-US"/>
          </a:p>
        </p:txBody>
      </p:sp>
    </p:spTree>
    <p:extLst>
      <p:ext uri="{BB962C8B-B14F-4D97-AF65-F5344CB8AC3E}">
        <p14:creationId xmlns:p14="http://schemas.microsoft.com/office/powerpoint/2010/main" val="27655207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81000" y="685800"/>
            <a:ext cx="6096000" cy="3429000"/>
          </a:xfrm>
          <a:ln/>
        </p:spPr>
      </p:sp>
      <p:sp>
        <p:nvSpPr>
          <p:cNvPr id="204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04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fld id="{268F9BC5-CB37-4EDE-BE01-D5DF3957D147}" type="slidenum">
              <a:rPr lang="en-US" altLang="en-US" smtClean="0">
                <a:latin typeface="Arial" panose="020B0604020202020204" pitchFamily="34" charset="0"/>
              </a:rPr>
              <a:pPr/>
              <a:t>1</a:t>
            </a:fld>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ChangeArrowheads="1" noTextEdit="1"/>
          </p:cNvSpPr>
          <p:nvPr>
            <p:ph type="sldImg"/>
          </p:nvPr>
        </p:nvSpPr>
        <p:spPr>
          <a:xfrm>
            <a:off x="381000" y="685800"/>
            <a:ext cx="6096000" cy="3429000"/>
          </a:xfrm>
          <a:ln/>
        </p:spPr>
      </p:sp>
      <p:sp>
        <p:nvSpPr>
          <p:cNvPr id="41987"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latin typeface="Arial" panose="020B0604020202020204" pitchFamily="34" charset="0"/>
              </a:rPr>
              <a:t>GV: </a:t>
            </a:r>
            <a:r>
              <a:rPr lang="en-US" altLang="en-US" dirty="0" err="1">
                <a:latin typeface="Arial" panose="020B0604020202020204" pitchFamily="34" charset="0"/>
              </a:rPr>
              <a:t>chiếu</a:t>
            </a:r>
            <a:r>
              <a:rPr lang="en-US" altLang="en-US" dirty="0">
                <a:latin typeface="Arial" panose="020B0604020202020204" pitchFamily="34" charset="0"/>
              </a:rPr>
              <a:t> </a:t>
            </a:r>
            <a:r>
              <a:rPr lang="en-US" altLang="en-US" dirty="0" err="1">
                <a:latin typeface="Arial" panose="020B0604020202020204" pitchFamily="34" charset="0"/>
              </a:rPr>
              <a:t>đề</a:t>
            </a:r>
            <a:r>
              <a:rPr lang="en-US" altLang="en-US" dirty="0">
                <a:latin typeface="Arial" panose="020B0604020202020204" pitchFamily="34" charset="0"/>
              </a:rPr>
              <a:t> </a:t>
            </a:r>
            <a:r>
              <a:rPr lang="en-US" altLang="en-US" dirty="0" err="1">
                <a:latin typeface="Arial" panose="020B0604020202020204" pitchFamily="34" charset="0"/>
              </a:rPr>
              <a:t>bài</a:t>
            </a:r>
            <a:r>
              <a:rPr lang="en-US" altLang="en-US" dirty="0">
                <a:latin typeface="Arial" panose="020B0604020202020204" pitchFamily="34" charset="0"/>
              </a:rPr>
              <a:t> </a:t>
            </a:r>
            <a:r>
              <a:rPr lang="en-US" altLang="en-US" dirty="0" err="1">
                <a:latin typeface="Arial" panose="020B0604020202020204" pitchFamily="34" charset="0"/>
              </a:rPr>
              <a:t>tập</a:t>
            </a:r>
            <a:r>
              <a:rPr lang="en-US" altLang="en-US" dirty="0">
                <a:latin typeface="Arial" panose="020B0604020202020204" pitchFamily="34" charset="0"/>
              </a:rPr>
              <a:t> </a:t>
            </a:r>
            <a:r>
              <a:rPr lang="en-US" altLang="en-US" dirty="0" err="1">
                <a:latin typeface="Arial" panose="020B0604020202020204" pitchFamily="34" charset="0"/>
              </a:rPr>
              <a:t>lên</a:t>
            </a:r>
            <a:r>
              <a:rPr lang="en-US" altLang="en-US" dirty="0">
                <a:latin typeface="Arial" panose="020B0604020202020204" pitchFamily="34" charset="0"/>
              </a:rPr>
              <a:t> </a:t>
            </a:r>
            <a:r>
              <a:rPr lang="en-US" altLang="en-US" dirty="0" err="1">
                <a:latin typeface="Arial" panose="020B0604020202020204" pitchFamily="34" charset="0"/>
              </a:rPr>
              <a:t>bảng</a:t>
            </a:r>
            <a:endParaRPr lang="en-US" altLang="en-US" dirty="0">
              <a:latin typeface="Arial" panose="020B0604020202020204" pitchFamily="34" charset="0"/>
            </a:endParaRPr>
          </a:p>
          <a:p>
            <a:r>
              <a:rPr lang="en-US" altLang="en-US" dirty="0">
                <a:latin typeface="Arial" panose="020B0604020202020204" pitchFamily="34" charset="0"/>
              </a:rPr>
              <a:t>HS: </a:t>
            </a:r>
            <a:r>
              <a:rPr lang="en-US" altLang="en-US" dirty="0" err="1">
                <a:latin typeface="Arial" panose="020B0604020202020204" pitchFamily="34" charset="0"/>
              </a:rPr>
              <a:t>đọc</a:t>
            </a:r>
            <a:r>
              <a:rPr lang="en-US" altLang="en-US" dirty="0">
                <a:latin typeface="Arial" panose="020B0604020202020204" pitchFamily="34" charset="0"/>
              </a:rPr>
              <a:t> </a:t>
            </a:r>
            <a:r>
              <a:rPr lang="en-US" altLang="en-US" dirty="0" err="1">
                <a:latin typeface="Arial" panose="020B0604020202020204" pitchFamily="34" charset="0"/>
              </a:rPr>
              <a:t>đề</a:t>
            </a:r>
            <a:r>
              <a:rPr lang="en-US" altLang="en-US" dirty="0">
                <a:latin typeface="Arial" panose="020B0604020202020204" pitchFamily="34" charset="0"/>
              </a:rPr>
              <a:t> </a:t>
            </a:r>
            <a:r>
              <a:rPr lang="en-US" altLang="en-US" dirty="0" err="1">
                <a:latin typeface="Arial" panose="020B0604020202020204" pitchFamily="34" charset="0"/>
              </a:rPr>
              <a:t>bài</a:t>
            </a:r>
            <a:r>
              <a:rPr lang="en-US" altLang="en-US" dirty="0">
                <a:latin typeface="Arial" panose="020B0604020202020204" pitchFamily="34" charset="0"/>
              </a:rPr>
              <a:t> </a:t>
            </a:r>
            <a:r>
              <a:rPr lang="en-US" altLang="en-US" dirty="0" err="1">
                <a:latin typeface="Arial" panose="020B0604020202020204" pitchFamily="34" charset="0"/>
              </a:rPr>
              <a:t>sau</a:t>
            </a:r>
            <a:r>
              <a:rPr lang="en-US" altLang="en-US" dirty="0">
                <a:latin typeface="Arial" panose="020B0604020202020204" pitchFamily="34" charset="0"/>
              </a:rPr>
              <a:t> </a:t>
            </a:r>
            <a:r>
              <a:rPr lang="en-US" altLang="en-US" dirty="0" err="1">
                <a:latin typeface="Arial" panose="020B0604020202020204" pitchFamily="34" charset="0"/>
              </a:rPr>
              <a:t>đó</a:t>
            </a:r>
            <a:r>
              <a:rPr lang="en-US" altLang="en-US" dirty="0">
                <a:latin typeface="Arial" panose="020B0604020202020204" pitchFamily="34" charset="0"/>
              </a:rPr>
              <a:t> </a:t>
            </a:r>
            <a:r>
              <a:rPr lang="en-US" altLang="en-US" dirty="0" err="1">
                <a:latin typeface="Arial" panose="020B0604020202020204" pitchFamily="34" charset="0"/>
              </a:rPr>
              <a:t>lên</a:t>
            </a:r>
            <a:r>
              <a:rPr lang="en-US" altLang="en-US" dirty="0">
                <a:latin typeface="Arial" panose="020B0604020202020204" pitchFamily="34" charset="0"/>
              </a:rPr>
              <a:t> </a:t>
            </a:r>
            <a:r>
              <a:rPr lang="en-US" altLang="en-US" dirty="0" err="1">
                <a:latin typeface="Arial" panose="020B0604020202020204" pitchFamily="34" charset="0"/>
              </a:rPr>
              <a:t>bảng</a:t>
            </a:r>
            <a:r>
              <a:rPr lang="en-US" altLang="en-US" dirty="0">
                <a:latin typeface="Arial" panose="020B0604020202020204" pitchFamily="34" charset="0"/>
              </a:rPr>
              <a:t> </a:t>
            </a:r>
            <a:r>
              <a:rPr lang="en-US" altLang="en-US" dirty="0" err="1">
                <a:latin typeface="Arial" panose="020B0604020202020204" pitchFamily="34" charset="0"/>
              </a:rPr>
              <a:t>vẽ</a:t>
            </a:r>
            <a:r>
              <a:rPr lang="en-US" altLang="en-US" dirty="0">
                <a:latin typeface="Arial" panose="020B0604020202020204" pitchFamily="34" charset="0"/>
              </a:rPr>
              <a:t> </a:t>
            </a:r>
            <a:r>
              <a:rPr lang="en-US" altLang="en-US" dirty="0" err="1">
                <a:latin typeface="Arial" panose="020B0604020202020204" pitchFamily="34" charset="0"/>
              </a:rPr>
              <a:t>hình</a:t>
            </a:r>
            <a:endParaRPr lang="en-US" altLang="en-US" dirty="0">
              <a:latin typeface="Arial" panose="020B0604020202020204" pitchFamily="34" charset="0"/>
            </a:endParaRPr>
          </a:p>
        </p:txBody>
      </p:sp>
      <p:sp>
        <p:nvSpPr>
          <p:cNvPr id="41988"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fld id="{D32DAF03-EF25-4064-973E-E0B193F5D028}" type="slidenum">
              <a:rPr lang="en-US" altLang="en-US" smtClean="0">
                <a:latin typeface="Arial" panose="020B0604020202020204" pitchFamily="34" charset="0"/>
              </a:rPr>
              <a:pPr/>
              <a:t>20</a:t>
            </a:fld>
            <a:endParaRPr lang="en-US" altLang="en-US">
              <a:latin typeface="Arial" panose="020B0604020202020204" pitchFamily="34" charset="0"/>
            </a:endParaRPr>
          </a:p>
        </p:txBody>
      </p:sp>
    </p:spTree>
    <p:extLst>
      <p:ext uri="{BB962C8B-B14F-4D97-AF65-F5344CB8AC3E}">
        <p14:creationId xmlns:p14="http://schemas.microsoft.com/office/powerpoint/2010/main" val="854378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ACDC0B2-E01D-4B75-8B4B-7A6A8D00B313}" type="slidenum">
              <a:rPr lang="en-US" altLang="en-US" smtClean="0"/>
              <a:pPr>
                <a:defRPr/>
              </a:pPr>
              <a:t>21</a:t>
            </a:fld>
            <a:endParaRPr lang="en-US" altLang="en-US"/>
          </a:p>
        </p:txBody>
      </p:sp>
    </p:spTree>
    <p:extLst>
      <p:ext uri="{BB962C8B-B14F-4D97-AF65-F5344CB8AC3E}">
        <p14:creationId xmlns:p14="http://schemas.microsoft.com/office/powerpoint/2010/main" val="3119534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ChangeArrowheads="1" noTextEdit="1"/>
          </p:cNvSpPr>
          <p:nvPr>
            <p:ph type="sldImg"/>
          </p:nvPr>
        </p:nvSpPr>
        <p:spPr>
          <a:xfrm>
            <a:off x="381000" y="685800"/>
            <a:ext cx="6096000" cy="3429000"/>
          </a:xfrm>
          <a:ln/>
        </p:spPr>
      </p:sp>
      <p:sp>
        <p:nvSpPr>
          <p:cNvPr id="44035"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44036"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fld id="{0C41C769-AD05-4D05-8200-4758C686D83E}" type="slidenum">
              <a:rPr lang="en-US" altLang="en-US" smtClean="0">
                <a:latin typeface="Arial" panose="020B0604020202020204" pitchFamily="34" charset="0"/>
              </a:rPr>
              <a:pPr/>
              <a:t>22</a:t>
            </a:fld>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ChangeArrowheads="1" noTextEdit="1"/>
          </p:cNvSpPr>
          <p:nvPr>
            <p:ph type="sldImg"/>
          </p:nvPr>
        </p:nvSpPr>
        <p:spPr>
          <a:xfrm>
            <a:off x="381000" y="685800"/>
            <a:ext cx="6096000" cy="3429000"/>
          </a:xfrm>
          <a:ln/>
        </p:spPr>
      </p:sp>
      <p:sp>
        <p:nvSpPr>
          <p:cNvPr id="46083"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46084"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fld id="{5663506B-5863-45BA-A921-E4893F26C404}" type="slidenum">
              <a:rPr lang="en-US" altLang="en-US" smtClean="0">
                <a:latin typeface="Arial" panose="020B0604020202020204" pitchFamily="34" charset="0"/>
              </a:rPr>
              <a:pPr/>
              <a:t>23</a:t>
            </a:fld>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ACDC0B2-E01D-4B75-8B4B-7A6A8D00B313}" type="slidenum">
              <a:rPr lang="en-US" altLang="en-US" smtClean="0"/>
              <a:pPr>
                <a:defRPr/>
              </a:pPr>
              <a:t>24</a:t>
            </a:fld>
            <a:endParaRPr lang="en-US" altLang="en-US"/>
          </a:p>
        </p:txBody>
      </p:sp>
    </p:spTree>
    <p:extLst>
      <p:ext uri="{BB962C8B-B14F-4D97-AF65-F5344CB8AC3E}">
        <p14:creationId xmlns:p14="http://schemas.microsoft.com/office/powerpoint/2010/main" val="3363176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ChangeArrowheads="1" noTextEdit="1"/>
          </p:cNvSpPr>
          <p:nvPr>
            <p:ph type="sldImg"/>
          </p:nvPr>
        </p:nvSpPr>
        <p:spPr>
          <a:xfrm>
            <a:off x="381000" y="685800"/>
            <a:ext cx="6096000" cy="3429000"/>
          </a:xfrm>
          <a:ln/>
        </p:spPr>
      </p:sp>
      <p:sp>
        <p:nvSpPr>
          <p:cNvPr id="48131"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48132"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fld id="{500BE9B8-AB62-41B6-9579-5A58DD612548}" type="slidenum">
              <a:rPr lang="en-US" altLang="en-US" smtClean="0">
                <a:latin typeface="Arial" panose="020B0604020202020204" pitchFamily="34" charset="0"/>
              </a:rPr>
              <a:pPr/>
              <a:t>25</a:t>
            </a:fld>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ACDC0B2-E01D-4B75-8B4B-7A6A8D00B313}" type="slidenum">
              <a:rPr lang="en-US" altLang="en-US" smtClean="0"/>
              <a:pPr>
                <a:defRPr/>
              </a:pPr>
              <a:t>26</a:t>
            </a:fld>
            <a:endParaRPr lang="en-US" altLang="en-US"/>
          </a:p>
        </p:txBody>
      </p:sp>
    </p:spTree>
    <p:extLst>
      <p:ext uri="{BB962C8B-B14F-4D97-AF65-F5344CB8AC3E}">
        <p14:creationId xmlns:p14="http://schemas.microsoft.com/office/powerpoint/2010/main" val="3498630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t>27</a:t>
            </a:fld>
            <a:endParaRPr lang="en-US"/>
          </a:p>
        </p:txBody>
      </p:sp>
    </p:spTree>
    <p:extLst>
      <p:ext uri="{BB962C8B-B14F-4D97-AF65-F5344CB8AC3E}">
        <p14:creationId xmlns:p14="http://schemas.microsoft.com/office/powerpoint/2010/main" val="1482159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ChangeArrowheads="1" noTextEdit="1"/>
          </p:cNvSpPr>
          <p:nvPr>
            <p:ph type="sldImg"/>
          </p:nvPr>
        </p:nvSpPr>
        <p:spPr>
          <a:xfrm>
            <a:off x="381000" y="685800"/>
            <a:ext cx="6096000" cy="3429000"/>
          </a:xfrm>
          <a:ln/>
        </p:spPr>
      </p:sp>
      <p:sp>
        <p:nvSpPr>
          <p:cNvPr id="50179"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GV: chiếu đề bài tập lên bảng</a:t>
            </a:r>
          </a:p>
          <a:p>
            <a:r>
              <a:rPr lang="en-US" altLang="en-US">
                <a:latin typeface="Arial" panose="020B0604020202020204" pitchFamily="34" charset="0"/>
              </a:rPr>
              <a:t>HS: đọc đề bài sau đó lên bảng vẽ hình</a:t>
            </a:r>
          </a:p>
        </p:txBody>
      </p:sp>
      <p:sp>
        <p:nvSpPr>
          <p:cNvPr id="50180"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fld id="{8D9EB38C-C6A2-4368-AA06-C5E938F3AFAD}" type="slidenum">
              <a:rPr lang="en-US" altLang="en-US" smtClean="0">
                <a:latin typeface="Arial" panose="020B0604020202020204" pitchFamily="34" charset="0"/>
              </a:rPr>
              <a:pPr/>
              <a:t>28</a:t>
            </a:fld>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ChangeArrowheads="1" noTextEdit="1"/>
          </p:cNvSpPr>
          <p:nvPr>
            <p:ph type="sldImg"/>
          </p:nvPr>
        </p:nvSpPr>
        <p:spPr>
          <a:xfrm>
            <a:off x="381000" y="685800"/>
            <a:ext cx="6096000" cy="3429000"/>
          </a:xfrm>
          <a:ln/>
        </p:spPr>
      </p:sp>
      <p:sp>
        <p:nvSpPr>
          <p:cNvPr id="52227"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b="1" dirty="0">
                <a:latin typeface="Arial" panose="020B0604020202020204" pitchFamily="34" charset="0"/>
              </a:rPr>
              <a:t>*</a:t>
            </a:r>
            <a:r>
              <a:rPr lang="en-US" altLang="en-US" b="1" dirty="0" err="1">
                <a:latin typeface="Arial" panose="020B0604020202020204" pitchFamily="34" charset="0"/>
              </a:rPr>
              <a:t>GV</a:t>
            </a:r>
            <a:r>
              <a:rPr lang="en-US" altLang="en-US" b="1" dirty="0">
                <a:latin typeface="Arial" panose="020B0604020202020204" pitchFamily="34" charset="0"/>
              </a:rPr>
              <a:t> g</a:t>
            </a:r>
            <a:r>
              <a:rPr lang="vi-VN" altLang="en-US" b="1" dirty="0">
                <a:latin typeface="Arial" panose="020B0604020202020204" pitchFamily="34" charset="0"/>
              </a:rPr>
              <a:t>iao nhiệm vụ</a:t>
            </a:r>
            <a:r>
              <a:rPr lang="en-US" altLang="en-US" b="1" dirty="0">
                <a:latin typeface="Arial" panose="020B0604020202020204" pitchFamily="34" charset="0"/>
              </a:rPr>
              <a:t> 3</a:t>
            </a:r>
            <a:r>
              <a:rPr lang="vi-VN" altLang="en-US" b="1" dirty="0">
                <a:latin typeface="Arial" panose="020B0604020202020204" pitchFamily="34" charset="0"/>
              </a:rPr>
              <a:t>:</a:t>
            </a:r>
            <a:r>
              <a:rPr lang="en-US" altLang="en-US" dirty="0">
                <a:latin typeface="Arial" panose="020B0604020202020204" pitchFamily="34" charset="0"/>
              </a:rPr>
              <a:t> HS </a:t>
            </a:r>
            <a:r>
              <a:rPr lang="en-US" altLang="en-US" dirty="0" err="1">
                <a:latin typeface="Arial" panose="020B0604020202020204" pitchFamily="34" charset="0"/>
              </a:rPr>
              <a:t>hoạt</a:t>
            </a:r>
            <a:r>
              <a:rPr lang="en-US" altLang="en-US" dirty="0">
                <a:latin typeface="Arial" panose="020B0604020202020204" pitchFamily="34" charset="0"/>
              </a:rPr>
              <a:t> </a:t>
            </a:r>
            <a:r>
              <a:rPr lang="en-US" altLang="en-US" dirty="0" err="1">
                <a:latin typeface="Arial" panose="020B0604020202020204" pitchFamily="34" charset="0"/>
              </a:rPr>
              <a:t>động</a:t>
            </a:r>
            <a:r>
              <a:rPr lang="en-US" altLang="en-US" dirty="0">
                <a:latin typeface="Arial" panose="020B0604020202020204" pitchFamily="34" charset="0"/>
              </a:rPr>
              <a:t> </a:t>
            </a:r>
            <a:r>
              <a:rPr lang="en-US" altLang="en-US" dirty="0" err="1">
                <a:latin typeface="Arial" panose="020B0604020202020204" pitchFamily="34" charset="0"/>
              </a:rPr>
              <a:t>nhóm</a:t>
            </a:r>
            <a:r>
              <a:rPr lang="en-US" altLang="en-US" dirty="0">
                <a:latin typeface="Arial" panose="020B0604020202020204" pitchFamily="34" charset="0"/>
              </a:rPr>
              <a:t> 4 </a:t>
            </a:r>
            <a:r>
              <a:rPr lang="en-US" altLang="en-US" dirty="0" err="1">
                <a:latin typeface="Arial" panose="020B0604020202020204" pitchFamily="34" charset="0"/>
              </a:rPr>
              <a:t>người</a:t>
            </a:r>
            <a:r>
              <a:rPr lang="en-US" altLang="en-US" dirty="0">
                <a:latin typeface="Arial" panose="020B0604020202020204" pitchFamily="34" charset="0"/>
              </a:rPr>
              <a:t> </a:t>
            </a:r>
            <a:r>
              <a:rPr lang="en-US" altLang="en-US" dirty="0" err="1">
                <a:latin typeface="Arial" panose="020B0604020202020204" pitchFamily="34" charset="0"/>
              </a:rPr>
              <a:t>làm</a:t>
            </a:r>
            <a:r>
              <a:rPr lang="en-US" altLang="en-US" dirty="0">
                <a:latin typeface="Arial" panose="020B0604020202020204" pitchFamily="34" charset="0"/>
              </a:rPr>
              <a:t> </a:t>
            </a:r>
            <a:r>
              <a:rPr lang="en-US" altLang="en-US" dirty="0" err="1">
                <a:latin typeface="Arial" panose="020B0604020202020204" pitchFamily="34" charset="0"/>
              </a:rPr>
              <a:t>câu</a:t>
            </a:r>
            <a:r>
              <a:rPr lang="en-US" altLang="en-US" dirty="0">
                <a:latin typeface="Arial" panose="020B0604020202020204" pitchFamily="34" charset="0"/>
              </a:rPr>
              <a:t> c </a:t>
            </a:r>
            <a:r>
              <a:rPr lang="en-US" altLang="en-US" dirty="0" err="1">
                <a:latin typeface="Arial" panose="020B0604020202020204" pitchFamily="34" charset="0"/>
              </a:rPr>
              <a:t>trong</a:t>
            </a:r>
            <a:r>
              <a:rPr lang="en-US" altLang="en-US" dirty="0">
                <a:latin typeface="Arial" panose="020B0604020202020204" pitchFamily="34" charset="0"/>
              </a:rPr>
              <a:t> </a:t>
            </a:r>
            <a:r>
              <a:rPr lang="en-US" altLang="en-US" dirty="0" err="1">
                <a:latin typeface="Arial" panose="020B0604020202020204" pitchFamily="34" charset="0"/>
              </a:rPr>
              <a:t>vòng</a:t>
            </a:r>
            <a:r>
              <a:rPr lang="en-US" altLang="en-US" dirty="0">
                <a:latin typeface="Arial" panose="020B0604020202020204" pitchFamily="34" charset="0"/>
              </a:rPr>
              <a:t> 5 </a:t>
            </a:r>
            <a:r>
              <a:rPr lang="en-US" altLang="en-US" dirty="0" err="1">
                <a:latin typeface="Arial" panose="020B0604020202020204" pitchFamily="34" charset="0"/>
              </a:rPr>
              <a:t>phút</a:t>
            </a:r>
            <a:r>
              <a:rPr lang="en-US" altLang="en-US" dirty="0">
                <a:latin typeface="Arial" panose="020B0604020202020204" pitchFamily="34" charset="0"/>
              </a:rPr>
              <a:t>.</a:t>
            </a:r>
          </a:p>
          <a:p>
            <a:r>
              <a:rPr lang="en-US" altLang="en-US" b="1" dirty="0">
                <a:latin typeface="Arial" panose="020B0604020202020204" pitchFamily="34" charset="0"/>
              </a:rPr>
              <a:t>*HS t</a:t>
            </a:r>
            <a:r>
              <a:rPr lang="vi-VN" altLang="en-US" b="1" dirty="0">
                <a:latin typeface="Arial" panose="020B0604020202020204" pitchFamily="34" charset="0"/>
              </a:rPr>
              <a:t>hực hiện nhiệm vụ</a:t>
            </a:r>
            <a:r>
              <a:rPr lang="en-US" altLang="en-US" b="1" dirty="0">
                <a:latin typeface="Arial" panose="020B0604020202020204" pitchFamily="34" charset="0"/>
              </a:rPr>
              <a:t> 3: </a:t>
            </a:r>
            <a:r>
              <a:rPr lang="en-US" altLang="en-US" dirty="0">
                <a:latin typeface="Arial" panose="020B0604020202020204" pitchFamily="34" charset="0"/>
              </a:rPr>
              <a:t>HS </a:t>
            </a:r>
            <a:r>
              <a:rPr lang="en-US" altLang="en-US" dirty="0" err="1">
                <a:latin typeface="Arial" panose="020B0604020202020204" pitchFamily="34" charset="0"/>
              </a:rPr>
              <a:t>hoạt</a:t>
            </a:r>
            <a:r>
              <a:rPr lang="en-US" altLang="en-US" dirty="0">
                <a:latin typeface="Arial" panose="020B0604020202020204" pitchFamily="34" charset="0"/>
              </a:rPr>
              <a:t> </a:t>
            </a:r>
            <a:r>
              <a:rPr lang="en-US" altLang="en-US" dirty="0" err="1">
                <a:latin typeface="Arial" panose="020B0604020202020204" pitchFamily="34" charset="0"/>
              </a:rPr>
              <a:t>động</a:t>
            </a:r>
            <a:r>
              <a:rPr lang="en-US" altLang="en-US" dirty="0">
                <a:latin typeface="Arial" panose="020B0604020202020204" pitchFamily="34" charset="0"/>
              </a:rPr>
              <a:t> </a:t>
            </a:r>
            <a:r>
              <a:rPr lang="en-US" altLang="en-US" dirty="0" err="1">
                <a:latin typeface="Arial" panose="020B0604020202020204" pitchFamily="34" charset="0"/>
              </a:rPr>
              <a:t>nhóm</a:t>
            </a:r>
            <a:r>
              <a:rPr lang="en-US" altLang="en-US" dirty="0">
                <a:latin typeface="Arial" panose="020B0604020202020204" pitchFamily="34" charset="0"/>
              </a:rPr>
              <a:t> </a:t>
            </a:r>
            <a:r>
              <a:rPr lang="en-US" altLang="en-US" dirty="0" err="1">
                <a:latin typeface="Arial" panose="020B0604020202020204" pitchFamily="34" charset="0"/>
              </a:rPr>
              <a:t>làm</a:t>
            </a:r>
            <a:r>
              <a:rPr lang="en-US" altLang="en-US" dirty="0">
                <a:latin typeface="Arial" panose="020B0604020202020204" pitchFamily="34" charset="0"/>
              </a:rPr>
              <a:t> </a:t>
            </a:r>
            <a:r>
              <a:rPr lang="en-US" altLang="en-US" dirty="0" err="1">
                <a:latin typeface="Arial" panose="020B0604020202020204" pitchFamily="34" charset="0"/>
              </a:rPr>
              <a:t>câu</a:t>
            </a:r>
            <a:r>
              <a:rPr lang="en-US" altLang="en-US" dirty="0">
                <a:latin typeface="Arial" panose="020B0604020202020204" pitchFamily="34" charset="0"/>
              </a:rPr>
              <a:t> c.</a:t>
            </a:r>
          </a:p>
          <a:p>
            <a:r>
              <a:rPr lang="en-US" altLang="en-US" dirty="0">
                <a:latin typeface="Arial" panose="020B0604020202020204" pitchFamily="34" charset="0"/>
              </a:rPr>
              <a:t>   </a:t>
            </a:r>
            <a:r>
              <a:rPr lang="en-US" altLang="en-US" dirty="0" err="1">
                <a:latin typeface="Arial" panose="020B0604020202020204" pitchFamily="34" charset="0"/>
              </a:rPr>
              <a:t>Gợi</a:t>
            </a:r>
            <a:r>
              <a:rPr lang="en-US" altLang="en-US" dirty="0">
                <a:latin typeface="Arial" panose="020B0604020202020204" pitchFamily="34" charset="0"/>
              </a:rPr>
              <a:t> ý: </a:t>
            </a:r>
            <a:r>
              <a:rPr lang="en-US" altLang="en-US" dirty="0" err="1">
                <a:latin typeface="Arial" panose="020B0604020202020204" pitchFamily="34" charset="0"/>
              </a:rPr>
              <a:t>nêu</a:t>
            </a:r>
            <a:r>
              <a:rPr lang="en-US" altLang="en-US" dirty="0">
                <a:latin typeface="Arial" panose="020B0604020202020204" pitchFamily="34" charset="0"/>
              </a:rPr>
              <a:t> </a:t>
            </a:r>
            <a:r>
              <a:rPr lang="en-US" altLang="en-US" dirty="0" err="1">
                <a:latin typeface="Arial" panose="020B0604020202020204" pitchFamily="34" charset="0"/>
              </a:rPr>
              <a:t>các</a:t>
            </a:r>
            <a:r>
              <a:rPr lang="en-US" altLang="en-US" dirty="0">
                <a:latin typeface="Arial" panose="020B0604020202020204" pitchFamily="34" charset="0"/>
              </a:rPr>
              <a:t> </a:t>
            </a:r>
            <a:r>
              <a:rPr lang="en-US" altLang="en-US" dirty="0" err="1">
                <a:latin typeface="Arial" panose="020B0604020202020204" pitchFamily="34" charset="0"/>
              </a:rPr>
              <a:t>phương</a:t>
            </a:r>
            <a:r>
              <a:rPr lang="en-US" altLang="en-US" dirty="0">
                <a:latin typeface="Arial" panose="020B0604020202020204" pitchFamily="34" charset="0"/>
              </a:rPr>
              <a:t> </a:t>
            </a:r>
            <a:r>
              <a:rPr lang="en-US" altLang="en-US" dirty="0" err="1">
                <a:latin typeface="Arial" panose="020B0604020202020204" pitchFamily="34" charset="0"/>
              </a:rPr>
              <a:t>pháp</a:t>
            </a:r>
            <a:r>
              <a:rPr lang="en-US" altLang="en-US" dirty="0">
                <a:latin typeface="Arial" panose="020B0604020202020204" pitchFamily="34" charset="0"/>
              </a:rPr>
              <a:t> </a:t>
            </a:r>
            <a:r>
              <a:rPr lang="en-US" altLang="en-US" dirty="0" err="1">
                <a:latin typeface="Arial" panose="020B0604020202020204" pitchFamily="34" charset="0"/>
              </a:rPr>
              <a:t>chứng</a:t>
            </a:r>
            <a:r>
              <a:rPr lang="en-US" altLang="en-US" dirty="0">
                <a:latin typeface="Arial" panose="020B0604020202020204" pitchFamily="34" charset="0"/>
              </a:rPr>
              <a:t> </a:t>
            </a:r>
            <a:r>
              <a:rPr lang="en-US" altLang="en-US" dirty="0" err="1">
                <a:latin typeface="Arial" panose="020B0604020202020204" pitchFamily="34" charset="0"/>
              </a:rPr>
              <a:t>minh</a:t>
            </a:r>
            <a:r>
              <a:rPr lang="en-US" altLang="en-US" dirty="0">
                <a:latin typeface="Arial" panose="020B0604020202020204" pitchFamily="34" charset="0"/>
              </a:rPr>
              <a:t> </a:t>
            </a:r>
            <a:r>
              <a:rPr lang="en-US" altLang="en-US" dirty="0" err="1">
                <a:latin typeface="Arial" panose="020B0604020202020204" pitchFamily="34" charset="0"/>
              </a:rPr>
              <a:t>ba</a:t>
            </a:r>
            <a:r>
              <a:rPr lang="en-US" altLang="en-US" dirty="0">
                <a:latin typeface="Arial" panose="020B0604020202020204" pitchFamily="34" charset="0"/>
              </a:rPr>
              <a:t> </a:t>
            </a:r>
            <a:r>
              <a:rPr lang="en-US" altLang="en-US" dirty="0" err="1">
                <a:latin typeface="Arial" panose="020B0604020202020204" pitchFamily="34" charset="0"/>
              </a:rPr>
              <a:t>điểm</a:t>
            </a:r>
            <a:r>
              <a:rPr lang="en-US" altLang="en-US" dirty="0">
                <a:latin typeface="Arial" panose="020B0604020202020204" pitchFamily="34" charset="0"/>
              </a:rPr>
              <a:t> </a:t>
            </a:r>
            <a:r>
              <a:rPr lang="en-US" altLang="en-US" dirty="0" err="1">
                <a:latin typeface="Arial" panose="020B0604020202020204" pitchFamily="34" charset="0"/>
              </a:rPr>
              <a:t>thẳng</a:t>
            </a:r>
            <a:r>
              <a:rPr lang="en-US" altLang="en-US" dirty="0">
                <a:latin typeface="Arial" panose="020B0604020202020204" pitchFamily="34" charset="0"/>
              </a:rPr>
              <a:t> </a:t>
            </a:r>
            <a:r>
              <a:rPr lang="en-US" altLang="en-US" dirty="0" err="1">
                <a:latin typeface="Arial" panose="020B0604020202020204" pitchFamily="34" charset="0"/>
              </a:rPr>
              <a:t>hàng</a:t>
            </a:r>
            <a:r>
              <a:rPr lang="en-US" altLang="en-US" dirty="0">
                <a:latin typeface="Arial" panose="020B0604020202020204" pitchFamily="34" charset="0"/>
              </a:rPr>
              <a:t> </a:t>
            </a:r>
            <a:r>
              <a:rPr lang="en-US" altLang="en-US" dirty="0" err="1">
                <a:latin typeface="Arial" panose="020B0604020202020204" pitchFamily="34" charset="0"/>
              </a:rPr>
              <a:t>mà</a:t>
            </a:r>
            <a:r>
              <a:rPr lang="en-US" altLang="en-US" dirty="0">
                <a:latin typeface="Arial" panose="020B0604020202020204" pitchFamily="34" charset="0"/>
              </a:rPr>
              <a:t> </a:t>
            </a:r>
            <a:r>
              <a:rPr lang="en-US" altLang="en-US" dirty="0" err="1">
                <a:latin typeface="Arial" panose="020B0604020202020204" pitchFamily="34" charset="0"/>
              </a:rPr>
              <a:t>em</a:t>
            </a:r>
            <a:r>
              <a:rPr lang="en-US" altLang="en-US" dirty="0">
                <a:latin typeface="Arial" panose="020B0604020202020204" pitchFamily="34" charset="0"/>
              </a:rPr>
              <a:t> </a:t>
            </a:r>
            <a:r>
              <a:rPr lang="en-US" altLang="en-US" dirty="0" err="1">
                <a:latin typeface="Arial" panose="020B0604020202020204" pitchFamily="34" charset="0"/>
              </a:rPr>
              <a:t>đã</a:t>
            </a:r>
            <a:r>
              <a:rPr lang="en-US" altLang="en-US" dirty="0">
                <a:latin typeface="Arial" panose="020B0604020202020204" pitchFamily="34" charset="0"/>
              </a:rPr>
              <a:t> </a:t>
            </a:r>
            <a:r>
              <a:rPr lang="en-US" altLang="en-US" dirty="0" err="1">
                <a:latin typeface="Arial" panose="020B0604020202020204" pitchFamily="34" charset="0"/>
              </a:rPr>
              <a:t>biết</a:t>
            </a:r>
            <a:r>
              <a:rPr lang="en-US" altLang="en-US" dirty="0">
                <a:latin typeface="Arial" panose="020B0604020202020204" pitchFamily="34" charset="0"/>
              </a:rPr>
              <a:t>? </a:t>
            </a:r>
            <a:r>
              <a:rPr lang="en-US" altLang="en-US" dirty="0" err="1">
                <a:latin typeface="Arial" panose="020B0604020202020204" pitchFamily="34" charset="0"/>
              </a:rPr>
              <a:t>Chứng</a:t>
            </a:r>
            <a:r>
              <a:rPr lang="en-US" altLang="en-US" dirty="0">
                <a:latin typeface="Arial" panose="020B0604020202020204" pitchFamily="34" charset="0"/>
              </a:rPr>
              <a:t> </a:t>
            </a:r>
            <a:r>
              <a:rPr lang="en-US" altLang="en-US" dirty="0" err="1">
                <a:latin typeface="Arial" panose="020B0604020202020204" pitchFamily="34" charset="0"/>
              </a:rPr>
              <a:t>minh</a:t>
            </a:r>
            <a:r>
              <a:rPr lang="en-US" altLang="en-US" dirty="0">
                <a:latin typeface="Arial" panose="020B0604020202020204" pitchFamily="34" charset="0"/>
              </a:rPr>
              <a:t> O </a:t>
            </a:r>
            <a:r>
              <a:rPr lang="en-US" altLang="en-US" dirty="0" err="1">
                <a:latin typeface="Arial" panose="020B0604020202020204" pitchFamily="34" charset="0"/>
              </a:rPr>
              <a:t>là</a:t>
            </a:r>
            <a:r>
              <a:rPr lang="en-US" altLang="en-US" dirty="0">
                <a:latin typeface="Arial" panose="020B0604020202020204" pitchFamily="34" charset="0"/>
              </a:rPr>
              <a:t> </a:t>
            </a:r>
            <a:r>
              <a:rPr lang="en-US" altLang="en-US" dirty="0" err="1">
                <a:latin typeface="Arial" panose="020B0604020202020204" pitchFamily="34" charset="0"/>
              </a:rPr>
              <a:t>trung</a:t>
            </a:r>
            <a:r>
              <a:rPr lang="en-US" altLang="en-US" dirty="0">
                <a:latin typeface="Arial" panose="020B0604020202020204" pitchFamily="34" charset="0"/>
              </a:rPr>
              <a:t> </a:t>
            </a:r>
            <a:r>
              <a:rPr lang="en-US" altLang="en-US" dirty="0" err="1">
                <a:latin typeface="Arial" panose="020B0604020202020204" pitchFamily="34" charset="0"/>
              </a:rPr>
              <a:t>điểm</a:t>
            </a:r>
            <a:r>
              <a:rPr lang="en-US" altLang="en-US" dirty="0">
                <a:latin typeface="Arial" panose="020B0604020202020204" pitchFamily="34" charset="0"/>
              </a:rPr>
              <a:t> </a:t>
            </a:r>
            <a:r>
              <a:rPr lang="en-US" altLang="en-US" dirty="0" err="1">
                <a:latin typeface="Arial" panose="020B0604020202020204" pitchFamily="34" charset="0"/>
              </a:rPr>
              <a:t>đường</a:t>
            </a:r>
            <a:r>
              <a:rPr lang="en-US" altLang="en-US" dirty="0">
                <a:latin typeface="Arial" panose="020B0604020202020204" pitchFamily="34" charset="0"/>
              </a:rPr>
              <a:t> </a:t>
            </a:r>
            <a:r>
              <a:rPr lang="en-US" altLang="en-US" dirty="0" err="1">
                <a:latin typeface="Arial" panose="020B0604020202020204" pitchFamily="34" charset="0"/>
              </a:rPr>
              <a:t>chéo</a:t>
            </a:r>
            <a:r>
              <a:rPr lang="en-US" altLang="en-US" dirty="0">
                <a:latin typeface="Arial" panose="020B0604020202020204" pitchFamily="34" charset="0"/>
              </a:rPr>
              <a:t> </a:t>
            </a:r>
            <a:r>
              <a:rPr lang="en-US" altLang="en-US" dirty="0" err="1">
                <a:latin typeface="Arial" panose="020B0604020202020204" pitchFamily="34" charset="0"/>
              </a:rPr>
              <a:t>hình</a:t>
            </a:r>
            <a:r>
              <a:rPr lang="en-US" altLang="en-US" dirty="0">
                <a:latin typeface="Arial" panose="020B0604020202020204" pitchFamily="34" charset="0"/>
              </a:rPr>
              <a:t> </a:t>
            </a:r>
            <a:r>
              <a:rPr lang="en-US" altLang="en-US" dirty="0" err="1">
                <a:latin typeface="Arial" panose="020B0604020202020204" pitchFamily="34" charset="0"/>
              </a:rPr>
              <a:t>bình</a:t>
            </a:r>
            <a:r>
              <a:rPr lang="en-US" altLang="en-US" dirty="0">
                <a:latin typeface="Arial" panose="020B0604020202020204" pitchFamily="34" charset="0"/>
              </a:rPr>
              <a:t> </a:t>
            </a:r>
            <a:r>
              <a:rPr lang="en-US" altLang="en-US" dirty="0" err="1">
                <a:latin typeface="Arial" panose="020B0604020202020204" pitchFamily="34" charset="0"/>
              </a:rPr>
              <a:t>hành</a:t>
            </a:r>
            <a:r>
              <a:rPr lang="en-US" altLang="en-US" dirty="0">
                <a:latin typeface="Arial" panose="020B0604020202020204" pitchFamily="34" charset="0"/>
              </a:rPr>
              <a:t> </a:t>
            </a:r>
            <a:r>
              <a:rPr lang="en-US" altLang="en-US" dirty="0" err="1">
                <a:latin typeface="Arial" panose="020B0604020202020204" pitchFamily="34" charset="0"/>
              </a:rPr>
              <a:t>cũng</a:t>
            </a:r>
            <a:r>
              <a:rPr lang="en-US" altLang="en-US" dirty="0">
                <a:latin typeface="Arial" panose="020B0604020202020204" pitchFamily="34" charset="0"/>
              </a:rPr>
              <a:t> </a:t>
            </a:r>
            <a:r>
              <a:rPr lang="en-US" altLang="en-US" dirty="0" err="1">
                <a:latin typeface="Arial" panose="020B0604020202020204" pitchFamily="34" charset="0"/>
              </a:rPr>
              <a:t>sẽ</a:t>
            </a:r>
            <a:r>
              <a:rPr lang="en-US" altLang="en-US" dirty="0">
                <a:latin typeface="Arial" panose="020B0604020202020204" pitchFamily="34" charset="0"/>
              </a:rPr>
              <a:t> </a:t>
            </a:r>
            <a:r>
              <a:rPr lang="en-US" altLang="en-US" dirty="0" err="1">
                <a:latin typeface="Arial" panose="020B0604020202020204" pitchFamily="34" charset="0"/>
              </a:rPr>
              <a:t>được</a:t>
            </a:r>
            <a:r>
              <a:rPr lang="en-US" altLang="en-US" dirty="0">
                <a:latin typeface="Arial" panose="020B0604020202020204" pitchFamily="34" charset="0"/>
              </a:rPr>
              <a:t> </a:t>
            </a:r>
            <a:r>
              <a:rPr lang="en-US" altLang="en-US" dirty="0" err="1">
                <a:latin typeface="Arial" panose="020B0604020202020204" pitchFamily="34" charset="0"/>
              </a:rPr>
              <a:t>ba</a:t>
            </a:r>
            <a:r>
              <a:rPr lang="en-US" altLang="en-US" dirty="0">
                <a:latin typeface="Arial" panose="020B0604020202020204" pitchFamily="34" charset="0"/>
              </a:rPr>
              <a:t> </a:t>
            </a:r>
            <a:r>
              <a:rPr lang="en-US" altLang="en-US" dirty="0" err="1">
                <a:latin typeface="Arial" panose="020B0604020202020204" pitchFamily="34" charset="0"/>
              </a:rPr>
              <a:t>điểm</a:t>
            </a:r>
            <a:r>
              <a:rPr lang="en-US" altLang="en-US" dirty="0">
                <a:latin typeface="Arial" panose="020B0604020202020204" pitchFamily="34" charset="0"/>
              </a:rPr>
              <a:t> </a:t>
            </a:r>
            <a:r>
              <a:rPr lang="en-US" altLang="en-US" dirty="0" err="1">
                <a:latin typeface="Arial" panose="020B0604020202020204" pitchFamily="34" charset="0"/>
              </a:rPr>
              <a:t>thẳng</a:t>
            </a:r>
            <a:r>
              <a:rPr lang="en-US" altLang="en-US" dirty="0">
                <a:latin typeface="Arial" panose="020B0604020202020204" pitchFamily="34" charset="0"/>
              </a:rPr>
              <a:t> </a:t>
            </a:r>
            <a:r>
              <a:rPr lang="en-US" altLang="en-US" dirty="0" err="1">
                <a:latin typeface="Arial" panose="020B0604020202020204" pitchFamily="34" charset="0"/>
              </a:rPr>
              <a:t>hàng</a:t>
            </a:r>
            <a:r>
              <a:rPr lang="en-US" altLang="en-US" dirty="0">
                <a:latin typeface="Arial" panose="020B0604020202020204" pitchFamily="34" charset="0"/>
              </a:rPr>
              <a:t>.</a:t>
            </a:r>
          </a:p>
          <a:p>
            <a:r>
              <a:rPr lang="en-US" altLang="en-US" dirty="0" err="1">
                <a:latin typeface="Arial" panose="020B0604020202020204" pitchFamily="34" charset="0"/>
              </a:rPr>
              <a:t>CHÚ</a:t>
            </a:r>
            <a:r>
              <a:rPr lang="en-US" altLang="en-US" dirty="0">
                <a:latin typeface="Arial" panose="020B0604020202020204" pitchFamily="34" charset="0"/>
              </a:rPr>
              <a:t> Ý: KHI </a:t>
            </a:r>
            <a:r>
              <a:rPr lang="en-US" altLang="en-US" dirty="0" err="1">
                <a:latin typeface="Arial" panose="020B0604020202020204" pitchFamily="34" charset="0"/>
              </a:rPr>
              <a:t>CHIẾU</a:t>
            </a:r>
            <a:r>
              <a:rPr lang="en-US" altLang="en-US" dirty="0">
                <a:latin typeface="Arial" panose="020B0604020202020204" pitchFamily="34" charset="0"/>
              </a:rPr>
              <a:t> SLIDE </a:t>
            </a:r>
            <a:r>
              <a:rPr lang="en-US" altLang="en-US" dirty="0" err="1">
                <a:latin typeface="Arial" panose="020B0604020202020204" pitchFamily="34" charset="0"/>
              </a:rPr>
              <a:t>NÀY</a:t>
            </a:r>
            <a:r>
              <a:rPr lang="en-US" altLang="en-US" dirty="0">
                <a:latin typeface="Arial" panose="020B0604020202020204" pitchFamily="34" charset="0"/>
              </a:rPr>
              <a:t>, </a:t>
            </a:r>
            <a:r>
              <a:rPr lang="en-US" altLang="en-US" dirty="0" err="1">
                <a:latin typeface="Arial" panose="020B0604020202020204" pitchFamily="34" charset="0"/>
              </a:rPr>
              <a:t>GV</a:t>
            </a:r>
            <a:r>
              <a:rPr lang="en-US" altLang="en-US" dirty="0">
                <a:latin typeface="Arial" panose="020B0604020202020204" pitchFamily="34" charset="0"/>
              </a:rPr>
              <a:t> </a:t>
            </a:r>
            <a:r>
              <a:rPr lang="en-US" altLang="en-US" dirty="0" err="1">
                <a:latin typeface="Arial" panose="020B0604020202020204" pitchFamily="34" charset="0"/>
              </a:rPr>
              <a:t>NHẤP</a:t>
            </a:r>
            <a:r>
              <a:rPr lang="en-US" altLang="en-US" dirty="0">
                <a:latin typeface="Arial" panose="020B0604020202020204" pitchFamily="34" charset="0"/>
              </a:rPr>
              <a:t> </a:t>
            </a:r>
            <a:r>
              <a:rPr lang="en-US" altLang="en-US" dirty="0" err="1">
                <a:latin typeface="Arial" panose="020B0604020202020204" pitchFamily="34" charset="0"/>
              </a:rPr>
              <a:t>CHUỘT</a:t>
            </a:r>
            <a:r>
              <a:rPr lang="en-US" altLang="en-US" dirty="0">
                <a:latin typeface="Arial" panose="020B0604020202020204" pitchFamily="34" charset="0"/>
              </a:rPr>
              <a:t> </a:t>
            </a:r>
            <a:r>
              <a:rPr lang="en-US" altLang="en-US" dirty="0" err="1">
                <a:latin typeface="Arial" panose="020B0604020202020204" pitchFamily="34" charset="0"/>
              </a:rPr>
              <a:t>VÀO</a:t>
            </a:r>
            <a:r>
              <a:rPr lang="en-US" altLang="en-US" dirty="0">
                <a:latin typeface="Arial" panose="020B0604020202020204" pitchFamily="34" charset="0"/>
              </a:rPr>
              <a:t> Ô </a:t>
            </a:r>
            <a:r>
              <a:rPr lang="en-US" altLang="en-US" dirty="0" err="1">
                <a:latin typeface="Arial" panose="020B0604020202020204" pitchFamily="34" charset="0"/>
              </a:rPr>
              <a:t>THỜI</a:t>
            </a:r>
            <a:r>
              <a:rPr lang="en-US" altLang="en-US" dirty="0">
                <a:latin typeface="Arial" panose="020B0604020202020204" pitchFamily="34" charset="0"/>
              </a:rPr>
              <a:t> GIAN, </a:t>
            </a:r>
            <a:r>
              <a:rPr lang="en-US" altLang="en-US" dirty="0" err="1">
                <a:latin typeface="Arial" panose="020B0604020202020204" pitchFamily="34" charset="0"/>
              </a:rPr>
              <a:t>CÁC</a:t>
            </a:r>
            <a:r>
              <a:rPr lang="en-US" altLang="en-US" dirty="0">
                <a:latin typeface="Arial" panose="020B0604020202020204" pitchFamily="34" charset="0"/>
              </a:rPr>
              <a:t> HS </a:t>
            </a:r>
            <a:r>
              <a:rPr lang="en-US" altLang="en-US" dirty="0" err="1">
                <a:latin typeface="Arial" panose="020B0604020202020204" pitchFamily="34" charset="0"/>
              </a:rPr>
              <a:t>THẢO</a:t>
            </a:r>
            <a:r>
              <a:rPr lang="en-US" altLang="en-US" dirty="0">
                <a:latin typeface="Arial" panose="020B0604020202020204" pitchFamily="34" charset="0"/>
              </a:rPr>
              <a:t> </a:t>
            </a:r>
            <a:r>
              <a:rPr lang="en-US" altLang="en-US" dirty="0" err="1">
                <a:latin typeface="Arial" panose="020B0604020202020204" pitchFamily="34" charset="0"/>
              </a:rPr>
              <a:t>LUẬN</a:t>
            </a:r>
            <a:r>
              <a:rPr lang="en-US" altLang="en-US" dirty="0">
                <a:latin typeface="Arial" panose="020B0604020202020204" pitchFamily="34" charset="0"/>
              </a:rPr>
              <a:t> </a:t>
            </a:r>
            <a:r>
              <a:rPr lang="en-US" altLang="en-US" dirty="0" err="1">
                <a:latin typeface="Arial" panose="020B0604020202020204" pitchFamily="34" charset="0"/>
              </a:rPr>
              <a:t>NHÓM</a:t>
            </a:r>
            <a:r>
              <a:rPr lang="en-US" altLang="en-US" dirty="0">
                <a:latin typeface="Arial" panose="020B0604020202020204" pitchFamily="34" charset="0"/>
              </a:rPr>
              <a:t> TRONG </a:t>
            </a:r>
            <a:r>
              <a:rPr lang="en-US" altLang="en-US" dirty="0" err="1">
                <a:latin typeface="Arial" panose="020B0604020202020204" pitchFamily="34" charset="0"/>
              </a:rPr>
              <a:t>VÒNG</a:t>
            </a:r>
            <a:r>
              <a:rPr lang="en-US" altLang="en-US" dirty="0">
                <a:latin typeface="Arial" panose="020B0604020202020204" pitchFamily="34" charset="0"/>
              </a:rPr>
              <a:t> 5 </a:t>
            </a:r>
            <a:r>
              <a:rPr lang="en-US" altLang="en-US" dirty="0" err="1">
                <a:latin typeface="Arial" panose="020B0604020202020204" pitchFamily="34" charset="0"/>
              </a:rPr>
              <a:t>PHÚT</a:t>
            </a:r>
            <a:endParaRPr lang="en-US" altLang="en-US" dirty="0">
              <a:latin typeface="Arial" panose="020B0604020202020204" pitchFamily="34" charset="0"/>
            </a:endParaRPr>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fld id="{113B3B7A-AD59-42EF-BB4B-E74BE6BF8994}" type="slidenum">
              <a:rPr lang="en-US" altLang="en-US" smtClean="0">
                <a:latin typeface="Arial" panose="020B0604020202020204" pitchFamily="34" charset="0"/>
              </a:rPr>
              <a:pPr/>
              <a:t>29</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2</a:t>
            </a:fld>
            <a:endParaRPr lang="en-US"/>
          </a:p>
        </p:txBody>
      </p:sp>
    </p:spTree>
    <p:extLst>
      <p:ext uri="{BB962C8B-B14F-4D97-AF65-F5344CB8AC3E}">
        <p14:creationId xmlns:p14="http://schemas.microsoft.com/office/powerpoint/2010/main" val="32412427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	</a:t>
            </a:r>
            <a:endParaRPr lang="en-US" baseline="30000" dirty="0"/>
          </a:p>
        </p:txBody>
      </p:sp>
      <p:sp>
        <p:nvSpPr>
          <p:cNvPr id="4" name="Slide Number Placeholder 3"/>
          <p:cNvSpPr>
            <a:spLocks noGrp="1"/>
          </p:cNvSpPr>
          <p:nvPr>
            <p:ph type="sldNum" sz="quarter" idx="10"/>
          </p:nvPr>
        </p:nvSpPr>
        <p:spPr/>
        <p:txBody>
          <a:bodyPr/>
          <a:lstStyle/>
          <a:p>
            <a:pPr>
              <a:defRPr/>
            </a:pPr>
            <a:fld id="{EACDC0B2-E01D-4B75-8B4B-7A6A8D00B313}" type="slidenum">
              <a:rPr lang="en-US" altLang="en-US" smtClean="0"/>
              <a:pPr>
                <a:defRPr/>
              </a:pPr>
              <a:t>32</a:t>
            </a:fld>
            <a:endParaRPr lang="en-US" altLang="en-US" dirty="0"/>
          </a:p>
        </p:txBody>
      </p:sp>
    </p:spTree>
    <p:extLst>
      <p:ext uri="{BB962C8B-B14F-4D97-AF65-F5344CB8AC3E}">
        <p14:creationId xmlns:p14="http://schemas.microsoft.com/office/powerpoint/2010/main" val="3227008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ACDC0B2-E01D-4B75-8B4B-7A6A8D00B313}" type="slidenum">
              <a:rPr lang="en-US" altLang="en-US" smtClean="0"/>
              <a:pPr>
                <a:defRPr/>
              </a:pPr>
              <a:t>34</a:t>
            </a:fld>
            <a:endParaRPr lang="en-US" altLang="en-US"/>
          </a:p>
        </p:txBody>
      </p:sp>
    </p:spTree>
    <p:extLst>
      <p:ext uri="{BB962C8B-B14F-4D97-AF65-F5344CB8AC3E}">
        <p14:creationId xmlns:p14="http://schemas.microsoft.com/office/powerpoint/2010/main" val="3685816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3</a:t>
            </a:fld>
            <a:endParaRPr lang="en-US"/>
          </a:p>
        </p:txBody>
      </p:sp>
    </p:spTree>
    <p:extLst>
      <p:ext uri="{BB962C8B-B14F-4D97-AF65-F5344CB8AC3E}">
        <p14:creationId xmlns:p14="http://schemas.microsoft.com/office/powerpoint/2010/main" val="739493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5</a:t>
            </a:fld>
            <a:endParaRPr lang="en-US"/>
          </a:p>
        </p:txBody>
      </p:sp>
    </p:spTree>
    <p:extLst>
      <p:ext uri="{BB962C8B-B14F-4D97-AF65-F5344CB8AC3E}">
        <p14:creationId xmlns:p14="http://schemas.microsoft.com/office/powerpoint/2010/main" val="2223083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ChangeArrowheads="1" noTextEdit="1"/>
          </p:cNvSpPr>
          <p:nvPr>
            <p:ph type="sldImg"/>
          </p:nvPr>
        </p:nvSpPr>
        <p:spPr>
          <a:xfrm>
            <a:off x="381000" y="685800"/>
            <a:ext cx="6096000" cy="3429000"/>
          </a:xfrm>
          <a:ln/>
        </p:spPr>
      </p:sp>
      <p:sp>
        <p:nvSpPr>
          <p:cNvPr id="28675"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err="1">
                <a:latin typeface="Arial" panose="020B0604020202020204" pitchFamily="34" charset="0"/>
              </a:rPr>
              <a:t>Cách</a:t>
            </a:r>
            <a:r>
              <a:rPr lang="en-US" altLang="en-US" dirty="0">
                <a:latin typeface="Arial" panose="020B0604020202020204" pitchFamily="34" charset="0"/>
              </a:rPr>
              <a:t> </a:t>
            </a:r>
            <a:r>
              <a:rPr lang="en-US" altLang="en-US" dirty="0" err="1">
                <a:latin typeface="Arial" panose="020B0604020202020204" pitchFamily="34" charset="0"/>
              </a:rPr>
              <a:t>sử</a:t>
            </a:r>
            <a:r>
              <a:rPr lang="en-US" altLang="en-US" dirty="0">
                <a:latin typeface="Arial" panose="020B0604020202020204" pitchFamily="34" charset="0"/>
              </a:rPr>
              <a:t> </a:t>
            </a:r>
            <a:r>
              <a:rPr lang="en-US" altLang="en-US" dirty="0" err="1">
                <a:latin typeface="Arial" panose="020B0604020202020204" pitchFamily="34" charset="0"/>
              </a:rPr>
              <a:t>dụng</a:t>
            </a:r>
            <a:r>
              <a:rPr lang="en-US" altLang="en-US" dirty="0">
                <a:latin typeface="Arial" panose="020B0604020202020204" pitchFamily="34" charset="0"/>
              </a:rPr>
              <a:t>: </a:t>
            </a:r>
            <a:r>
              <a:rPr lang="en-US" altLang="en-US" dirty="0" err="1">
                <a:latin typeface="Arial" panose="020B0604020202020204" pitchFamily="34" charset="0"/>
              </a:rPr>
              <a:t>mỗi</a:t>
            </a:r>
            <a:r>
              <a:rPr lang="en-US" altLang="en-US" dirty="0">
                <a:latin typeface="Arial" panose="020B0604020202020204" pitchFamily="34" charset="0"/>
              </a:rPr>
              <a:t> HS chon 1 </a:t>
            </a:r>
            <a:r>
              <a:rPr lang="en-US" altLang="en-US" dirty="0" err="1">
                <a:latin typeface="Arial" panose="020B0604020202020204" pitchFamily="34" charset="0"/>
              </a:rPr>
              <a:t>câu</a:t>
            </a:r>
            <a:r>
              <a:rPr lang="en-US" altLang="en-US" dirty="0">
                <a:latin typeface="Arial" panose="020B0604020202020204" pitchFamily="34" charset="0"/>
              </a:rPr>
              <a:t> </a:t>
            </a:r>
            <a:r>
              <a:rPr lang="en-US" altLang="en-US" dirty="0" err="1">
                <a:latin typeface="Arial" panose="020B0604020202020204" pitchFamily="34" charset="0"/>
              </a:rPr>
              <a:t>hỏi</a:t>
            </a:r>
            <a:r>
              <a:rPr lang="en-US" altLang="en-US" dirty="0">
                <a:latin typeface="Arial" panose="020B0604020202020204" pitchFamily="34" charset="0"/>
              </a:rPr>
              <a:t> (</a:t>
            </a:r>
            <a:r>
              <a:rPr lang="en-US" altLang="en-US" dirty="0" err="1">
                <a:latin typeface="Arial" panose="020B0604020202020204" pitchFamily="34" charset="0"/>
              </a:rPr>
              <a:t>từ</a:t>
            </a:r>
            <a:r>
              <a:rPr lang="en-US" altLang="en-US" dirty="0">
                <a:latin typeface="Arial" panose="020B0604020202020204" pitchFamily="34" charset="0"/>
              </a:rPr>
              <a:t> 1–</a:t>
            </a:r>
            <a:r>
              <a:rPr lang="vi-VN" altLang="en-US" dirty="0">
                <a:latin typeface="Arial" panose="020B0604020202020204" pitchFamily="34" charset="0"/>
              </a:rPr>
              <a:t>4</a:t>
            </a:r>
            <a:r>
              <a:rPr lang="en-US" altLang="en-US" dirty="0">
                <a:latin typeface="Arial" panose="020B0604020202020204" pitchFamily="34" charset="0"/>
              </a:rPr>
              <a:t>). Sau </a:t>
            </a:r>
            <a:r>
              <a:rPr lang="en-US" altLang="en-US" dirty="0" err="1">
                <a:latin typeface="Arial" panose="020B0604020202020204" pitchFamily="34" charset="0"/>
              </a:rPr>
              <a:t>mỗi</a:t>
            </a:r>
            <a:r>
              <a:rPr lang="en-US" altLang="en-US" dirty="0">
                <a:latin typeface="Arial" panose="020B0604020202020204" pitchFamily="34" charset="0"/>
              </a:rPr>
              <a:t> </a:t>
            </a:r>
            <a:r>
              <a:rPr lang="en-US" altLang="en-US" dirty="0" err="1">
                <a:latin typeface="Arial" panose="020B0604020202020204" pitchFamily="34" charset="0"/>
              </a:rPr>
              <a:t>câu</a:t>
            </a:r>
            <a:r>
              <a:rPr lang="en-US" altLang="en-US" dirty="0">
                <a:latin typeface="Arial" panose="020B0604020202020204" pitchFamily="34" charset="0"/>
              </a:rPr>
              <a:t> </a:t>
            </a:r>
            <a:r>
              <a:rPr lang="en-US" altLang="en-US" dirty="0" err="1">
                <a:latin typeface="Arial" panose="020B0604020202020204" pitchFamily="34" charset="0"/>
              </a:rPr>
              <a:t>hỏi</a:t>
            </a:r>
            <a:r>
              <a:rPr lang="en-US" altLang="en-US" dirty="0">
                <a:latin typeface="Arial" panose="020B0604020202020204" pitchFamily="34" charset="0"/>
              </a:rPr>
              <a:t> </a:t>
            </a:r>
            <a:r>
              <a:rPr lang="en-US" altLang="en-US" dirty="0" err="1">
                <a:latin typeface="Arial" panose="020B0604020202020204" pitchFamily="34" charset="0"/>
              </a:rPr>
              <a:t>bấm</a:t>
            </a:r>
            <a:r>
              <a:rPr lang="en-US" altLang="en-US" dirty="0">
                <a:latin typeface="Arial" panose="020B0604020202020204" pitchFamily="34" charset="0"/>
              </a:rPr>
              <a:t> </a:t>
            </a:r>
            <a:r>
              <a:rPr lang="en-US" altLang="en-US" dirty="0" err="1">
                <a:latin typeface="Arial" panose="020B0604020202020204" pitchFamily="34" charset="0"/>
              </a:rPr>
              <a:t>chọn</a:t>
            </a:r>
            <a:r>
              <a:rPr lang="en-US" altLang="en-US" dirty="0">
                <a:latin typeface="Arial" panose="020B0604020202020204" pitchFamily="34" charset="0"/>
              </a:rPr>
              <a:t> quay </a:t>
            </a:r>
            <a:r>
              <a:rPr lang="en-US" altLang="en-US" dirty="0" err="1">
                <a:latin typeface="Arial" panose="020B0604020202020204" pitchFamily="34" charset="0"/>
              </a:rPr>
              <a:t>về</a:t>
            </a:r>
            <a:r>
              <a:rPr lang="en-US" altLang="en-US" dirty="0">
                <a:latin typeface="Arial" panose="020B0604020202020204" pitchFamily="34" charset="0"/>
              </a:rPr>
              <a:t> </a:t>
            </a:r>
            <a:r>
              <a:rPr lang="en-US" altLang="en-US" dirty="0" err="1">
                <a:latin typeface="Arial" panose="020B0604020202020204" pitchFamily="34" charset="0"/>
              </a:rPr>
              <a:t>để</a:t>
            </a:r>
            <a:r>
              <a:rPr lang="en-US" altLang="en-US" dirty="0">
                <a:latin typeface="Arial" panose="020B0604020202020204" pitchFamily="34" charset="0"/>
              </a:rPr>
              <a:t> </a:t>
            </a:r>
            <a:r>
              <a:rPr lang="en-US" altLang="en-US" dirty="0" err="1">
                <a:latin typeface="Arial" panose="020B0604020202020204" pitchFamily="34" charset="0"/>
              </a:rPr>
              <a:t>trở</a:t>
            </a:r>
            <a:r>
              <a:rPr lang="en-US" altLang="en-US" dirty="0">
                <a:latin typeface="Arial" panose="020B0604020202020204" pitchFamily="34" charset="0"/>
              </a:rPr>
              <a:t> </a:t>
            </a:r>
            <a:r>
              <a:rPr lang="en-US" altLang="en-US" dirty="0" err="1">
                <a:latin typeface="Arial" panose="020B0604020202020204" pitchFamily="34" charset="0"/>
              </a:rPr>
              <a:t>lại</a:t>
            </a:r>
            <a:r>
              <a:rPr lang="en-US" altLang="en-US" dirty="0">
                <a:latin typeface="Arial" panose="020B0604020202020204" pitchFamily="34" charset="0"/>
              </a:rPr>
              <a:t> slide game. </a:t>
            </a:r>
            <a:r>
              <a:rPr lang="en-US" altLang="en-US" dirty="0" err="1">
                <a:latin typeface="Arial" panose="020B0604020202020204" pitchFamily="34" charset="0"/>
              </a:rPr>
              <a:t>Nhấp</a:t>
            </a:r>
            <a:r>
              <a:rPr lang="en-US" altLang="en-US" dirty="0">
                <a:latin typeface="Arial" panose="020B0604020202020204" pitchFamily="34" charset="0"/>
              </a:rPr>
              <a:t> </a:t>
            </a:r>
            <a:r>
              <a:rPr lang="en-US" altLang="en-US" dirty="0" err="1">
                <a:latin typeface="Arial" panose="020B0604020202020204" pitchFamily="34" charset="0"/>
              </a:rPr>
              <a:t>vào</a:t>
            </a:r>
            <a:r>
              <a:rPr lang="en-US" altLang="en-US" dirty="0">
                <a:latin typeface="Arial" panose="020B0604020202020204" pitchFamily="34" charset="0"/>
              </a:rPr>
              <a:t> ô QUAY </a:t>
            </a:r>
            <a:r>
              <a:rPr lang="en-US" altLang="en-US" dirty="0" err="1">
                <a:latin typeface="Arial" panose="020B0604020202020204" pitchFamily="34" charset="0"/>
              </a:rPr>
              <a:t>để</a:t>
            </a:r>
            <a:r>
              <a:rPr lang="en-US" altLang="en-US" dirty="0">
                <a:latin typeface="Arial" panose="020B0604020202020204" pitchFamily="34" charset="0"/>
              </a:rPr>
              <a:t> quay, </a:t>
            </a:r>
            <a:r>
              <a:rPr lang="en-US" altLang="en-US" dirty="0" err="1">
                <a:latin typeface="Arial" panose="020B0604020202020204" pitchFamily="34" charset="0"/>
              </a:rPr>
              <a:t>sau</a:t>
            </a:r>
            <a:r>
              <a:rPr lang="en-US" altLang="en-US" dirty="0">
                <a:latin typeface="Arial" panose="020B0604020202020204" pitchFamily="34" charset="0"/>
              </a:rPr>
              <a:t> </a:t>
            </a:r>
            <a:r>
              <a:rPr lang="en-US" altLang="en-US" dirty="0" err="1">
                <a:latin typeface="Arial" panose="020B0604020202020204" pitchFamily="34" charset="0"/>
              </a:rPr>
              <a:t>đó</a:t>
            </a:r>
            <a:r>
              <a:rPr lang="en-US" altLang="en-US" dirty="0">
                <a:latin typeface="Arial" panose="020B0604020202020204" pitchFamily="34" charset="0"/>
              </a:rPr>
              <a:t> </a:t>
            </a:r>
            <a:r>
              <a:rPr lang="en-US" altLang="en-US" dirty="0" err="1">
                <a:latin typeface="Arial" panose="020B0604020202020204" pitchFamily="34" charset="0"/>
              </a:rPr>
              <a:t>nhấp</a:t>
            </a:r>
            <a:r>
              <a:rPr lang="en-US" altLang="en-US" dirty="0">
                <a:latin typeface="Arial" panose="020B0604020202020204" pitchFamily="34" charset="0"/>
              </a:rPr>
              <a:t> </a:t>
            </a:r>
            <a:r>
              <a:rPr lang="en-US" altLang="en-US" dirty="0" err="1">
                <a:latin typeface="Arial" panose="020B0604020202020204" pitchFamily="34" charset="0"/>
              </a:rPr>
              <a:t>vào</a:t>
            </a:r>
            <a:r>
              <a:rPr lang="en-US" altLang="en-US" dirty="0">
                <a:latin typeface="Arial" panose="020B0604020202020204" pitchFamily="34" charset="0"/>
              </a:rPr>
              <a:t> </a:t>
            </a:r>
            <a:r>
              <a:rPr lang="en-US" altLang="en-US" dirty="0" err="1">
                <a:latin typeface="Arial" panose="020B0604020202020204" pitchFamily="34" charset="0"/>
              </a:rPr>
              <a:t>vòng</a:t>
            </a:r>
            <a:r>
              <a:rPr lang="en-US" altLang="en-US" dirty="0">
                <a:latin typeface="Arial" panose="020B0604020202020204" pitchFamily="34" charset="0"/>
              </a:rPr>
              <a:t> quay </a:t>
            </a:r>
            <a:r>
              <a:rPr lang="en-US" altLang="en-US" dirty="0" err="1">
                <a:latin typeface="Arial" panose="020B0604020202020204" pitchFamily="34" charset="0"/>
              </a:rPr>
              <a:t>để</a:t>
            </a:r>
            <a:r>
              <a:rPr lang="en-US" altLang="en-US" dirty="0">
                <a:latin typeface="Arial" panose="020B0604020202020204" pitchFamily="34" charset="0"/>
              </a:rPr>
              <a:t> </a:t>
            </a:r>
            <a:r>
              <a:rPr lang="en-US" altLang="en-US" dirty="0" err="1">
                <a:latin typeface="Arial" panose="020B0604020202020204" pitchFamily="34" charset="0"/>
              </a:rPr>
              <a:t>dừng</a:t>
            </a:r>
            <a:r>
              <a:rPr lang="en-US" altLang="en-US" dirty="0">
                <a:latin typeface="Arial" panose="020B0604020202020204" pitchFamily="34" charset="0"/>
              </a:rPr>
              <a:t> </a:t>
            </a:r>
            <a:r>
              <a:rPr lang="en-US" altLang="en-US" dirty="0" err="1">
                <a:latin typeface="Arial" panose="020B0604020202020204" pitchFamily="34" charset="0"/>
              </a:rPr>
              <a:t>lại</a:t>
            </a:r>
            <a:r>
              <a:rPr lang="en-US" altLang="en-US" dirty="0">
                <a:latin typeface="Arial" panose="020B0604020202020204" pitchFamily="34" charset="0"/>
              </a:rPr>
              <a:t> </a:t>
            </a:r>
            <a:r>
              <a:rPr lang="en-US" altLang="en-US" dirty="0" err="1">
                <a:latin typeface="Arial" panose="020B0604020202020204" pitchFamily="34" charset="0"/>
              </a:rPr>
              <a:t>số</a:t>
            </a:r>
            <a:r>
              <a:rPr lang="en-US" altLang="en-US" dirty="0">
                <a:latin typeface="Arial" panose="020B0604020202020204" pitchFamily="34" charset="0"/>
              </a:rPr>
              <a:t> </a:t>
            </a:r>
            <a:r>
              <a:rPr lang="en-US" altLang="en-US" dirty="0" err="1">
                <a:latin typeface="Arial" panose="020B0604020202020204" pitchFamily="34" charset="0"/>
              </a:rPr>
              <a:t>điểm</a:t>
            </a:r>
            <a:r>
              <a:rPr lang="en-US" altLang="en-US" dirty="0">
                <a:latin typeface="Arial" panose="020B0604020202020204" pitchFamily="34" charset="0"/>
              </a:rPr>
              <a:t> </a:t>
            </a:r>
            <a:r>
              <a:rPr lang="en-US" altLang="en-US" dirty="0" err="1">
                <a:latin typeface="Arial" panose="020B0604020202020204" pitchFamily="34" charset="0"/>
              </a:rPr>
              <a:t>của</a:t>
            </a:r>
            <a:r>
              <a:rPr lang="en-US" altLang="en-US" dirty="0">
                <a:latin typeface="Arial" panose="020B0604020202020204" pitchFamily="34" charset="0"/>
              </a:rPr>
              <a:t> HS</a:t>
            </a:r>
          </a:p>
          <a:p>
            <a:r>
              <a:rPr lang="en-US" altLang="en-US" dirty="0" err="1">
                <a:latin typeface="Arial" panose="020B0604020202020204" pitchFamily="34" charset="0"/>
              </a:rPr>
              <a:t>Hết</a:t>
            </a:r>
            <a:r>
              <a:rPr lang="en-US" altLang="en-US" dirty="0">
                <a:latin typeface="Arial" panose="020B0604020202020204" pitchFamily="34" charset="0"/>
              </a:rPr>
              <a:t> </a:t>
            </a:r>
            <a:r>
              <a:rPr lang="vi-VN" altLang="en-US" dirty="0">
                <a:latin typeface="Arial" panose="020B0604020202020204" pitchFamily="34" charset="0"/>
              </a:rPr>
              <a:t>4</a:t>
            </a:r>
            <a:r>
              <a:rPr lang="en-US" altLang="en-US" dirty="0">
                <a:latin typeface="Arial" panose="020B0604020202020204" pitchFamily="34" charset="0"/>
              </a:rPr>
              <a:t> </a:t>
            </a:r>
            <a:r>
              <a:rPr lang="en-US" altLang="en-US" dirty="0" err="1">
                <a:latin typeface="Arial" panose="020B0604020202020204" pitchFamily="34" charset="0"/>
              </a:rPr>
              <a:t>câu</a:t>
            </a:r>
            <a:r>
              <a:rPr lang="en-US" altLang="en-US" dirty="0">
                <a:latin typeface="Arial" panose="020B0604020202020204" pitchFamily="34" charset="0"/>
              </a:rPr>
              <a:t>, </a:t>
            </a:r>
            <a:r>
              <a:rPr lang="en-US" altLang="en-US" dirty="0" err="1">
                <a:latin typeface="Arial" panose="020B0604020202020204" pitchFamily="34" charset="0"/>
              </a:rPr>
              <a:t>sau</a:t>
            </a:r>
            <a:r>
              <a:rPr lang="en-US" altLang="en-US" dirty="0">
                <a:latin typeface="Arial" panose="020B0604020202020204" pitchFamily="34" charset="0"/>
              </a:rPr>
              <a:t> </a:t>
            </a:r>
            <a:r>
              <a:rPr lang="en-US" altLang="en-US" dirty="0" err="1">
                <a:latin typeface="Arial" panose="020B0604020202020204" pitchFamily="34" charset="0"/>
              </a:rPr>
              <a:t>khi</a:t>
            </a:r>
            <a:r>
              <a:rPr lang="en-US" altLang="en-US" dirty="0">
                <a:latin typeface="Arial" panose="020B0604020202020204" pitchFamily="34" charset="0"/>
              </a:rPr>
              <a:t> quay </a:t>
            </a:r>
            <a:r>
              <a:rPr lang="en-US" altLang="en-US" dirty="0" err="1">
                <a:latin typeface="Arial" panose="020B0604020202020204" pitchFamily="34" charset="0"/>
              </a:rPr>
              <a:t>điểm</a:t>
            </a:r>
            <a:r>
              <a:rPr lang="en-US" altLang="en-US" dirty="0">
                <a:latin typeface="Arial" panose="020B0604020202020204" pitchFamily="34" charset="0"/>
              </a:rPr>
              <a:t> </a:t>
            </a:r>
            <a:r>
              <a:rPr lang="en-US" altLang="en-US" dirty="0" err="1">
                <a:latin typeface="Arial" panose="020B0604020202020204" pitchFamily="34" charset="0"/>
              </a:rPr>
              <a:t>xong</a:t>
            </a:r>
            <a:r>
              <a:rPr lang="en-US" altLang="en-US" dirty="0">
                <a:latin typeface="Arial" panose="020B0604020202020204" pitchFamily="34" charset="0"/>
              </a:rPr>
              <a:t> </a:t>
            </a:r>
            <a:r>
              <a:rPr lang="en-US" altLang="en-US" dirty="0" err="1">
                <a:latin typeface="Arial" panose="020B0604020202020204" pitchFamily="34" charset="0"/>
              </a:rPr>
              <a:t>thì</a:t>
            </a:r>
            <a:r>
              <a:rPr lang="en-US" altLang="en-US" dirty="0">
                <a:latin typeface="Arial" panose="020B0604020202020204" pitchFamily="34" charset="0"/>
              </a:rPr>
              <a:t> </a:t>
            </a:r>
            <a:r>
              <a:rPr lang="en-US" altLang="en-US" dirty="0" err="1">
                <a:latin typeface="Arial" panose="020B0604020202020204" pitchFamily="34" charset="0"/>
              </a:rPr>
              <a:t>nhấp</a:t>
            </a:r>
            <a:r>
              <a:rPr lang="en-US" altLang="en-US" dirty="0">
                <a:latin typeface="Arial" panose="020B0604020202020204" pitchFamily="34" charset="0"/>
              </a:rPr>
              <a:t> </a:t>
            </a:r>
            <a:r>
              <a:rPr lang="en-US" altLang="en-US" dirty="0" err="1">
                <a:latin typeface="Arial" panose="020B0604020202020204" pitchFamily="34" charset="0"/>
              </a:rPr>
              <a:t>vào</a:t>
            </a:r>
            <a:r>
              <a:rPr lang="en-US" altLang="en-US" dirty="0">
                <a:latin typeface="Arial" panose="020B0604020202020204" pitchFamily="34" charset="0"/>
              </a:rPr>
              <a:t> </a:t>
            </a:r>
            <a:r>
              <a:rPr lang="en-US" altLang="en-US" dirty="0" err="1">
                <a:latin typeface="Arial" panose="020B0604020202020204" pitchFamily="34" charset="0"/>
              </a:rPr>
              <a:t>nhân</a:t>
            </a:r>
            <a:r>
              <a:rPr lang="en-US" altLang="en-US" dirty="0">
                <a:latin typeface="Arial" panose="020B0604020202020204" pitchFamily="34" charset="0"/>
              </a:rPr>
              <a:t> </a:t>
            </a:r>
            <a:r>
              <a:rPr lang="en-US" altLang="en-US" dirty="0" err="1">
                <a:latin typeface="Arial" panose="020B0604020202020204" pitchFamily="34" charset="0"/>
              </a:rPr>
              <a:t>vật</a:t>
            </a:r>
            <a:r>
              <a:rPr lang="en-US" altLang="en-US" dirty="0">
                <a:latin typeface="Arial" panose="020B0604020202020204" pitchFamily="34" charset="0"/>
              </a:rPr>
              <a:t> </a:t>
            </a:r>
            <a:r>
              <a:rPr lang="en-US" altLang="en-US" dirty="0" err="1">
                <a:latin typeface="Arial" panose="020B0604020202020204" pitchFamily="34" charset="0"/>
              </a:rPr>
              <a:t>hoạt</a:t>
            </a:r>
            <a:r>
              <a:rPr lang="en-US" altLang="en-US" dirty="0">
                <a:latin typeface="Arial" panose="020B0604020202020204" pitchFamily="34" charset="0"/>
              </a:rPr>
              <a:t> </a:t>
            </a:r>
            <a:r>
              <a:rPr lang="en-US" altLang="en-US" dirty="0" err="1">
                <a:latin typeface="Arial" panose="020B0604020202020204" pitchFamily="34" charset="0"/>
              </a:rPr>
              <a:t>hình</a:t>
            </a:r>
            <a:r>
              <a:rPr lang="en-US" altLang="en-US" dirty="0">
                <a:latin typeface="Arial" panose="020B0604020202020204" pitchFamily="34" charset="0"/>
              </a:rPr>
              <a:t> </a:t>
            </a:r>
            <a:r>
              <a:rPr lang="en-US" altLang="en-US" dirty="0" err="1">
                <a:latin typeface="Arial" panose="020B0604020202020204" pitchFamily="34" charset="0"/>
              </a:rPr>
              <a:t>để</a:t>
            </a:r>
            <a:r>
              <a:rPr lang="en-US" altLang="en-US" dirty="0">
                <a:latin typeface="Arial" panose="020B0604020202020204" pitchFamily="34" charset="0"/>
              </a:rPr>
              <a:t> </a:t>
            </a:r>
            <a:r>
              <a:rPr lang="en-US" altLang="en-US" dirty="0" err="1">
                <a:latin typeface="Arial" panose="020B0604020202020204" pitchFamily="34" charset="0"/>
              </a:rPr>
              <a:t>cảm</a:t>
            </a:r>
            <a:r>
              <a:rPr lang="en-US" altLang="en-US" dirty="0">
                <a:latin typeface="Arial" panose="020B0604020202020204" pitchFamily="34" charset="0"/>
              </a:rPr>
              <a:t> </a:t>
            </a:r>
            <a:r>
              <a:rPr lang="en-US" altLang="en-US" dirty="0" err="1">
                <a:latin typeface="Arial" panose="020B0604020202020204" pitchFamily="34" charset="0"/>
              </a:rPr>
              <a:t>ơn</a:t>
            </a:r>
            <a:r>
              <a:rPr lang="en-US" altLang="en-US" dirty="0">
                <a:latin typeface="Arial" panose="020B0604020202020204" pitchFamily="34" charset="0"/>
              </a:rPr>
              <a:t> </a:t>
            </a:r>
            <a:r>
              <a:rPr lang="en-US" altLang="en-US" dirty="0" err="1">
                <a:latin typeface="Arial" panose="020B0604020202020204" pitchFamily="34" charset="0"/>
              </a:rPr>
              <a:t>người</a:t>
            </a:r>
            <a:r>
              <a:rPr lang="en-US" altLang="en-US" dirty="0">
                <a:latin typeface="Arial" panose="020B0604020202020204" pitchFamily="34" charset="0"/>
              </a:rPr>
              <a:t> </a:t>
            </a:r>
            <a:r>
              <a:rPr lang="en-US" altLang="en-US" dirty="0" err="1">
                <a:latin typeface="Arial" panose="020B0604020202020204" pitchFamily="34" charset="0"/>
              </a:rPr>
              <a:t>chơi</a:t>
            </a:r>
            <a:r>
              <a:rPr lang="en-US" altLang="en-US" dirty="0">
                <a:latin typeface="Arial" panose="020B0604020202020204" pitchFamily="34" charset="0"/>
              </a:rPr>
              <a:t> </a:t>
            </a:r>
            <a:r>
              <a:rPr lang="en-US" altLang="en-US" dirty="0" err="1">
                <a:latin typeface="Arial" panose="020B0604020202020204" pitchFamily="34" charset="0"/>
              </a:rPr>
              <a:t>và</a:t>
            </a:r>
            <a:r>
              <a:rPr lang="en-US" altLang="en-US" dirty="0">
                <a:latin typeface="Arial" panose="020B0604020202020204" pitchFamily="34" charset="0"/>
              </a:rPr>
              <a:t> </a:t>
            </a:r>
            <a:r>
              <a:rPr lang="en-US" altLang="en-US" dirty="0" err="1">
                <a:latin typeface="Arial" panose="020B0604020202020204" pitchFamily="34" charset="0"/>
              </a:rPr>
              <a:t>đến</a:t>
            </a:r>
            <a:r>
              <a:rPr lang="en-US" altLang="en-US" dirty="0">
                <a:latin typeface="Arial" panose="020B0604020202020204" pitchFamily="34" charset="0"/>
              </a:rPr>
              <a:t> </a:t>
            </a:r>
            <a:r>
              <a:rPr lang="en-US" altLang="en-US" dirty="0" err="1">
                <a:latin typeface="Arial" panose="020B0604020202020204" pitchFamily="34" charset="0"/>
              </a:rPr>
              <a:t>phần</a:t>
            </a:r>
            <a:r>
              <a:rPr lang="en-US" altLang="en-US" dirty="0">
                <a:latin typeface="Arial" panose="020B0604020202020204" pitchFamily="34" charset="0"/>
              </a:rPr>
              <a:t> </a:t>
            </a:r>
            <a:r>
              <a:rPr lang="en-US" altLang="en-US" dirty="0" err="1">
                <a:latin typeface="Arial" panose="020B0604020202020204" pitchFamily="34" charset="0"/>
              </a:rPr>
              <a:t>tiếp</a:t>
            </a:r>
            <a:r>
              <a:rPr lang="en-US" altLang="en-US" dirty="0">
                <a:latin typeface="Arial" panose="020B0604020202020204" pitchFamily="34" charset="0"/>
              </a:rPr>
              <a:t> </a:t>
            </a:r>
            <a:r>
              <a:rPr lang="en-US" altLang="en-US" dirty="0" err="1">
                <a:latin typeface="Arial" panose="020B0604020202020204" pitchFamily="34" charset="0"/>
              </a:rPr>
              <a:t>theo</a:t>
            </a:r>
            <a:endParaRPr lang="en-US" altLang="en-US" dirty="0">
              <a:latin typeface="Arial" panose="020B0604020202020204" pitchFamily="34" charset="0"/>
            </a:endParaRPr>
          </a:p>
        </p:txBody>
      </p:sp>
      <p:sp>
        <p:nvSpPr>
          <p:cNvPr id="28676"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fld id="{4F51D6BA-6E81-4C43-B7DB-F24014518994}" type="slidenum">
              <a:rPr lang="en-US" altLang="en-US" smtClean="0">
                <a:latin typeface="Arial" panose="020B0604020202020204" pitchFamily="34" charset="0"/>
              </a:rPr>
              <a:pPr/>
              <a:t>7</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ChangeArrowheads="1" noTextEdit="1"/>
          </p:cNvSpPr>
          <p:nvPr>
            <p:ph type="sldImg"/>
          </p:nvPr>
        </p:nvSpPr>
        <p:spPr>
          <a:xfrm>
            <a:off x="381000" y="685800"/>
            <a:ext cx="6096000" cy="3429000"/>
          </a:xfrm>
          <a:ln/>
        </p:spPr>
      </p:sp>
      <p:sp>
        <p:nvSpPr>
          <p:cNvPr id="34819"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34820"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fld id="{D150960A-873F-4E7B-9294-CEBBB4E79307}" type="slidenum">
              <a:rPr lang="en-US" altLang="en-US" smtClean="0">
                <a:latin typeface="Arial" panose="020B0604020202020204" pitchFamily="34" charset="0"/>
              </a:rPr>
              <a:pPr/>
              <a:t>12</a:t>
            </a:fld>
            <a:endParaRPr lang="en-US" altLang="en-US">
              <a:latin typeface="Arial" panose="020B0604020202020204" pitchFamily="34" charset="0"/>
            </a:endParaRPr>
          </a:p>
        </p:txBody>
      </p:sp>
    </p:spTree>
    <p:extLst>
      <p:ext uri="{BB962C8B-B14F-4D97-AF65-F5344CB8AC3E}">
        <p14:creationId xmlns:p14="http://schemas.microsoft.com/office/powerpoint/2010/main" val="2388427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ACDC0B2-E01D-4B75-8B4B-7A6A8D00B313}" type="slidenum">
              <a:rPr lang="en-US" altLang="en-US" smtClean="0"/>
              <a:pPr>
                <a:defRPr/>
              </a:pPr>
              <a:t>16</a:t>
            </a:fld>
            <a:endParaRPr lang="en-US" altLang="en-US"/>
          </a:p>
        </p:txBody>
      </p:sp>
    </p:spTree>
    <p:extLst>
      <p:ext uri="{BB962C8B-B14F-4D97-AF65-F5344CB8AC3E}">
        <p14:creationId xmlns:p14="http://schemas.microsoft.com/office/powerpoint/2010/main" val="36992840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ChangeArrowheads="1" noTextEdit="1"/>
          </p:cNvSpPr>
          <p:nvPr>
            <p:ph type="sldImg"/>
          </p:nvPr>
        </p:nvSpPr>
        <p:spPr>
          <a:xfrm>
            <a:off x="381000" y="685800"/>
            <a:ext cx="6096000" cy="3429000"/>
          </a:xfrm>
          <a:ln/>
        </p:spPr>
      </p:sp>
      <p:sp>
        <p:nvSpPr>
          <p:cNvPr id="39939" name="Notes Placeholder 2"/>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dirty="0">
              <a:latin typeface="Arial" panose="020B0604020202020204" pitchFamily="34" charset="0"/>
            </a:endParaRPr>
          </a:p>
        </p:txBody>
      </p:sp>
      <p:sp>
        <p:nvSpPr>
          <p:cNvPr id="39940" name="Slide Number Placeholder 3"/>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VnTime" panose="020B7200000000000000" pitchFamily="34" charset="0"/>
              </a:defRPr>
            </a:lvl1pPr>
            <a:lvl2pPr marL="742950" indent="-285750">
              <a:defRPr>
                <a:solidFill>
                  <a:schemeClr val="tx1"/>
                </a:solidFill>
                <a:latin typeface=".VnTime" panose="020B7200000000000000" pitchFamily="34" charset="0"/>
              </a:defRPr>
            </a:lvl2pPr>
            <a:lvl3pPr marL="1143000" indent="-228600">
              <a:defRPr>
                <a:solidFill>
                  <a:schemeClr val="tx1"/>
                </a:solidFill>
                <a:latin typeface=".VnTime" panose="020B7200000000000000" pitchFamily="34" charset="0"/>
              </a:defRPr>
            </a:lvl3pPr>
            <a:lvl4pPr marL="1600200" indent="-228600">
              <a:defRPr>
                <a:solidFill>
                  <a:schemeClr val="tx1"/>
                </a:solidFill>
                <a:latin typeface=".VnTime" panose="020B7200000000000000" pitchFamily="34" charset="0"/>
              </a:defRPr>
            </a:lvl4pPr>
            <a:lvl5pPr marL="2057400" indent="-228600">
              <a:defRPr>
                <a:solidFill>
                  <a:schemeClr val="tx1"/>
                </a:solidFill>
                <a:latin typeface=".VnTime" panose="020B7200000000000000" pitchFamily="34" charset="0"/>
              </a:defRPr>
            </a:lvl5pPr>
            <a:lvl6pPr marL="2514600" indent="-228600" eaLnBrk="0" fontAlgn="base" hangingPunct="0">
              <a:spcBef>
                <a:spcPct val="0"/>
              </a:spcBef>
              <a:spcAft>
                <a:spcPct val="0"/>
              </a:spcAft>
              <a:defRPr>
                <a:solidFill>
                  <a:schemeClr val="tx1"/>
                </a:solidFill>
                <a:latin typeface=".VnTime" panose="020B7200000000000000" pitchFamily="34" charset="0"/>
              </a:defRPr>
            </a:lvl6pPr>
            <a:lvl7pPr marL="2971800" indent="-228600" eaLnBrk="0" fontAlgn="base" hangingPunct="0">
              <a:spcBef>
                <a:spcPct val="0"/>
              </a:spcBef>
              <a:spcAft>
                <a:spcPct val="0"/>
              </a:spcAft>
              <a:defRPr>
                <a:solidFill>
                  <a:schemeClr val="tx1"/>
                </a:solidFill>
                <a:latin typeface=".VnTime" panose="020B7200000000000000" pitchFamily="34" charset="0"/>
              </a:defRPr>
            </a:lvl7pPr>
            <a:lvl8pPr marL="3429000" indent="-228600" eaLnBrk="0" fontAlgn="base" hangingPunct="0">
              <a:spcBef>
                <a:spcPct val="0"/>
              </a:spcBef>
              <a:spcAft>
                <a:spcPct val="0"/>
              </a:spcAft>
              <a:defRPr>
                <a:solidFill>
                  <a:schemeClr val="tx1"/>
                </a:solidFill>
                <a:latin typeface=".VnTime" panose="020B7200000000000000" pitchFamily="34" charset="0"/>
              </a:defRPr>
            </a:lvl8pPr>
            <a:lvl9pPr marL="3886200" indent="-228600" eaLnBrk="0" fontAlgn="base" hangingPunct="0">
              <a:spcBef>
                <a:spcPct val="0"/>
              </a:spcBef>
              <a:spcAft>
                <a:spcPct val="0"/>
              </a:spcAft>
              <a:defRPr>
                <a:solidFill>
                  <a:schemeClr val="tx1"/>
                </a:solidFill>
                <a:latin typeface=".VnTime" panose="020B7200000000000000" pitchFamily="34" charset="0"/>
              </a:defRPr>
            </a:lvl9pPr>
          </a:lstStyle>
          <a:p>
            <a:fld id="{35F1F794-F034-47BE-B3CB-58FBA6E5EBBC}" type="slidenum">
              <a:rPr lang="en-US" altLang="en-US" smtClean="0">
                <a:latin typeface="Arial" panose="020B0604020202020204" pitchFamily="34" charset="0"/>
              </a:rPr>
              <a:pPr/>
              <a:t>17</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ACDC0B2-E01D-4B75-8B4B-7A6A8D00B313}" type="slidenum">
              <a:rPr lang="en-US" altLang="en-US" smtClean="0"/>
              <a:pPr>
                <a:defRPr/>
              </a:pPr>
              <a:t>18</a:t>
            </a:fld>
            <a:endParaRPr lang="en-US" altLang="en-US"/>
          </a:p>
        </p:txBody>
      </p:sp>
    </p:spTree>
    <p:extLst>
      <p:ext uri="{BB962C8B-B14F-4D97-AF65-F5344CB8AC3E}">
        <p14:creationId xmlns:p14="http://schemas.microsoft.com/office/powerpoint/2010/main" val="306335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EBD2B7-56D5-4709-AB8A-E798CA987D40}" type="slidenum">
              <a:rPr lang="en-US" altLang="en-US"/>
              <a:pPr>
                <a:defRPr/>
              </a:pPr>
              <a:t>‹#›</a:t>
            </a:fld>
            <a:endParaRPr lang="en-US" altLang="en-US"/>
          </a:p>
        </p:txBody>
      </p:sp>
    </p:spTree>
    <p:extLst>
      <p:ext uri="{BB962C8B-B14F-4D97-AF65-F5344CB8AC3E}">
        <p14:creationId xmlns:p14="http://schemas.microsoft.com/office/powerpoint/2010/main" val="1636102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4EA22E-1B8D-4F55-87D0-F19A3A567258}" type="slidenum">
              <a:rPr lang="en-US" altLang="en-US"/>
              <a:pPr>
                <a:defRPr/>
              </a:pPr>
              <a:t>‹#›</a:t>
            </a:fld>
            <a:endParaRPr lang="en-US" altLang="en-US"/>
          </a:p>
        </p:txBody>
      </p:sp>
    </p:spTree>
    <p:extLst>
      <p:ext uri="{BB962C8B-B14F-4D97-AF65-F5344CB8AC3E}">
        <p14:creationId xmlns:p14="http://schemas.microsoft.com/office/powerpoint/2010/main" val="2964712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75A970-FCAA-456C-91FD-5CD4B8254E34}" type="slidenum">
              <a:rPr lang="en-US" altLang="en-US"/>
              <a:pPr>
                <a:defRPr/>
              </a:pPr>
              <a:t>‹#›</a:t>
            </a:fld>
            <a:endParaRPr lang="en-US" altLang="en-US"/>
          </a:p>
        </p:txBody>
      </p:sp>
    </p:spTree>
    <p:extLst>
      <p:ext uri="{BB962C8B-B14F-4D97-AF65-F5344CB8AC3E}">
        <p14:creationId xmlns:p14="http://schemas.microsoft.com/office/powerpoint/2010/main" val="443936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052786-4A5A-4B40-AF96-DF08AE559EF6}" type="slidenum">
              <a:rPr lang="en-US" altLang="en-US"/>
              <a:pPr>
                <a:defRPr/>
              </a:pPr>
              <a:t>‹#›</a:t>
            </a:fld>
            <a:endParaRPr lang="en-US" altLang="en-US"/>
          </a:p>
        </p:txBody>
      </p:sp>
    </p:spTree>
    <p:extLst>
      <p:ext uri="{BB962C8B-B14F-4D97-AF65-F5344CB8AC3E}">
        <p14:creationId xmlns:p14="http://schemas.microsoft.com/office/powerpoint/2010/main" val="2403399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DC09CA18-CC8C-4BC6-A4E9-1450C53AEDCD}" type="slidenum">
              <a:rPr lang="en-US" altLang="en-US"/>
              <a:pPr>
                <a:defRPr/>
              </a:pPr>
              <a:t>‹#›</a:t>
            </a:fld>
            <a:endParaRPr lang="en-US" altLang="en-US"/>
          </a:p>
        </p:txBody>
      </p:sp>
    </p:spTree>
    <p:extLst>
      <p:ext uri="{BB962C8B-B14F-4D97-AF65-F5344CB8AC3E}">
        <p14:creationId xmlns:p14="http://schemas.microsoft.com/office/powerpoint/2010/main" val="2447065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BC09BDCE-27A4-4E2E-8D78-6F61448B7B41}" type="slidenum">
              <a:rPr lang="en-US" altLang="en-US"/>
              <a:pPr>
                <a:defRPr/>
              </a:pPr>
              <a:t>‹#›</a:t>
            </a:fld>
            <a:endParaRPr lang="en-US" altLang="en-US"/>
          </a:p>
        </p:txBody>
      </p:sp>
    </p:spTree>
    <p:extLst>
      <p:ext uri="{BB962C8B-B14F-4D97-AF65-F5344CB8AC3E}">
        <p14:creationId xmlns:p14="http://schemas.microsoft.com/office/powerpoint/2010/main" val="1998288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7457602D-C192-481F-9335-3FD95C8DA534}" type="slidenum">
              <a:rPr lang="en-US" altLang="en-US"/>
              <a:pPr>
                <a:defRPr/>
              </a:pPr>
              <a:t>‹#›</a:t>
            </a:fld>
            <a:endParaRPr lang="en-US" altLang="en-US"/>
          </a:p>
        </p:txBody>
      </p:sp>
    </p:spTree>
    <p:extLst>
      <p:ext uri="{BB962C8B-B14F-4D97-AF65-F5344CB8AC3E}">
        <p14:creationId xmlns:p14="http://schemas.microsoft.com/office/powerpoint/2010/main" val="83705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eaLnBrk="0" hangingPunct="0">
              <a:defRPr/>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a:lvl1pPr>
          </a:lstStyle>
          <a:p>
            <a:pPr>
              <a:defRPr/>
            </a:pPr>
            <a:fld id="{CFF5F77C-254C-4C92-88EE-F82BCAD3B072}" type="slidenum">
              <a:rPr lang="en-US" altLang="en-US"/>
              <a:pPr>
                <a:defRPr/>
              </a:pPr>
              <a:t>‹#›</a:t>
            </a:fld>
            <a:endParaRPr lang="en-US" altLang="en-US"/>
          </a:p>
        </p:txBody>
      </p:sp>
    </p:spTree>
    <p:extLst>
      <p:ext uri="{BB962C8B-B14F-4D97-AF65-F5344CB8AC3E}">
        <p14:creationId xmlns:p14="http://schemas.microsoft.com/office/powerpoint/2010/main" val="1078210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vl1pPr>
          </a:lstStyle>
          <a:p>
            <a:pPr>
              <a:defRPr/>
            </a:pPr>
            <a:fld id="{D7D621D3-24EA-48BE-B346-B702B061D5B6}" type="slidenum">
              <a:rPr lang="en-US" altLang="en-US"/>
              <a:pPr>
                <a:defRPr/>
              </a:pPr>
              <a:t>‹#›</a:t>
            </a:fld>
            <a:endParaRPr lang="en-US" altLang="en-US"/>
          </a:p>
        </p:txBody>
      </p:sp>
    </p:spTree>
    <p:extLst>
      <p:ext uri="{BB962C8B-B14F-4D97-AF65-F5344CB8AC3E}">
        <p14:creationId xmlns:p14="http://schemas.microsoft.com/office/powerpoint/2010/main" val="3445444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vl1pPr>
          </a:lstStyle>
          <a:p>
            <a:pPr>
              <a:defRPr/>
            </a:pPr>
            <a:fld id="{5E79AAB5-BC04-42BE-9DF1-9F4429473521}" type="slidenum">
              <a:rPr lang="en-US" altLang="en-US"/>
              <a:pPr>
                <a:defRPr/>
              </a:pPr>
              <a:t>‹#›</a:t>
            </a:fld>
            <a:endParaRPr lang="en-US" altLang="en-US"/>
          </a:p>
        </p:txBody>
      </p:sp>
    </p:spTree>
    <p:extLst>
      <p:ext uri="{BB962C8B-B14F-4D97-AF65-F5344CB8AC3E}">
        <p14:creationId xmlns:p14="http://schemas.microsoft.com/office/powerpoint/2010/main" val="29622578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vl1pPr>
          </a:lstStyle>
          <a:p>
            <a:pPr>
              <a:defRPr/>
            </a:pPr>
            <a:fld id="{1E3E9202-8A5E-453A-AA90-4D42D5B5A62F}" type="slidenum">
              <a:rPr lang="en-US" altLang="en-US"/>
              <a:pPr>
                <a:defRPr/>
              </a:pPr>
              <a:t>‹#›</a:t>
            </a:fld>
            <a:endParaRPr lang="en-US" altLang="en-US"/>
          </a:p>
        </p:txBody>
      </p:sp>
    </p:spTree>
    <p:extLst>
      <p:ext uri="{BB962C8B-B14F-4D97-AF65-F5344CB8AC3E}">
        <p14:creationId xmlns:p14="http://schemas.microsoft.com/office/powerpoint/2010/main" val="1642078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BD3D83-46F0-4DC9-ACA5-5F55DB395AE5}" type="slidenum">
              <a:rPr lang="en-US" altLang="en-US"/>
              <a:pPr>
                <a:defRPr/>
              </a:pPr>
              <a:t>‹#›</a:t>
            </a:fld>
            <a:endParaRPr lang="en-US" altLang="en-US"/>
          </a:p>
        </p:txBody>
      </p:sp>
    </p:spTree>
    <p:extLst>
      <p:ext uri="{BB962C8B-B14F-4D97-AF65-F5344CB8AC3E}">
        <p14:creationId xmlns:p14="http://schemas.microsoft.com/office/powerpoint/2010/main" val="3617447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0" hangingPunct="0">
              <a:defRPr/>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a:lvl1pPr>
          </a:lstStyle>
          <a:p>
            <a:pPr>
              <a:defRPr/>
            </a:pPr>
            <a:fld id="{7E4600B9-3F82-421A-8CAD-3E899B172694}" type="slidenum">
              <a:rPr lang="en-US" altLang="en-US"/>
              <a:pPr>
                <a:defRPr/>
              </a:pPr>
              <a:t>‹#›</a:t>
            </a:fld>
            <a:endParaRPr lang="en-US" altLang="en-US"/>
          </a:p>
        </p:txBody>
      </p:sp>
    </p:spTree>
    <p:extLst>
      <p:ext uri="{BB962C8B-B14F-4D97-AF65-F5344CB8AC3E}">
        <p14:creationId xmlns:p14="http://schemas.microsoft.com/office/powerpoint/2010/main" val="660216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p:txBody>
          <a:bodyPr/>
          <a:lstStyle>
            <a:lvl1pPr eaLnBrk="0" hangingPunct="0">
              <a:defRPr/>
            </a:lvl1pPr>
          </a:lstStyle>
          <a:p>
            <a:pPr>
              <a:defRPr/>
            </a:pPr>
            <a:endParaRPr lang="en-US"/>
          </a:p>
        </p:txBody>
      </p:sp>
      <p:sp>
        <p:nvSpPr>
          <p:cNvPr id="6" name="Footer Placeholder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eaLnBrk="0" hangingPunct="0">
              <a:defRPr/>
            </a:lvl1pPr>
          </a:lstStyle>
          <a:p>
            <a:pPr>
              <a:defRPr/>
            </a:pPr>
            <a:fld id="{A9BB70BB-AFED-4BCD-BEFF-2A1A42037124}" type="slidenum">
              <a:rPr lang="en-US" altLang="en-US"/>
              <a:pPr>
                <a:defRPr/>
              </a:pPr>
              <a:t>‹#›</a:t>
            </a:fld>
            <a:endParaRPr lang="en-US" altLang="en-US"/>
          </a:p>
        </p:txBody>
      </p:sp>
    </p:spTree>
    <p:extLst>
      <p:ext uri="{BB962C8B-B14F-4D97-AF65-F5344CB8AC3E}">
        <p14:creationId xmlns:p14="http://schemas.microsoft.com/office/powerpoint/2010/main" val="25648046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87D3D153-4B2A-407A-BCB2-615423A4B4E7}" type="slidenum">
              <a:rPr lang="en-US" altLang="en-US"/>
              <a:pPr>
                <a:defRPr/>
              </a:pPr>
              <a:t>‹#›</a:t>
            </a:fld>
            <a:endParaRPr lang="en-US" altLang="en-US"/>
          </a:p>
        </p:txBody>
      </p:sp>
    </p:spTree>
    <p:extLst>
      <p:ext uri="{BB962C8B-B14F-4D97-AF65-F5344CB8AC3E}">
        <p14:creationId xmlns:p14="http://schemas.microsoft.com/office/powerpoint/2010/main" val="3824539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3BE7FF12-4907-40E8-920E-5CCD564406FC}" type="slidenum">
              <a:rPr lang="en-US" altLang="en-US"/>
              <a:pPr>
                <a:defRPr/>
              </a:pPr>
              <a:t>‹#›</a:t>
            </a:fld>
            <a:endParaRPr lang="en-US" altLang="en-US"/>
          </a:p>
        </p:txBody>
      </p:sp>
    </p:spTree>
    <p:extLst>
      <p:ext uri="{BB962C8B-B14F-4D97-AF65-F5344CB8AC3E}">
        <p14:creationId xmlns:p14="http://schemas.microsoft.com/office/powerpoint/2010/main" val="979825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矩形: 圆角 9"/>
          <p:cNvSpPr/>
          <p:nvPr userDrawn="1"/>
        </p:nvSpPr>
        <p:spPr>
          <a:xfrm>
            <a:off x="474134" y="266700"/>
            <a:ext cx="11243733"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矩形: 圆角 11"/>
          <p:cNvSpPr/>
          <p:nvPr userDrawn="1"/>
        </p:nvSpPr>
        <p:spPr>
          <a:xfrm>
            <a:off x="645584" y="404813"/>
            <a:ext cx="10852149"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矩形: 圆角 59"/>
          <p:cNvSpPr/>
          <p:nvPr userDrawn="1"/>
        </p:nvSpPr>
        <p:spPr>
          <a:xfrm>
            <a:off x="706967" y="457201"/>
            <a:ext cx="10727267"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5" name="矩形: 一个圆顶角，剪去另一个顶角 12"/>
          <p:cNvSpPr/>
          <p:nvPr userDrawn="1"/>
        </p:nvSpPr>
        <p:spPr>
          <a:xfrm rot="16200000" flipV="1">
            <a:off x="11164095" y="852753"/>
            <a:ext cx="900112"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b="1">
              <a:latin typeface="思源黑体 Heavy" panose="020B0A00000000000000" pitchFamily="34" charset="-122"/>
              <a:ea typeface="思源黑体 Heavy" panose="020B0A00000000000000" pitchFamily="34" charset="-122"/>
            </a:endParaRPr>
          </a:p>
        </p:txBody>
      </p:sp>
      <p:grpSp>
        <p:nvGrpSpPr>
          <p:cNvPr id="6" name="组合 19"/>
          <p:cNvGrpSpPr>
            <a:grpSpLocks/>
          </p:cNvGrpSpPr>
          <p:nvPr userDrawn="1"/>
        </p:nvGrpSpPr>
        <p:grpSpPr bwMode="auto">
          <a:xfrm>
            <a:off x="958851" y="133350"/>
            <a:ext cx="10149416" cy="615950"/>
            <a:chOff x="1509" y="211"/>
            <a:chExt cx="15984" cy="968"/>
          </a:xfrm>
        </p:grpSpPr>
        <p:sp>
          <p:nvSpPr>
            <p:cNvPr id="7"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8" name="空心弧 18"/>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9"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0" name="空心弧 18"/>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1"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2" name="空心弧 18"/>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3" name="流程图: 接点 47"/>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4" name="空心弧 18"/>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5" name="流程图: 接点 49"/>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6" name="空心弧 18"/>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7" name="流程图: 接点 51"/>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8" name="空心弧 18"/>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19"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20" name="空心弧 18"/>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21" name="流程图: 接点 55"/>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22" name="空心弧 18"/>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23" name="流程图: 接点 57"/>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24"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grpSp>
      <p:sp>
        <p:nvSpPr>
          <p:cNvPr id="25" name="矩形: 一个圆顶角，剪去另一个顶角 64"/>
          <p:cNvSpPr/>
          <p:nvPr userDrawn="1"/>
        </p:nvSpPr>
        <p:spPr>
          <a:xfrm rot="16200000" flipV="1">
            <a:off x="11164095" y="1805253"/>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b="1">
              <a:latin typeface="思源黑体 Heavy" panose="020B0A00000000000000" pitchFamily="34" charset="-122"/>
              <a:ea typeface="思源黑体 Heavy" panose="020B0A00000000000000" pitchFamily="34" charset="-122"/>
            </a:endParaRPr>
          </a:p>
        </p:txBody>
      </p:sp>
      <p:sp>
        <p:nvSpPr>
          <p:cNvPr id="26" name="矩形: 一个圆顶角，剪去另一个顶角 65"/>
          <p:cNvSpPr/>
          <p:nvPr userDrawn="1"/>
        </p:nvSpPr>
        <p:spPr>
          <a:xfrm rot="16200000" flipV="1">
            <a:off x="11164094" y="2756166"/>
            <a:ext cx="900113"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b="1">
              <a:latin typeface="思源黑体 Heavy" panose="020B0A00000000000000" pitchFamily="34" charset="-122"/>
              <a:ea typeface="思源黑体 Heavy" panose="020B0A00000000000000" pitchFamily="34" charset="-122"/>
            </a:endParaRPr>
          </a:p>
        </p:txBody>
      </p:sp>
      <p:sp>
        <p:nvSpPr>
          <p:cNvPr id="27" name="矩形: 一个圆顶角，剪去另一个顶角 66"/>
          <p:cNvSpPr/>
          <p:nvPr userDrawn="1"/>
        </p:nvSpPr>
        <p:spPr>
          <a:xfrm rot="16200000" flipV="1">
            <a:off x="11164094" y="3708666"/>
            <a:ext cx="900113"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思源黑体 Heavy" panose="020B0A00000000000000" pitchFamily="34" charset="-122"/>
              <a:ea typeface="思源黑体 Heavy" panose="020B0A00000000000000" pitchFamily="34" charset="-122"/>
            </a:endParaRPr>
          </a:p>
        </p:txBody>
      </p:sp>
      <p:sp>
        <p:nvSpPr>
          <p:cNvPr id="28" name="矩形: 一个圆顶角，剪去另一个顶角 67"/>
          <p:cNvSpPr/>
          <p:nvPr userDrawn="1"/>
        </p:nvSpPr>
        <p:spPr>
          <a:xfrm rot="16200000" flipV="1">
            <a:off x="11164095" y="4659578"/>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思源黑体 Heavy" panose="020B0A00000000000000" pitchFamily="34" charset="-122"/>
              <a:ea typeface="思源黑体 Heavy" panose="020B0A00000000000000" pitchFamily="34" charset="-122"/>
            </a:endParaRPr>
          </a:p>
        </p:txBody>
      </p:sp>
      <p:sp>
        <p:nvSpPr>
          <p:cNvPr id="29" name="矩形: 一个圆顶角，剪去另一个顶角 68"/>
          <p:cNvSpPr/>
          <p:nvPr userDrawn="1"/>
        </p:nvSpPr>
        <p:spPr>
          <a:xfrm rot="16200000" flipV="1">
            <a:off x="11164095" y="5612078"/>
            <a:ext cx="900112"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247162582"/>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6AA3BB8-EA96-49DD-9997-D28D01D6D0E2}" type="slidenum">
              <a:rPr lang="en-US" altLang="en-US"/>
              <a:pPr>
                <a:defRPr/>
              </a:pPr>
              <a:t>‹#›</a:t>
            </a:fld>
            <a:endParaRPr lang="en-US" altLang="en-US"/>
          </a:p>
        </p:txBody>
      </p:sp>
    </p:spTree>
    <p:extLst>
      <p:ext uri="{BB962C8B-B14F-4D97-AF65-F5344CB8AC3E}">
        <p14:creationId xmlns:p14="http://schemas.microsoft.com/office/powerpoint/2010/main" val="10367454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C512E1B-212E-4E5C-B472-E4217EC669C8}" type="slidenum">
              <a:rPr lang="en-US" altLang="en-US"/>
              <a:pPr>
                <a:defRPr/>
              </a:pPr>
              <a:t>‹#›</a:t>
            </a:fld>
            <a:endParaRPr lang="en-US" altLang="en-US"/>
          </a:p>
        </p:txBody>
      </p:sp>
    </p:spTree>
    <p:extLst>
      <p:ext uri="{BB962C8B-B14F-4D97-AF65-F5344CB8AC3E}">
        <p14:creationId xmlns:p14="http://schemas.microsoft.com/office/powerpoint/2010/main" val="3761160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4ED833D-4D09-453F-90ED-57B5DACDD9D8}" type="slidenum">
              <a:rPr lang="en-US" altLang="en-US"/>
              <a:pPr>
                <a:defRPr/>
              </a:pPr>
              <a:t>‹#›</a:t>
            </a:fld>
            <a:endParaRPr lang="en-US" altLang="en-US"/>
          </a:p>
        </p:txBody>
      </p:sp>
    </p:spTree>
    <p:extLst>
      <p:ext uri="{BB962C8B-B14F-4D97-AF65-F5344CB8AC3E}">
        <p14:creationId xmlns:p14="http://schemas.microsoft.com/office/powerpoint/2010/main" val="8600402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A59EC54-BEB6-4AEE-80CA-FEC56C1F632A}" type="slidenum">
              <a:rPr lang="en-US" altLang="en-US"/>
              <a:pPr>
                <a:defRPr/>
              </a:pPr>
              <a:t>‹#›</a:t>
            </a:fld>
            <a:endParaRPr lang="en-US" altLang="en-US"/>
          </a:p>
        </p:txBody>
      </p:sp>
    </p:spTree>
    <p:extLst>
      <p:ext uri="{BB962C8B-B14F-4D97-AF65-F5344CB8AC3E}">
        <p14:creationId xmlns:p14="http://schemas.microsoft.com/office/powerpoint/2010/main" val="31013051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A040FF45-3132-4F97-B997-848CC9F2CEF0}" type="slidenum">
              <a:rPr lang="en-US" altLang="en-US"/>
              <a:pPr>
                <a:defRPr/>
              </a:pPr>
              <a:t>‹#›</a:t>
            </a:fld>
            <a:endParaRPr lang="en-US" altLang="en-US"/>
          </a:p>
        </p:txBody>
      </p:sp>
    </p:spTree>
    <p:extLst>
      <p:ext uri="{BB962C8B-B14F-4D97-AF65-F5344CB8AC3E}">
        <p14:creationId xmlns:p14="http://schemas.microsoft.com/office/powerpoint/2010/main" val="682833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120D9F-9AE2-4911-B0F4-0A8B8E62AFFF}" type="slidenum">
              <a:rPr lang="en-US" altLang="en-US"/>
              <a:pPr>
                <a:defRPr/>
              </a:pPr>
              <a:t>‹#›</a:t>
            </a:fld>
            <a:endParaRPr lang="en-US" altLang="en-US"/>
          </a:p>
        </p:txBody>
      </p:sp>
    </p:spTree>
    <p:extLst>
      <p:ext uri="{BB962C8B-B14F-4D97-AF65-F5344CB8AC3E}">
        <p14:creationId xmlns:p14="http://schemas.microsoft.com/office/powerpoint/2010/main" val="30807358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8F89971-5BD0-4D77-8004-3E46C5FF10E5}" type="slidenum">
              <a:rPr lang="en-US" altLang="en-US"/>
              <a:pPr>
                <a:defRPr/>
              </a:pPr>
              <a:t>‹#›</a:t>
            </a:fld>
            <a:endParaRPr lang="en-US" altLang="en-US"/>
          </a:p>
        </p:txBody>
      </p:sp>
    </p:spTree>
    <p:extLst>
      <p:ext uri="{BB962C8B-B14F-4D97-AF65-F5344CB8AC3E}">
        <p14:creationId xmlns:p14="http://schemas.microsoft.com/office/powerpoint/2010/main" val="20173473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A344B448-FB18-4876-A596-9E2705FD952E}" type="slidenum">
              <a:rPr lang="en-US" altLang="en-US"/>
              <a:pPr>
                <a:defRPr/>
              </a:pPr>
              <a:t>‹#›</a:t>
            </a:fld>
            <a:endParaRPr lang="en-US" altLang="en-US"/>
          </a:p>
        </p:txBody>
      </p:sp>
    </p:spTree>
    <p:extLst>
      <p:ext uri="{BB962C8B-B14F-4D97-AF65-F5344CB8AC3E}">
        <p14:creationId xmlns:p14="http://schemas.microsoft.com/office/powerpoint/2010/main" val="27925769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B79EFD6-78E1-4614-87BD-869D9EA09654}" type="slidenum">
              <a:rPr lang="en-US" altLang="en-US"/>
              <a:pPr>
                <a:defRPr/>
              </a:pPr>
              <a:t>‹#›</a:t>
            </a:fld>
            <a:endParaRPr lang="en-US" altLang="en-US"/>
          </a:p>
        </p:txBody>
      </p:sp>
    </p:spTree>
    <p:extLst>
      <p:ext uri="{BB962C8B-B14F-4D97-AF65-F5344CB8AC3E}">
        <p14:creationId xmlns:p14="http://schemas.microsoft.com/office/powerpoint/2010/main" val="39643797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E4424D2-FCEA-4C1C-86D6-F4A2B98AD027}" type="slidenum">
              <a:rPr lang="en-US" altLang="en-US"/>
              <a:pPr>
                <a:defRPr/>
              </a:pPr>
              <a:t>‹#›</a:t>
            </a:fld>
            <a:endParaRPr lang="en-US" altLang="en-US"/>
          </a:p>
        </p:txBody>
      </p:sp>
    </p:spTree>
    <p:extLst>
      <p:ext uri="{BB962C8B-B14F-4D97-AF65-F5344CB8AC3E}">
        <p14:creationId xmlns:p14="http://schemas.microsoft.com/office/powerpoint/2010/main" val="3761308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49B1436-04F0-4E28-9D1A-35679DB762A3}" type="slidenum">
              <a:rPr lang="en-US" altLang="en-US"/>
              <a:pPr>
                <a:defRPr/>
              </a:pPr>
              <a:t>‹#›</a:t>
            </a:fld>
            <a:endParaRPr lang="en-US" altLang="en-US"/>
          </a:p>
        </p:txBody>
      </p:sp>
    </p:spTree>
    <p:extLst>
      <p:ext uri="{BB962C8B-B14F-4D97-AF65-F5344CB8AC3E}">
        <p14:creationId xmlns:p14="http://schemas.microsoft.com/office/powerpoint/2010/main" val="12897837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7ADBA7E-3C26-48BA-BDBA-A7161EE67CBE}" type="slidenum">
              <a:rPr lang="en-US" altLang="en-US"/>
              <a:pPr>
                <a:defRPr/>
              </a:pPr>
              <a:t>‹#›</a:t>
            </a:fld>
            <a:endParaRPr lang="en-US" altLang="en-US"/>
          </a:p>
        </p:txBody>
      </p:sp>
    </p:spTree>
    <p:extLst>
      <p:ext uri="{BB962C8B-B14F-4D97-AF65-F5344CB8AC3E}">
        <p14:creationId xmlns:p14="http://schemas.microsoft.com/office/powerpoint/2010/main" val="37589695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809C921-AE97-4DAC-ADA7-9830FC95385C}" type="slidenum">
              <a:rPr lang="en-US" altLang="en-US"/>
              <a:pPr>
                <a:defRPr/>
              </a:pPr>
              <a:t>‹#›</a:t>
            </a:fld>
            <a:endParaRPr lang="en-US" altLang="en-US"/>
          </a:p>
        </p:txBody>
      </p:sp>
    </p:spTree>
    <p:extLst>
      <p:ext uri="{BB962C8B-B14F-4D97-AF65-F5344CB8AC3E}">
        <p14:creationId xmlns:p14="http://schemas.microsoft.com/office/powerpoint/2010/main" val="36860010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矩形: 圆角 9"/>
          <p:cNvSpPr/>
          <p:nvPr userDrawn="1"/>
        </p:nvSpPr>
        <p:spPr>
          <a:xfrm>
            <a:off x="474134" y="266700"/>
            <a:ext cx="11243733"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3" name="矩形: 圆角 11"/>
          <p:cNvSpPr/>
          <p:nvPr userDrawn="1"/>
        </p:nvSpPr>
        <p:spPr>
          <a:xfrm>
            <a:off x="645584" y="404813"/>
            <a:ext cx="10852149"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4" name="矩形: 圆角 59"/>
          <p:cNvSpPr/>
          <p:nvPr userDrawn="1"/>
        </p:nvSpPr>
        <p:spPr>
          <a:xfrm>
            <a:off x="706967" y="457201"/>
            <a:ext cx="10727267"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FFFFFF"/>
              </a:solidFill>
            </a:endParaRPr>
          </a:p>
        </p:txBody>
      </p:sp>
      <p:grpSp>
        <p:nvGrpSpPr>
          <p:cNvPr id="5" name="组合 10"/>
          <p:cNvGrpSpPr>
            <a:grpSpLocks/>
          </p:cNvGrpSpPr>
          <p:nvPr userDrawn="1"/>
        </p:nvGrpSpPr>
        <p:grpSpPr bwMode="auto">
          <a:xfrm>
            <a:off x="958851" y="133350"/>
            <a:ext cx="10149416" cy="615950"/>
            <a:chOff x="1509" y="211"/>
            <a:chExt cx="15984" cy="968"/>
          </a:xfrm>
        </p:grpSpPr>
        <p:sp>
          <p:nvSpPr>
            <p:cNvPr id="6"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000000"/>
                </a:solidFill>
              </a:endParaRPr>
            </a:p>
          </p:txBody>
        </p:sp>
        <p:sp>
          <p:nvSpPr>
            <p:cNvPr id="7" name="空心弧 18"/>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000000"/>
                </a:solidFill>
              </a:endParaRPr>
            </a:p>
          </p:txBody>
        </p:sp>
        <p:sp>
          <p:nvSpPr>
            <p:cNvPr id="8"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000000"/>
                </a:solidFill>
              </a:endParaRPr>
            </a:p>
          </p:txBody>
        </p:sp>
        <p:sp>
          <p:nvSpPr>
            <p:cNvPr id="9" name="空心弧 18"/>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000000"/>
                </a:solidFill>
              </a:endParaRPr>
            </a:p>
          </p:txBody>
        </p:sp>
        <p:sp>
          <p:nvSpPr>
            <p:cNvPr id="10"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000000"/>
                </a:solidFill>
              </a:endParaRPr>
            </a:p>
          </p:txBody>
        </p:sp>
        <p:sp>
          <p:nvSpPr>
            <p:cNvPr id="11" name="空心弧 18"/>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000000"/>
                </a:solidFill>
              </a:endParaRPr>
            </a:p>
          </p:txBody>
        </p:sp>
        <p:sp>
          <p:nvSpPr>
            <p:cNvPr id="12" name="流程图: 接点 47"/>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000000"/>
                </a:solidFill>
              </a:endParaRPr>
            </a:p>
          </p:txBody>
        </p:sp>
        <p:sp>
          <p:nvSpPr>
            <p:cNvPr id="13" name="空心弧 18"/>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000000"/>
                </a:solidFill>
              </a:endParaRPr>
            </a:p>
          </p:txBody>
        </p:sp>
        <p:sp>
          <p:nvSpPr>
            <p:cNvPr id="14" name="流程图: 接点 49"/>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000000"/>
                </a:solidFill>
              </a:endParaRPr>
            </a:p>
          </p:txBody>
        </p:sp>
        <p:sp>
          <p:nvSpPr>
            <p:cNvPr id="15" name="空心弧 18"/>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000000"/>
                </a:solidFill>
              </a:endParaRPr>
            </a:p>
          </p:txBody>
        </p:sp>
        <p:sp>
          <p:nvSpPr>
            <p:cNvPr id="16" name="流程图: 接点 51"/>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000000"/>
                </a:solidFill>
              </a:endParaRPr>
            </a:p>
          </p:txBody>
        </p:sp>
        <p:sp>
          <p:nvSpPr>
            <p:cNvPr id="17" name="空心弧 18"/>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000000"/>
                </a:solidFill>
              </a:endParaRPr>
            </a:p>
          </p:txBody>
        </p:sp>
        <p:sp>
          <p:nvSpPr>
            <p:cNvPr id="18"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000000"/>
                </a:solidFill>
              </a:endParaRPr>
            </a:p>
          </p:txBody>
        </p:sp>
        <p:sp>
          <p:nvSpPr>
            <p:cNvPr id="19" name="空心弧 18"/>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000000"/>
                </a:solidFill>
              </a:endParaRPr>
            </a:p>
          </p:txBody>
        </p:sp>
        <p:sp>
          <p:nvSpPr>
            <p:cNvPr id="20" name="流程图: 接点 55"/>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000000"/>
                </a:solidFill>
              </a:endParaRPr>
            </a:p>
          </p:txBody>
        </p:sp>
        <p:sp>
          <p:nvSpPr>
            <p:cNvPr id="21" name="空心弧 18"/>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000000"/>
                </a:solidFill>
              </a:endParaRPr>
            </a:p>
          </p:txBody>
        </p:sp>
        <p:sp>
          <p:nvSpPr>
            <p:cNvPr id="22" name="流程图: 接点 57"/>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000000"/>
                </a:solidFill>
              </a:endParaRPr>
            </a:p>
          </p:txBody>
        </p:sp>
        <p:sp>
          <p:nvSpPr>
            <p:cNvPr id="23"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000000"/>
                </a:solidFill>
              </a:endParaRPr>
            </a:p>
          </p:txBody>
        </p:sp>
      </p:grpSp>
      <p:sp>
        <p:nvSpPr>
          <p:cNvPr id="24" name="矩形: 一个圆顶角，剪去另一个顶角 64"/>
          <p:cNvSpPr/>
          <p:nvPr userDrawn="1"/>
        </p:nvSpPr>
        <p:spPr>
          <a:xfrm rot="16200000" flipV="1">
            <a:off x="11200077" y="1769269"/>
            <a:ext cx="900112" cy="4318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5" name="矩形: 一个圆顶角，剪去另一个顶角 65"/>
          <p:cNvSpPr/>
          <p:nvPr userDrawn="1"/>
        </p:nvSpPr>
        <p:spPr>
          <a:xfrm rot="16200000" flipV="1">
            <a:off x="11164094" y="2756166"/>
            <a:ext cx="900113"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6" name="矩形: 一个圆顶角，剪去另一个顶角 66"/>
          <p:cNvSpPr/>
          <p:nvPr userDrawn="1"/>
        </p:nvSpPr>
        <p:spPr>
          <a:xfrm rot="16200000" flipV="1">
            <a:off x="11164094" y="3708666"/>
            <a:ext cx="900113"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7" name="矩形: 一个圆顶角，剪去另一个顶角 67"/>
          <p:cNvSpPr/>
          <p:nvPr userDrawn="1"/>
        </p:nvSpPr>
        <p:spPr>
          <a:xfrm rot="16200000" flipV="1">
            <a:off x="11164095" y="4659578"/>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8" name="矩形: 一个圆顶角，剪去另一个顶角 68"/>
          <p:cNvSpPr/>
          <p:nvPr userDrawn="1"/>
        </p:nvSpPr>
        <p:spPr>
          <a:xfrm rot="16200000" flipV="1">
            <a:off x="11164095" y="5612078"/>
            <a:ext cx="900112"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9" name="矩形: 一个圆顶角，剪去另一个顶角 34"/>
          <p:cNvSpPr/>
          <p:nvPr userDrawn="1"/>
        </p:nvSpPr>
        <p:spPr>
          <a:xfrm rot="5400000" flipV="1">
            <a:off x="73555" y="875772"/>
            <a:ext cx="898525"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3513441874"/>
      </p:ext>
    </p:extLst>
  </p:cSld>
  <p:clrMapOvr>
    <a:masterClrMapping/>
  </p:clrMapOvr>
  <p:transition spd="slow">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2" name="矩形: 圆角 9"/>
          <p:cNvSpPr/>
          <p:nvPr userDrawn="1"/>
        </p:nvSpPr>
        <p:spPr>
          <a:xfrm>
            <a:off x="474134" y="266700"/>
            <a:ext cx="11243733" cy="632460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FF"/>
              </a:solidFill>
            </a:endParaRPr>
          </a:p>
        </p:txBody>
      </p:sp>
      <p:sp>
        <p:nvSpPr>
          <p:cNvPr id="3" name="矩形: 圆角 11"/>
          <p:cNvSpPr/>
          <p:nvPr userDrawn="1"/>
        </p:nvSpPr>
        <p:spPr>
          <a:xfrm>
            <a:off x="645584" y="404813"/>
            <a:ext cx="10852149" cy="5999162"/>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solidFill>
                <a:srgbClr val="FFFFFF"/>
              </a:solidFill>
            </a:endParaRPr>
          </a:p>
        </p:txBody>
      </p:sp>
      <p:sp>
        <p:nvSpPr>
          <p:cNvPr id="4" name="矩形: 圆角 59"/>
          <p:cNvSpPr/>
          <p:nvPr userDrawn="1"/>
        </p:nvSpPr>
        <p:spPr>
          <a:xfrm>
            <a:off x="706967" y="457201"/>
            <a:ext cx="10727267" cy="5903913"/>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rgbClr val="FFFFFF"/>
              </a:solidFill>
            </a:endParaRPr>
          </a:p>
        </p:txBody>
      </p:sp>
      <p:sp>
        <p:nvSpPr>
          <p:cNvPr id="5" name="矩形: 一个圆顶角，剪去另一个顶角 12"/>
          <p:cNvSpPr/>
          <p:nvPr userDrawn="1"/>
        </p:nvSpPr>
        <p:spPr>
          <a:xfrm rot="16200000" flipV="1">
            <a:off x="11200077" y="816769"/>
            <a:ext cx="900112" cy="4318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grpSp>
        <p:nvGrpSpPr>
          <p:cNvPr id="6" name="组合 6"/>
          <p:cNvGrpSpPr>
            <a:grpSpLocks/>
          </p:cNvGrpSpPr>
          <p:nvPr userDrawn="1"/>
        </p:nvGrpSpPr>
        <p:grpSpPr bwMode="auto">
          <a:xfrm>
            <a:off x="958851" y="133350"/>
            <a:ext cx="10149416" cy="615950"/>
            <a:chOff x="1509" y="211"/>
            <a:chExt cx="15984" cy="968"/>
          </a:xfrm>
        </p:grpSpPr>
        <p:sp>
          <p:nvSpPr>
            <p:cNvPr id="7" name="流程图: 接点 41"/>
            <p:cNvSpPr/>
            <p:nvPr/>
          </p:nvSpPr>
          <p:spPr>
            <a:xfrm>
              <a:off x="150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rgbClr val="000000"/>
                </a:solidFill>
              </a:endParaRPr>
            </a:p>
          </p:txBody>
        </p:sp>
        <p:sp>
          <p:nvSpPr>
            <p:cNvPr id="8" name="空心弧 18"/>
            <p:cNvSpPr/>
            <p:nvPr/>
          </p:nvSpPr>
          <p:spPr>
            <a:xfrm rot="5400000">
              <a:off x="146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rgbClr val="000000"/>
                </a:solidFill>
              </a:endParaRPr>
            </a:p>
          </p:txBody>
        </p:sp>
        <p:sp>
          <p:nvSpPr>
            <p:cNvPr id="9" name="流程图: 接点 43"/>
            <p:cNvSpPr/>
            <p:nvPr/>
          </p:nvSpPr>
          <p:spPr>
            <a:xfrm>
              <a:off x="3379" y="72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rgbClr val="000000"/>
                </a:solidFill>
              </a:endParaRPr>
            </a:p>
          </p:txBody>
        </p:sp>
        <p:sp>
          <p:nvSpPr>
            <p:cNvPr id="10" name="空心弧 18"/>
            <p:cNvSpPr/>
            <p:nvPr/>
          </p:nvSpPr>
          <p:spPr>
            <a:xfrm rot="5400000">
              <a:off x="3339" y="294"/>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rgbClr val="000000"/>
                </a:solidFill>
              </a:endParaRPr>
            </a:p>
          </p:txBody>
        </p:sp>
        <p:sp>
          <p:nvSpPr>
            <p:cNvPr id="11" name="流程图: 接点 45"/>
            <p:cNvSpPr/>
            <p:nvPr/>
          </p:nvSpPr>
          <p:spPr>
            <a:xfrm>
              <a:off x="5212" y="72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rgbClr val="000000"/>
                </a:solidFill>
              </a:endParaRPr>
            </a:p>
          </p:txBody>
        </p:sp>
        <p:sp>
          <p:nvSpPr>
            <p:cNvPr id="12" name="空心弧 18"/>
            <p:cNvSpPr/>
            <p:nvPr/>
          </p:nvSpPr>
          <p:spPr>
            <a:xfrm rot="5400000">
              <a:off x="5174" y="298"/>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rgbClr val="000000"/>
                </a:solidFill>
              </a:endParaRPr>
            </a:p>
          </p:txBody>
        </p:sp>
        <p:sp>
          <p:nvSpPr>
            <p:cNvPr id="13" name="流程图: 接点 47"/>
            <p:cNvSpPr/>
            <p:nvPr/>
          </p:nvSpPr>
          <p:spPr>
            <a:xfrm>
              <a:off x="7393"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rgbClr val="000000"/>
                </a:solidFill>
              </a:endParaRPr>
            </a:p>
          </p:txBody>
        </p:sp>
        <p:sp>
          <p:nvSpPr>
            <p:cNvPr id="14" name="空心弧 18"/>
            <p:cNvSpPr/>
            <p:nvPr/>
          </p:nvSpPr>
          <p:spPr>
            <a:xfrm rot="5400000">
              <a:off x="7352"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rgbClr val="000000"/>
                </a:solidFill>
              </a:endParaRPr>
            </a:p>
          </p:txBody>
        </p:sp>
        <p:sp>
          <p:nvSpPr>
            <p:cNvPr id="15" name="流程图: 接点 49"/>
            <p:cNvSpPr/>
            <p:nvPr/>
          </p:nvSpPr>
          <p:spPr>
            <a:xfrm>
              <a:off x="9259" y="717"/>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rgbClr val="000000"/>
                </a:solidFill>
              </a:endParaRPr>
            </a:p>
          </p:txBody>
        </p:sp>
        <p:sp>
          <p:nvSpPr>
            <p:cNvPr id="16" name="空心弧 18"/>
            <p:cNvSpPr/>
            <p:nvPr/>
          </p:nvSpPr>
          <p:spPr>
            <a:xfrm rot="5400000">
              <a:off x="9219" y="292"/>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rgbClr val="000000"/>
                </a:solidFill>
              </a:endParaRPr>
            </a:p>
          </p:txBody>
        </p:sp>
        <p:sp>
          <p:nvSpPr>
            <p:cNvPr id="17" name="流程图: 接点 51"/>
            <p:cNvSpPr/>
            <p:nvPr/>
          </p:nvSpPr>
          <p:spPr>
            <a:xfrm>
              <a:off x="11093" y="722"/>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rgbClr val="000000"/>
                </a:solidFill>
              </a:endParaRPr>
            </a:p>
          </p:txBody>
        </p:sp>
        <p:sp>
          <p:nvSpPr>
            <p:cNvPr id="18" name="空心弧 18"/>
            <p:cNvSpPr/>
            <p:nvPr/>
          </p:nvSpPr>
          <p:spPr>
            <a:xfrm rot="5400000">
              <a:off x="11053" y="297"/>
              <a:ext cx="704"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rgbClr val="000000"/>
                </a:solidFill>
              </a:endParaRPr>
            </a:p>
          </p:txBody>
        </p:sp>
        <p:sp>
          <p:nvSpPr>
            <p:cNvPr id="19" name="流程图: 接点 53"/>
            <p:cNvSpPr/>
            <p:nvPr/>
          </p:nvSpPr>
          <p:spPr>
            <a:xfrm>
              <a:off x="13203" y="710"/>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rgbClr val="000000"/>
                </a:solidFill>
              </a:endParaRPr>
            </a:p>
          </p:txBody>
        </p:sp>
        <p:sp>
          <p:nvSpPr>
            <p:cNvPr id="20" name="空心弧 18"/>
            <p:cNvSpPr/>
            <p:nvPr/>
          </p:nvSpPr>
          <p:spPr>
            <a:xfrm rot="5400000">
              <a:off x="13164" y="283"/>
              <a:ext cx="701" cy="557"/>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rgbClr val="000000"/>
                </a:solidFill>
              </a:endParaRPr>
            </a:p>
          </p:txBody>
        </p:sp>
        <p:sp>
          <p:nvSpPr>
            <p:cNvPr id="21" name="流程图: 接点 55"/>
            <p:cNvSpPr/>
            <p:nvPr/>
          </p:nvSpPr>
          <p:spPr>
            <a:xfrm>
              <a:off x="15070" y="710"/>
              <a:ext cx="457"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rgbClr val="000000"/>
                </a:solidFill>
              </a:endParaRPr>
            </a:p>
          </p:txBody>
        </p:sp>
        <p:sp>
          <p:nvSpPr>
            <p:cNvPr id="22" name="空心弧 18"/>
            <p:cNvSpPr/>
            <p:nvPr/>
          </p:nvSpPr>
          <p:spPr>
            <a:xfrm rot="5400000">
              <a:off x="15032" y="285"/>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rgbClr val="000000"/>
                </a:solidFill>
              </a:endParaRPr>
            </a:p>
          </p:txBody>
        </p:sp>
        <p:sp>
          <p:nvSpPr>
            <p:cNvPr id="23" name="流程图: 接点 57"/>
            <p:cNvSpPr/>
            <p:nvPr/>
          </p:nvSpPr>
          <p:spPr>
            <a:xfrm>
              <a:off x="16906" y="715"/>
              <a:ext cx="453"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rgbClr val="000000"/>
                </a:solidFill>
              </a:endParaRPr>
            </a:p>
          </p:txBody>
        </p:sp>
        <p:sp>
          <p:nvSpPr>
            <p:cNvPr id="24" name="空心弧 18"/>
            <p:cNvSpPr/>
            <p:nvPr/>
          </p:nvSpPr>
          <p:spPr>
            <a:xfrm rot="5400000">
              <a:off x="16866" y="290"/>
              <a:ext cx="701" cy="553"/>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solidFill>
                  <a:srgbClr val="000000"/>
                </a:solidFill>
              </a:endParaRPr>
            </a:p>
          </p:txBody>
        </p:sp>
      </p:grpSp>
      <p:sp>
        <p:nvSpPr>
          <p:cNvPr id="25" name="矩形: 一个圆顶角，剪去另一个顶角 64"/>
          <p:cNvSpPr/>
          <p:nvPr userDrawn="1"/>
        </p:nvSpPr>
        <p:spPr>
          <a:xfrm rot="16200000" flipV="1">
            <a:off x="11164095" y="1805253"/>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6" name="矩形: 一个圆顶角，剪去另一个顶角 65"/>
          <p:cNvSpPr/>
          <p:nvPr userDrawn="1"/>
        </p:nvSpPr>
        <p:spPr>
          <a:xfrm rot="16200000" flipV="1">
            <a:off x="11164094" y="2756166"/>
            <a:ext cx="900113"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000" b="1">
              <a:solidFill>
                <a:srgbClr val="FFFFFF"/>
              </a:solidFill>
              <a:latin typeface="思源黑体 Heavy" panose="020B0A00000000000000" pitchFamily="34" charset="-122"/>
              <a:ea typeface="思源黑体 Heavy" panose="020B0A00000000000000" pitchFamily="34" charset="-122"/>
            </a:endParaRPr>
          </a:p>
        </p:txBody>
      </p:sp>
      <p:sp>
        <p:nvSpPr>
          <p:cNvPr id="27" name="矩形: 一个圆顶角，剪去另一个顶角 66"/>
          <p:cNvSpPr/>
          <p:nvPr userDrawn="1"/>
        </p:nvSpPr>
        <p:spPr>
          <a:xfrm rot="16200000" flipV="1">
            <a:off x="11164094" y="3708666"/>
            <a:ext cx="900113" cy="359833"/>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8" name="矩形: 一个圆顶角，剪去另一个顶角 67"/>
          <p:cNvSpPr/>
          <p:nvPr userDrawn="1"/>
        </p:nvSpPr>
        <p:spPr>
          <a:xfrm rot="16200000" flipV="1">
            <a:off x="11164095" y="4659578"/>
            <a:ext cx="900112" cy="359833"/>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
        <p:nvSpPr>
          <p:cNvPr id="29" name="矩形: 一个圆顶角，剪去另一个顶角 68"/>
          <p:cNvSpPr/>
          <p:nvPr userDrawn="1"/>
        </p:nvSpPr>
        <p:spPr>
          <a:xfrm rot="16200000" flipV="1">
            <a:off x="11164095" y="5612078"/>
            <a:ext cx="900112" cy="359833"/>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000">
              <a:solidFill>
                <a:srgbClr val="FFFFFF"/>
              </a:solidFill>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348939979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DE598B-0706-4908-A90D-768B8DCA6E15}" type="slidenum">
              <a:rPr lang="en-US" altLang="en-US"/>
              <a:pPr>
                <a:defRPr/>
              </a:pPr>
              <a:t>‹#›</a:t>
            </a:fld>
            <a:endParaRPr lang="en-US" altLang="en-US"/>
          </a:p>
        </p:txBody>
      </p:sp>
    </p:spTree>
    <p:extLst>
      <p:ext uri="{BB962C8B-B14F-4D97-AF65-F5344CB8AC3E}">
        <p14:creationId xmlns:p14="http://schemas.microsoft.com/office/powerpoint/2010/main" val="2844799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1FF1434-179F-405A-903A-18CAF192D415}" type="slidenum">
              <a:rPr lang="en-US" altLang="en-US"/>
              <a:pPr>
                <a:defRPr/>
              </a:pPr>
              <a:t>‹#›</a:t>
            </a:fld>
            <a:endParaRPr lang="en-US" altLang="en-US"/>
          </a:p>
        </p:txBody>
      </p:sp>
    </p:spTree>
    <p:extLst>
      <p:ext uri="{BB962C8B-B14F-4D97-AF65-F5344CB8AC3E}">
        <p14:creationId xmlns:p14="http://schemas.microsoft.com/office/powerpoint/2010/main" val="1286308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40BC54E-D859-4D50-B6FF-A14E2F04952A}" type="slidenum">
              <a:rPr lang="en-US" altLang="en-US"/>
              <a:pPr>
                <a:defRPr/>
              </a:pPr>
              <a:t>‹#›</a:t>
            </a:fld>
            <a:endParaRPr lang="en-US" altLang="en-US"/>
          </a:p>
        </p:txBody>
      </p:sp>
    </p:spTree>
    <p:extLst>
      <p:ext uri="{BB962C8B-B14F-4D97-AF65-F5344CB8AC3E}">
        <p14:creationId xmlns:p14="http://schemas.microsoft.com/office/powerpoint/2010/main" val="1684865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31098A6-369D-4AA3-BABA-332359E79FDE}" type="slidenum">
              <a:rPr lang="en-US" altLang="en-US"/>
              <a:pPr>
                <a:defRPr/>
              </a:pPr>
              <a:t>‹#›</a:t>
            </a:fld>
            <a:endParaRPr lang="en-US" altLang="en-US"/>
          </a:p>
        </p:txBody>
      </p:sp>
    </p:spTree>
    <p:extLst>
      <p:ext uri="{BB962C8B-B14F-4D97-AF65-F5344CB8AC3E}">
        <p14:creationId xmlns:p14="http://schemas.microsoft.com/office/powerpoint/2010/main" val="4198453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BC34B4-5BD9-49C2-BC99-3C87A48DA538}" type="slidenum">
              <a:rPr lang="en-US" altLang="en-US"/>
              <a:pPr>
                <a:defRPr/>
              </a:pPr>
              <a:t>‹#›</a:t>
            </a:fld>
            <a:endParaRPr lang="en-US" altLang="en-US"/>
          </a:p>
        </p:txBody>
      </p:sp>
    </p:spTree>
    <p:extLst>
      <p:ext uri="{BB962C8B-B14F-4D97-AF65-F5344CB8AC3E}">
        <p14:creationId xmlns:p14="http://schemas.microsoft.com/office/powerpoint/2010/main" val="3608140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BC87E1-0D00-4102-8F12-7A9552783EC8}" type="slidenum">
              <a:rPr lang="en-US" altLang="en-US"/>
              <a:pPr>
                <a:defRPr/>
              </a:pPr>
              <a:t>‹#›</a:t>
            </a:fld>
            <a:endParaRPr lang="en-US" altLang="en-US"/>
          </a:p>
        </p:txBody>
      </p:sp>
    </p:spTree>
    <p:extLst>
      <p:ext uri="{BB962C8B-B14F-4D97-AF65-F5344CB8AC3E}">
        <p14:creationId xmlns:p14="http://schemas.microsoft.com/office/powerpoint/2010/main" val="1606116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B452D25C-E408-42AC-9DEC-31D1AB52C56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236" r:id="rId1"/>
    <p:sldLayoutId id="2147486237" r:id="rId2"/>
    <p:sldLayoutId id="2147486238" r:id="rId3"/>
    <p:sldLayoutId id="2147486239" r:id="rId4"/>
    <p:sldLayoutId id="2147486240" r:id="rId5"/>
    <p:sldLayoutId id="2147486241" r:id="rId6"/>
    <p:sldLayoutId id="2147486242" r:id="rId7"/>
    <p:sldLayoutId id="2147486243" r:id="rId8"/>
    <p:sldLayoutId id="2147486244" r:id="rId9"/>
    <p:sldLayoutId id="2147486245" r:id="rId10"/>
    <p:sldLayoutId id="2147486246" r:id="rId11"/>
    <p:sldLayoutId id="214748624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58CB8CB8-39CC-4906-948E-AB3999AA388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260" r:id="rId1"/>
    <p:sldLayoutId id="2147486261" r:id="rId2"/>
    <p:sldLayoutId id="2147486262" r:id="rId3"/>
    <p:sldLayoutId id="2147486263" r:id="rId4"/>
    <p:sldLayoutId id="2147486264" r:id="rId5"/>
    <p:sldLayoutId id="2147486265" r:id="rId6"/>
    <p:sldLayoutId id="2147486266" r:id="rId7"/>
    <p:sldLayoutId id="2147486267" r:id="rId8"/>
    <p:sldLayoutId id="2147486268" r:id="rId9"/>
    <p:sldLayoutId id="2147486269" r:id="rId10"/>
    <p:sldLayoutId id="2147486270" r:id="rId11"/>
    <p:sldLayoutId id="214748627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6998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cs typeface="+mn-cs"/>
              </a:defRPr>
            </a:lvl1pPr>
          </a:lstStyle>
          <a:p>
            <a:pPr>
              <a:defRPr/>
            </a:pPr>
            <a:endParaRPr lang="en-US" altLang="en-US"/>
          </a:p>
        </p:txBody>
      </p:sp>
      <p:sp>
        <p:nvSpPr>
          <p:cNvPr id="16998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cs typeface="+mn-cs"/>
              </a:defRPr>
            </a:lvl1pPr>
          </a:lstStyle>
          <a:p>
            <a:pPr>
              <a:defRPr/>
            </a:pPr>
            <a:endParaRPr lang="en-US" altLang="en-US"/>
          </a:p>
        </p:txBody>
      </p:sp>
      <p:sp>
        <p:nvSpPr>
          <p:cNvPr id="16999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defRPr>
            </a:lvl1pPr>
          </a:lstStyle>
          <a:p>
            <a:pPr>
              <a:defRPr/>
            </a:pPr>
            <a:fld id="{874E0700-2FE0-43F0-974D-7255F460CAA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248" r:id="rId1"/>
    <p:sldLayoutId id="2147486249" r:id="rId2"/>
    <p:sldLayoutId id="2147486250" r:id="rId3"/>
    <p:sldLayoutId id="2147486251" r:id="rId4"/>
    <p:sldLayoutId id="2147486252" r:id="rId5"/>
    <p:sldLayoutId id="2147486253" r:id="rId6"/>
    <p:sldLayoutId id="2147486254" r:id="rId7"/>
    <p:sldLayoutId id="2147486255" r:id="rId8"/>
    <p:sldLayoutId id="2147486256" r:id="rId9"/>
    <p:sldLayoutId id="2147486257" r:id="rId10"/>
    <p:sldLayoutId id="2147486258" r:id="rId11"/>
    <p:sldLayoutId id="2147486259" r:id="rId12"/>
    <p:sldLayoutId id="2147486272" r:id="rId13"/>
    <p:sldLayoutId id="2147486273"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slide" Target="slide7.xml"/><Relationship Id="rId3" Type="http://schemas.openxmlformats.org/officeDocument/2006/relationships/audio" Target="../media/audio2.wav"/><Relationship Id="rId7" Type="http://schemas.openxmlformats.org/officeDocument/2006/relationships/image" Target="../media/image32.png"/><Relationship Id="rId12"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31.xml"/><Relationship Id="rId6" Type="http://schemas.openxmlformats.org/officeDocument/2006/relationships/image" Target="../media/image31.png"/><Relationship Id="rId11" Type="http://schemas.openxmlformats.org/officeDocument/2006/relationships/image" Target="../media/image25.png"/><Relationship Id="rId5" Type="http://schemas.openxmlformats.org/officeDocument/2006/relationships/audio" Target="../media/audio4.wav"/><Relationship Id="rId15" Type="http://schemas.openxmlformats.org/officeDocument/2006/relationships/image" Target="../media/image300.png"/><Relationship Id="rId10" Type="http://schemas.openxmlformats.org/officeDocument/2006/relationships/image" Target="../media/image24.png"/><Relationship Id="rId4" Type="http://schemas.openxmlformats.org/officeDocument/2006/relationships/audio" Target="../media/audio3.wav"/><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slide" Target="slide7.xml"/><Relationship Id="rId3" Type="http://schemas.openxmlformats.org/officeDocument/2006/relationships/audio" Target="../media/audio2.wav"/><Relationship Id="rId7" Type="http://schemas.openxmlformats.org/officeDocument/2006/relationships/image" Target="../media/image35.png"/><Relationship Id="rId12"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31.xml"/><Relationship Id="rId6" Type="http://schemas.openxmlformats.org/officeDocument/2006/relationships/image" Target="../media/image34.png"/><Relationship Id="rId11" Type="http://schemas.openxmlformats.org/officeDocument/2006/relationships/image" Target="../media/image25.png"/><Relationship Id="rId5" Type="http://schemas.openxmlformats.org/officeDocument/2006/relationships/audio" Target="../media/audio4.wav"/><Relationship Id="rId15" Type="http://schemas.openxmlformats.org/officeDocument/2006/relationships/image" Target="../media/image370.png"/><Relationship Id="rId10" Type="http://schemas.openxmlformats.org/officeDocument/2006/relationships/image" Target="../media/image24.png"/><Relationship Id="rId4" Type="http://schemas.openxmlformats.org/officeDocument/2006/relationships/audio" Target="../media/audio3.wav"/><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9.emf"/><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1.emf"/><Relationship Id="rId5" Type="http://schemas.openxmlformats.org/officeDocument/2006/relationships/image" Target="../media/image45.png"/><Relationship Id="rId4" Type="http://schemas.openxmlformats.org/officeDocument/2006/relationships/image" Target="../media/image40.wmf"/></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0.wmf"/></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2.wav"/><Relationship Id="rId7"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0.wmf"/><Relationship Id="rId11" Type="http://schemas.openxmlformats.org/officeDocument/2006/relationships/image" Target="../media/image44.png"/><Relationship Id="rId5" Type="http://schemas.openxmlformats.org/officeDocument/2006/relationships/oleObject" Target="../embeddings/oleObject1.bin"/><Relationship Id="rId10" Type="http://schemas.openxmlformats.org/officeDocument/2006/relationships/image" Target="../media/image430.png"/><Relationship Id="rId4" Type="http://schemas.openxmlformats.org/officeDocument/2006/relationships/audio" Target="../media/audio5.wav"/></Relationships>
</file>

<file path=ppt/slides/_rels/slide2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audio" Target="../media/audio2.wav"/><Relationship Id="rId7" Type="http://schemas.openxmlformats.org/officeDocument/2006/relationships/image" Target="../media/image51.png"/><Relationship Id="rId12"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0.wmf"/><Relationship Id="rId11" Type="http://schemas.openxmlformats.org/officeDocument/2006/relationships/image" Target="../media/image470.png"/><Relationship Id="rId5" Type="http://schemas.openxmlformats.org/officeDocument/2006/relationships/oleObject" Target="../embeddings/oleObject1.bin"/><Relationship Id="rId4" Type="http://schemas.openxmlformats.org/officeDocument/2006/relationships/audio" Target="../media/audio5.wav"/><Relationship Id="rId9"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3.emf"/><Relationship Id="rId5" Type="http://schemas.openxmlformats.org/officeDocument/2006/relationships/image" Target="../media/image8.png"/><Relationship Id="rId4" Type="http://schemas.openxmlformats.org/officeDocument/2006/relationships/audio" Target="../media/audio6.wav"/></Relationships>
</file>

<file path=ppt/slides/_rels/slide25.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oleObject" Target="../embeddings/oleObject1.bin"/><Relationship Id="rId7" Type="http://schemas.openxmlformats.org/officeDocument/2006/relationships/image" Target="../media/image44.emf"/><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40.wmf"/><Relationship Id="rId9"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6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hyperlink" Target="http://google.com/maps" TargetMode="External"/><Relationship Id="rId4" Type="http://schemas.openxmlformats.org/officeDocument/2006/relationships/image" Target="../media/image40.wmf"/></Relationships>
</file>

<file path=ppt/slides/_rels/slide2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audio" Target="../media/audio2.wav"/><Relationship Id="rId7" Type="http://schemas.openxmlformats.org/officeDocument/2006/relationships/image" Target="../media/image630.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hyperlink" Target="https://weather.com/" TargetMode="External"/><Relationship Id="rId5" Type="http://schemas.openxmlformats.org/officeDocument/2006/relationships/image" Target="../media/image6.png"/><Relationship Id="rId4" Type="http://schemas.openxmlformats.org/officeDocument/2006/relationships/audio" Target="../media/audio6.wav"/></Relationships>
</file>

<file path=ppt/slides/_rels/slide3.xml.rels><?xml version="1.0" encoding="UTF-8" standalone="yes"?>
<Relationships xmlns="http://schemas.openxmlformats.org/package/2006/relationships"><Relationship Id="rId8" Type="http://schemas.openxmlformats.org/officeDocument/2006/relationships/hyperlink" Target="https://www.wisc-online.com/assetrepository/viewasset?id=1508" TargetMode="External"/><Relationship Id="rId13" Type="http://schemas.openxmlformats.org/officeDocument/2006/relationships/image" Target="../media/image10.png"/><Relationship Id="rId3" Type="http://schemas.openxmlformats.org/officeDocument/2006/relationships/image" Target="../media/image3.jpeg"/><Relationship Id="rId7" Type="http://schemas.openxmlformats.org/officeDocument/2006/relationships/image" Target="../media/image5.jpeg"/><Relationship Id="rId12" Type="http://schemas.openxmlformats.org/officeDocument/2006/relationships/image" Target="../media/image9.png"/><Relationship Id="rId2" Type="http://schemas.openxmlformats.org/officeDocument/2006/relationships/notesSlide" Target="../notesSlides/notesSlide3.xml"/><Relationship Id="rId16" Type="http://schemas.openxmlformats.org/officeDocument/2006/relationships/comments" Target="../comments/comment1.xml"/><Relationship Id="rId1" Type="http://schemas.openxmlformats.org/officeDocument/2006/relationships/slideLayout" Target="../slideLayouts/slideLayout19.xml"/><Relationship Id="rId6" Type="http://schemas.openxmlformats.org/officeDocument/2006/relationships/hyperlink" Target="http://www.allwhitebackground.com/colorful-background-images.html" TargetMode="External"/><Relationship Id="rId11" Type="http://schemas.openxmlformats.org/officeDocument/2006/relationships/image" Target="../media/image8.png"/><Relationship Id="rId5" Type="http://schemas.openxmlformats.org/officeDocument/2006/relationships/image" Target="../media/image4.jpe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hyperlink" Target="https://www.publicdomainpictures.net/en/view-image.php?image=317882&amp;picture=abstract-background" TargetMode="External"/><Relationship Id="rId9" Type="http://schemas.openxmlformats.org/officeDocument/2006/relationships/image" Target="../media/image6.png"/><Relationship Id="rId14"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oleObject" Target="../embeddings/oleObject2.bin"/><Relationship Id="rId1" Type="http://schemas.openxmlformats.org/officeDocument/2006/relationships/slideLayout" Target="../slideLayouts/slideLayout18.xml"/><Relationship Id="rId5" Type="http://schemas.openxmlformats.org/officeDocument/2006/relationships/image" Target="../media/image55.wmf"/><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image" Target="../media/image19.gif"/><Relationship Id="rId3" Type="http://schemas.openxmlformats.org/officeDocument/2006/relationships/slideLayout" Target="../slideLayouts/slideLayout31.xml"/><Relationship Id="rId7" Type="http://schemas.openxmlformats.org/officeDocument/2006/relationships/slide" Target="slide8.xml"/><Relationship Id="rId12" Type="http://schemas.openxmlformats.org/officeDocument/2006/relationships/slide" Target="slide1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7.png"/><Relationship Id="rId11" Type="http://schemas.openxmlformats.org/officeDocument/2006/relationships/image" Target="../media/image18.gif"/><Relationship Id="rId5" Type="http://schemas.openxmlformats.org/officeDocument/2006/relationships/image" Target="../media/image16.png"/><Relationship Id="rId15" Type="http://schemas.openxmlformats.org/officeDocument/2006/relationships/slide" Target="slide31.xml"/><Relationship Id="rId10" Type="http://schemas.openxmlformats.org/officeDocument/2006/relationships/slide" Target="slide11.xml"/><Relationship Id="rId4" Type="http://schemas.openxmlformats.org/officeDocument/2006/relationships/notesSlide" Target="../notesSlides/notesSlide5.xml"/><Relationship Id="rId9" Type="http://schemas.openxmlformats.org/officeDocument/2006/relationships/slide" Target="slide10.xml"/><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audio" Target="../media/audio2.wav"/><Relationship Id="rId7" Type="http://schemas.openxmlformats.org/officeDocument/2006/relationships/image" Target="../media/image22.png"/><Relationship Id="rId12" Type="http://schemas.openxmlformats.org/officeDocument/2006/relationships/slide" Target="slide7.xml"/><Relationship Id="rId2" Type="http://schemas.openxmlformats.org/officeDocument/2006/relationships/audio" Target="../media/audio1.wav"/><Relationship Id="rId1" Type="http://schemas.openxmlformats.org/officeDocument/2006/relationships/slideLayout" Target="../slideLayouts/slideLayout31.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audio" Target="../media/audio4.wav"/><Relationship Id="rId10" Type="http://schemas.openxmlformats.org/officeDocument/2006/relationships/image" Target="../media/image25.png"/><Relationship Id="rId4" Type="http://schemas.openxmlformats.org/officeDocument/2006/relationships/audio" Target="../media/audio3.wav"/><Relationship Id="rId9" Type="http://schemas.openxmlformats.org/officeDocument/2006/relationships/image" Target="../media/image24.png"/><Relationship Id="rId14" Type="http://schemas.openxmlformats.org/officeDocument/2006/relationships/image" Target="../media/image230.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slide" Target="slide7.xml"/><Relationship Id="rId3" Type="http://schemas.openxmlformats.org/officeDocument/2006/relationships/audio" Target="../media/audio2.wav"/><Relationship Id="rId7" Type="http://schemas.openxmlformats.org/officeDocument/2006/relationships/image" Target="../media/image28.png"/><Relationship Id="rId12"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31.xml"/><Relationship Id="rId6" Type="http://schemas.openxmlformats.org/officeDocument/2006/relationships/image" Target="../media/image27.png"/><Relationship Id="rId11" Type="http://schemas.openxmlformats.org/officeDocument/2006/relationships/image" Target="../media/image25.png"/><Relationship Id="rId5" Type="http://schemas.openxmlformats.org/officeDocument/2006/relationships/audio" Target="../media/audio4.wav"/><Relationship Id="rId15" Type="http://schemas.openxmlformats.org/officeDocument/2006/relationships/image" Target="../media/image301.png"/><Relationship Id="rId10" Type="http://schemas.openxmlformats.org/officeDocument/2006/relationships/image" Target="../media/image24.png"/><Relationship Id="rId4" Type="http://schemas.openxmlformats.org/officeDocument/2006/relationships/audio" Target="../media/audio3.wav"/><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Chỗ dành sẵn cho Nội dung 4" descr="OPL20U25GSXzBJYl68kk8uQGfFKzs7yb1M4KJWUiLk6ZEvGF+qCIPSnY57AbBFCvTW$15.2023.9$9+K4lPs7H94VUqPe2XwIsfPRnrXQE//QTEXxb8/8N4CNc6FpgZahzpTjFhMzSA7T/nHJa11DE8Ng2TP3iAmRczFlmslSuUNOgUeb6yRvs0="/>
          <p:cNvPicPr>
            <a:picLocks noChangeAspect="1"/>
          </p:cNvPicPr>
          <p:nvPr/>
        </p:nvPicPr>
        <p:blipFill>
          <a:blip r:embed="rId3">
            <a:extLst>
              <a:ext uri="{28A0092B-C50C-407E-A947-70E740481C1C}">
                <a14:useLocalDpi xmlns:a14="http://schemas.microsoft.com/office/drawing/2010/main" val="0"/>
              </a:ext>
            </a:extLst>
          </a:blip>
          <a:srcRect l="7294"/>
          <a:stretch>
            <a:fillRect/>
          </a:stretch>
        </p:blipFill>
        <p:spPr bwMode="auto">
          <a:xfrm>
            <a:off x="0" y="0"/>
            <a:ext cx="12192000" cy="683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Hộp Văn bản 7" descr="OPL20U25GSXzBJYl68kk8uQGfFKzs7yb1M4KJWUiLk6ZEvGF+qCIPSnY57AbBFCvTW$15.2023.9$9+K4lPs7H94VUqPe2XwIsfPRnrXQE//QTEXxb8/8N4CNc6FpgZahzpTjFhMzSA7T/nHJa11DE8Ng2TP3iAmRczFlmslSuUNOgUeb6yRvs0="/>
          <p:cNvSpPr txBox="1">
            <a:spLocks noChangeArrowheads="1"/>
          </p:cNvSpPr>
          <p:nvPr/>
        </p:nvSpPr>
        <p:spPr bwMode="auto">
          <a:xfrm>
            <a:off x="1028700" y="966213"/>
            <a:ext cx="98250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450"/>
              </a:spcAft>
              <a:buNone/>
            </a:pPr>
            <a:r>
              <a:rPr lang="en-US" altLang="en-US" b="1" dirty="0" err="1">
                <a:solidFill>
                  <a:srgbClr val="002060"/>
                </a:solidFill>
                <a:latin typeface="Times New Roman" panose="02020603050405020304" pitchFamily="18" charset="0"/>
                <a:cs typeface="Times New Roman" panose="02020603050405020304" pitchFamily="18" charset="0"/>
              </a:rPr>
              <a:t>TRƯỜNG</a:t>
            </a:r>
            <a:r>
              <a:rPr lang="en-US" altLang="en-US" b="1">
                <a:solidFill>
                  <a:srgbClr val="002060"/>
                </a:solidFill>
                <a:latin typeface="Times New Roman" panose="02020603050405020304" pitchFamily="18" charset="0"/>
                <a:cs typeface="Times New Roman" panose="02020603050405020304" pitchFamily="18" charset="0"/>
              </a:rPr>
              <a:t> TRUNG HỌC CƠ SỞ ………………</a:t>
            </a:r>
          </a:p>
        </p:txBody>
      </p:sp>
      <p:sp>
        <p:nvSpPr>
          <p:cNvPr id="19460" name="Hộp Văn bản 8" descr="OPL20U25GSXzBJYl68kk8uQGfFKzs7yb1M4KJWUiLk6ZEvGF+qCIPSnY57AbBFCvTW$15.2023.9$9+K4lPs7H94VUqPe2XwIsfPRnrXQE//QTEXxb8/8N4CNc6FpgZahzpTjFhMzSA7T/nHJa11DE8Ng2TP3iAmRczFlmslSuUNOgUeb6yRvs0="/>
          <p:cNvSpPr txBox="1">
            <a:spLocks noChangeArrowheads="1"/>
          </p:cNvSpPr>
          <p:nvPr/>
        </p:nvSpPr>
        <p:spPr bwMode="auto">
          <a:xfrm>
            <a:off x="1905000" y="3870325"/>
            <a:ext cx="873283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ts val="450"/>
              </a:spcAft>
              <a:buNone/>
            </a:pPr>
            <a:r>
              <a:rPr lang="en-US" altLang="en-US" sz="3000" b="1" dirty="0">
                <a:solidFill>
                  <a:srgbClr val="002060"/>
                </a:solidFill>
                <a:latin typeface="Times New Roman" panose="02020603050405020304" pitchFamily="18" charset="0"/>
                <a:cs typeface="Times New Roman" panose="02020603050405020304" pitchFamily="18" charset="0"/>
              </a:rPr>
              <a:t>GVSB:</a:t>
            </a:r>
            <a:r>
              <a:rPr lang="vi-VN" altLang="en-US" sz="3000" b="1" dirty="0">
                <a:solidFill>
                  <a:srgbClr val="002060"/>
                </a:solidFill>
                <a:latin typeface="Times New Roman" panose="02020603050405020304" pitchFamily="18" charset="0"/>
                <a:cs typeface="Times New Roman" panose="02020603050405020304" pitchFamily="18" charset="0"/>
              </a:rPr>
              <a:t> Nguyễn Thị Hải Yến</a:t>
            </a:r>
            <a:endParaRPr lang="en-US" altLang="en-US" sz="3000" b="1" dirty="0">
              <a:solidFill>
                <a:srgbClr val="002060"/>
              </a:solidFill>
              <a:latin typeface="Times New Roman" panose="02020603050405020304" pitchFamily="18" charset="0"/>
              <a:cs typeface="Times New Roman" panose="02020603050405020304" pitchFamily="18" charset="0"/>
            </a:endParaRPr>
          </a:p>
        </p:txBody>
      </p:sp>
      <p:sp>
        <p:nvSpPr>
          <p:cNvPr id="19461" name="Hộp Văn bản 9" descr="OPL20U25GSXzBJYl68kk8uQGfFKzs7yb1M4KJWUiLk6ZEvGF+qCIPSnY57AbBFCvTW$15.2023.9$9+K4lPs7H94VUqPe2XwIsfPRnrXQE//QTEXxb8/8N4CNc6FpgZahzpTjFhMzSA7T/nHJa11DE8Ng2TP3iAmRczFlmslSuUNOgUeb6yRvs0="/>
          <p:cNvSpPr txBox="1">
            <a:spLocks noChangeArrowheads="1"/>
          </p:cNvSpPr>
          <p:nvPr/>
        </p:nvSpPr>
        <p:spPr bwMode="auto">
          <a:xfrm>
            <a:off x="1371600" y="3101976"/>
            <a:ext cx="9139238"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spcAft>
                <a:spcPts val="450"/>
              </a:spcAft>
              <a:buNone/>
            </a:pPr>
            <a:r>
              <a:rPr lang="en-US" altLang="en-US" sz="4500" b="1" dirty="0">
                <a:solidFill>
                  <a:srgbClr val="FF0000"/>
                </a:solidFill>
                <a:latin typeface="Times New Roman" panose="02020603050405020304" pitchFamily="18" charset="0"/>
                <a:cs typeface="Times New Roman" panose="02020603050405020304" pitchFamily="18" charset="0"/>
              </a:rPr>
              <a:t>MÔN TOÁN LỚP 8 (CÁNH DIỀU)</a:t>
            </a:r>
          </a:p>
        </p:txBody>
      </p:sp>
      <p:sp>
        <p:nvSpPr>
          <p:cNvPr id="19463" name="Hộp Văn bản 11" descr="OPL20U25GSXzBJYl68kk8uQGfFKzs7yb1M4KJWUiLk6ZEvGF+qCIPSnY57AbBFCvTW$15.2023.9$9+K4lPs7H94VUqPe2XwIsfPRnrXQE//QTEXxb8/8N4CNc6FpgZahzpTjFhMzSA7T/nHJa11DE8Ng2TP3iAmRczFlmslSuUNOgUeb6yRvs0="/>
          <p:cNvSpPr txBox="1">
            <a:spLocks noChangeArrowheads="1"/>
          </p:cNvSpPr>
          <p:nvPr/>
        </p:nvSpPr>
        <p:spPr bwMode="auto">
          <a:xfrm>
            <a:off x="1454944" y="282002"/>
            <a:ext cx="9632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dirty="0">
                <a:solidFill>
                  <a:srgbClr val="002060"/>
                </a:solidFill>
                <a:latin typeface="Times New Roman" panose="02020603050405020304" pitchFamily="18" charset="0"/>
                <a:cs typeface="Times New Roman" panose="02020603050405020304" pitchFamily="18" charset="0"/>
              </a:rPr>
              <a:t>PHÒNG GIÁO DỤC VÀ ĐÀO TẠO ………….</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descr="OPL20U25GSXzBJYl68kk8uQGfFKzs7yb1M4KJWUiLk6ZEvGF+qCIPSnY57AbBFCvTW$15.2023.9$9+K4lPs7H94VUqPe2XwIsfPRnrXQE//QTEXxb8/8N4CNc6FpgZahzpTjFhMzSA7T/nHJa11DE8Ng2TP3iAmRczFlmslSuUNOgUeb6yRvs0="/>
          <p:cNvSpPr/>
          <p:nvPr/>
        </p:nvSpPr>
        <p:spPr>
          <a:xfrm>
            <a:off x="933975" y="523094"/>
            <a:ext cx="10149696" cy="1549551"/>
          </a:xfrm>
          <a:prstGeom prst="snip2DiagRect">
            <a:avLst/>
          </a:prstGeom>
          <a:ln/>
        </p:spPr>
        <p:style>
          <a:lnRef idx="1">
            <a:schemeClr val="accent1"/>
          </a:lnRef>
          <a:fillRef idx="3">
            <a:schemeClr val="accent1"/>
          </a:fillRef>
          <a:effectRef idx="2">
            <a:schemeClr val="accent1"/>
          </a:effectRef>
          <a:fontRef idx="minor">
            <a:schemeClr val="lt1"/>
          </a:fontRef>
        </p:style>
        <p:txBody>
          <a:bodyPr lIns="68574" tIns="34287" rIns="68574" bIns="34287" anchor="ctr"/>
          <a:lstStyle/>
          <a:p>
            <a:pPr algn="ctr" defTabSz="685834">
              <a:defRPr/>
            </a:pPr>
            <a:endParaRPr lang="vi-VN" sz="2800" b="1" dirty="0">
              <a:solidFill>
                <a:prstClr val="black"/>
              </a:solidFill>
              <a:latin typeface="Times New Roman" panose="02020603050405020304"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Rectangle 2" descr="OPL20U25GSXzBJYl68kk8uQGfFKzs7yb1M4KJWUiLk6ZEvGF+qCIPSnY57AbBFCvTW$15.2023.9$9+K4lPs7H94VUqPe2XwIsfPRnrXQE//QTEXxb8/8N4CNc6FpgZahzpTjFhMzSA7T/nHJa11DE8Ng2TP3iAmRczFlmslSuUNOgUeb6yRvs0="/>
              <p:cNvSpPr/>
              <p:nvPr/>
            </p:nvSpPr>
            <p:spPr>
              <a:xfrm>
                <a:off x="194979" y="4008948"/>
                <a:ext cx="5717985" cy="1454797"/>
              </a:xfrm>
              <a:prstGeom prst="rect">
                <a:avLst/>
              </a:prstGeom>
              <a:ln/>
            </p:spPr>
            <p:style>
              <a:lnRef idx="1">
                <a:schemeClr val="accent1"/>
              </a:lnRef>
              <a:fillRef idx="2">
                <a:schemeClr val="accent1"/>
              </a:fillRef>
              <a:effectRef idx="1">
                <a:schemeClr val="accent1"/>
              </a:effectRef>
              <a:fontRef idx="minor">
                <a:schemeClr val="dk1"/>
              </a:fontRef>
            </p:style>
            <p:txBody>
              <a:bodyPr lIns="68574" tIns="34287" rIns="68574" bIns="34287" anchor="ctr"/>
              <a:lstStyle/>
              <a:p>
                <a:pPr algn="just">
                  <a:spcBef>
                    <a:spcPts val="300"/>
                  </a:spcBef>
                  <a:spcAft>
                    <a:spcPts val="300"/>
                  </a:spcAft>
                  <a:tabLst>
                    <a:tab pos="1286510" algn="l"/>
                    <a:tab pos="1371600" algn="l"/>
                    <a:tab pos="1680210" algn="l"/>
                    <a:tab pos="1818005" algn="l"/>
                  </a:tabLst>
                </a:pPr>
                <a:r>
                  <a:rPr lang="en-US" sz="3200" dirty="0">
                    <a:solidFill>
                      <a:prstClr val="black"/>
                    </a:solidFill>
                    <a:latin typeface="Times New Roman" panose="02020603050405020304" pitchFamily="18" charset="0"/>
                    <a:cs typeface="Times New Roman" panose="02020603050405020304" pitchFamily="18" charset="0"/>
                  </a:rPr>
                  <a:t>C</a:t>
                </a:r>
                <a:r>
                  <a:rPr lang="vi-VN" sz="3200" i="1" dirty="0">
                    <a:solidFill>
                      <a:prstClr val="black"/>
                    </a:solidFill>
                    <a:latin typeface="Times New Roman" panose="02020603050405020304" pitchFamily="18" charset="0"/>
                    <a:cs typeface="Times New Roman" panose="02020603050405020304" pitchFamily="18" charset="0"/>
                  </a:rPr>
                  <a:t>.</a:t>
                </a:r>
                <a:r>
                  <a:rPr lang="en-US" sz="3200" i="1" dirty="0">
                    <a:solidFill>
                      <a:prstClr val="black"/>
                    </a:solidFill>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rPr>
                  <a:t>t</a:t>
                </a:r>
                <a:r>
                  <a:rPr lang="en-US" sz="3200" dirty="0" err="1">
                    <a:solidFill>
                      <a:srgbClr val="0000FF"/>
                    </a:solidFill>
                    <a:latin typeface="Times New Roman" panose="02020603050405020304" pitchFamily="18" charset="0"/>
                    <a:ea typeface="Times New Roman" panose="02020603050405020304" pitchFamily="18" charset="0"/>
                  </a:rPr>
                  <a:t>rục</a:t>
                </a:r>
                <a:r>
                  <a:rPr lang="en-US" sz="3200" dirty="0">
                    <a:solidFill>
                      <a:srgbClr val="0000FF"/>
                    </a:solidFill>
                    <a:latin typeface="Times New Roman" panose="02020603050405020304" pitchFamily="18" charset="0"/>
                    <a:ea typeface="Times New Roman" panose="02020603050405020304" pitchFamily="18" charset="0"/>
                  </a:rPr>
                  <a:t> </a:t>
                </a:r>
                <a:r>
                  <a:rPr lang="vi-VN" sz="3200" i="1" dirty="0">
                    <a:solidFill>
                      <a:srgbClr val="0000FF"/>
                    </a:solidFill>
                    <a:latin typeface="Times New Roman" panose="02020603050405020304" pitchFamily="18" charset="0"/>
                    <a:ea typeface="Times New Roman" panose="02020603050405020304" pitchFamily="18" charset="0"/>
                  </a:rPr>
                  <a:t>O</a:t>
                </a:r>
                <a14:m>
                  <m:oMath xmlns:m="http://schemas.openxmlformats.org/officeDocument/2006/math">
                    <m:r>
                      <a:rPr lang="en-US" sz="3200"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𝑦</m:t>
                    </m:r>
                  </m:oMath>
                </a14:m>
                <a:r>
                  <a:rPr lang="en-US" sz="3200" dirty="0">
                    <a:solidFill>
                      <a:srgbClr val="0000FF"/>
                    </a:solidFill>
                    <a:latin typeface="Times New Roman" panose="02020603050405020304" pitchFamily="18" charset="0"/>
                    <a:ea typeface="Times New Roman" panose="02020603050405020304" pitchFamily="18" charset="0"/>
                  </a:rPr>
                  <a:t>. </a:t>
                </a:r>
                <a:endParaRPr lang="en-US" sz="3200" dirty="0">
                  <a:latin typeface="Times New Roman" panose="02020603050405020304" pitchFamily="18" charset="0"/>
                  <a:ea typeface="Times New Roman" panose="02020603050405020304" pitchFamily="18" charset="0"/>
                </a:endParaRPr>
              </a:p>
            </p:txBody>
          </p:sp>
        </mc:Choice>
        <mc:Fallback xmlns="">
          <p:sp>
            <p:nvSpPr>
              <p:cNvPr id="3" name="Rectangle 2" descr="OPL20U25GSXzBJYl68kk8uQGfFKzs7yb1M4KJWUiLk6ZEvGF+qCIPSnY57AbBFCvTW$15.2023.9$9+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94979" y="4008948"/>
                <a:ext cx="5717985" cy="1454797"/>
              </a:xfrm>
              <a:prstGeom prst="rect">
                <a:avLst/>
              </a:prstGeom>
              <a:blipFill>
                <a:blip r:embed="rId6"/>
                <a:stretch>
                  <a:fillRect/>
                </a:stretch>
              </a:blipFill>
              <a:ln/>
            </p:spPr>
            <p:txBody>
              <a:bodyPr/>
              <a:lstStyle/>
              <a:p>
                <a:r>
                  <a:rPr lang="en-US">
                    <a:noFill/>
                  </a:rPr>
                  <a:t> </a:t>
                </a:r>
              </a:p>
            </p:txBody>
          </p:sp>
        </mc:Fallback>
      </mc:AlternateContent>
      <p:sp>
        <p:nvSpPr>
          <p:cNvPr id="4" name="Cloud 3" descr="OPL20U25GSXzBJYl68kk8uQGfFKzs7yb1M4KJWUiLk6ZEvGF+qCIPSnY57AbBFCvTW$15.2023.9$9+K4lPs7H94VUqPe2XwIsfPRnrXQE//QTEXxb8/8N4CNc6FpgZahzpTjFhMzSA7T/nHJa11DE8Ng2TP3iAmRczFlmslSuUNOgUeb6yRvs0="/>
          <p:cNvSpPr/>
          <p:nvPr/>
        </p:nvSpPr>
        <p:spPr>
          <a:xfrm>
            <a:off x="620444" y="5928687"/>
            <a:ext cx="627062" cy="338138"/>
          </a:xfrm>
          <a:prstGeom prst="cloud">
            <a:avLst/>
          </a:prstGeom>
          <a:ln/>
        </p:spPr>
        <p:style>
          <a:lnRef idx="1">
            <a:schemeClr val="accent1"/>
          </a:lnRef>
          <a:fillRef idx="2">
            <a:schemeClr val="accent1"/>
          </a:fillRef>
          <a:effectRef idx="1">
            <a:schemeClr val="accent1"/>
          </a:effectRef>
          <a:fontRef idx="minor">
            <a:schemeClr val="dk1"/>
          </a:fontRef>
        </p:style>
        <p:txBody>
          <a:bodyPr lIns="68574" tIns="34287" rIns="68574" bIns="34287" anchor="ctr"/>
          <a:lstStyle/>
          <a:p>
            <a:pPr algn="ctr" defTabSz="685834">
              <a:defRPr/>
            </a:pPr>
            <a:endParaRPr lang="vi-VN" sz="1350">
              <a:solidFill>
                <a:prstClr val="white"/>
              </a:solidFill>
              <a:latin typeface="Times New Roman" panose="02020603050405020304" pitchFamily="18" charset="0"/>
              <a:cs typeface="Times New Roman" panose="02020603050405020304" pitchFamily="18" charset="0"/>
            </a:endParaRPr>
          </a:p>
        </p:txBody>
      </p:sp>
      <p:sp>
        <p:nvSpPr>
          <p:cNvPr id="5" name="Cloud 4" descr="OPL20U25GSXzBJYl68kk8uQGfFKzs7yb1M4KJWUiLk6ZEvGF+qCIPSnY57AbBFCvTW$15.2023.9$9+K4lPs7H94VUqPe2XwIsfPRnrXQE//QTEXxb8/8N4CNc6FpgZahzpTjFhMzSA7T/nHJa11DE8Ng2TP3iAmRczFlmslSuUNOgUeb6yRvs0="/>
          <p:cNvSpPr/>
          <p:nvPr/>
        </p:nvSpPr>
        <p:spPr>
          <a:xfrm>
            <a:off x="10732009" y="6360221"/>
            <a:ext cx="666750" cy="411162"/>
          </a:xfrm>
          <a:prstGeom prst="cloud">
            <a:avLst/>
          </a:prstGeom>
          <a:ln/>
        </p:spPr>
        <p:style>
          <a:lnRef idx="1">
            <a:schemeClr val="accent1"/>
          </a:lnRef>
          <a:fillRef idx="2">
            <a:schemeClr val="accent1"/>
          </a:fillRef>
          <a:effectRef idx="1">
            <a:schemeClr val="accent1"/>
          </a:effectRef>
          <a:fontRef idx="minor">
            <a:schemeClr val="dk1"/>
          </a:fontRef>
        </p:style>
        <p:txBody>
          <a:bodyPr lIns="68574" tIns="34287" rIns="68574" bIns="34287" anchor="ctr"/>
          <a:lstStyle/>
          <a:p>
            <a:pPr algn="ctr" defTabSz="685834">
              <a:defRPr/>
            </a:pPr>
            <a:endParaRPr lang="vi-VN" sz="2800">
              <a:solidFill>
                <a:prstClr val="white"/>
              </a:solidFill>
            </a:endParaRPr>
          </a:p>
        </p:txBody>
      </p:sp>
      <mc:AlternateContent xmlns:mc="http://schemas.openxmlformats.org/markup-compatibility/2006" xmlns:a14="http://schemas.microsoft.com/office/drawing/2010/main">
        <mc:Choice Requires="a14">
          <p:sp>
            <p:nvSpPr>
              <p:cNvPr id="6" name="Rectangle 5" descr="OPL20U25GSXzBJYl68kk8uQGfFKzs7yb1M4KJWUiLk6ZEvGF+qCIPSnY57AbBFCvTW$15.2023.9$9+K4lPs7H94VUqPe2XwIsfPRnrXQE//QTEXxb8/8N4CNc6FpgZahzpTjFhMzSA7T/nHJa11DE8Ng2TP3iAmRczFlmslSuUNOgUeb6yRvs0="/>
              <p:cNvSpPr/>
              <p:nvPr/>
            </p:nvSpPr>
            <p:spPr>
              <a:xfrm>
                <a:off x="198628" y="2246268"/>
                <a:ext cx="5717985" cy="1454797"/>
              </a:xfrm>
              <a:prstGeom prst="rect">
                <a:avLst/>
              </a:prstGeom>
              <a:ln/>
            </p:spPr>
            <p:style>
              <a:lnRef idx="1">
                <a:schemeClr val="accent1"/>
              </a:lnRef>
              <a:fillRef idx="2">
                <a:schemeClr val="accent1"/>
              </a:fillRef>
              <a:effectRef idx="1">
                <a:schemeClr val="accent1"/>
              </a:effectRef>
              <a:fontRef idx="minor">
                <a:schemeClr val="dk1"/>
              </a:fontRef>
            </p:style>
            <p:txBody>
              <a:bodyPr lIns="68574" tIns="34287" rIns="68574" bIns="34287" anchor="ctr"/>
              <a:lstStyle/>
              <a:p>
                <a:pPr defTabSz="685834">
                  <a:defRPr/>
                </a:pPr>
                <a:r>
                  <a:rPr lang="en-US" sz="3200" dirty="0">
                    <a:solidFill>
                      <a:prstClr val="black"/>
                    </a:solidFill>
                    <a:latin typeface="Times New Roman" panose="02020603050405020304" pitchFamily="18" charset="0"/>
                    <a:cs typeface="Times New Roman" panose="02020603050405020304" pitchFamily="18" charset="0"/>
                  </a:rPr>
                  <a:t>A</a:t>
                </a:r>
                <a:r>
                  <a:rPr lang="vi-VN" sz="3200" dirty="0">
                    <a:solidFill>
                      <a:prstClr val="black"/>
                    </a:solidFill>
                    <a:latin typeface="Times New Roman" panose="02020603050405020304" pitchFamily="18" charset="0"/>
                    <a:cs typeface="Times New Roman" panose="02020603050405020304" pitchFamily="18" charset="0"/>
                  </a:rPr>
                  <a: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rPr>
                  <a:t>t</a:t>
                </a:r>
                <a:r>
                  <a:rPr lang="en-US" sz="3200" dirty="0" err="1">
                    <a:solidFill>
                      <a:srgbClr val="0000FF"/>
                    </a:solidFill>
                    <a:latin typeface="Times New Roman" panose="02020603050405020304" pitchFamily="18" charset="0"/>
                    <a:ea typeface="Times New Roman" panose="02020603050405020304" pitchFamily="18" charset="0"/>
                  </a:rPr>
                  <a:t>rục</a:t>
                </a:r>
                <a:r>
                  <a:rPr lang="en-US" sz="3200"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𝑂𝑥</m:t>
                    </m:r>
                  </m:oMath>
                </a14:m>
                <a:r>
                  <a:rPr lang="en-US" sz="3200" dirty="0">
                    <a:solidFill>
                      <a:srgbClr val="0000FF"/>
                    </a:solidFill>
                    <a:latin typeface="Times New Roman" panose="02020603050405020304" pitchFamily="18" charset="0"/>
                    <a:ea typeface="Times New Roman" panose="02020603050405020304" pitchFamily="18" charset="0"/>
                  </a:rPr>
                  <a:t>.</a:t>
                </a:r>
                <a:endParaRPr lang="en-US" sz="3200" dirty="0"/>
              </a:p>
            </p:txBody>
          </p:sp>
        </mc:Choice>
        <mc:Fallback xmlns="">
          <p:sp>
            <p:nvSpPr>
              <p:cNvPr id="6" name="Rectangle 5" descr="OPL20U25GSXzBJYl68kk8uQGfFKzs7yb1M4KJWUiLk6ZEvGF+qCIPSnY57AbBFCvTW$15.2023.9$9+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98628" y="2246268"/>
                <a:ext cx="5717985" cy="1454797"/>
              </a:xfrm>
              <a:prstGeom prst="rect">
                <a:avLst/>
              </a:prstGeom>
              <a:blipFill>
                <a:blip r:embed="rId7"/>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descr="OPL20U25GSXzBJYl68kk8uQGfFKzs7yb1M4KJWUiLk6ZEvGF+qCIPSnY57AbBFCvTW$15.2023.9$9+K4lPs7H94VUqPe2XwIsfPRnrXQE//QTEXxb8/8N4CNc6FpgZahzpTjFhMzSA7T/nHJa11DE8Ng2TP3iAmRczFlmslSuUNOgUeb6yRvs0="/>
              <p:cNvSpPr/>
              <p:nvPr/>
            </p:nvSpPr>
            <p:spPr>
              <a:xfrm>
                <a:off x="6279807" y="3981976"/>
                <a:ext cx="5683593" cy="1481770"/>
              </a:xfrm>
              <a:prstGeom prst="rect">
                <a:avLst/>
              </a:prstGeom>
              <a:ln/>
            </p:spPr>
            <p:style>
              <a:lnRef idx="1">
                <a:schemeClr val="accent1"/>
              </a:lnRef>
              <a:fillRef idx="2">
                <a:schemeClr val="accent1"/>
              </a:fillRef>
              <a:effectRef idx="1">
                <a:schemeClr val="accent1"/>
              </a:effectRef>
              <a:fontRef idx="minor">
                <a:schemeClr val="dk1"/>
              </a:fontRef>
            </p:style>
            <p:txBody>
              <a:bodyPr lIns="68574" tIns="34287" rIns="68574" bIns="34287" anchor="ctr"/>
              <a:lstStyle/>
              <a:p>
                <a:pPr algn="just">
                  <a:spcBef>
                    <a:spcPts val="300"/>
                  </a:spcBef>
                  <a:spcAft>
                    <a:spcPts val="300"/>
                  </a:spcAft>
                  <a:tabLst>
                    <a:tab pos="1286510" algn="l"/>
                    <a:tab pos="1371600" algn="l"/>
                    <a:tab pos="1680210" algn="l"/>
                    <a:tab pos="1818005" algn="l"/>
                  </a:tabLst>
                </a:pPr>
                <a:r>
                  <a:rPr lang="en-US" sz="3200" dirty="0">
                    <a:solidFill>
                      <a:prstClr val="black"/>
                    </a:solidFill>
                    <a:latin typeface="Times New Roman" panose="02020603050405020304" pitchFamily="18" charset="0"/>
                    <a:cs typeface="Times New Roman" panose="02020603050405020304" pitchFamily="18" charset="0"/>
                  </a:rPr>
                  <a:t>D</a:t>
                </a:r>
                <a:r>
                  <a:rPr lang="vi-VN" sz="3200" dirty="0">
                    <a:solidFill>
                      <a:prstClr val="black"/>
                    </a:solidFill>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ea typeface="Times New Roman" panose="02020603050405020304" pitchFamily="18" charset="0"/>
                  </a:rPr>
                  <a:t>trục song </a:t>
                </a:r>
                <a:r>
                  <a:rPr lang="en-US" sz="3200" dirty="0" err="1">
                    <a:solidFill>
                      <a:srgbClr val="0000FF"/>
                    </a:solidFill>
                    <a:latin typeface="Times New Roman" panose="02020603050405020304" pitchFamily="18" charset="0"/>
                    <a:ea typeface="Times New Roman" panose="02020603050405020304" pitchFamily="18" charset="0"/>
                  </a:rPr>
                  <a:t>song</a:t>
                </a:r>
                <a:r>
                  <a:rPr lang="en-US" sz="3200" dirty="0">
                    <a:solidFill>
                      <a:srgbClr val="0000FF"/>
                    </a:solidFill>
                    <a:latin typeface="Times New Roman" panose="02020603050405020304" pitchFamily="18" charset="0"/>
                    <a:ea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rPr>
                  <a:t>với</a:t>
                </a:r>
                <a:r>
                  <a:rPr lang="en-US" sz="3200" dirty="0">
                    <a:solidFill>
                      <a:srgbClr val="0000FF"/>
                    </a:solidFill>
                    <a:latin typeface="Times New Roman" panose="02020603050405020304" pitchFamily="18" charset="0"/>
                    <a:ea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rPr>
                  <a:t>trục</a:t>
                </a:r>
                <a:r>
                  <a:rPr lang="en-US" sz="3200"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srgbClr val="0000FF"/>
                        </a:solidFill>
                        <a:latin typeface="Cambria Math" panose="02040503050406030204" pitchFamily="18" charset="0"/>
                        <a:ea typeface="Times New Roman" panose="02020603050405020304" pitchFamily="18" charset="0"/>
                      </a:rPr>
                      <m:t>𝑂𝑦</m:t>
                    </m:r>
                  </m:oMath>
                </a14:m>
                <a:r>
                  <a:rPr lang="en-US" sz="3200" dirty="0">
                    <a:solidFill>
                      <a:srgbClr val="0000FF"/>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p:txBody>
          </p:sp>
        </mc:Choice>
        <mc:Fallback xmlns="">
          <p:sp>
            <p:nvSpPr>
              <p:cNvPr id="7" name="Rectangle 6" descr="OPL20U25GSXzBJYl68kk8uQGfFKzs7yb1M4KJWUiLk6ZEvGF+qCIPSnY57AbBFCvTW$15.2023.9$9+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6279807" y="3981976"/>
                <a:ext cx="5683593" cy="1481770"/>
              </a:xfrm>
              <a:prstGeom prst="rect">
                <a:avLst/>
              </a:prstGeom>
              <a:blipFill>
                <a:blip r:embed="rId8"/>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descr="OPL20U25GSXzBJYl68kk8uQGfFKzs7yb1M4KJWUiLk6ZEvGF+qCIPSnY57AbBFCvTW$15.2023.9$9+K4lPs7H94VUqPe2XwIsfPRnrXQE//QTEXxb8/8N4CNc6FpgZahzpTjFhMzSA7T/nHJa11DE8Ng2TP3iAmRczFlmslSuUNOgUeb6yRvs0="/>
              <p:cNvSpPr/>
              <p:nvPr/>
            </p:nvSpPr>
            <p:spPr>
              <a:xfrm>
                <a:off x="6279807" y="2202209"/>
                <a:ext cx="5688013" cy="1483517"/>
              </a:xfrm>
              <a:prstGeom prst="rect">
                <a:avLst/>
              </a:prstGeom>
              <a:ln/>
            </p:spPr>
            <p:style>
              <a:lnRef idx="1">
                <a:schemeClr val="accent1"/>
              </a:lnRef>
              <a:fillRef idx="2">
                <a:schemeClr val="accent1"/>
              </a:fillRef>
              <a:effectRef idx="1">
                <a:schemeClr val="accent1"/>
              </a:effectRef>
              <a:fontRef idx="minor">
                <a:schemeClr val="dk1"/>
              </a:fontRef>
            </p:style>
            <p:txBody>
              <a:bodyPr lIns="68574" tIns="34287" rIns="68574" bIns="34287" anchor="ctr"/>
              <a:lstStyle/>
              <a:p>
                <a:pPr algn="just">
                  <a:spcBef>
                    <a:spcPts val="300"/>
                  </a:spcBef>
                  <a:spcAft>
                    <a:spcPts val="300"/>
                  </a:spcAft>
                  <a:tabLst>
                    <a:tab pos="1286510" algn="l"/>
                    <a:tab pos="1371600" algn="l"/>
                    <a:tab pos="1680210" algn="l"/>
                    <a:tab pos="1818005" algn="l"/>
                  </a:tabLst>
                </a:pPr>
                <a:r>
                  <a:rPr lang="vi-VN"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rPr>
                  <a:t>t</a:t>
                </a:r>
                <a:r>
                  <a:rPr lang="en-US" sz="3200" dirty="0" err="1">
                    <a:solidFill>
                      <a:srgbClr val="0000FF"/>
                    </a:solidFill>
                    <a:latin typeface="Times New Roman" panose="02020603050405020304" pitchFamily="18" charset="0"/>
                    <a:ea typeface="Times New Roman" panose="02020603050405020304" pitchFamily="18" charset="0"/>
                  </a:rPr>
                  <a:t>rục</a:t>
                </a:r>
                <a:r>
                  <a:rPr lang="en-US" sz="3200" dirty="0">
                    <a:solidFill>
                      <a:srgbClr val="0000FF"/>
                    </a:solidFill>
                    <a:latin typeface="Times New Roman" panose="02020603050405020304" pitchFamily="18" charset="0"/>
                    <a:ea typeface="Times New Roman" panose="02020603050405020304" pitchFamily="18" charset="0"/>
                  </a:rPr>
                  <a:t> </a:t>
                </a:r>
                <a:r>
                  <a:rPr lang="vi-VN" sz="3200" i="1" dirty="0">
                    <a:solidFill>
                      <a:srgbClr val="0000FF"/>
                    </a:solidFill>
                    <a:latin typeface="Times New Roman" panose="02020603050405020304" pitchFamily="18" charset="0"/>
                    <a:ea typeface="Times New Roman" panose="02020603050405020304" pitchFamily="18" charset="0"/>
                  </a:rPr>
                  <a:t>x</a:t>
                </a:r>
                <a14:m>
                  <m:oMath xmlns:m="http://schemas.openxmlformats.org/officeDocument/2006/math">
                    <m:r>
                      <a:rPr lang="en-US" sz="3200" i="1">
                        <a:solidFill>
                          <a:srgbClr val="0000FF"/>
                        </a:solidFill>
                        <a:latin typeface="Cambria Math" panose="02040503050406030204" pitchFamily="18" charset="0"/>
                        <a:ea typeface="Times New Roman" panose="02020603050405020304" pitchFamily="18" charset="0"/>
                      </a:rPr>
                      <m:t>𝑦</m:t>
                    </m:r>
                  </m:oMath>
                </a14:m>
                <a:r>
                  <a:rPr lang="en-US" sz="3200" dirty="0">
                    <a:solidFill>
                      <a:srgbClr val="0000FF"/>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p:txBody>
          </p:sp>
        </mc:Choice>
        <mc:Fallback xmlns="">
          <p:sp>
            <p:nvSpPr>
              <p:cNvPr id="8" name="Rectangle 7" descr="OPL20U25GSXzBJYl68kk8uQGfFKzs7yb1M4KJWUiLk6ZEvGF+qCIPSnY57AbBFCvTW$15.2023.9$9+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6279807" y="2202209"/>
                <a:ext cx="5688013" cy="1483517"/>
              </a:xfrm>
              <a:prstGeom prst="rect">
                <a:avLst/>
              </a:prstGeom>
              <a:blipFill>
                <a:blip r:embed="rId9"/>
                <a:stretch>
                  <a:fillRect/>
                </a:stretch>
              </a:blipFill>
              <a:ln/>
            </p:spPr>
            <p:txBody>
              <a:bodyPr/>
              <a:lstStyle/>
              <a:p>
                <a:r>
                  <a:rPr lang="en-US">
                    <a:noFill/>
                  </a:rPr>
                  <a:t> </a:t>
                </a:r>
              </a:p>
            </p:txBody>
          </p:sp>
        </mc:Fallback>
      </mc:AlternateContent>
      <p:pic>
        <p:nvPicPr>
          <p:cNvPr id="9" name="Picture 8" descr="OPL20U25GSXzBJYl68kk8uQGfFKzs7yb1M4KJWUiLk6ZEvGF+qCIPSnY57AbBFCvTW$15.2023.9$9+K4lPs7H94VUqPe2XwIsfPRnrXQE//QTEXxb8/8N4CNc6FpgZahzpTjFhMzSA7T/nHJa11DE8Ng2TP3iAmRczFlmslSuUNOgUeb6yRvs0="/>
          <p:cNvPicPr>
            <a:picLocks noChangeAspect="1"/>
          </p:cNvPicPr>
          <p:nvPr/>
        </p:nvPicPr>
        <p:blipFill rotWithShape="1">
          <a:blip r:embed="rId10" cstate="print">
            <a:duotone>
              <a:prstClr val="black"/>
              <a:schemeClr val="accent6">
                <a:tint val="45000"/>
                <a:satMod val="400000"/>
              </a:schemeClr>
            </a:duotone>
          </a:blip>
          <a:srcRect r="-5485"/>
          <a:stretch/>
        </p:blipFill>
        <p:spPr>
          <a:xfrm>
            <a:off x="5218608" y="4687458"/>
            <a:ext cx="684255" cy="753661"/>
          </a:xfrm>
          <a:prstGeom prst="rect">
            <a:avLst/>
          </a:prstGeom>
          <a:solidFill>
            <a:srgbClr val="FF0000"/>
          </a:solidFill>
        </p:spPr>
      </p:pic>
      <p:pic>
        <p:nvPicPr>
          <p:cNvPr id="10" name="Picture 9" descr="OPL20U25GSXzBJYl68kk8uQGfFKzs7yb1M4KJWUiLk6ZEvGF+qCIPSnY57AbBFCvTW$15.2023.9$9+K4lPs7H94VUqPe2XwIsfPRnrXQE//QTEXxb8/8N4CNc6FpgZahzpTjFhMzSA7T/nHJa11DE8Ng2TP3iAmRczFlmslSuUNOgUeb6yRvs0="/>
          <p:cNvPicPr>
            <a:picLocks noChangeAspect="1"/>
          </p:cNvPicPr>
          <p:nvPr/>
        </p:nvPicPr>
        <p:blipFill rotWithShape="1">
          <a:blip r:embed="rId11" cstate="print">
            <a:duotone>
              <a:prstClr val="black"/>
              <a:schemeClr val="accent2">
                <a:tint val="45000"/>
                <a:satMod val="400000"/>
              </a:schemeClr>
            </a:duotone>
          </a:blip>
          <a:srcRect r="3472"/>
          <a:stretch/>
        </p:blipFill>
        <p:spPr>
          <a:xfrm>
            <a:off x="11264105" y="4687458"/>
            <a:ext cx="699295" cy="776287"/>
          </a:xfrm>
          <a:prstGeom prst="rect">
            <a:avLst/>
          </a:prstGeom>
          <a:solidFill>
            <a:srgbClr val="CC0000"/>
          </a:solidFill>
        </p:spPr>
      </p:pic>
      <p:pic>
        <p:nvPicPr>
          <p:cNvPr id="11" name="Picture 10" descr="OPL20U25GSXzBJYl68kk8uQGfFKzs7yb1M4KJWUiLk6ZEvGF+qCIPSnY57AbBFCvTW$15.2023.9$9+K4lPs7H94VUqPe2XwIsfPRnrXQE//QTEXxb8/8N4CNc6FpgZahzpTjFhMzSA7T/nHJa11DE8Ng2TP3iAmRczFlmslSuUNOgUeb6yRvs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241971" y="2915583"/>
            <a:ext cx="700088" cy="75088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218854" y="2953023"/>
            <a:ext cx="684212" cy="75088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 name="Cloud 12">
            <a:hlinkClick r:id="rId13" action="ppaction://hlinksldjump"/>
          </p:cNvPr>
          <p:cNvSpPr/>
          <p:nvPr/>
        </p:nvSpPr>
        <p:spPr>
          <a:xfrm>
            <a:off x="4880110" y="5880337"/>
            <a:ext cx="2257425" cy="781050"/>
          </a:xfrm>
          <a:prstGeom prst="cloud">
            <a:avLst/>
          </a:prstGeom>
          <a:ln/>
        </p:spPr>
        <p:style>
          <a:lnRef idx="1">
            <a:schemeClr val="accent1"/>
          </a:lnRef>
          <a:fillRef idx="2">
            <a:schemeClr val="accent1"/>
          </a:fillRef>
          <a:effectRef idx="1">
            <a:schemeClr val="accent1"/>
          </a:effectRef>
          <a:fontRef idx="minor">
            <a:schemeClr val="dk1"/>
          </a:fontRef>
        </p:style>
        <p:txBody>
          <a:bodyPr lIns="68574" tIns="34287" rIns="68574" bIns="34287" anchor="ctr"/>
          <a:lstStyle/>
          <a:p>
            <a:pPr algn="ctr" defTabSz="685834">
              <a:defRPr/>
            </a:pPr>
            <a:r>
              <a:rPr lang="en-US" sz="2000" b="1" dirty="0">
                <a:solidFill>
                  <a:srgbClr val="000000"/>
                </a:solidFill>
                <a:latin typeface="Times New Roman" panose="02020603050405020304" pitchFamily="18" charset="0"/>
                <a:cs typeface="Times New Roman" panose="02020603050405020304" pitchFamily="18" charset="0"/>
              </a:rPr>
              <a:t>QUAY VỀ</a:t>
            </a:r>
            <a:endParaRPr lang="vi-VN" sz="2000" b="1" dirty="0">
              <a:solidFill>
                <a:srgbClr val="000000"/>
              </a:solidFill>
              <a:latin typeface="Times New Roman" panose="02020603050405020304" pitchFamily="18" charset="0"/>
              <a:cs typeface="Times New Roman" panose="02020603050405020304" pitchFamily="18" charset="0"/>
            </a:endParaRPr>
          </a:p>
        </p:txBody>
      </p:sp>
      <p:sp>
        <p:nvSpPr>
          <p:cNvPr id="20" name="Cloud 19"/>
          <p:cNvSpPr/>
          <p:nvPr/>
        </p:nvSpPr>
        <p:spPr>
          <a:xfrm>
            <a:off x="8442076" y="5796585"/>
            <a:ext cx="666750" cy="411162"/>
          </a:xfrm>
          <a:prstGeom prst="cloud">
            <a:avLst/>
          </a:prstGeom>
          <a:ln/>
        </p:spPr>
        <p:style>
          <a:lnRef idx="1">
            <a:schemeClr val="accent1"/>
          </a:lnRef>
          <a:fillRef idx="2">
            <a:schemeClr val="accent1"/>
          </a:fillRef>
          <a:effectRef idx="1">
            <a:schemeClr val="accent1"/>
          </a:effectRef>
          <a:fontRef idx="minor">
            <a:schemeClr val="dk1"/>
          </a:fontRef>
        </p:style>
        <p:txBody>
          <a:bodyPr lIns="68574" tIns="34287" rIns="68574" bIns="34287" anchor="ctr"/>
          <a:lstStyle/>
          <a:p>
            <a:pPr algn="ctr" defTabSz="685834">
              <a:defRPr/>
            </a:pPr>
            <a:endParaRPr lang="vi-VN" sz="2800">
              <a:solidFill>
                <a:prstClr val="white"/>
              </a:solidFill>
            </a:endParaRPr>
          </a:p>
        </p:txBody>
      </p:sp>
      <p:sp>
        <p:nvSpPr>
          <p:cNvPr id="21" name="Cloud 20"/>
          <p:cNvSpPr/>
          <p:nvPr/>
        </p:nvSpPr>
        <p:spPr>
          <a:xfrm>
            <a:off x="3072606" y="6202351"/>
            <a:ext cx="666750" cy="411162"/>
          </a:xfrm>
          <a:prstGeom prst="cloud">
            <a:avLst/>
          </a:prstGeom>
          <a:ln/>
        </p:spPr>
        <p:style>
          <a:lnRef idx="1">
            <a:schemeClr val="accent1"/>
          </a:lnRef>
          <a:fillRef idx="2">
            <a:schemeClr val="accent1"/>
          </a:fillRef>
          <a:effectRef idx="1">
            <a:schemeClr val="accent1"/>
          </a:effectRef>
          <a:fontRef idx="minor">
            <a:schemeClr val="dk1"/>
          </a:fontRef>
        </p:style>
        <p:txBody>
          <a:bodyPr lIns="68574" tIns="34287" rIns="68574" bIns="34287" anchor="ctr"/>
          <a:lstStyle/>
          <a:p>
            <a:pPr algn="ctr" defTabSz="685834">
              <a:defRPr/>
            </a:pPr>
            <a:endParaRPr lang="vi-VN" sz="2800">
              <a:solidFill>
                <a:prstClr val="white"/>
              </a:solidFill>
            </a:endParaRPr>
          </a:p>
        </p:txBody>
      </p:sp>
      <p:sp>
        <p:nvSpPr>
          <p:cNvPr id="23" name="Oval 26"/>
          <p:cNvSpPr>
            <a:spLocks noChangeArrowheads="1"/>
          </p:cNvSpPr>
          <p:nvPr/>
        </p:nvSpPr>
        <p:spPr bwMode="auto">
          <a:xfrm>
            <a:off x="10769690" y="325084"/>
            <a:ext cx="944562" cy="686653"/>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dirty="0">
                <a:solidFill>
                  <a:srgbClr val="FF3300"/>
                </a:solidFill>
                <a:latin typeface=".VnBodoniH" panose="020B7200000000000000" pitchFamily="34" charset="0"/>
                <a:cs typeface="Arial" panose="020B0604020202020204" pitchFamily="34" charset="0"/>
              </a:rPr>
              <a:t>STOP</a:t>
            </a:r>
          </a:p>
        </p:txBody>
      </p:sp>
      <p:sp>
        <p:nvSpPr>
          <p:cNvPr id="24" name="Oval 27"/>
          <p:cNvSpPr>
            <a:spLocks noChangeArrowheads="1"/>
          </p:cNvSpPr>
          <p:nvPr/>
        </p:nvSpPr>
        <p:spPr bwMode="auto">
          <a:xfrm>
            <a:off x="10786347" y="338345"/>
            <a:ext cx="938212" cy="666860"/>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anose="020B7200000000000000" pitchFamily="34" charset="0"/>
                <a:cs typeface="Arial" panose="020B0604020202020204" pitchFamily="34" charset="0"/>
              </a:rPr>
              <a:t>1</a:t>
            </a:r>
          </a:p>
        </p:txBody>
      </p:sp>
      <p:sp>
        <p:nvSpPr>
          <p:cNvPr id="25" name="Oval 28"/>
          <p:cNvSpPr>
            <a:spLocks noChangeArrowheads="1"/>
          </p:cNvSpPr>
          <p:nvPr/>
        </p:nvSpPr>
        <p:spPr bwMode="auto">
          <a:xfrm>
            <a:off x="10769689" y="349471"/>
            <a:ext cx="961219" cy="655734"/>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solidFill>
                  <a:srgbClr val="FF3300"/>
                </a:solidFill>
                <a:latin typeface=".VnBodoniH" panose="020B7200000000000000" pitchFamily="34" charset="0"/>
                <a:cs typeface="Arial" panose="020B0604020202020204" pitchFamily="34" charset="0"/>
              </a:rPr>
              <a:t>2</a:t>
            </a:r>
          </a:p>
        </p:txBody>
      </p:sp>
      <p:sp>
        <p:nvSpPr>
          <p:cNvPr id="26" name="Oval 29"/>
          <p:cNvSpPr>
            <a:spLocks noChangeArrowheads="1"/>
          </p:cNvSpPr>
          <p:nvPr/>
        </p:nvSpPr>
        <p:spPr bwMode="auto">
          <a:xfrm>
            <a:off x="10802831" y="349471"/>
            <a:ext cx="928078" cy="655734"/>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solidFill>
                  <a:srgbClr val="FF3300"/>
                </a:solidFill>
                <a:latin typeface=".VnBodoniH" panose="020B7200000000000000" pitchFamily="34" charset="0"/>
                <a:cs typeface="Arial" panose="020B0604020202020204" pitchFamily="34" charset="0"/>
              </a:rPr>
              <a:t>3</a:t>
            </a:r>
          </a:p>
        </p:txBody>
      </p:sp>
      <p:sp>
        <p:nvSpPr>
          <p:cNvPr id="27" name="Oval 30"/>
          <p:cNvSpPr>
            <a:spLocks noChangeArrowheads="1"/>
          </p:cNvSpPr>
          <p:nvPr/>
        </p:nvSpPr>
        <p:spPr bwMode="auto">
          <a:xfrm>
            <a:off x="10786347" y="356479"/>
            <a:ext cx="954869" cy="661987"/>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anose="020B7200000000000000" pitchFamily="34" charset="0"/>
                <a:cs typeface="Arial" panose="020B0604020202020204" pitchFamily="34" charset="0"/>
              </a:rPr>
              <a:t>4</a:t>
            </a:r>
          </a:p>
        </p:txBody>
      </p:sp>
      <p:sp>
        <p:nvSpPr>
          <p:cNvPr id="28" name="Oval 31"/>
          <p:cNvSpPr>
            <a:spLocks noChangeArrowheads="1"/>
          </p:cNvSpPr>
          <p:nvPr/>
        </p:nvSpPr>
        <p:spPr bwMode="auto">
          <a:xfrm>
            <a:off x="10769687" y="356478"/>
            <a:ext cx="961221" cy="661987"/>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anose="020B7200000000000000" pitchFamily="34" charset="0"/>
                <a:cs typeface="Arial" panose="020B0604020202020204" pitchFamily="34" charset="0"/>
              </a:rPr>
              <a:t>5</a:t>
            </a:r>
          </a:p>
        </p:txBody>
      </p:sp>
      <p:sp>
        <p:nvSpPr>
          <p:cNvPr id="29" name="Oval 32"/>
          <p:cNvSpPr>
            <a:spLocks noChangeArrowheads="1"/>
          </p:cNvSpPr>
          <p:nvPr/>
        </p:nvSpPr>
        <p:spPr bwMode="auto">
          <a:xfrm>
            <a:off x="10786346" y="356476"/>
            <a:ext cx="927905" cy="678161"/>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solidFill>
                  <a:srgbClr val="FF3300"/>
                </a:solidFill>
                <a:latin typeface=".VnBodoniH" panose="020B7200000000000000" pitchFamily="34" charset="0"/>
                <a:cs typeface="Arial" panose="020B0604020202020204" pitchFamily="34" charset="0"/>
              </a:rPr>
              <a:t>6</a:t>
            </a:r>
          </a:p>
        </p:txBody>
      </p:sp>
      <p:sp>
        <p:nvSpPr>
          <p:cNvPr id="30" name="Oval 33"/>
          <p:cNvSpPr>
            <a:spLocks noChangeArrowheads="1"/>
          </p:cNvSpPr>
          <p:nvPr/>
        </p:nvSpPr>
        <p:spPr bwMode="auto">
          <a:xfrm>
            <a:off x="10786346" y="356475"/>
            <a:ext cx="961221" cy="661990"/>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solidFill>
                  <a:srgbClr val="FF3300"/>
                </a:solidFill>
                <a:latin typeface=".VnBodoniH" panose="020B7200000000000000" pitchFamily="34" charset="0"/>
                <a:cs typeface="Arial" panose="020B0604020202020204" pitchFamily="34" charset="0"/>
              </a:rPr>
              <a:t>7</a:t>
            </a:r>
          </a:p>
        </p:txBody>
      </p:sp>
      <p:sp>
        <p:nvSpPr>
          <p:cNvPr id="31" name="Oval 34"/>
          <p:cNvSpPr>
            <a:spLocks noChangeArrowheads="1"/>
          </p:cNvSpPr>
          <p:nvPr/>
        </p:nvSpPr>
        <p:spPr bwMode="auto">
          <a:xfrm>
            <a:off x="10800392" y="356474"/>
            <a:ext cx="963832" cy="648731"/>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rgbClr val="FF3300"/>
                </a:solidFill>
                <a:latin typeface=".VnBodoniH" panose="020B7200000000000000" pitchFamily="34" charset="0"/>
                <a:cs typeface="Arial" panose="020B0604020202020204" pitchFamily="34" charset="0"/>
              </a:rPr>
              <a:t>8</a:t>
            </a:r>
          </a:p>
        </p:txBody>
      </p:sp>
      <p:sp>
        <p:nvSpPr>
          <p:cNvPr id="32" name="Oval 35"/>
          <p:cNvSpPr>
            <a:spLocks noChangeArrowheads="1"/>
          </p:cNvSpPr>
          <p:nvPr/>
        </p:nvSpPr>
        <p:spPr bwMode="auto">
          <a:xfrm>
            <a:off x="10800392" y="356473"/>
            <a:ext cx="944561" cy="648732"/>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rgbClr val="FF3300"/>
                </a:solidFill>
                <a:latin typeface=".VnBodoniH" panose="020B7200000000000000" pitchFamily="34" charset="0"/>
                <a:cs typeface="Arial" panose="020B0604020202020204" pitchFamily="34" charset="0"/>
              </a:rPr>
              <a:t>9</a:t>
            </a:r>
          </a:p>
        </p:txBody>
      </p:sp>
      <p:sp>
        <p:nvSpPr>
          <p:cNvPr id="33" name="Oval 36"/>
          <p:cNvSpPr>
            <a:spLocks noChangeArrowheads="1"/>
          </p:cNvSpPr>
          <p:nvPr/>
        </p:nvSpPr>
        <p:spPr bwMode="auto">
          <a:xfrm>
            <a:off x="10800390" y="356471"/>
            <a:ext cx="963834" cy="661993"/>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rgbClr val="FF3300"/>
                </a:solidFill>
                <a:latin typeface=".VnBodoniH" panose="020B7200000000000000" pitchFamily="34" charset="0"/>
                <a:cs typeface="Arial" panose="020B0604020202020204" pitchFamily="34" charset="0"/>
              </a:rPr>
              <a:t>10</a:t>
            </a:r>
          </a:p>
        </p:txBody>
      </p:sp>
      <p:sp>
        <p:nvSpPr>
          <p:cNvPr id="34" name="Oval 37"/>
          <p:cNvSpPr>
            <a:spLocks noChangeArrowheads="1"/>
          </p:cNvSpPr>
          <p:nvPr/>
        </p:nvSpPr>
        <p:spPr bwMode="auto">
          <a:xfrm>
            <a:off x="10802760" y="356470"/>
            <a:ext cx="958850" cy="648735"/>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rgbClr val="FF3300"/>
                </a:solidFill>
                <a:latin typeface=".VnBodoniH" panose="020B7200000000000000" pitchFamily="34" charset="0"/>
                <a:cs typeface="Arial" panose="020B0604020202020204" pitchFamily="34" charset="0"/>
              </a:rPr>
              <a:t>11</a:t>
            </a:r>
          </a:p>
        </p:txBody>
      </p:sp>
      <p:sp>
        <p:nvSpPr>
          <p:cNvPr id="35" name="Oval 38"/>
          <p:cNvSpPr>
            <a:spLocks noChangeArrowheads="1"/>
          </p:cNvSpPr>
          <p:nvPr/>
        </p:nvSpPr>
        <p:spPr bwMode="auto">
          <a:xfrm>
            <a:off x="10818084" y="331617"/>
            <a:ext cx="943526" cy="673588"/>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rgbClr val="FF3300"/>
                </a:solidFill>
                <a:latin typeface=".VnBodoniH" panose="020B7200000000000000" pitchFamily="34" charset="0"/>
                <a:cs typeface="Arial" panose="020B0604020202020204" pitchFamily="34" charset="0"/>
              </a:rPr>
              <a:t>12</a:t>
            </a:r>
          </a:p>
        </p:txBody>
      </p:sp>
      <p:sp>
        <p:nvSpPr>
          <p:cNvPr id="36" name="Oval 39"/>
          <p:cNvSpPr>
            <a:spLocks noChangeArrowheads="1"/>
          </p:cNvSpPr>
          <p:nvPr/>
        </p:nvSpPr>
        <p:spPr bwMode="auto">
          <a:xfrm>
            <a:off x="10818084" y="331615"/>
            <a:ext cx="943526" cy="673589"/>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rgbClr val="FF3300"/>
                </a:solidFill>
                <a:latin typeface=".VnBodoniH" panose="020B7200000000000000" pitchFamily="34" charset="0"/>
                <a:cs typeface="Arial" panose="020B0604020202020204" pitchFamily="34" charset="0"/>
              </a:rPr>
              <a:t>13</a:t>
            </a:r>
          </a:p>
        </p:txBody>
      </p:sp>
      <p:sp>
        <p:nvSpPr>
          <p:cNvPr id="37" name="Oval 40"/>
          <p:cNvSpPr>
            <a:spLocks noChangeArrowheads="1"/>
          </p:cNvSpPr>
          <p:nvPr/>
        </p:nvSpPr>
        <p:spPr bwMode="auto">
          <a:xfrm>
            <a:off x="10818084" y="331615"/>
            <a:ext cx="961219" cy="673589"/>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rgbClr val="FF3300"/>
                </a:solidFill>
                <a:latin typeface=".VnBodoniH" panose="020B7200000000000000" pitchFamily="34" charset="0"/>
                <a:cs typeface="Arial" panose="020B0604020202020204" pitchFamily="34" charset="0"/>
              </a:rPr>
              <a:t>14</a:t>
            </a:r>
          </a:p>
        </p:txBody>
      </p:sp>
      <p:sp>
        <p:nvSpPr>
          <p:cNvPr id="38" name="Oval 41"/>
          <p:cNvSpPr>
            <a:spLocks noChangeArrowheads="1"/>
          </p:cNvSpPr>
          <p:nvPr/>
        </p:nvSpPr>
        <p:spPr bwMode="auto">
          <a:xfrm>
            <a:off x="10832830" y="331615"/>
            <a:ext cx="928779" cy="673590"/>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rgbClr val="FF3300"/>
                </a:solidFill>
                <a:latin typeface=".VnBodoniH" panose="020B7200000000000000" pitchFamily="34" charset="0"/>
                <a:cs typeface="Arial" panose="020B0604020202020204" pitchFamily="34" charset="0"/>
              </a:rPr>
              <a:t>15</a:t>
            </a:r>
          </a:p>
        </p:txBody>
      </p:sp>
      <mc:AlternateContent xmlns:mc="http://schemas.openxmlformats.org/markup-compatibility/2006" xmlns:a14="http://schemas.microsoft.com/office/drawing/2010/main">
        <mc:Choice Requires="a14">
          <p:sp>
            <p:nvSpPr>
              <p:cNvPr id="39" name="Rectangle 2"/>
              <p:cNvSpPr>
                <a:spLocks noChangeArrowheads="1"/>
              </p:cNvSpPr>
              <p:nvPr/>
            </p:nvSpPr>
            <p:spPr bwMode="auto">
              <a:xfrm>
                <a:off x="1472748" y="951821"/>
                <a:ext cx="9592636" cy="584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300"/>
                  </a:spcBef>
                  <a:spcAft>
                    <a:spcPts val="300"/>
                  </a:spcAft>
                  <a:buNone/>
                </a:pPr>
                <a:r>
                  <a:rPr lang="en-US" altLang="en-US"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Câu 3: </a:t>
                </a:r>
                <a:r>
                  <a:rPr lang="en-US" dirty="0">
                    <a:solidFill>
                      <a:schemeClr val="tx1"/>
                    </a:solidFill>
                    <a:latin typeface="Times New Roman" panose="02020603050405020304" pitchFamily="18" charset="0"/>
                    <a:ea typeface="Times New Roman" panose="02020603050405020304" pitchFamily="18" charset="0"/>
                  </a:rPr>
                  <a:t>Trong </a:t>
                </a:r>
                <a:r>
                  <a:rPr lang="en-US" dirty="0" err="1">
                    <a:solidFill>
                      <a:schemeClr val="tx1"/>
                    </a:solidFill>
                    <a:latin typeface="Times New Roman" panose="02020603050405020304" pitchFamily="18" charset="0"/>
                    <a:ea typeface="Times New Roman" panose="02020603050405020304" pitchFamily="18" charset="0"/>
                  </a:rPr>
                  <a:t>mặt</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phẳng</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tọa</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độ</a:t>
                </a:r>
                <a:r>
                  <a:rPr lang="en-US" dirty="0">
                    <a:solidFill>
                      <a:schemeClr val="tx1"/>
                    </a:solidFill>
                    <a:latin typeface="Times New Roman" panose="02020603050405020304" pitchFamily="18" charset="0"/>
                    <a:ea typeface="Times New Roman" panose="02020603050405020304" pitchFamily="18" charset="0"/>
                  </a:rPr>
                  <a:t> </a:t>
                </a:r>
                <a14:m>
                  <m:oMath xmlns:m="http://schemas.openxmlformats.org/officeDocument/2006/math">
                    <m:r>
                      <a:rPr lang="en-US" i="1">
                        <a:solidFill>
                          <a:schemeClr val="tx1"/>
                        </a:solidFill>
                        <a:latin typeface="Cambria Math" panose="02040503050406030204" pitchFamily="18" charset="0"/>
                        <a:ea typeface="Times New Roman" panose="02020603050405020304" pitchFamily="18" charset="0"/>
                      </a:rPr>
                      <m:t>𝑂𝑥𝑦</m:t>
                    </m:r>
                  </m:oMath>
                </a14:m>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trục</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tung</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là</a:t>
                </a:r>
                <a:r>
                  <a:rPr lang="en-US" dirty="0">
                    <a:solidFill>
                      <a:schemeClr val="tx1"/>
                    </a:solidFill>
                    <a:latin typeface="Times New Roman" panose="02020603050405020304" pitchFamily="18" charset="0"/>
                    <a:ea typeface="Times New Roman" panose="02020603050405020304" pitchFamily="18" charset="0"/>
                  </a:rPr>
                  <a:t>:</a:t>
                </a:r>
              </a:p>
            </p:txBody>
          </p:sp>
        </mc:Choice>
        <mc:Fallback xmlns="">
          <p:sp>
            <p:nvSpPr>
              <p:cNvPr id="39" name="Rectangle 2"/>
              <p:cNvSpPr>
                <a:spLocks noRot="1" noChangeAspect="1" noMove="1" noResize="1" noEditPoints="1" noAdjustHandles="1" noChangeArrowheads="1" noChangeShapeType="1" noTextEdit="1"/>
              </p:cNvSpPr>
              <p:nvPr/>
            </p:nvSpPr>
            <p:spPr bwMode="auto">
              <a:xfrm>
                <a:off x="1472748" y="951821"/>
                <a:ext cx="9592636" cy="584775"/>
              </a:xfrm>
              <a:prstGeom prst="rect">
                <a:avLst/>
              </a:prstGeom>
              <a:blipFill>
                <a:blip r:embed="rId15"/>
                <a:stretch>
                  <a:fillRect l="-1653" t="-14583" b="-322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4235023126"/>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ppt_y+.1"/>
                                          </p:val>
                                        </p:tav>
                                        <p:tav tm="100000">
                                          <p:val>
                                            <p:strVal val="#ppt_y"/>
                                          </p:val>
                                        </p:tav>
                                      </p:tavLst>
                                    </p:anim>
                                  </p:childTnLst>
                                </p:cTn>
                              </p:par>
                              <p:par>
                                <p:cTn id="30" presetID="2" presetClass="entr" presetSubtype="2" repeatCount="indefinite" fill="hold" nodeType="withEffect">
                                  <p:stCondLst>
                                    <p:cond delay="50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20000" fill="hold"/>
                                        <p:tgtEl>
                                          <p:spTgt spid="4"/>
                                        </p:tgtEl>
                                        <p:attrNameLst>
                                          <p:attrName>ppt_x</p:attrName>
                                        </p:attrNameLst>
                                      </p:cBhvr>
                                      <p:tavLst>
                                        <p:tav tm="0">
                                          <p:val>
                                            <p:strVal val="1+#ppt_w/2"/>
                                          </p:val>
                                        </p:tav>
                                        <p:tav tm="100000">
                                          <p:val>
                                            <p:strVal val="#ppt_x"/>
                                          </p:val>
                                        </p:tav>
                                      </p:tavLst>
                                    </p:anim>
                                    <p:anim calcmode="lin" valueType="num">
                                      <p:cBhvr additive="base">
                                        <p:cTn id="33" dur="20000" fill="hold"/>
                                        <p:tgtEl>
                                          <p:spTgt spid="4"/>
                                        </p:tgtEl>
                                        <p:attrNameLst>
                                          <p:attrName>ppt_y</p:attrName>
                                        </p:attrNameLst>
                                      </p:cBhvr>
                                      <p:tavLst>
                                        <p:tav tm="0">
                                          <p:val>
                                            <p:strVal val="#ppt_y"/>
                                          </p:val>
                                        </p:tav>
                                        <p:tav tm="100000">
                                          <p:val>
                                            <p:strVal val="#ppt_y"/>
                                          </p:val>
                                        </p:tav>
                                      </p:tavLst>
                                    </p:anim>
                                  </p:childTnLst>
                                </p:cTn>
                              </p:par>
                              <p:par>
                                <p:cTn id="34" presetID="2" presetClass="entr" presetSubtype="8" repeatCount="indefinite" fill="hold" nodeType="withEffect">
                                  <p:stCondLst>
                                    <p:cond delay="50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20000" fill="hold"/>
                                        <p:tgtEl>
                                          <p:spTgt spid="5"/>
                                        </p:tgtEl>
                                        <p:attrNameLst>
                                          <p:attrName>ppt_x</p:attrName>
                                        </p:attrNameLst>
                                      </p:cBhvr>
                                      <p:tavLst>
                                        <p:tav tm="0">
                                          <p:val>
                                            <p:strVal val="0-#ppt_w/2"/>
                                          </p:val>
                                        </p:tav>
                                        <p:tav tm="100000">
                                          <p:val>
                                            <p:strVal val="#ppt_x"/>
                                          </p:val>
                                        </p:tav>
                                      </p:tavLst>
                                    </p:anim>
                                    <p:anim calcmode="lin" valueType="num">
                                      <p:cBhvr additive="base">
                                        <p:cTn id="37" dur="20000" fill="hold"/>
                                        <p:tgtEl>
                                          <p:spTgt spid="5"/>
                                        </p:tgtEl>
                                        <p:attrNameLst>
                                          <p:attrName>ppt_y</p:attrName>
                                        </p:attrNameLst>
                                      </p:cBhvr>
                                      <p:tavLst>
                                        <p:tav tm="0">
                                          <p:val>
                                            <p:strVal val="#ppt_y"/>
                                          </p:val>
                                        </p:tav>
                                        <p:tav tm="100000">
                                          <p:val>
                                            <p:strVal val="#ppt_y"/>
                                          </p:val>
                                        </p:tav>
                                      </p:tavLst>
                                    </p:anim>
                                  </p:childTnLst>
                                </p:cTn>
                              </p:par>
                              <p:par>
                                <p:cTn id="38" presetID="2" presetClass="entr" presetSubtype="8" repeatCount="indefinite" fill="hold" nodeType="withEffect">
                                  <p:stCondLst>
                                    <p:cond delay="50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20000" fill="hold"/>
                                        <p:tgtEl>
                                          <p:spTgt spid="20"/>
                                        </p:tgtEl>
                                        <p:attrNameLst>
                                          <p:attrName>ppt_x</p:attrName>
                                        </p:attrNameLst>
                                      </p:cBhvr>
                                      <p:tavLst>
                                        <p:tav tm="0">
                                          <p:val>
                                            <p:strVal val="0-#ppt_w/2"/>
                                          </p:val>
                                        </p:tav>
                                        <p:tav tm="100000">
                                          <p:val>
                                            <p:strVal val="#ppt_x"/>
                                          </p:val>
                                        </p:tav>
                                      </p:tavLst>
                                    </p:anim>
                                    <p:anim calcmode="lin" valueType="num">
                                      <p:cBhvr additive="base">
                                        <p:cTn id="41" dur="20000" fill="hold"/>
                                        <p:tgtEl>
                                          <p:spTgt spid="20"/>
                                        </p:tgtEl>
                                        <p:attrNameLst>
                                          <p:attrName>ppt_y</p:attrName>
                                        </p:attrNameLst>
                                      </p:cBhvr>
                                      <p:tavLst>
                                        <p:tav tm="0">
                                          <p:val>
                                            <p:strVal val="#ppt_y"/>
                                          </p:val>
                                        </p:tav>
                                        <p:tav tm="100000">
                                          <p:val>
                                            <p:strVal val="#ppt_y"/>
                                          </p:val>
                                        </p:tav>
                                      </p:tavLst>
                                    </p:anim>
                                  </p:childTnLst>
                                </p:cTn>
                              </p:par>
                              <p:par>
                                <p:cTn id="42" presetID="2" presetClass="entr" presetSubtype="8" repeatCount="indefinite" fill="hold" nodeType="withEffect">
                                  <p:stCondLst>
                                    <p:cond delay="50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20000" fill="hold"/>
                                        <p:tgtEl>
                                          <p:spTgt spid="21"/>
                                        </p:tgtEl>
                                        <p:attrNameLst>
                                          <p:attrName>ppt_x</p:attrName>
                                        </p:attrNameLst>
                                      </p:cBhvr>
                                      <p:tavLst>
                                        <p:tav tm="0">
                                          <p:val>
                                            <p:strVal val="0-#ppt_w/2"/>
                                          </p:val>
                                        </p:tav>
                                        <p:tav tm="100000">
                                          <p:val>
                                            <p:strVal val="#ppt_x"/>
                                          </p:val>
                                        </p:tav>
                                      </p:tavLst>
                                    </p:anim>
                                    <p:anim calcmode="lin" valueType="num">
                                      <p:cBhvr additive="base">
                                        <p:cTn id="45" dur="20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 presetClass="exit" presetSubtype="16" fill="hold" grpId="0" nodeType="clickEffect">
                                  <p:stCondLst>
                                    <p:cond delay="0"/>
                                  </p:stCondLst>
                                  <p:childTnLst>
                                    <p:animEffect transition="out" filter="box(in)">
                                      <p:cBhvr>
                                        <p:cTn id="49" dur="500"/>
                                        <p:tgtEl>
                                          <p:spTgt spid="24"/>
                                        </p:tgtEl>
                                      </p:cBhvr>
                                    </p:animEffect>
                                    <p:set>
                                      <p:cBhvr>
                                        <p:cTn id="50" dur="1" fill="hold">
                                          <p:stCondLst>
                                            <p:cond delay="499"/>
                                          </p:stCondLst>
                                        </p:cTn>
                                        <p:tgtEl>
                                          <p:spTgt spid="24"/>
                                        </p:tgtEl>
                                        <p:attrNameLst>
                                          <p:attrName>style.visibility</p:attrName>
                                        </p:attrNameLst>
                                      </p:cBhvr>
                                      <p:to>
                                        <p:strVal val="hidden"/>
                                      </p:to>
                                    </p:set>
                                  </p:childTnLst>
                                </p:cTn>
                              </p:par>
                              <p:par>
                                <p:cTn id="51" presetID="4" presetClass="exit" presetSubtype="16" fill="hold" nodeType="withEffect">
                                  <p:stCondLst>
                                    <p:cond delay="21000"/>
                                  </p:stCondLst>
                                  <p:childTnLst>
                                    <p:animEffect transition="out" filter="box(in)">
                                      <p:cBhvr>
                                        <p:cTn id="52" dur="500"/>
                                        <p:tgtEl>
                                          <p:spTgt spid="25"/>
                                        </p:tgtEl>
                                      </p:cBhvr>
                                    </p:animEffect>
                                    <p:set>
                                      <p:cBhvr>
                                        <p:cTn id="53" dur="1" fill="hold">
                                          <p:stCondLst>
                                            <p:cond delay="499"/>
                                          </p:stCondLst>
                                        </p:cTn>
                                        <p:tgtEl>
                                          <p:spTgt spid="25"/>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2" name="hammer.wav"/>
                                        </p:tgtEl>
                                      </p:cMediaNode>
                                    </p:audio>
                                  </p:subTnLst>
                                </p:cTn>
                              </p:par>
                              <p:par>
                                <p:cTn id="54" presetID="4" presetClass="exit" presetSubtype="16" fill="hold" nodeType="withEffect">
                                  <p:stCondLst>
                                    <p:cond delay="19500"/>
                                  </p:stCondLst>
                                  <p:childTnLst>
                                    <p:animEffect transition="out" filter="box(in)">
                                      <p:cBhvr>
                                        <p:cTn id="55" dur="500"/>
                                        <p:tgtEl>
                                          <p:spTgt spid="26"/>
                                        </p:tgtEl>
                                      </p:cBhvr>
                                    </p:animEffect>
                                    <p:set>
                                      <p:cBhvr>
                                        <p:cTn id="56" dur="1" fill="hold">
                                          <p:stCondLst>
                                            <p:cond delay="499"/>
                                          </p:stCondLst>
                                        </p:cTn>
                                        <p:tgtEl>
                                          <p:spTgt spid="26"/>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2" name="hammer.wav"/>
                                        </p:tgtEl>
                                      </p:cMediaNode>
                                    </p:audio>
                                  </p:subTnLst>
                                </p:cTn>
                              </p:par>
                              <p:par>
                                <p:cTn id="57" presetID="4" presetClass="exit" presetSubtype="16" fill="hold" nodeType="withEffect">
                                  <p:stCondLst>
                                    <p:cond delay="18000"/>
                                  </p:stCondLst>
                                  <p:childTnLst>
                                    <p:animEffect transition="out" filter="box(in)">
                                      <p:cBhvr>
                                        <p:cTn id="58" dur="500"/>
                                        <p:tgtEl>
                                          <p:spTgt spid="27"/>
                                        </p:tgtEl>
                                      </p:cBhvr>
                                    </p:animEffect>
                                    <p:set>
                                      <p:cBhvr>
                                        <p:cTn id="59"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2" name="hammer.wav"/>
                                        </p:tgtEl>
                                      </p:cMediaNode>
                                    </p:audio>
                                  </p:subTnLst>
                                </p:cTn>
                              </p:par>
                              <p:par>
                                <p:cTn id="60" presetID="4" presetClass="exit" presetSubtype="16" fill="hold" nodeType="withEffect">
                                  <p:stCondLst>
                                    <p:cond delay="16800"/>
                                  </p:stCondLst>
                                  <p:childTnLst>
                                    <p:animEffect transition="out" filter="box(in)">
                                      <p:cBhvr>
                                        <p:cTn id="61" dur="500"/>
                                        <p:tgtEl>
                                          <p:spTgt spid="28"/>
                                        </p:tgtEl>
                                      </p:cBhvr>
                                    </p:animEffect>
                                    <p:set>
                                      <p:cBhvr>
                                        <p:cTn id="62" dur="1" fill="hold">
                                          <p:stCondLst>
                                            <p:cond delay="499"/>
                                          </p:stCondLst>
                                        </p:cTn>
                                        <p:tgtEl>
                                          <p:spTgt spid="28"/>
                                        </p:tgtEl>
                                        <p:attrNameLst>
                                          <p:attrName>style.visibility</p:attrName>
                                        </p:attrNameLst>
                                      </p:cBhvr>
                                      <p:to>
                                        <p:strVal val="hidden"/>
                                      </p:to>
                                    </p:set>
                                  </p:childTnLst>
                                </p:cTn>
                              </p:par>
                              <p:par>
                                <p:cTn id="63" presetID="4" presetClass="exit" presetSubtype="16" fill="hold" nodeType="withEffect">
                                  <p:stCondLst>
                                    <p:cond delay="15000"/>
                                  </p:stCondLst>
                                  <p:childTnLst>
                                    <p:animEffect transition="out" filter="box(in)">
                                      <p:cBhvr>
                                        <p:cTn id="64" dur="500"/>
                                        <p:tgtEl>
                                          <p:spTgt spid="29"/>
                                        </p:tgtEl>
                                      </p:cBhvr>
                                    </p:animEffect>
                                    <p:set>
                                      <p:cBhvr>
                                        <p:cTn id="65" dur="1" fill="hold">
                                          <p:stCondLst>
                                            <p:cond delay="499"/>
                                          </p:stCondLst>
                                        </p:cTn>
                                        <p:tgtEl>
                                          <p:spTgt spid="29"/>
                                        </p:tgtEl>
                                        <p:attrNameLst>
                                          <p:attrName>style.visibility</p:attrName>
                                        </p:attrNameLst>
                                      </p:cBhvr>
                                      <p:to>
                                        <p:strVal val="hidden"/>
                                      </p:to>
                                    </p:set>
                                  </p:childTnLst>
                                </p:cTn>
                              </p:par>
                              <p:par>
                                <p:cTn id="66" presetID="4" presetClass="exit" presetSubtype="16" fill="hold" nodeType="withEffect">
                                  <p:stCondLst>
                                    <p:cond delay="13500"/>
                                  </p:stCondLst>
                                  <p:childTnLst>
                                    <p:animEffect transition="out" filter="box(in)">
                                      <p:cBhvr>
                                        <p:cTn id="67" dur="500"/>
                                        <p:tgtEl>
                                          <p:spTgt spid="30"/>
                                        </p:tgtEl>
                                      </p:cBhvr>
                                    </p:animEffect>
                                    <p:set>
                                      <p:cBhvr>
                                        <p:cTn id="68" dur="1" fill="hold">
                                          <p:stCondLst>
                                            <p:cond delay="499"/>
                                          </p:stCondLst>
                                        </p:cTn>
                                        <p:tgtEl>
                                          <p:spTgt spid="30"/>
                                        </p:tgtEl>
                                        <p:attrNameLst>
                                          <p:attrName>style.visibility</p:attrName>
                                        </p:attrNameLst>
                                      </p:cBhvr>
                                      <p:to>
                                        <p:strVal val="hidden"/>
                                      </p:to>
                                    </p:set>
                                  </p:childTnLst>
                                </p:cTn>
                              </p:par>
                              <p:par>
                                <p:cTn id="69" presetID="4" presetClass="exit" presetSubtype="16" fill="hold" nodeType="withEffect">
                                  <p:stCondLst>
                                    <p:cond delay="12000"/>
                                  </p:stCondLst>
                                  <p:childTnLst>
                                    <p:animEffect transition="out" filter="box(in)">
                                      <p:cBhvr>
                                        <p:cTn id="70" dur="500"/>
                                        <p:tgtEl>
                                          <p:spTgt spid="31"/>
                                        </p:tgtEl>
                                      </p:cBhvr>
                                    </p:animEffect>
                                    <p:set>
                                      <p:cBhvr>
                                        <p:cTn id="71" dur="1" fill="hold">
                                          <p:stCondLst>
                                            <p:cond delay="499"/>
                                          </p:stCondLst>
                                        </p:cTn>
                                        <p:tgtEl>
                                          <p:spTgt spid="31"/>
                                        </p:tgtEl>
                                        <p:attrNameLst>
                                          <p:attrName>style.visibility</p:attrName>
                                        </p:attrNameLst>
                                      </p:cBhvr>
                                      <p:to>
                                        <p:strVal val="hidden"/>
                                      </p:to>
                                    </p:set>
                                  </p:childTnLst>
                                </p:cTn>
                              </p:par>
                              <p:par>
                                <p:cTn id="72" presetID="4" presetClass="exit" presetSubtype="16" fill="hold" nodeType="withEffect">
                                  <p:stCondLst>
                                    <p:cond delay="10500"/>
                                  </p:stCondLst>
                                  <p:childTnLst>
                                    <p:animEffect transition="out" filter="box(in)">
                                      <p:cBhvr>
                                        <p:cTn id="73" dur="500"/>
                                        <p:tgtEl>
                                          <p:spTgt spid="32"/>
                                        </p:tgtEl>
                                      </p:cBhvr>
                                    </p:animEffect>
                                    <p:set>
                                      <p:cBhvr>
                                        <p:cTn id="74" dur="1" fill="hold">
                                          <p:stCondLst>
                                            <p:cond delay="499"/>
                                          </p:stCondLst>
                                        </p:cTn>
                                        <p:tgtEl>
                                          <p:spTgt spid="32"/>
                                        </p:tgtEl>
                                        <p:attrNameLst>
                                          <p:attrName>style.visibility</p:attrName>
                                        </p:attrNameLst>
                                      </p:cBhvr>
                                      <p:to>
                                        <p:strVal val="hidden"/>
                                      </p:to>
                                    </p:set>
                                  </p:childTnLst>
                                </p:cTn>
                              </p:par>
                              <p:par>
                                <p:cTn id="75" presetID="4" presetClass="exit" presetSubtype="16" fill="hold" nodeType="withEffect">
                                  <p:stCondLst>
                                    <p:cond delay="9000"/>
                                  </p:stCondLst>
                                  <p:childTnLst>
                                    <p:animEffect transition="out" filter="box(in)">
                                      <p:cBhvr>
                                        <p:cTn id="76" dur="500"/>
                                        <p:tgtEl>
                                          <p:spTgt spid="33"/>
                                        </p:tgtEl>
                                      </p:cBhvr>
                                    </p:animEffect>
                                    <p:set>
                                      <p:cBhvr>
                                        <p:cTn id="77" dur="1" fill="hold">
                                          <p:stCondLst>
                                            <p:cond delay="499"/>
                                          </p:stCondLst>
                                        </p:cTn>
                                        <p:tgtEl>
                                          <p:spTgt spid="33"/>
                                        </p:tgtEl>
                                        <p:attrNameLst>
                                          <p:attrName>style.visibility</p:attrName>
                                        </p:attrNameLst>
                                      </p:cBhvr>
                                      <p:to>
                                        <p:strVal val="hidden"/>
                                      </p:to>
                                    </p:set>
                                  </p:childTnLst>
                                </p:cTn>
                              </p:par>
                              <p:par>
                                <p:cTn id="78" presetID="4" presetClass="exit" presetSubtype="16" fill="hold" nodeType="withEffect">
                                  <p:stCondLst>
                                    <p:cond delay="7500"/>
                                  </p:stCondLst>
                                  <p:childTnLst>
                                    <p:animEffect transition="out" filter="box(in)">
                                      <p:cBhvr>
                                        <p:cTn id="79" dur="500"/>
                                        <p:tgtEl>
                                          <p:spTgt spid="34"/>
                                        </p:tgtEl>
                                      </p:cBhvr>
                                    </p:animEffect>
                                    <p:set>
                                      <p:cBhvr>
                                        <p:cTn id="80" dur="1" fill="hold">
                                          <p:stCondLst>
                                            <p:cond delay="499"/>
                                          </p:stCondLst>
                                        </p:cTn>
                                        <p:tgtEl>
                                          <p:spTgt spid="34"/>
                                        </p:tgtEl>
                                        <p:attrNameLst>
                                          <p:attrName>style.visibility</p:attrName>
                                        </p:attrNameLst>
                                      </p:cBhvr>
                                      <p:to>
                                        <p:strVal val="hidden"/>
                                      </p:to>
                                    </p:set>
                                  </p:childTnLst>
                                </p:cTn>
                              </p:par>
                              <p:par>
                                <p:cTn id="81" presetID="4" presetClass="exit" presetSubtype="16" fill="hold" nodeType="withEffect">
                                  <p:stCondLst>
                                    <p:cond delay="6000"/>
                                  </p:stCondLst>
                                  <p:childTnLst>
                                    <p:animEffect transition="out" filter="box(in)">
                                      <p:cBhvr>
                                        <p:cTn id="82" dur="500"/>
                                        <p:tgtEl>
                                          <p:spTgt spid="35"/>
                                        </p:tgtEl>
                                      </p:cBhvr>
                                    </p:animEffect>
                                    <p:set>
                                      <p:cBhvr>
                                        <p:cTn id="83" dur="1" fill="hold">
                                          <p:stCondLst>
                                            <p:cond delay="499"/>
                                          </p:stCondLst>
                                        </p:cTn>
                                        <p:tgtEl>
                                          <p:spTgt spid="35"/>
                                        </p:tgtEl>
                                        <p:attrNameLst>
                                          <p:attrName>style.visibility</p:attrName>
                                        </p:attrNameLst>
                                      </p:cBhvr>
                                      <p:to>
                                        <p:strVal val="hidden"/>
                                      </p:to>
                                    </p:set>
                                  </p:childTnLst>
                                </p:cTn>
                              </p:par>
                              <p:par>
                                <p:cTn id="84" presetID="4" presetClass="exit" presetSubtype="16" fill="hold" nodeType="withEffect">
                                  <p:stCondLst>
                                    <p:cond delay="4500"/>
                                  </p:stCondLst>
                                  <p:childTnLst>
                                    <p:animEffect transition="out" filter="box(in)">
                                      <p:cBhvr>
                                        <p:cTn id="85" dur="500"/>
                                        <p:tgtEl>
                                          <p:spTgt spid="36"/>
                                        </p:tgtEl>
                                      </p:cBhvr>
                                    </p:animEffect>
                                    <p:set>
                                      <p:cBhvr>
                                        <p:cTn id="86" dur="1" fill="hold">
                                          <p:stCondLst>
                                            <p:cond delay="499"/>
                                          </p:stCondLst>
                                        </p:cTn>
                                        <p:tgtEl>
                                          <p:spTgt spid="36"/>
                                        </p:tgtEl>
                                        <p:attrNameLst>
                                          <p:attrName>style.visibility</p:attrName>
                                        </p:attrNameLst>
                                      </p:cBhvr>
                                      <p:to>
                                        <p:strVal val="hidden"/>
                                      </p:to>
                                    </p:set>
                                  </p:childTnLst>
                                </p:cTn>
                              </p:par>
                              <p:par>
                                <p:cTn id="87" presetID="4" presetClass="exit" presetSubtype="16" fill="hold" nodeType="withEffect">
                                  <p:stCondLst>
                                    <p:cond delay="3000"/>
                                  </p:stCondLst>
                                  <p:childTnLst>
                                    <p:animEffect transition="out" filter="box(in)">
                                      <p:cBhvr>
                                        <p:cTn id="88" dur="500"/>
                                        <p:tgtEl>
                                          <p:spTgt spid="37"/>
                                        </p:tgtEl>
                                      </p:cBhvr>
                                    </p:animEffect>
                                    <p:set>
                                      <p:cBhvr>
                                        <p:cTn id="89" dur="1" fill="hold">
                                          <p:stCondLst>
                                            <p:cond delay="499"/>
                                          </p:stCondLst>
                                        </p:cTn>
                                        <p:tgtEl>
                                          <p:spTgt spid="37"/>
                                        </p:tgtEl>
                                        <p:attrNameLst>
                                          <p:attrName>style.visibility</p:attrName>
                                        </p:attrNameLst>
                                      </p:cBhvr>
                                      <p:to>
                                        <p:strVal val="hidden"/>
                                      </p:to>
                                    </p:set>
                                  </p:childTnLst>
                                </p:cTn>
                              </p:par>
                              <p:par>
                                <p:cTn id="90" presetID="4" presetClass="exit" presetSubtype="16" fill="hold" nodeType="withEffect">
                                  <p:stCondLst>
                                    <p:cond delay="1500"/>
                                  </p:stCondLst>
                                  <p:childTnLst>
                                    <p:animEffect transition="out" filter="box(in)">
                                      <p:cBhvr>
                                        <p:cTn id="91" dur="500"/>
                                        <p:tgtEl>
                                          <p:spTgt spid="38"/>
                                        </p:tgtEl>
                                      </p:cBhvr>
                                    </p:animEffect>
                                    <p:set>
                                      <p:cBhvr>
                                        <p:cTn id="92" dur="1" fill="hold">
                                          <p:stCondLst>
                                            <p:cond delay="499"/>
                                          </p:stCondLst>
                                        </p:cTn>
                                        <p:tgtEl>
                                          <p:spTgt spid="38"/>
                                        </p:tgtEl>
                                        <p:attrNameLst>
                                          <p:attrName>style.visibility</p:attrName>
                                        </p:attrNameLst>
                                      </p:cBhvr>
                                      <p:to>
                                        <p:strVal val="hidden"/>
                                      </p:to>
                                    </p:set>
                                  </p:childTnLst>
                                </p:cTn>
                              </p:par>
                              <p:par>
                                <p:cTn id="93" presetID="53" presetClass="entr" presetSubtype="0" repeatCount="3000" fill="hold" nodeType="withEffect">
                                  <p:stCondLst>
                                    <p:cond delay="15000"/>
                                  </p:stCondLst>
                                  <p:childTnLst>
                                    <p:set>
                                      <p:cBhvr>
                                        <p:cTn id="94" dur="1" fill="hold">
                                          <p:stCondLst>
                                            <p:cond delay="0"/>
                                          </p:stCondLst>
                                        </p:cTn>
                                        <p:tgtEl>
                                          <p:spTgt spid="23">
                                            <p:txEl>
                                              <p:pRg st="0" end="0"/>
                                            </p:txEl>
                                          </p:spTgt>
                                        </p:tgtEl>
                                        <p:attrNameLst>
                                          <p:attrName>style.visibility</p:attrName>
                                        </p:attrNameLst>
                                      </p:cBhvr>
                                      <p:to>
                                        <p:strVal val="visible"/>
                                      </p:to>
                                    </p:set>
                                    <p:anim calcmode="lin" valueType="num">
                                      <p:cBhvr>
                                        <p:cTn id="95" dur="10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96" dur="10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97" dur="10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8" restart="whenNotActive" fill="hold" evtFilter="cancelBubble" nodeType="interactiveSeq">
                <p:stCondLst>
                  <p:cond evt="onClick" delay="0">
                    <p:tgtEl>
                      <p:spTgt spid="3"/>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1" presetClass="emph" presetSubtype="2" fill="hold" nodeType="clickEffect">
                                  <p:stCondLst>
                                    <p:cond delay="0"/>
                                  </p:stCondLst>
                                  <p:childTnLst>
                                    <p:animClr clrSpc="rgb" dir="cw">
                                      <p:cBhvr>
                                        <p:cTn id="102" dur="250" fill="hold"/>
                                        <p:tgtEl>
                                          <p:spTgt spid="3"/>
                                        </p:tgtEl>
                                        <p:attrNameLst>
                                          <p:attrName>fillcolor</p:attrName>
                                        </p:attrNameLst>
                                      </p:cBhvr>
                                      <p:to>
                                        <a:srgbClr val="FFF2CC"/>
                                      </p:to>
                                    </p:animClr>
                                    <p:set>
                                      <p:cBhvr>
                                        <p:cTn id="103" dur="250" fill="hold"/>
                                        <p:tgtEl>
                                          <p:spTgt spid="3"/>
                                        </p:tgtEl>
                                        <p:attrNameLst>
                                          <p:attrName>fill.type</p:attrName>
                                        </p:attrNameLst>
                                      </p:cBhvr>
                                      <p:to>
                                        <p:strVal val="solid"/>
                                      </p:to>
                                    </p:set>
                                    <p:set>
                                      <p:cBhvr>
                                        <p:cTn id="104" dur="250" fill="hold"/>
                                        <p:tgtEl>
                                          <p:spTgt spid="3"/>
                                        </p:tgtEl>
                                        <p:attrNameLst>
                                          <p:attrName>fill.on</p:attrName>
                                        </p:attrNameLst>
                                      </p:cBhvr>
                                      <p:to>
                                        <p:strVal val="true"/>
                                      </p:to>
                                    </p:set>
                                  </p:childTnLst>
                                  <p:subTnLst>
                                    <p:audio>
                                      <p:cMediaNode>
                                        <p:cTn display="0" masterRel="sameClick">
                                          <p:stCondLst>
                                            <p:cond evt="begin" delay="0">
                                              <p:tn val="101"/>
                                            </p:cond>
                                          </p:stCondLst>
                                          <p:endCondLst>
                                            <p:cond evt="onStopAudio" delay="0">
                                              <p:tgtEl>
                                                <p:sldTgt/>
                                              </p:tgtEl>
                                            </p:cond>
                                          </p:endCondLst>
                                        </p:cTn>
                                        <p:tgtEl>
                                          <p:sndTgt r:embed="rId3" name="click.wav"/>
                                        </p:tgtEl>
                                      </p:cMediaNode>
                                    </p:audio>
                                  </p:subTnLst>
                                </p:cTn>
                              </p:par>
                              <p:par>
                                <p:cTn id="105" presetID="23" presetClass="entr" presetSubtype="32" fill="hold" nodeType="withEffect">
                                  <p:stCondLst>
                                    <p:cond delay="1000"/>
                                  </p:stCondLst>
                                  <p:childTnLst>
                                    <p:set>
                                      <p:cBhvr>
                                        <p:cTn id="106" dur="1" fill="hold">
                                          <p:stCondLst>
                                            <p:cond delay="0"/>
                                          </p:stCondLst>
                                        </p:cTn>
                                        <p:tgtEl>
                                          <p:spTgt spid="9"/>
                                        </p:tgtEl>
                                        <p:attrNameLst>
                                          <p:attrName>style.visibility</p:attrName>
                                        </p:attrNameLst>
                                      </p:cBhvr>
                                      <p:to>
                                        <p:strVal val="visible"/>
                                      </p:to>
                                    </p:set>
                                    <p:anim calcmode="lin" valueType="num">
                                      <p:cBhvr>
                                        <p:cTn id="107" dur="250" fill="hold"/>
                                        <p:tgtEl>
                                          <p:spTgt spid="9"/>
                                        </p:tgtEl>
                                        <p:attrNameLst>
                                          <p:attrName>ppt_w</p:attrName>
                                        </p:attrNameLst>
                                      </p:cBhvr>
                                      <p:tavLst>
                                        <p:tav tm="0">
                                          <p:val>
                                            <p:strVal val="4*#ppt_w"/>
                                          </p:val>
                                        </p:tav>
                                        <p:tav tm="100000">
                                          <p:val>
                                            <p:strVal val="#ppt_w"/>
                                          </p:val>
                                        </p:tav>
                                      </p:tavLst>
                                    </p:anim>
                                    <p:anim calcmode="lin" valueType="num">
                                      <p:cBhvr>
                                        <p:cTn id="108"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5"/>
                                            </p:cond>
                                          </p:stCondLst>
                                          <p:endCondLst>
                                            <p:cond evt="onStopAudio" delay="0">
                                              <p:tgtEl>
                                                <p:sldTgt/>
                                              </p:tgtEl>
                                            </p:cond>
                                          </p:endCondLst>
                                        </p:cTn>
                                        <p:tgtEl>
                                          <p:sndTgt r:embed="rId4" name="Check mark.wav"/>
                                        </p:tgtEl>
                                      </p:cMediaNode>
                                    </p:audio>
                                  </p:subTnLst>
                                </p:cTn>
                              </p:par>
                              <p:par>
                                <p:cTn id="109" presetID="1" presetClass="emph" presetSubtype="2" fill="hold" nodeType="withEffect">
                                  <p:stCondLst>
                                    <p:cond delay="1000"/>
                                  </p:stCondLst>
                                  <p:childTnLst>
                                    <p:animClr clrSpc="rgb" dir="cw">
                                      <p:cBhvr>
                                        <p:cTn id="110" dur="250" fill="hold"/>
                                        <p:tgtEl>
                                          <p:spTgt spid="3"/>
                                        </p:tgtEl>
                                        <p:attrNameLst>
                                          <p:attrName>fillcolor</p:attrName>
                                        </p:attrNameLst>
                                      </p:cBhvr>
                                      <p:to>
                                        <a:srgbClr val="00B050"/>
                                      </p:to>
                                    </p:animClr>
                                    <p:set>
                                      <p:cBhvr>
                                        <p:cTn id="111" dur="250" fill="hold"/>
                                        <p:tgtEl>
                                          <p:spTgt spid="3"/>
                                        </p:tgtEl>
                                        <p:attrNameLst>
                                          <p:attrName>fill.type</p:attrName>
                                        </p:attrNameLst>
                                      </p:cBhvr>
                                      <p:to>
                                        <p:strVal val="solid"/>
                                      </p:to>
                                    </p:set>
                                    <p:set>
                                      <p:cBhvr>
                                        <p:cTn id="112" dur="25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13" restart="whenNotActive" fill="hold" evtFilter="cancelBubble" nodeType="interactiveSeq">
                <p:stCondLst>
                  <p:cond evt="onClick" delay="0">
                    <p:tgtEl>
                      <p:spTgt spid="6"/>
                    </p:tgtEl>
                  </p:cond>
                </p:stCondLst>
                <p:endSync evt="end" delay="0">
                  <p:rtn val="all"/>
                </p:endSync>
                <p:childTnLst>
                  <p:par>
                    <p:cTn id="114" fill="hold" nodeType="clickPar">
                      <p:stCondLst>
                        <p:cond delay="0"/>
                      </p:stCondLst>
                      <p:childTnLst>
                        <p:par>
                          <p:cTn id="115" fill="hold" nodeType="withGroup">
                            <p:stCondLst>
                              <p:cond delay="0"/>
                            </p:stCondLst>
                            <p:childTnLst>
                              <p:par>
                                <p:cTn id="116" presetID="1" presetClass="emph" presetSubtype="2" fill="hold" nodeType="clickEffect">
                                  <p:stCondLst>
                                    <p:cond delay="0"/>
                                  </p:stCondLst>
                                  <p:childTnLst>
                                    <p:animClr clrSpc="rgb" dir="cw">
                                      <p:cBhvr>
                                        <p:cTn id="117" dur="250" fill="hold"/>
                                        <p:tgtEl>
                                          <p:spTgt spid="6"/>
                                        </p:tgtEl>
                                        <p:attrNameLst>
                                          <p:attrName>fillcolor</p:attrName>
                                        </p:attrNameLst>
                                      </p:cBhvr>
                                      <p:to>
                                        <a:srgbClr val="FFF2CC"/>
                                      </p:to>
                                    </p:animClr>
                                    <p:set>
                                      <p:cBhvr>
                                        <p:cTn id="118" dur="250" fill="hold"/>
                                        <p:tgtEl>
                                          <p:spTgt spid="6"/>
                                        </p:tgtEl>
                                        <p:attrNameLst>
                                          <p:attrName>fill.type</p:attrName>
                                        </p:attrNameLst>
                                      </p:cBhvr>
                                      <p:to>
                                        <p:strVal val="solid"/>
                                      </p:to>
                                    </p:set>
                                    <p:set>
                                      <p:cBhvr>
                                        <p:cTn id="119" dur="250" fill="hold"/>
                                        <p:tgtEl>
                                          <p:spTgt spid="6"/>
                                        </p:tgtEl>
                                        <p:attrNameLst>
                                          <p:attrName>fill.on</p:attrName>
                                        </p:attrNameLst>
                                      </p:cBhvr>
                                      <p:to>
                                        <p:strVal val="true"/>
                                      </p:to>
                                    </p:set>
                                  </p:childTnLst>
                                  <p:subTnLst>
                                    <p:audio>
                                      <p:cMediaNode>
                                        <p:cTn display="0" masterRel="sameClick">
                                          <p:stCondLst>
                                            <p:cond evt="begin" delay="0">
                                              <p:tn val="116"/>
                                            </p:cond>
                                          </p:stCondLst>
                                          <p:endCondLst>
                                            <p:cond evt="onStopAudio" delay="0">
                                              <p:tgtEl>
                                                <p:sldTgt/>
                                              </p:tgtEl>
                                            </p:cond>
                                          </p:endCondLst>
                                        </p:cTn>
                                        <p:tgtEl>
                                          <p:sndTgt r:embed="rId3" name="click.wav"/>
                                        </p:tgtEl>
                                      </p:cMediaNode>
                                    </p:audio>
                                  </p:subTnLst>
                                </p:cTn>
                              </p:par>
                              <p:par>
                                <p:cTn id="120" presetID="23" presetClass="entr" presetSubtype="32" fill="hold" nodeType="withEffect">
                                  <p:stCondLst>
                                    <p:cond delay="1000"/>
                                  </p:stCondLst>
                                  <p:childTnLst>
                                    <p:set>
                                      <p:cBhvr>
                                        <p:cTn id="121" dur="1" fill="hold">
                                          <p:stCondLst>
                                            <p:cond delay="0"/>
                                          </p:stCondLst>
                                        </p:cTn>
                                        <p:tgtEl>
                                          <p:spTgt spid="12"/>
                                        </p:tgtEl>
                                        <p:attrNameLst>
                                          <p:attrName>style.visibility</p:attrName>
                                        </p:attrNameLst>
                                      </p:cBhvr>
                                      <p:to>
                                        <p:strVal val="visible"/>
                                      </p:to>
                                    </p:set>
                                    <p:anim calcmode="lin" valueType="num">
                                      <p:cBhvr>
                                        <p:cTn id="122" dur="250" fill="hold"/>
                                        <p:tgtEl>
                                          <p:spTgt spid="12"/>
                                        </p:tgtEl>
                                        <p:attrNameLst>
                                          <p:attrName>ppt_w</p:attrName>
                                        </p:attrNameLst>
                                      </p:cBhvr>
                                      <p:tavLst>
                                        <p:tav tm="0">
                                          <p:val>
                                            <p:strVal val="4*#ppt_w"/>
                                          </p:val>
                                        </p:tav>
                                        <p:tav tm="100000">
                                          <p:val>
                                            <p:strVal val="#ppt_w"/>
                                          </p:val>
                                        </p:tav>
                                      </p:tavLst>
                                    </p:anim>
                                    <p:anim calcmode="lin" valueType="num">
                                      <p:cBhvr>
                                        <p:cTn id="123"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0"/>
                                            </p:cond>
                                          </p:stCondLst>
                                          <p:endCondLst>
                                            <p:cond evt="onStopAudio" delay="0">
                                              <p:tgtEl>
                                                <p:sldTgt/>
                                              </p:tgtEl>
                                            </p:cond>
                                          </p:endCondLst>
                                        </p:cTn>
                                        <p:tgtEl>
                                          <p:sndTgt r:embed="rId5" name="Wrong Buzzer.wav"/>
                                        </p:tgtEl>
                                      </p:cMediaNode>
                                    </p:audio>
                                  </p:subTnLst>
                                </p:cTn>
                              </p:par>
                              <p:par>
                                <p:cTn id="124" presetID="1" presetClass="emph" presetSubtype="2" fill="hold" nodeType="withEffect">
                                  <p:stCondLst>
                                    <p:cond delay="1000"/>
                                  </p:stCondLst>
                                  <p:childTnLst>
                                    <p:animClr clrSpc="rgb" dir="cw">
                                      <p:cBhvr>
                                        <p:cTn id="125" dur="250" fill="hold"/>
                                        <p:tgtEl>
                                          <p:spTgt spid="6"/>
                                        </p:tgtEl>
                                        <p:attrNameLst>
                                          <p:attrName>fillcolor</p:attrName>
                                        </p:attrNameLst>
                                      </p:cBhvr>
                                      <p:to>
                                        <a:srgbClr val="FFFF00"/>
                                      </p:to>
                                    </p:animClr>
                                    <p:set>
                                      <p:cBhvr>
                                        <p:cTn id="126" dur="250" fill="hold"/>
                                        <p:tgtEl>
                                          <p:spTgt spid="6"/>
                                        </p:tgtEl>
                                        <p:attrNameLst>
                                          <p:attrName>fill.type</p:attrName>
                                        </p:attrNameLst>
                                      </p:cBhvr>
                                      <p:to>
                                        <p:strVal val="solid"/>
                                      </p:to>
                                    </p:set>
                                    <p:set>
                                      <p:cBhvr>
                                        <p:cTn id="127"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128" restart="whenNotActive" fill="hold" evtFilter="cancelBubble" nodeType="interactiveSeq">
                <p:stCondLst>
                  <p:cond evt="onClick" delay="0">
                    <p:tgtEl>
                      <p:spTgt spid="7"/>
                    </p:tgtEl>
                  </p:cond>
                </p:stCondLst>
                <p:endSync evt="end" delay="0">
                  <p:rtn val="all"/>
                </p:endSync>
                <p:childTnLst>
                  <p:par>
                    <p:cTn id="129" fill="hold" nodeType="clickPar">
                      <p:stCondLst>
                        <p:cond delay="0"/>
                      </p:stCondLst>
                      <p:childTnLst>
                        <p:par>
                          <p:cTn id="130" fill="hold" nodeType="withGroup">
                            <p:stCondLst>
                              <p:cond delay="0"/>
                            </p:stCondLst>
                            <p:childTnLst>
                              <p:par>
                                <p:cTn id="131" presetID="1" presetClass="emph" presetSubtype="2" fill="hold" nodeType="clickEffect">
                                  <p:stCondLst>
                                    <p:cond delay="0"/>
                                  </p:stCondLst>
                                  <p:childTnLst>
                                    <p:animClr clrSpc="rgb" dir="cw">
                                      <p:cBhvr>
                                        <p:cTn id="132" dur="250" fill="hold"/>
                                        <p:tgtEl>
                                          <p:spTgt spid="7"/>
                                        </p:tgtEl>
                                        <p:attrNameLst>
                                          <p:attrName>fillcolor</p:attrName>
                                        </p:attrNameLst>
                                      </p:cBhvr>
                                      <p:to>
                                        <a:srgbClr val="FFF2CC"/>
                                      </p:to>
                                    </p:animClr>
                                    <p:set>
                                      <p:cBhvr>
                                        <p:cTn id="133" dur="250" fill="hold"/>
                                        <p:tgtEl>
                                          <p:spTgt spid="7"/>
                                        </p:tgtEl>
                                        <p:attrNameLst>
                                          <p:attrName>fill.type</p:attrName>
                                        </p:attrNameLst>
                                      </p:cBhvr>
                                      <p:to>
                                        <p:strVal val="solid"/>
                                      </p:to>
                                    </p:set>
                                    <p:set>
                                      <p:cBhvr>
                                        <p:cTn id="134" dur="250" fill="hold"/>
                                        <p:tgtEl>
                                          <p:spTgt spid="7"/>
                                        </p:tgtEl>
                                        <p:attrNameLst>
                                          <p:attrName>fill.on</p:attrName>
                                        </p:attrNameLst>
                                      </p:cBhvr>
                                      <p:to>
                                        <p:strVal val="true"/>
                                      </p:to>
                                    </p:set>
                                  </p:childTnLst>
                                  <p:subTnLst>
                                    <p:audio>
                                      <p:cMediaNode>
                                        <p:cTn display="0" masterRel="sameClick">
                                          <p:stCondLst>
                                            <p:cond evt="begin" delay="0">
                                              <p:tn val="131"/>
                                            </p:cond>
                                          </p:stCondLst>
                                          <p:endCondLst>
                                            <p:cond evt="onStopAudio" delay="0">
                                              <p:tgtEl>
                                                <p:sldTgt/>
                                              </p:tgtEl>
                                            </p:cond>
                                          </p:endCondLst>
                                        </p:cTn>
                                        <p:tgtEl>
                                          <p:sndTgt r:embed="rId3" name="click.wav"/>
                                        </p:tgtEl>
                                      </p:cMediaNode>
                                    </p:audio>
                                  </p:subTnLst>
                                </p:cTn>
                              </p:par>
                              <p:par>
                                <p:cTn id="135" presetID="23" presetClass="entr" presetSubtype="32" fill="hold" nodeType="withEffect">
                                  <p:stCondLst>
                                    <p:cond delay="1000"/>
                                  </p:stCondLst>
                                  <p:childTnLst>
                                    <p:set>
                                      <p:cBhvr>
                                        <p:cTn id="136" dur="1" fill="hold">
                                          <p:stCondLst>
                                            <p:cond delay="0"/>
                                          </p:stCondLst>
                                        </p:cTn>
                                        <p:tgtEl>
                                          <p:spTgt spid="10"/>
                                        </p:tgtEl>
                                        <p:attrNameLst>
                                          <p:attrName>style.visibility</p:attrName>
                                        </p:attrNameLst>
                                      </p:cBhvr>
                                      <p:to>
                                        <p:strVal val="visible"/>
                                      </p:to>
                                    </p:set>
                                    <p:anim calcmode="lin" valueType="num">
                                      <p:cBhvr>
                                        <p:cTn id="137" dur="250" fill="hold"/>
                                        <p:tgtEl>
                                          <p:spTgt spid="10"/>
                                        </p:tgtEl>
                                        <p:attrNameLst>
                                          <p:attrName>ppt_w</p:attrName>
                                        </p:attrNameLst>
                                      </p:cBhvr>
                                      <p:tavLst>
                                        <p:tav tm="0">
                                          <p:val>
                                            <p:strVal val="4*#ppt_w"/>
                                          </p:val>
                                        </p:tav>
                                        <p:tav tm="100000">
                                          <p:val>
                                            <p:strVal val="#ppt_w"/>
                                          </p:val>
                                        </p:tav>
                                      </p:tavLst>
                                    </p:anim>
                                    <p:anim calcmode="lin" valueType="num">
                                      <p:cBhvr>
                                        <p:cTn id="138"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35"/>
                                            </p:cond>
                                          </p:stCondLst>
                                          <p:endCondLst>
                                            <p:cond evt="onStopAudio" delay="0">
                                              <p:tgtEl>
                                                <p:sldTgt/>
                                              </p:tgtEl>
                                            </p:cond>
                                          </p:endCondLst>
                                        </p:cTn>
                                        <p:tgtEl>
                                          <p:sndTgt r:embed="rId5" name="Wrong Buzzer.wav"/>
                                        </p:tgtEl>
                                      </p:cMediaNode>
                                    </p:audio>
                                  </p:subTnLst>
                                </p:cTn>
                              </p:par>
                              <p:par>
                                <p:cTn id="139" presetID="1" presetClass="emph" presetSubtype="2" fill="hold" nodeType="withEffect">
                                  <p:stCondLst>
                                    <p:cond delay="1000"/>
                                  </p:stCondLst>
                                  <p:childTnLst>
                                    <p:animClr clrSpc="rgb" dir="cw">
                                      <p:cBhvr>
                                        <p:cTn id="140" dur="250" fill="hold"/>
                                        <p:tgtEl>
                                          <p:spTgt spid="7"/>
                                        </p:tgtEl>
                                        <p:attrNameLst>
                                          <p:attrName>fillcolor</p:attrName>
                                        </p:attrNameLst>
                                      </p:cBhvr>
                                      <p:to>
                                        <a:srgbClr val="FFFF00"/>
                                      </p:to>
                                    </p:animClr>
                                    <p:set>
                                      <p:cBhvr>
                                        <p:cTn id="141" dur="250" fill="hold"/>
                                        <p:tgtEl>
                                          <p:spTgt spid="7"/>
                                        </p:tgtEl>
                                        <p:attrNameLst>
                                          <p:attrName>fill.type</p:attrName>
                                        </p:attrNameLst>
                                      </p:cBhvr>
                                      <p:to>
                                        <p:strVal val="solid"/>
                                      </p:to>
                                    </p:set>
                                    <p:set>
                                      <p:cBhvr>
                                        <p:cTn id="142"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143" restart="whenNotActive" fill="hold" evtFilter="cancelBubble" nodeType="interactiveSeq">
                <p:stCondLst>
                  <p:cond evt="onClick" delay="0">
                    <p:tgtEl>
                      <p:spTgt spid="8"/>
                    </p:tgtEl>
                  </p:cond>
                </p:stCondLst>
                <p:endSync evt="end" delay="0">
                  <p:rtn val="all"/>
                </p:endSync>
                <p:childTnLst>
                  <p:par>
                    <p:cTn id="144" fill="hold" nodeType="clickPar">
                      <p:stCondLst>
                        <p:cond delay="0"/>
                      </p:stCondLst>
                      <p:childTnLst>
                        <p:par>
                          <p:cTn id="145" fill="hold" nodeType="withGroup">
                            <p:stCondLst>
                              <p:cond delay="0"/>
                            </p:stCondLst>
                            <p:childTnLst>
                              <p:par>
                                <p:cTn id="146" presetID="1" presetClass="emph" presetSubtype="2" fill="hold" nodeType="clickEffect">
                                  <p:stCondLst>
                                    <p:cond delay="0"/>
                                  </p:stCondLst>
                                  <p:childTnLst>
                                    <p:animClr clrSpc="rgb" dir="cw">
                                      <p:cBhvr>
                                        <p:cTn id="147" dur="250" fill="hold"/>
                                        <p:tgtEl>
                                          <p:spTgt spid="8"/>
                                        </p:tgtEl>
                                        <p:attrNameLst>
                                          <p:attrName>fillcolor</p:attrName>
                                        </p:attrNameLst>
                                      </p:cBhvr>
                                      <p:to>
                                        <a:srgbClr val="FFF2CC"/>
                                      </p:to>
                                    </p:animClr>
                                    <p:set>
                                      <p:cBhvr>
                                        <p:cTn id="148" dur="250" fill="hold"/>
                                        <p:tgtEl>
                                          <p:spTgt spid="8"/>
                                        </p:tgtEl>
                                        <p:attrNameLst>
                                          <p:attrName>fill.type</p:attrName>
                                        </p:attrNameLst>
                                      </p:cBhvr>
                                      <p:to>
                                        <p:strVal val="solid"/>
                                      </p:to>
                                    </p:set>
                                    <p:set>
                                      <p:cBhvr>
                                        <p:cTn id="149" dur="250" fill="hold"/>
                                        <p:tgtEl>
                                          <p:spTgt spid="8"/>
                                        </p:tgtEl>
                                        <p:attrNameLst>
                                          <p:attrName>fill.on</p:attrName>
                                        </p:attrNameLst>
                                      </p:cBhvr>
                                      <p:to>
                                        <p:strVal val="true"/>
                                      </p:to>
                                    </p:set>
                                  </p:childTnLst>
                                  <p:subTnLst>
                                    <p:audio>
                                      <p:cMediaNode>
                                        <p:cTn display="0" masterRel="sameClick">
                                          <p:stCondLst>
                                            <p:cond evt="begin" delay="0">
                                              <p:tn val="146"/>
                                            </p:cond>
                                          </p:stCondLst>
                                          <p:endCondLst>
                                            <p:cond evt="onStopAudio" delay="0">
                                              <p:tgtEl>
                                                <p:sldTgt/>
                                              </p:tgtEl>
                                            </p:cond>
                                          </p:endCondLst>
                                        </p:cTn>
                                        <p:tgtEl>
                                          <p:sndTgt r:embed="rId3" name="click.wav"/>
                                        </p:tgtEl>
                                      </p:cMediaNode>
                                    </p:audio>
                                  </p:subTnLst>
                                </p:cTn>
                              </p:par>
                              <p:par>
                                <p:cTn id="150" presetID="23" presetClass="entr" presetSubtype="32" fill="hold" nodeType="withEffect">
                                  <p:stCondLst>
                                    <p:cond delay="1000"/>
                                  </p:stCondLst>
                                  <p:childTnLst>
                                    <p:set>
                                      <p:cBhvr>
                                        <p:cTn id="151" dur="1" fill="hold">
                                          <p:stCondLst>
                                            <p:cond delay="0"/>
                                          </p:stCondLst>
                                        </p:cTn>
                                        <p:tgtEl>
                                          <p:spTgt spid="11"/>
                                        </p:tgtEl>
                                        <p:attrNameLst>
                                          <p:attrName>style.visibility</p:attrName>
                                        </p:attrNameLst>
                                      </p:cBhvr>
                                      <p:to>
                                        <p:strVal val="visible"/>
                                      </p:to>
                                    </p:set>
                                    <p:anim calcmode="lin" valueType="num">
                                      <p:cBhvr>
                                        <p:cTn id="152" dur="250" fill="hold"/>
                                        <p:tgtEl>
                                          <p:spTgt spid="11"/>
                                        </p:tgtEl>
                                        <p:attrNameLst>
                                          <p:attrName>ppt_w</p:attrName>
                                        </p:attrNameLst>
                                      </p:cBhvr>
                                      <p:tavLst>
                                        <p:tav tm="0">
                                          <p:val>
                                            <p:strVal val="4*#ppt_w"/>
                                          </p:val>
                                        </p:tav>
                                        <p:tav tm="100000">
                                          <p:val>
                                            <p:strVal val="#ppt_w"/>
                                          </p:val>
                                        </p:tav>
                                      </p:tavLst>
                                    </p:anim>
                                    <p:anim calcmode="lin" valueType="num">
                                      <p:cBhvr>
                                        <p:cTn id="153"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50"/>
                                            </p:cond>
                                          </p:stCondLst>
                                          <p:endCondLst>
                                            <p:cond evt="onStopAudio" delay="0">
                                              <p:tgtEl>
                                                <p:sldTgt/>
                                              </p:tgtEl>
                                            </p:cond>
                                          </p:endCondLst>
                                        </p:cTn>
                                        <p:tgtEl>
                                          <p:sndTgt r:embed="rId5" name="Wrong Buzzer.wav"/>
                                        </p:tgtEl>
                                      </p:cMediaNode>
                                    </p:audio>
                                  </p:subTnLst>
                                </p:cTn>
                              </p:par>
                              <p:par>
                                <p:cTn id="154" presetID="1" presetClass="emph" presetSubtype="2" fill="hold" nodeType="withEffect">
                                  <p:stCondLst>
                                    <p:cond delay="1000"/>
                                  </p:stCondLst>
                                  <p:childTnLst>
                                    <p:animClr clrSpc="rgb" dir="cw">
                                      <p:cBhvr>
                                        <p:cTn id="155" dur="250" fill="hold"/>
                                        <p:tgtEl>
                                          <p:spTgt spid="8"/>
                                        </p:tgtEl>
                                        <p:attrNameLst>
                                          <p:attrName>fillcolor</p:attrName>
                                        </p:attrNameLst>
                                      </p:cBhvr>
                                      <p:to>
                                        <a:srgbClr val="FFFF00"/>
                                      </p:to>
                                    </p:animClr>
                                    <p:set>
                                      <p:cBhvr>
                                        <p:cTn id="156" dur="250" fill="hold"/>
                                        <p:tgtEl>
                                          <p:spTgt spid="8"/>
                                        </p:tgtEl>
                                        <p:attrNameLst>
                                          <p:attrName>fill.type</p:attrName>
                                        </p:attrNameLst>
                                      </p:cBhvr>
                                      <p:to>
                                        <p:strVal val="solid"/>
                                      </p:to>
                                    </p:set>
                                    <p:set>
                                      <p:cBhvr>
                                        <p:cTn id="157"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bldLst>
      <p:bldP spid="3" grpId="0" animBg="1"/>
      <p:bldP spid="6" grpId="0" animBg="1"/>
      <p:bldP spid="7" grpId="0" animBg="1"/>
      <p:bldP spid="8"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descr="OPL20U25GSXzBJYl68kk8uQGfFKzs7yb1M4KJWUiLk6ZEvGF+qCIPSnY57AbBFCvTW$15.2023.9$9+K4lPs7H94VUqPe2XwIsfPRnrXQE//QTEXxb8/8N4CNc6FpgZahzpTjFhMzSA7T/nHJa11DE8Ng2TP3iAmRczFlmslSuUNOgUeb6yRvs0="/>
          <p:cNvSpPr/>
          <p:nvPr/>
        </p:nvSpPr>
        <p:spPr>
          <a:xfrm>
            <a:off x="933975" y="523094"/>
            <a:ext cx="10149696" cy="1549551"/>
          </a:xfrm>
          <a:prstGeom prst="snip2DiagRect">
            <a:avLst/>
          </a:prstGeom>
          <a:ln/>
        </p:spPr>
        <p:style>
          <a:lnRef idx="1">
            <a:schemeClr val="accent1"/>
          </a:lnRef>
          <a:fillRef idx="3">
            <a:schemeClr val="accent1"/>
          </a:fillRef>
          <a:effectRef idx="2">
            <a:schemeClr val="accent1"/>
          </a:effectRef>
          <a:fontRef idx="minor">
            <a:schemeClr val="lt1"/>
          </a:fontRef>
        </p:style>
        <p:txBody>
          <a:bodyPr lIns="68574" tIns="34287" rIns="68574" bIns="34287" anchor="ctr"/>
          <a:lstStyle/>
          <a:p>
            <a:pPr algn="ctr" defTabSz="685834">
              <a:defRPr/>
            </a:pPr>
            <a:endParaRPr lang="vi-VN" sz="2800" b="1" dirty="0">
              <a:solidFill>
                <a:prstClr val="black"/>
              </a:solidFill>
              <a:latin typeface="Times New Roman" panose="02020603050405020304"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Rectangle 2" descr="OPL20U25GSXzBJYl68kk8uQGfFKzs7yb1M4KJWUiLk6ZEvGF+qCIPSnY57AbBFCvTW$15.2023.9$9+K4lPs7H94VUqPe2XwIsfPRnrXQE//QTEXxb8/8N4CNc6FpgZahzpTjFhMzSA7T/nHJa11DE8Ng2TP3iAmRczFlmslSuUNOgUeb6yRvs0="/>
              <p:cNvSpPr/>
              <p:nvPr/>
            </p:nvSpPr>
            <p:spPr>
              <a:xfrm>
                <a:off x="194979" y="4008948"/>
                <a:ext cx="5717985" cy="1454797"/>
              </a:xfrm>
              <a:prstGeom prst="rect">
                <a:avLst/>
              </a:prstGeom>
              <a:ln/>
            </p:spPr>
            <p:style>
              <a:lnRef idx="1">
                <a:schemeClr val="accent1"/>
              </a:lnRef>
              <a:fillRef idx="2">
                <a:schemeClr val="accent1"/>
              </a:fillRef>
              <a:effectRef idx="1">
                <a:schemeClr val="accent1"/>
              </a:effectRef>
              <a:fontRef idx="minor">
                <a:schemeClr val="dk1"/>
              </a:fontRef>
            </p:style>
            <p:txBody>
              <a:bodyPr lIns="68574" tIns="34287" rIns="68574" bIns="34287" anchor="ctr"/>
              <a:lstStyle/>
              <a:p>
                <a:pPr algn="just">
                  <a:spcBef>
                    <a:spcPts val="300"/>
                  </a:spcBef>
                  <a:spcAft>
                    <a:spcPts val="300"/>
                  </a:spcAft>
                  <a:tabLst>
                    <a:tab pos="1286510" algn="l"/>
                    <a:tab pos="1371600" algn="l"/>
                    <a:tab pos="1680210" algn="l"/>
                    <a:tab pos="1818005" algn="l"/>
                  </a:tabLst>
                </a:pPr>
                <a:r>
                  <a:rPr lang="en-US" sz="3200" dirty="0">
                    <a:solidFill>
                      <a:prstClr val="black"/>
                    </a:solidFill>
                    <a:latin typeface="Times New Roman" panose="02020603050405020304" pitchFamily="18" charset="0"/>
                    <a:cs typeface="Times New Roman" panose="02020603050405020304" pitchFamily="18" charset="0"/>
                  </a:rPr>
                  <a:t>C</a:t>
                </a:r>
                <a:r>
                  <a:rPr lang="vi-VN" sz="3200" i="1" dirty="0">
                    <a:solidFill>
                      <a:prstClr val="black"/>
                    </a:solidFill>
                    <a:latin typeface="Times New Roman" panose="02020603050405020304" pitchFamily="18" charset="0"/>
                    <a:cs typeface="Times New Roman" panose="02020603050405020304" pitchFamily="18" charset="0"/>
                  </a:rPr>
                  <a:t>.</a:t>
                </a:r>
                <a:r>
                  <a:rPr lang="en-US" sz="3200" i="1"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3200" b="0" i="1" smtClean="0">
                        <a:solidFill>
                          <a:srgbClr val="0000FF"/>
                        </a:solidFill>
                        <a:latin typeface="Cambria Math" panose="02040503050406030204" pitchFamily="18" charset="0"/>
                        <a:ea typeface="Times New Roman" panose="02020603050405020304" pitchFamily="18" charset="0"/>
                      </a:rPr>
                      <m:t>𝐶</m:t>
                    </m:r>
                    <m:d>
                      <m:dPr>
                        <m:ctrlPr>
                          <a:rPr lang="en-US" sz="3200" i="1">
                            <a:solidFill>
                              <a:srgbClr val="0000FF"/>
                            </a:solidFill>
                            <a:latin typeface="Cambria Math" panose="02040503050406030204" pitchFamily="18" charset="0"/>
                            <a:ea typeface="Times New Roman" panose="02020603050405020304" pitchFamily="18" charset="0"/>
                          </a:rPr>
                        </m:ctrlPr>
                      </m:dPr>
                      <m:e>
                        <m:r>
                          <a:rPr lang="en-US" sz="3200" b="0" i="1" smtClean="0">
                            <a:solidFill>
                              <a:srgbClr val="0000FF"/>
                            </a:solidFill>
                            <a:latin typeface="Cambria Math" panose="02040503050406030204" pitchFamily="18" charset="0"/>
                            <a:ea typeface="Times New Roman" panose="02020603050405020304" pitchFamily="18" charset="0"/>
                          </a:rPr>
                          <m:t>2</m:t>
                        </m:r>
                        <m:r>
                          <a:rPr lang="en-US" sz="3200" i="1">
                            <a:solidFill>
                              <a:srgbClr val="0000FF"/>
                            </a:solidFill>
                            <a:latin typeface="Cambria Math" panose="02040503050406030204" pitchFamily="18" charset="0"/>
                            <a:ea typeface="Times New Roman" panose="02020603050405020304" pitchFamily="18" charset="0"/>
                          </a:rPr>
                          <m:t>;4</m:t>
                        </m:r>
                      </m:e>
                    </m:d>
                  </m:oMath>
                </a14:m>
                <a:r>
                  <a:rPr lang="en-US" sz="3200" dirty="0">
                    <a:latin typeface="Times New Roman" panose="02020603050405020304" pitchFamily="18" charset="0"/>
                    <a:ea typeface="Times New Roman" panose="02020603050405020304" pitchFamily="18" charset="0"/>
                  </a:rPr>
                  <a:t>.</a:t>
                </a:r>
              </a:p>
            </p:txBody>
          </p:sp>
        </mc:Choice>
        <mc:Fallback xmlns="">
          <p:sp>
            <p:nvSpPr>
              <p:cNvPr id="3" name="Rectangle 2" descr="OPL20U25GSXzBJYl68kk8uQGfFKzs7yb1M4KJWUiLk6ZEvGF+qCIPSnY57AbBFCvTW$15.2023.9$9+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94979" y="4008948"/>
                <a:ext cx="5717985" cy="1454797"/>
              </a:xfrm>
              <a:prstGeom prst="rect">
                <a:avLst/>
              </a:prstGeom>
              <a:blipFill>
                <a:blip r:embed="rId6"/>
                <a:stretch>
                  <a:fillRect/>
                </a:stretch>
              </a:blipFill>
              <a:ln/>
            </p:spPr>
            <p:txBody>
              <a:bodyPr/>
              <a:lstStyle/>
              <a:p>
                <a:r>
                  <a:rPr lang="en-US">
                    <a:noFill/>
                  </a:rPr>
                  <a:t> </a:t>
                </a:r>
              </a:p>
            </p:txBody>
          </p:sp>
        </mc:Fallback>
      </mc:AlternateContent>
      <p:sp>
        <p:nvSpPr>
          <p:cNvPr id="4" name="Cloud 3" descr="OPL20U25GSXzBJYl68kk8uQGfFKzs7yb1M4KJWUiLk6ZEvGF+qCIPSnY57AbBFCvTW$15.2023.9$9+K4lPs7H94VUqPe2XwIsfPRnrXQE//QTEXxb8/8N4CNc6FpgZahzpTjFhMzSA7T/nHJa11DE8Ng2TP3iAmRczFlmslSuUNOgUeb6yRvs0="/>
          <p:cNvSpPr/>
          <p:nvPr/>
        </p:nvSpPr>
        <p:spPr>
          <a:xfrm>
            <a:off x="620444" y="5928687"/>
            <a:ext cx="627062" cy="338138"/>
          </a:xfrm>
          <a:prstGeom prst="cloud">
            <a:avLst/>
          </a:prstGeom>
          <a:ln/>
        </p:spPr>
        <p:style>
          <a:lnRef idx="1">
            <a:schemeClr val="accent1"/>
          </a:lnRef>
          <a:fillRef idx="2">
            <a:schemeClr val="accent1"/>
          </a:fillRef>
          <a:effectRef idx="1">
            <a:schemeClr val="accent1"/>
          </a:effectRef>
          <a:fontRef idx="minor">
            <a:schemeClr val="dk1"/>
          </a:fontRef>
        </p:style>
        <p:txBody>
          <a:bodyPr lIns="68574" tIns="34287" rIns="68574" bIns="34287" anchor="ctr"/>
          <a:lstStyle/>
          <a:p>
            <a:pPr algn="ctr" defTabSz="685834">
              <a:defRPr/>
            </a:pPr>
            <a:endParaRPr lang="vi-VN" sz="1350">
              <a:solidFill>
                <a:prstClr val="white"/>
              </a:solidFill>
              <a:latin typeface="Times New Roman" panose="02020603050405020304" pitchFamily="18" charset="0"/>
              <a:cs typeface="Times New Roman" panose="02020603050405020304" pitchFamily="18" charset="0"/>
            </a:endParaRPr>
          </a:p>
        </p:txBody>
      </p:sp>
      <p:sp>
        <p:nvSpPr>
          <p:cNvPr id="5" name="Cloud 4" descr="OPL20U25GSXzBJYl68kk8uQGfFKzs7yb1M4KJWUiLk6ZEvGF+qCIPSnY57AbBFCvTW$15.2023.9$9+K4lPs7H94VUqPe2XwIsfPRnrXQE//QTEXxb8/8N4CNc6FpgZahzpTjFhMzSA7T/nHJa11DE8Ng2TP3iAmRczFlmslSuUNOgUeb6yRvs0="/>
          <p:cNvSpPr/>
          <p:nvPr/>
        </p:nvSpPr>
        <p:spPr>
          <a:xfrm>
            <a:off x="10732009" y="6360221"/>
            <a:ext cx="666750" cy="411162"/>
          </a:xfrm>
          <a:prstGeom prst="cloud">
            <a:avLst/>
          </a:prstGeom>
          <a:ln/>
        </p:spPr>
        <p:style>
          <a:lnRef idx="1">
            <a:schemeClr val="accent1"/>
          </a:lnRef>
          <a:fillRef idx="2">
            <a:schemeClr val="accent1"/>
          </a:fillRef>
          <a:effectRef idx="1">
            <a:schemeClr val="accent1"/>
          </a:effectRef>
          <a:fontRef idx="minor">
            <a:schemeClr val="dk1"/>
          </a:fontRef>
        </p:style>
        <p:txBody>
          <a:bodyPr lIns="68574" tIns="34287" rIns="68574" bIns="34287" anchor="ctr"/>
          <a:lstStyle/>
          <a:p>
            <a:pPr algn="ctr" defTabSz="685834">
              <a:defRPr/>
            </a:pPr>
            <a:endParaRPr lang="vi-VN" sz="2800">
              <a:solidFill>
                <a:prstClr val="white"/>
              </a:solidFill>
            </a:endParaRPr>
          </a:p>
        </p:txBody>
      </p:sp>
      <mc:AlternateContent xmlns:mc="http://schemas.openxmlformats.org/markup-compatibility/2006" xmlns:a14="http://schemas.microsoft.com/office/drawing/2010/main">
        <mc:Choice Requires="a14">
          <p:sp>
            <p:nvSpPr>
              <p:cNvPr id="6" name="Rectangle 5" descr="OPL20U25GSXzBJYl68kk8uQGfFKzs7yb1M4KJWUiLk6ZEvGF+qCIPSnY57AbBFCvTW$15.2023.9$9+K4lPs7H94VUqPe2XwIsfPRnrXQE//QTEXxb8/8N4CNc6FpgZahzpTjFhMzSA7T/nHJa11DE8Ng2TP3iAmRczFlmslSuUNOgUeb6yRvs0="/>
              <p:cNvSpPr/>
              <p:nvPr/>
            </p:nvSpPr>
            <p:spPr>
              <a:xfrm>
                <a:off x="198628" y="2246268"/>
                <a:ext cx="5717985" cy="1454797"/>
              </a:xfrm>
              <a:prstGeom prst="rect">
                <a:avLst/>
              </a:prstGeom>
              <a:ln/>
            </p:spPr>
            <p:style>
              <a:lnRef idx="1">
                <a:schemeClr val="accent1"/>
              </a:lnRef>
              <a:fillRef idx="2">
                <a:schemeClr val="accent1"/>
              </a:fillRef>
              <a:effectRef idx="1">
                <a:schemeClr val="accent1"/>
              </a:effectRef>
              <a:fontRef idx="minor">
                <a:schemeClr val="dk1"/>
              </a:fontRef>
            </p:style>
            <p:txBody>
              <a:bodyPr lIns="68574" tIns="34287" rIns="68574" bIns="34287" anchor="ctr"/>
              <a:lstStyle/>
              <a:p>
                <a:pPr defTabSz="685834">
                  <a:defRPr/>
                </a:pPr>
                <a:r>
                  <a:rPr lang="en-US" sz="3200" dirty="0">
                    <a:solidFill>
                      <a:prstClr val="black"/>
                    </a:solidFill>
                    <a:latin typeface="Times New Roman" panose="02020603050405020304" pitchFamily="18" charset="0"/>
                    <a:cs typeface="Times New Roman" panose="02020603050405020304" pitchFamily="18" charset="0"/>
                  </a:rPr>
                  <a:t>A</a:t>
                </a:r>
                <a:r>
                  <a:rPr lang="vi-VN" sz="3200" dirty="0">
                    <a:solidFill>
                      <a:prstClr val="black"/>
                    </a:solidFill>
                    <a:latin typeface="Times New Roman" panose="02020603050405020304" pitchFamily="18" charset="0"/>
                    <a:cs typeface="Times New Roman" panose="02020603050405020304" pitchFamily="18" charset="0"/>
                  </a:rPr>
                  <a:t>.</a:t>
                </a:r>
                <a:r>
                  <a:rPr lang="en-US" sz="3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3200"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𝐴</m:t>
                    </m:r>
                    <m:d>
                      <m:dPr>
                        <m:ctrlPr>
                          <a:rPr lang="en-US" sz="3200" i="1">
                            <a:solidFill>
                              <a:srgbClr val="0000FF"/>
                            </a:solidFill>
                            <a:latin typeface="Cambria Math" panose="02040503050406030204" pitchFamily="18" charset="0"/>
                          </a:rPr>
                        </m:ctrlPr>
                      </m:dPr>
                      <m:e>
                        <m:r>
                          <a:rPr lang="en-US" sz="3200"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0;4</m:t>
                        </m:r>
                      </m:e>
                    </m:d>
                  </m:oMath>
                </a14:m>
                <a:r>
                  <a:rPr lang="en-US" sz="3200" dirty="0"/>
                  <a:t>.</a:t>
                </a:r>
              </a:p>
            </p:txBody>
          </p:sp>
        </mc:Choice>
        <mc:Fallback xmlns="">
          <p:sp>
            <p:nvSpPr>
              <p:cNvPr id="6" name="Rectangle 5" descr="OPL20U25GSXzBJYl68kk8uQGfFKzs7yb1M4KJWUiLk6ZEvGF+qCIPSnY57AbBFCvTW$15.2023.9$9+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98628" y="2246268"/>
                <a:ext cx="5717985" cy="1454797"/>
              </a:xfrm>
              <a:prstGeom prst="rect">
                <a:avLst/>
              </a:prstGeom>
              <a:blipFill>
                <a:blip r:embed="rId7"/>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descr="OPL20U25GSXzBJYl68kk8uQGfFKzs7yb1M4KJWUiLk6ZEvGF+qCIPSnY57AbBFCvTW$15.2023.9$9+K4lPs7H94VUqPe2XwIsfPRnrXQE//QTEXxb8/8N4CNc6FpgZahzpTjFhMzSA7T/nHJa11DE8Ng2TP3iAmRczFlmslSuUNOgUeb6yRvs0="/>
              <p:cNvSpPr/>
              <p:nvPr/>
            </p:nvSpPr>
            <p:spPr>
              <a:xfrm>
                <a:off x="6279807" y="3981976"/>
                <a:ext cx="5683593" cy="1481770"/>
              </a:xfrm>
              <a:prstGeom prst="rect">
                <a:avLst/>
              </a:prstGeom>
              <a:ln/>
            </p:spPr>
            <p:style>
              <a:lnRef idx="1">
                <a:schemeClr val="accent1"/>
              </a:lnRef>
              <a:fillRef idx="2">
                <a:schemeClr val="accent1"/>
              </a:fillRef>
              <a:effectRef idx="1">
                <a:schemeClr val="accent1"/>
              </a:effectRef>
              <a:fontRef idx="minor">
                <a:schemeClr val="dk1"/>
              </a:fontRef>
            </p:style>
            <p:txBody>
              <a:bodyPr lIns="68574" tIns="34287" rIns="68574" bIns="34287" anchor="ctr"/>
              <a:lstStyle/>
              <a:p>
                <a:pPr algn="just">
                  <a:spcBef>
                    <a:spcPts val="300"/>
                  </a:spcBef>
                  <a:spcAft>
                    <a:spcPts val="300"/>
                  </a:spcAft>
                  <a:tabLst>
                    <a:tab pos="1286510" algn="l"/>
                    <a:tab pos="1371600" algn="l"/>
                    <a:tab pos="1680210" algn="l"/>
                    <a:tab pos="1818005" algn="l"/>
                  </a:tabLst>
                </a:pPr>
                <a:r>
                  <a:rPr lang="en-US" sz="3200" dirty="0">
                    <a:solidFill>
                      <a:prstClr val="black"/>
                    </a:solidFill>
                    <a:latin typeface="Times New Roman" panose="02020603050405020304" pitchFamily="18" charset="0"/>
                    <a:cs typeface="Times New Roman" panose="02020603050405020304" pitchFamily="18" charset="0"/>
                  </a:rPr>
                  <a:t>D</a:t>
                </a:r>
                <a:r>
                  <a:rPr lang="vi-VN" sz="3200" dirty="0">
                    <a:solidFill>
                      <a:prstClr val="black"/>
                    </a:solidFill>
                    <a:latin typeface="Times New Roman" panose="02020603050405020304" pitchFamily="18" charset="0"/>
                    <a:cs typeface="Times New Roman" panose="02020603050405020304" pitchFamily="18" charset="0"/>
                  </a:rPr>
                  <a:t>. </a:t>
                </a:r>
                <a14:m>
                  <m:oMath xmlns:m="http://schemas.openxmlformats.org/officeDocument/2006/math">
                    <m:r>
                      <a:rPr lang="en-US" sz="3200"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𝐷</m:t>
                    </m:r>
                    <m:d>
                      <m:dPr>
                        <m:ctrlPr>
                          <a:rPr lang="en-US" sz="3200" i="1">
                            <a:solidFill>
                              <a:srgbClr val="0000FF"/>
                            </a:solidFill>
                            <a:effectLst/>
                            <a:latin typeface="Cambria Math" panose="02040503050406030204" pitchFamily="18" charset="0"/>
                          </a:rPr>
                        </m:ctrlPr>
                      </m:dPr>
                      <m:e>
                        <m:r>
                          <a:rPr lang="en-US" sz="3200" i="1">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3;4</m:t>
                        </m:r>
                      </m:e>
                    </m:d>
                  </m:oMath>
                </a14:m>
                <a:r>
                  <a:rPr lang="en-US" sz="3200" dirty="0">
                    <a:solidFill>
                      <a:srgbClr val="0000FF"/>
                    </a:solidFill>
                    <a:effectLst/>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p:txBody>
          </p:sp>
        </mc:Choice>
        <mc:Fallback xmlns="">
          <p:sp>
            <p:nvSpPr>
              <p:cNvPr id="7" name="Rectangle 6" descr="OPL20U25GSXzBJYl68kk8uQGfFKzs7yb1M4KJWUiLk6ZEvGF+qCIPSnY57AbBFCvTW$15.2023.9$9+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6279807" y="3981976"/>
                <a:ext cx="5683593" cy="1481770"/>
              </a:xfrm>
              <a:prstGeom prst="rect">
                <a:avLst/>
              </a:prstGeom>
              <a:blipFill>
                <a:blip r:embed="rId8"/>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descr="OPL20U25GSXzBJYl68kk8uQGfFKzs7yb1M4KJWUiLk6ZEvGF+qCIPSnY57AbBFCvTW$15.2023.9$9+K4lPs7H94VUqPe2XwIsfPRnrXQE//QTEXxb8/8N4CNc6FpgZahzpTjFhMzSA7T/nHJa11DE8Ng2TP3iAmRczFlmslSuUNOgUeb6yRvs0="/>
              <p:cNvSpPr/>
              <p:nvPr/>
            </p:nvSpPr>
            <p:spPr>
              <a:xfrm>
                <a:off x="6279807" y="2202209"/>
                <a:ext cx="5688013" cy="1483517"/>
              </a:xfrm>
              <a:prstGeom prst="rect">
                <a:avLst/>
              </a:prstGeom>
              <a:ln/>
            </p:spPr>
            <p:style>
              <a:lnRef idx="1">
                <a:schemeClr val="accent1"/>
              </a:lnRef>
              <a:fillRef idx="2">
                <a:schemeClr val="accent1"/>
              </a:fillRef>
              <a:effectRef idx="1">
                <a:schemeClr val="accent1"/>
              </a:effectRef>
              <a:fontRef idx="minor">
                <a:schemeClr val="dk1"/>
              </a:fontRef>
            </p:style>
            <p:txBody>
              <a:bodyPr lIns="68574" tIns="34287" rIns="68574" bIns="34287" anchor="ctr"/>
              <a:lstStyle/>
              <a:p>
                <a:pPr defTabSz="685834">
                  <a:defRPr/>
                </a:pPr>
                <a:r>
                  <a:rPr 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 </a:t>
                </a:r>
                <a14:m>
                  <m:oMath xmlns:m="http://schemas.openxmlformats.org/officeDocument/2006/math">
                    <m:r>
                      <a:rPr lang="en-US" sz="3200" b="0" i="1" smtClean="0">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𝐵</m:t>
                    </m:r>
                    <m:d>
                      <m:dPr>
                        <m:ctrlPr>
                          <a:rPr lang="en-US" sz="3200" i="1">
                            <a:solidFill>
                              <a:srgbClr val="0000FF"/>
                            </a:solidFill>
                            <a:effectLst/>
                            <a:latin typeface="Cambria Math" panose="02040503050406030204" pitchFamily="18" charset="0"/>
                          </a:rPr>
                        </m:ctrlPr>
                      </m:dPr>
                      <m:e>
                        <m:r>
                          <a:rPr lang="en-US" sz="3200" b="0" i="1" smtClean="0">
                            <a:solidFill>
                              <a:srgbClr val="0000FF"/>
                            </a:solidFill>
                            <a:effectLst/>
                            <a:latin typeface="Cambria Math" panose="02040503050406030204" pitchFamily="18" charset="0"/>
                          </a:rPr>
                          <m:t>1</m:t>
                        </m:r>
                        <m:r>
                          <a:rPr lang="en-US" sz="3200" i="1">
                            <a:solidFill>
                              <a:srgbClr val="0000FF"/>
                            </a:solidFill>
                            <a:effectLst/>
                            <a:latin typeface="Cambria Math" panose="02040503050406030204" pitchFamily="18" charset="0"/>
                            <a:ea typeface="Times New Roman" panose="02020603050405020304" pitchFamily="18" charset="0"/>
                            <a:cs typeface="Times New Roman" panose="02020603050405020304" pitchFamily="18" charset="0"/>
                          </a:rPr>
                          <m:t>;4</m:t>
                        </m:r>
                      </m:e>
                    </m:d>
                  </m:oMath>
                </a14:m>
                <a:r>
                  <a:rPr lang="en-US" sz="3200" dirty="0">
                    <a:solidFill>
                      <a:srgbClr val="0000FF"/>
                    </a:solidFill>
                    <a:effectLst/>
                    <a:latin typeface="Times New Roman" panose="02020603050405020304" pitchFamily="18" charset="0"/>
                    <a:ea typeface="Times New Roman" panose="02020603050405020304" pitchFamily="18" charset="0"/>
                  </a:rPr>
                  <a:t>.</a:t>
                </a:r>
                <a:endParaRPr lang="en-US" sz="3200" dirty="0"/>
              </a:p>
            </p:txBody>
          </p:sp>
        </mc:Choice>
        <mc:Fallback xmlns="">
          <p:sp>
            <p:nvSpPr>
              <p:cNvPr id="8" name="Rectangle 7" descr="OPL20U25GSXzBJYl68kk8uQGfFKzs7yb1M4KJWUiLk6ZEvGF+qCIPSnY57AbBFCvTW$15.2023.9$9+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6279807" y="2202209"/>
                <a:ext cx="5688013" cy="1483517"/>
              </a:xfrm>
              <a:prstGeom prst="rect">
                <a:avLst/>
              </a:prstGeom>
              <a:blipFill>
                <a:blip r:embed="rId9"/>
                <a:stretch>
                  <a:fillRect/>
                </a:stretch>
              </a:blipFill>
              <a:ln/>
            </p:spPr>
            <p:txBody>
              <a:bodyPr/>
              <a:lstStyle/>
              <a:p>
                <a:r>
                  <a:rPr lang="en-US">
                    <a:noFill/>
                  </a:rPr>
                  <a:t> </a:t>
                </a:r>
              </a:p>
            </p:txBody>
          </p:sp>
        </mc:Fallback>
      </mc:AlternateContent>
      <p:pic>
        <p:nvPicPr>
          <p:cNvPr id="9" name="Picture 8" descr="OPL20U25GSXzBJYl68kk8uQGfFKzs7yb1M4KJWUiLk6ZEvGF+qCIPSnY57AbBFCvTW$15.2023.9$9+K4lPs7H94VUqPe2XwIsfPRnrXQE//QTEXxb8/8N4CNc6FpgZahzpTjFhMzSA7T/nHJa11DE8Ng2TP3iAmRczFlmslSuUNOgUeb6yRvs0="/>
          <p:cNvPicPr>
            <a:picLocks noChangeAspect="1"/>
          </p:cNvPicPr>
          <p:nvPr/>
        </p:nvPicPr>
        <p:blipFill rotWithShape="1">
          <a:blip r:embed="rId10" cstate="print">
            <a:duotone>
              <a:prstClr val="black"/>
              <a:schemeClr val="accent6">
                <a:tint val="45000"/>
                <a:satMod val="400000"/>
              </a:schemeClr>
            </a:duotone>
          </a:blip>
          <a:srcRect r="-5485"/>
          <a:stretch/>
        </p:blipFill>
        <p:spPr>
          <a:xfrm>
            <a:off x="5218608" y="4687458"/>
            <a:ext cx="684255" cy="753661"/>
          </a:xfrm>
          <a:prstGeom prst="rect">
            <a:avLst/>
          </a:prstGeom>
          <a:solidFill>
            <a:srgbClr val="FF0000"/>
          </a:solidFill>
        </p:spPr>
      </p:pic>
      <p:pic>
        <p:nvPicPr>
          <p:cNvPr id="10" name="Picture 9" descr="OPL20U25GSXzBJYl68kk8uQGfFKzs7yb1M4KJWUiLk6ZEvGF+qCIPSnY57AbBFCvTW$15.2023.9$9+K4lPs7H94VUqPe2XwIsfPRnrXQE//QTEXxb8/8N4CNc6FpgZahzpTjFhMzSA7T/nHJa11DE8Ng2TP3iAmRczFlmslSuUNOgUeb6yRvs0="/>
          <p:cNvPicPr>
            <a:picLocks noChangeAspect="1"/>
          </p:cNvPicPr>
          <p:nvPr/>
        </p:nvPicPr>
        <p:blipFill rotWithShape="1">
          <a:blip r:embed="rId11" cstate="print">
            <a:duotone>
              <a:prstClr val="black"/>
              <a:schemeClr val="accent2">
                <a:tint val="45000"/>
                <a:satMod val="400000"/>
              </a:schemeClr>
            </a:duotone>
          </a:blip>
          <a:srcRect r="3472"/>
          <a:stretch/>
        </p:blipFill>
        <p:spPr>
          <a:xfrm>
            <a:off x="11264105" y="4687458"/>
            <a:ext cx="699295" cy="776287"/>
          </a:xfrm>
          <a:prstGeom prst="rect">
            <a:avLst/>
          </a:prstGeom>
          <a:solidFill>
            <a:srgbClr val="CC0000"/>
          </a:solidFill>
        </p:spPr>
      </p:pic>
      <p:pic>
        <p:nvPicPr>
          <p:cNvPr id="11" name="Picture 10" descr="OPL20U25GSXzBJYl68kk8uQGfFKzs7yb1M4KJWUiLk6ZEvGF+qCIPSnY57AbBFCvTW$15.2023.9$9+K4lPs7H94VUqPe2XwIsfPRnrXQE//QTEXxb8/8N4CNc6FpgZahzpTjFhMzSA7T/nHJa11DE8Ng2TP3iAmRczFlmslSuUNOgUeb6yRvs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241971" y="2915583"/>
            <a:ext cx="700088" cy="75088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218854" y="2953023"/>
            <a:ext cx="684212" cy="75088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 name="Cloud 12">
            <a:hlinkClick r:id="rId13" action="ppaction://hlinksldjump"/>
          </p:cNvPr>
          <p:cNvSpPr/>
          <p:nvPr/>
        </p:nvSpPr>
        <p:spPr>
          <a:xfrm>
            <a:off x="4880110" y="5880337"/>
            <a:ext cx="2257425" cy="781050"/>
          </a:xfrm>
          <a:prstGeom prst="cloud">
            <a:avLst/>
          </a:prstGeom>
          <a:ln/>
        </p:spPr>
        <p:style>
          <a:lnRef idx="1">
            <a:schemeClr val="accent1"/>
          </a:lnRef>
          <a:fillRef idx="2">
            <a:schemeClr val="accent1"/>
          </a:fillRef>
          <a:effectRef idx="1">
            <a:schemeClr val="accent1"/>
          </a:effectRef>
          <a:fontRef idx="minor">
            <a:schemeClr val="dk1"/>
          </a:fontRef>
        </p:style>
        <p:txBody>
          <a:bodyPr lIns="68574" tIns="34287" rIns="68574" bIns="34287" anchor="ctr"/>
          <a:lstStyle/>
          <a:p>
            <a:pPr algn="ctr" defTabSz="685834">
              <a:defRPr/>
            </a:pPr>
            <a:r>
              <a:rPr lang="en-US" sz="2000" b="1" dirty="0">
                <a:solidFill>
                  <a:srgbClr val="000000"/>
                </a:solidFill>
                <a:latin typeface="Times New Roman" panose="02020603050405020304" pitchFamily="18" charset="0"/>
                <a:cs typeface="Times New Roman" panose="02020603050405020304" pitchFamily="18" charset="0"/>
              </a:rPr>
              <a:t>QUAY VỀ</a:t>
            </a:r>
            <a:endParaRPr lang="vi-VN" sz="2000" b="1" dirty="0">
              <a:solidFill>
                <a:srgbClr val="0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3806" name="Rectangle 2"/>
              <p:cNvSpPr>
                <a:spLocks noChangeArrowheads="1"/>
              </p:cNvSpPr>
              <p:nvPr/>
            </p:nvSpPr>
            <p:spPr bwMode="auto">
              <a:xfrm>
                <a:off x="1173314" y="644527"/>
                <a:ext cx="9592636" cy="10772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altLang="en-US"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Câu</a:t>
                </a:r>
                <a:r>
                  <a:rPr lang="en-US" altLang="en-US"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en-US" b="1" dirty="0">
                    <a:latin typeface="Times New Roman" panose="02020603050405020304" pitchFamily="18" charset="0"/>
                    <a:ea typeface="Tahoma" panose="020B0604030504040204" pitchFamily="34" charset="0"/>
                    <a:cs typeface="Times New Roman" panose="02020603050405020304" pitchFamily="18" charset="0"/>
                  </a:rPr>
                  <a:t>4</a:t>
                </a:r>
                <a:r>
                  <a:rPr lang="en-US" altLang="en-US"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dirty="0">
                    <a:solidFill>
                      <a:schemeClr val="tx1"/>
                    </a:solidFill>
                    <a:latin typeface="Times New Roman" panose="02020603050405020304" pitchFamily="18" charset="0"/>
                    <a:ea typeface="Times New Roman" panose="02020603050405020304" pitchFamily="18" charset="0"/>
                  </a:rPr>
                  <a:t>Trong </a:t>
                </a:r>
                <a:r>
                  <a:rPr lang="en-US" dirty="0" err="1">
                    <a:solidFill>
                      <a:schemeClr val="tx1"/>
                    </a:solidFill>
                    <a:latin typeface="Times New Roman" panose="02020603050405020304" pitchFamily="18" charset="0"/>
                    <a:ea typeface="Times New Roman" panose="02020603050405020304" pitchFamily="18" charset="0"/>
                  </a:rPr>
                  <a:t>các</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điểm</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sau</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điểm</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nào</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thuộc</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vào</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đồ</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thị</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của</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hàm</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số</a:t>
                </a:r>
                <a:r>
                  <a:rPr lang="en-US" dirty="0">
                    <a:solidFill>
                      <a:schemeClr val="tx1"/>
                    </a:solidFill>
                    <a:latin typeface="Times New Roman" panose="02020603050405020304" pitchFamily="18" charset="0"/>
                    <a:ea typeface="Times New Roman" panose="02020603050405020304" pitchFamily="18" charset="0"/>
                  </a:rPr>
                  <a:t> </a:t>
                </a:r>
                <a14:m>
                  <m:oMath xmlns:m="http://schemas.openxmlformats.org/officeDocument/2006/math">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𝑦</m:t>
                    </m:r>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m:t>
                    </m:r>
                  </m:oMath>
                </a14:m>
                <a:r>
                  <a:rPr lang="en-US" dirty="0">
                    <a:solidFill>
                      <a:schemeClr val="tx1"/>
                    </a:solidFill>
                    <a:latin typeface="Times New Roman" panose="02020603050405020304" pitchFamily="18" charset="0"/>
                    <a:ea typeface="Times New Roman" panose="02020603050405020304" pitchFamily="18" charset="0"/>
                  </a:rPr>
                  <a:t>:</a:t>
                </a:r>
                <a:endParaRPr lang="en-US" dirty="0">
                  <a:solidFill>
                    <a:schemeClr val="tx1"/>
                  </a:solidFill>
                </a:endParaRPr>
              </a:p>
            </p:txBody>
          </p:sp>
        </mc:Choice>
        <mc:Fallback xmlns="">
          <p:sp>
            <p:nvSpPr>
              <p:cNvPr id="33806" name="Rectangle 2"/>
              <p:cNvSpPr>
                <a:spLocks noRot="1" noChangeAspect="1" noMove="1" noResize="1" noEditPoints="1" noAdjustHandles="1" noChangeArrowheads="1" noChangeShapeType="1" noTextEdit="1"/>
              </p:cNvSpPr>
              <p:nvPr/>
            </p:nvSpPr>
            <p:spPr bwMode="auto">
              <a:xfrm>
                <a:off x="1173314" y="644527"/>
                <a:ext cx="9592636" cy="1077218"/>
              </a:xfrm>
              <a:prstGeom prst="rect">
                <a:avLst/>
              </a:prstGeom>
              <a:blipFill>
                <a:blip r:embed="rId15"/>
                <a:stretch>
                  <a:fillRect l="-1588" t="-7955" b="-1761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0" name="Cloud 19"/>
          <p:cNvSpPr/>
          <p:nvPr/>
        </p:nvSpPr>
        <p:spPr>
          <a:xfrm>
            <a:off x="8442076" y="5796585"/>
            <a:ext cx="666750" cy="411162"/>
          </a:xfrm>
          <a:prstGeom prst="cloud">
            <a:avLst/>
          </a:prstGeom>
          <a:ln/>
        </p:spPr>
        <p:style>
          <a:lnRef idx="1">
            <a:schemeClr val="accent1"/>
          </a:lnRef>
          <a:fillRef idx="2">
            <a:schemeClr val="accent1"/>
          </a:fillRef>
          <a:effectRef idx="1">
            <a:schemeClr val="accent1"/>
          </a:effectRef>
          <a:fontRef idx="minor">
            <a:schemeClr val="dk1"/>
          </a:fontRef>
        </p:style>
        <p:txBody>
          <a:bodyPr lIns="68574" tIns="34287" rIns="68574" bIns="34287" anchor="ctr"/>
          <a:lstStyle/>
          <a:p>
            <a:pPr algn="ctr" defTabSz="685834">
              <a:defRPr/>
            </a:pPr>
            <a:endParaRPr lang="vi-VN" sz="2800">
              <a:solidFill>
                <a:prstClr val="white"/>
              </a:solidFill>
            </a:endParaRPr>
          </a:p>
        </p:txBody>
      </p:sp>
      <p:sp>
        <p:nvSpPr>
          <p:cNvPr id="21" name="Cloud 20"/>
          <p:cNvSpPr/>
          <p:nvPr/>
        </p:nvSpPr>
        <p:spPr>
          <a:xfrm>
            <a:off x="3072606" y="6202351"/>
            <a:ext cx="666750" cy="411162"/>
          </a:xfrm>
          <a:prstGeom prst="cloud">
            <a:avLst/>
          </a:prstGeom>
          <a:ln/>
        </p:spPr>
        <p:style>
          <a:lnRef idx="1">
            <a:schemeClr val="accent1"/>
          </a:lnRef>
          <a:fillRef idx="2">
            <a:schemeClr val="accent1"/>
          </a:fillRef>
          <a:effectRef idx="1">
            <a:schemeClr val="accent1"/>
          </a:effectRef>
          <a:fontRef idx="minor">
            <a:schemeClr val="dk1"/>
          </a:fontRef>
        </p:style>
        <p:txBody>
          <a:bodyPr lIns="68574" tIns="34287" rIns="68574" bIns="34287" anchor="ctr"/>
          <a:lstStyle/>
          <a:p>
            <a:pPr algn="ctr" defTabSz="685834">
              <a:defRPr/>
            </a:pPr>
            <a:endParaRPr lang="vi-VN" sz="2800">
              <a:solidFill>
                <a:prstClr val="white"/>
              </a:solidFill>
            </a:endParaRPr>
          </a:p>
        </p:txBody>
      </p:sp>
      <p:sp>
        <p:nvSpPr>
          <p:cNvPr id="23" name="Oval 26"/>
          <p:cNvSpPr>
            <a:spLocks noChangeArrowheads="1"/>
          </p:cNvSpPr>
          <p:nvPr/>
        </p:nvSpPr>
        <p:spPr bwMode="auto">
          <a:xfrm>
            <a:off x="10769690" y="325084"/>
            <a:ext cx="944562" cy="686653"/>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dirty="0">
                <a:solidFill>
                  <a:srgbClr val="FF3300"/>
                </a:solidFill>
                <a:latin typeface=".VnBodoniH" panose="020B7200000000000000" pitchFamily="34" charset="0"/>
                <a:cs typeface="Arial" panose="020B0604020202020204" pitchFamily="34" charset="0"/>
              </a:rPr>
              <a:t>STOP</a:t>
            </a:r>
          </a:p>
        </p:txBody>
      </p:sp>
      <p:sp>
        <p:nvSpPr>
          <p:cNvPr id="24" name="Oval 27"/>
          <p:cNvSpPr>
            <a:spLocks noChangeArrowheads="1"/>
          </p:cNvSpPr>
          <p:nvPr/>
        </p:nvSpPr>
        <p:spPr bwMode="auto">
          <a:xfrm>
            <a:off x="10786347" y="338345"/>
            <a:ext cx="938212" cy="666860"/>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anose="020B7200000000000000" pitchFamily="34" charset="0"/>
                <a:cs typeface="Arial" panose="020B0604020202020204" pitchFamily="34" charset="0"/>
              </a:rPr>
              <a:t>1</a:t>
            </a:r>
          </a:p>
        </p:txBody>
      </p:sp>
      <p:sp>
        <p:nvSpPr>
          <p:cNvPr id="25" name="Oval 28"/>
          <p:cNvSpPr>
            <a:spLocks noChangeArrowheads="1"/>
          </p:cNvSpPr>
          <p:nvPr/>
        </p:nvSpPr>
        <p:spPr bwMode="auto">
          <a:xfrm>
            <a:off x="10769689" y="349471"/>
            <a:ext cx="961219" cy="655734"/>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solidFill>
                  <a:srgbClr val="FF3300"/>
                </a:solidFill>
                <a:latin typeface=".VnBodoniH" panose="020B7200000000000000" pitchFamily="34" charset="0"/>
                <a:cs typeface="Arial" panose="020B0604020202020204" pitchFamily="34" charset="0"/>
              </a:rPr>
              <a:t>2</a:t>
            </a:r>
          </a:p>
        </p:txBody>
      </p:sp>
      <p:sp>
        <p:nvSpPr>
          <p:cNvPr id="26" name="Oval 29"/>
          <p:cNvSpPr>
            <a:spLocks noChangeArrowheads="1"/>
          </p:cNvSpPr>
          <p:nvPr/>
        </p:nvSpPr>
        <p:spPr bwMode="auto">
          <a:xfrm>
            <a:off x="10802831" y="349471"/>
            <a:ext cx="928078" cy="655734"/>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solidFill>
                  <a:srgbClr val="FF3300"/>
                </a:solidFill>
                <a:latin typeface=".VnBodoniH" panose="020B7200000000000000" pitchFamily="34" charset="0"/>
                <a:cs typeface="Arial" panose="020B0604020202020204" pitchFamily="34" charset="0"/>
              </a:rPr>
              <a:t>3</a:t>
            </a:r>
          </a:p>
        </p:txBody>
      </p:sp>
      <p:sp>
        <p:nvSpPr>
          <p:cNvPr id="27" name="Oval 30"/>
          <p:cNvSpPr>
            <a:spLocks noChangeArrowheads="1"/>
          </p:cNvSpPr>
          <p:nvPr/>
        </p:nvSpPr>
        <p:spPr bwMode="auto">
          <a:xfrm>
            <a:off x="10786347" y="356479"/>
            <a:ext cx="954869" cy="661987"/>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anose="020B7200000000000000" pitchFamily="34" charset="0"/>
                <a:cs typeface="Arial" panose="020B0604020202020204" pitchFamily="34" charset="0"/>
              </a:rPr>
              <a:t>4</a:t>
            </a:r>
          </a:p>
        </p:txBody>
      </p:sp>
      <p:sp>
        <p:nvSpPr>
          <p:cNvPr id="28" name="Oval 31"/>
          <p:cNvSpPr>
            <a:spLocks noChangeArrowheads="1"/>
          </p:cNvSpPr>
          <p:nvPr/>
        </p:nvSpPr>
        <p:spPr bwMode="auto">
          <a:xfrm>
            <a:off x="10769687" y="356478"/>
            <a:ext cx="961221" cy="661987"/>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anose="020B7200000000000000" pitchFamily="34" charset="0"/>
                <a:cs typeface="Arial" panose="020B0604020202020204" pitchFamily="34" charset="0"/>
              </a:rPr>
              <a:t>5</a:t>
            </a:r>
          </a:p>
        </p:txBody>
      </p:sp>
      <p:sp>
        <p:nvSpPr>
          <p:cNvPr id="29" name="Oval 32"/>
          <p:cNvSpPr>
            <a:spLocks noChangeArrowheads="1"/>
          </p:cNvSpPr>
          <p:nvPr/>
        </p:nvSpPr>
        <p:spPr bwMode="auto">
          <a:xfrm>
            <a:off x="10786346" y="356476"/>
            <a:ext cx="927905" cy="678161"/>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solidFill>
                  <a:srgbClr val="FF3300"/>
                </a:solidFill>
                <a:latin typeface=".VnBodoniH" panose="020B7200000000000000" pitchFamily="34" charset="0"/>
                <a:cs typeface="Arial" panose="020B0604020202020204" pitchFamily="34" charset="0"/>
              </a:rPr>
              <a:t>6</a:t>
            </a:r>
          </a:p>
        </p:txBody>
      </p:sp>
      <p:sp>
        <p:nvSpPr>
          <p:cNvPr id="30" name="Oval 33"/>
          <p:cNvSpPr>
            <a:spLocks noChangeArrowheads="1"/>
          </p:cNvSpPr>
          <p:nvPr/>
        </p:nvSpPr>
        <p:spPr bwMode="auto">
          <a:xfrm>
            <a:off x="10786346" y="356475"/>
            <a:ext cx="961221" cy="661990"/>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solidFill>
                  <a:srgbClr val="FF3300"/>
                </a:solidFill>
                <a:latin typeface=".VnBodoniH" panose="020B7200000000000000" pitchFamily="34" charset="0"/>
                <a:cs typeface="Arial" panose="020B0604020202020204" pitchFamily="34" charset="0"/>
              </a:rPr>
              <a:t>7</a:t>
            </a:r>
          </a:p>
        </p:txBody>
      </p:sp>
      <p:sp>
        <p:nvSpPr>
          <p:cNvPr id="31" name="Oval 34"/>
          <p:cNvSpPr>
            <a:spLocks noChangeArrowheads="1"/>
          </p:cNvSpPr>
          <p:nvPr/>
        </p:nvSpPr>
        <p:spPr bwMode="auto">
          <a:xfrm>
            <a:off x="10800392" y="356474"/>
            <a:ext cx="963832" cy="648731"/>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rgbClr val="FF3300"/>
                </a:solidFill>
                <a:latin typeface=".VnBodoniH" panose="020B7200000000000000" pitchFamily="34" charset="0"/>
                <a:cs typeface="Arial" panose="020B0604020202020204" pitchFamily="34" charset="0"/>
              </a:rPr>
              <a:t>8</a:t>
            </a:r>
          </a:p>
        </p:txBody>
      </p:sp>
      <p:sp>
        <p:nvSpPr>
          <p:cNvPr id="32" name="Oval 35"/>
          <p:cNvSpPr>
            <a:spLocks noChangeArrowheads="1"/>
          </p:cNvSpPr>
          <p:nvPr/>
        </p:nvSpPr>
        <p:spPr bwMode="auto">
          <a:xfrm>
            <a:off x="10800392" y="356473"/>
            <a:ext cx="944561" cy="648732"/>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rgbClr val="FF3300"/>
                </a:solidFill>
                <a:latin typeface=".VnBodoniH" panose="020B7200000000000000" pitchFamily="34" charset="0"/>
                <a:cs typeface="Arial" panose="020B0604020202020204" pitchFamily="34" charset="0"/>
              </a:rPr>
              <a:t>9</a:t>
            </a:r>
          </a:p>
        </p:txBody>
      </p:sp>
      <p:sp>
        <p:nvSpPr>
          <p:cNvPr id="33" name="Oval 36"/>
          <p:cNvSpPr>
            <a:spLocks noChangeArrowheads="1"/>
          </p:cNvSpPr>
          <p:nvPr/>
        </p:nvSpPr>
        <p:spPr bwMode="auto">
          <a:xfrm>
            <a:off x="10800390" y="356471"/>
            <a:ext cx="963834" cy="661993"/>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rgbClr val="FF3300"/>
                </a:solidFill>
                <a:latin typeface=".VnBodoniH" panose="020B7200000000000000" pitchFamily="34" charset="0"/>
                <a:cs typeface="Arial" panose="020B0604020202020204" pitchFamily="34" charset="0"/>
              </a:rPr>
              <a:t>10</a:t>
            </a:r>
          </a:p>
        </p:txBody>
      </p:sp>
      <p:sp>
        <p:nvSpPr>
          <p:cNvPr id="34" name="Oval 37"/>
          <p:cNvSpPr>
            <a:spLocks noChangeArrowheads="1"/>
          </p:cNvSpPr>
          <p:nvPr/>
        </p:nvSpPr>
        <p:spPr bwMode="auto">
          <a:xfrm>
            <a:off x="10802760" y="356470"/>
            <a:ext cx="958850" cy="648735"/>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rgbClr val="FF3300"/>
                </a:solidFill>
                <a:latin typeface=".VnBodoniH" panose="020B7200000000000000" pitchFamily="34" charset="0"/>
                <a:cs typeface="Arial" panose="020B0604020202020204" pitchFamily="34" charset="0"/>
              </a:rPr>
              <a:t>11</a:t>
            </a:r>
          </a:p>
        </p:txBody>
      </p:sp>
      <p:sp>
        <p:nvSpPr>
          <p:cNvPr id="35" name="Oval 38"/>
          <p:cNvSpPr>
            <a:spLocks noChangeArrowheads="1"/>
          </p:cNvSpPr>
          <p:nvPr/>
        </p:nvSpPr>
        <p:spPr bwMode="auto">
          <a:xfrm>
            <a:off x="10818084" y="331617"/>
            <a:ext cx="943526" cy="673588"/>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rgbClr val="FF3300"/>
                </a:solidFill>
                <a:latin typeface=".VnBodoniH" panose="020B7200000000000000" pitchFamily="34" charset="0"/>
                <a:cs typeface="Arial" panose="020B0604020202020204" pitchFamily="34" charset="0"/>
              </a:rPr>
              <a:t>12</a:t>
            </a:r>
          </a:p>
        </p:txBody>
      </p:sp>
      <p:sp>
        <p:nvSpPr>
          <p:cNvPr id="36" name="Oval 39"/>
          <p:cNvSpPr>
            <a:spLocks noChangeArrowheads="1"/>
          </p:cNvSpPr>
          <p:nvPr/>
        </p:nvSpPr>
        <p:spPr bwMode="auto">
          <a:xfrm>
            <a:off x="10818084" y="331615"/>
            <a:ext cx="943526" cy="673589"/>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rgbClr val="FF3300"/>
                </a:solidFill>
                <a:latin typeface=".VnBodoniH" panose="020B7200000000000000" pitchFamily="34" charset="0"/>
                <a:cs typeface="Arial" panose="020B0604020202020204" pitchFamily="34" charset="0"/>
              </a:rPr>
              <a:t>13</a:t>
            </a:r>
          </a:p>
        </p:txBody>
      </p:sp>
      <p:sp>
        <p:nvSpPr>
          <p:cNvPr id="37" name="Oval 40"/>
          <p:cNvSpPr>
            <a:spLocks noChangeArrowheads="1"/>
          </p:cNvSpPr>
          <p:nvPr/>
        </p:nvSpPr>
        <p:spPr bwMode="auto">
          <a:xfrm>
            <a:off x="10818084" y="331615"/>
            <a:ext cx="961219" cy="673589"/>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rgbClr val="FF3300"/>
                </a:solidFill>
                <a:latin typeface=".VnBodoniH" panose="020B7200000000000000" pitchFamily="34" charset="0"/>
                <a:cs typeface="Arial" panose="020B0604020202020204" pitchFamily="34" charset="0"/>
              </a:rPr>
              <a:t>14</a:t>
            </a:r>
          </a:p>
        </p:txBody>
      </p:sp>
      <p:sp>
        <p:nvSpPr>
          <p:cNvPr id="38" name="Oval 41"/>
          <p:cNvSpPr>
            <a:spLocks noChangeArrowheads="1"/>
          </p:cNvSpPr>
          <p:nvPr/>
        </p:nvSpPr>
        <p:spPr bwMode="auto">
          <a:xfrm>
            <a:off x="10832830" y="331615"/>
            <a:ext cx="928779" cy="673590"/>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rgbClr val="FF3300"/>
                </a:solidFill>
                <a:latin typeface=".VnBodoniH" panose="020B7200000000000000" pitchFamily="34" charset="0"/>
                <a:cs typeface="Arial" panose="020B0604020202020204" pitchFamily="34" charset="0"/>
              </a:rPr>
              <a:t>15</a:t>
            </a:r>
          </a:p>
        </p:txBody>
      </p:sp>
    </p:spTree>
    <p:extLst>
      <p:ext uri="{BB962C8B-B14F-4D97-AF65-F5344CB8AC3E}">
        <p14:creationId xmlns:p14="http://schemas.microsoft.com/office/powerpoint/2010/main" val="243167852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ppt_y+.1"/>
                                          </p:val>
                                        </p:tav>
                                        <p:tav tm="100000">
                                          <p:val>
                                            <p:strVal val="#ppt_y"/>
                                          </p:val>
                                        </p:tav>
                                      </p:tavLst>
                                    </p:anim>
                                  </p:childTnLst>
                                </p:cTn>
                              </p:par>
                              <p:par>
                                <p:cTn id="30" presetID="2" presetClass="entr" presetSubtype="2" repeatCount="indefinite" fill="hold" nodeType="withEffect">
                                  <p:stCondLst>
                                    <p:cond delay="50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20000" fill="hold"/>
                                        <p:tgtEl>
                                          <p:spTgt spid="4"/>
                                        </p:tgtEl>
                                        <p:attrNameLst>
                                          <p:attrName>ppt_x</p:attrName>
                                        </p:attrNameLst>
                                      </p:cBhvr>
                                      <p:tavLst>
                                        <p:tav tm="0">
                                          <p:val>
                                            <p:strVal val="1+#ppt_w/2"/>
                                          </p:val>
                                        </p:tav>
                                        <p:tav tm="100000">
                                          <p:val>
                                            <p:strVal val="#ppt_x"/>
                                          </p:val>
                                        </p:tav>
                                      </p:tavLst>
                                    </p:anim>
                                    <p:anim calcmode="lin" valueType="num">
                                      <p:cBhvr additive="base">
                                        <p:cTn id="33" dur="20000" fill="hold"/>
                                        <p:tgtEl>
                                          <p:spTgt spid="4"/>
                                        </p:tgtEl>
                                        <p:attrNameLst>
                                          <p:attrName>ppt_y</p:attrName>
                                        </p:attrNameLst>
                                      </p:cBhvr>
                                      <p:tavLst>
                                        <p:tav tm="0">
                                          <p:val>
                                            <p:strVal val="#ppt_y"/>
                                          </p:val>
                                        </p:tav>
                                        <p:tav tm="100000">
                                          <p:val>
                                            <p:strVal val="#ppt_y"/>
                                          </p:val>
                                        </p:tav>
                                      </p:tavLst>
                                    </p:anim>
                                  </p:childTnLst>
                                </p:cTn>
                              </p:par>
                              <p:par>
                                <p:cTn id="34" presetID="2" presetClass="entr" presetSubtype="8" repeatCount="indefinite" fill="hold" nodeType="withEffect">
                                  <p:stCondLst>
                                    <p:cond delay="50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20000" fill="hold"/>
                                        <p:tgtEl>
                                          <p:spTgt spid="5"/>
                                        </p:tgtEl>
                                        <p:attrNameLst>
                                          <p:attrName>ppt_x</p:attrName>
                                        </p:attrNameLst>
                                      </p:cBhvr>
                                      <p:tavLst>
                                        <p:tav tm="0">
                                          <p:val>
                                            <p:strVal val="0-#ppt_w/2"/>
                                          </p:val>
                                        </p:tav>
                                        <p:tav tm="100000">
                                          <p:val>
                                            <p:strVal val="#ppt_x"/>
                                          </p:val>
                                        </p:tav>
                                      </p:tavLst>
                                    </p:anim>
                                    <p:anim calcmode="lin" valueType="num">
                                      <p:cBhvr additive="base">
                                        <p:cTn id="37" dur="20000" fill="hold"/>
                                        <p:tgtEl>
                                          <p:spTgt spid="5"/>
                                        </p:tgtEl>
                                        <p:attrNameLst>
                                          <p:attrName>ppt_y</p:attrName>
                                        </p:attrNameLst>
                                      </p:cBhvr>
                                      <p:tavLst>
                                        <p:tav tm="0">
                                          <p:val>
                                            <p:strVal val="#ppt_y"/>
                                          </p:val>
                                        </p:tav>
                                        <p:tav tm="100000">
                                          <p:val>
                                            <p:strVal val="#ppt_y"/>
                                          </p:val>
                                        </p:tav>
                                      </p:tavLst>
                                    </p:anim>
                                  </p:childTnLst>
                                </p:cTn>
                              </p:par>
                              <p:par>
                                <p:cTn id="38" presetID="2" presetClass="entr" presetSubtype="8" repeatCount="indefinite" fill="hold" nodeType="withEffect">
                                  <p:stCondLst>
                                    <p:cond delay="50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20000" fill="hold"/>
                                        <p:tgtEl>
                                          <p:spTgt spid="20"/>
                                        </p:tgtEl>
                                        <p:attrNameLst>
                                          <p:attrName>ppt_x</p:attrName>
                                        </p:attrNameLst>
                                      </p:cBhvr>
                                      <p:tavLst>
                                        <p:tav tm="0">
                                          <p:val>
                                            <p:strVal val="0-#ppt_w/2"/>
                                          </p:val>
                                        </p:tav>
                                        <p:tav tm="100000">
                                          <p:val>
                                            <p:strVal val="#ppt_x"/>
                                          </p:val>
                                        </p:tav>
                                      </p:tavLst>
                                    </p:anim>
                                    <p:anim calcmode="lin" valueType="num">
                                      <p:cBhvr additive="base">
                                        <p:cTn id="41" dur="20000" fill="hold"/>
                                        <p:tgtEl>
                                          <p:spTgt spid="20"/>
                                        </p:tgtEl>
                                        <p:attrNameLst>
                                          <p:attrName>ppt_y</p:attrName>
                                        </p:attrNameLst>
                                      </p:cBhvr>
                                      <p:tavLst>
                                        <p:tav tm="0">
                                          <p:val>
                                            <p:strVal val="#ppt_y"/>
                                          </p:val>
                                        </p:tav>
                                        <p:tav tm="100000">
                                          <p:val>
                                            <p:strVal val="#ppt_y"/>
                                          </p:val>
                                        </p:tav>
                                      </p:tavLst>
                                    </p:anim>
                                  </p:childTnLst>
                                </p:cTn>
                              </p:par>
                              <p:par>
                                <p:cTn id="42" presetID="2" presetClass="entr" presetSubtype="8" repeatCount="indefinite" fill="hold" nodeType="withEffect">
                                  <p:stCondLst>
                                    <p:cond delay="50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20000" fill="hold"/>
                                        <p:tgtEl>
                                          <p:spTgt spid="21"/>
                                        </p:tgtEl>
                                        <p:attrNameLst>
                                          <p:attrName>ppt_x</p:attrName>
                                        </p:attrNameLst>
                                      </p:cBhvr>
                                      <p:tavLst>
                                        <p:tav tm="0">
                                          <p:val>
                                            <p:strVal val="0-#ppt_w/2"/>
                                          </p:val>
                                        </p:tav>
                                        <p:tav tm="100000">
                                          <p:val>
                                            <p:strVal val="#ppt_x"/>
                                          </p:val>
                                        </p:tav>
                                      </p:tavLst>
                                    </p:anim>
                                    <p:anim calcmode="lin" valueType="num">
                                      <p:cBhvr additive="base">
                                        <p:cTn id="45" dur="20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 presetClass="exit" presetSubtype="16" fill="hold" grpId="0" nodeType="clickEffect">
                                  <p:stCondLst>
                                    <p:cond delay="0"/>
                                  </p:stCondLst>
                                  <p:childTnLst>
                                    <p:animEffect transition="out" filter="box(in)">
                                      <p:cBhvr>
                                        <p:cTn id="49" dur="500"/>
                                        <p:tgtEl>
                                          <p:spTgt spid="24"/>
                                        </p:tgtEl>
                                      </p:cBhvr>
                                    </p:animEffect>
                                    <p:set>
                                      <p:cBhvr>
                                        <p:cTn id="50" dur="1" fill="hold">
                                          <p:stCondLst>
                                            <p:cond delay="499"/>
                                          </p:stCondLst>
                                        </p:cTn>
                                        <p:tgtEl>
                                          <p:spTgt spid="24"/>
                                        </p:tgtEl>
                                        <p:attrNameLst>
                                          <p:attrName>style.visibility</p:attrName>
                                        </p:attrNameLst>
                                      </p:cBhvr>
                                      <p:to>
                                        <p:strVal val="hidden"/>
                                      </p:to>
                                    </p:set>
                                  </p:childTnLst>
                                </p:cTn>
                              </p:par>
                              <p:par>
                                <p:cTn id="51" presetID="4" presetClass="exit" presetSubtype="16" fill="hold" nodeType="withEffect">
                                  <p:stCondLst>
                                    <p:cond delay="21000"/>
                                  </p:stCondLst>
                                  <p:childTnLst>
                                    <p:animEffect transition="out" filter="box(in)">
                                      <p:cBhvr>
                                        <p:cTn id="52" dur="500"/>
                                        <p:tgtEl>
                                          <p:spTgt spid="25"/>
                                        </p:tgtEl>
                                      </p:cBhvr>
                                    </p:animEffect>
                                    <p:set>
                                      <p:cBhvr>
                                        <p:cTn id="53" dur="1" fill="hold">
                                          <p:stCondLst>
                                            <p:cond delay="499"/>
                                          </p:stCondLst>
                                        </p:cTn>
                                        <p:tgtEl>
                                          <p:spTgt spid="25"/>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2" name="hammer.wav"/>
                                        </p:tgtEl>
                                      </p:cMediaNode>
                                    </p:audio>
                                  </p:subTnLst>
                                </p:cTn>
                              </p:par>
                              <p:par>
                                <p:cTn id="54" presetID="4" presetClass="exit" presetSubtype="16" fill="hold" nodeType="withEffect">
                                  <p:stCondLst>
                                    <p:cond delay="19500"/>
                                  </p:stCondLst>
                                  <p:childTnLst>
                                    <p:animEffect transition="out" filter="box(in)">
                                      <p:cBhvr>
                                        <p:cTn id="55" dur="500"/>
                                        <p:tgtEl>
                                          <p:spTgt spid="26"/>
                                        </p:tgtEl>
                                      </p:cBhvr>
                                    </p:animEffect>
                                    <p:set>
                                      <p:cBhvr>
                                        <p:cTn id="56" dur="1" fill="hold">
                                          <p:stCondLst>
                                            <p:cond delay="499"/>
                                          </p:stCondLst>
                                        </p:cTn>
                                        <p:tgtEl>
                                          <p:spTgt spid="26"/>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2" name="hammer.wav"/>
                                        </p:tgtEl>
                                      </p:cMediaNode>
                                    </p:audio>
                                  </p:subTnLst>
                                </p:cTn>
                              </p:par>
                              <p:par>
                                <p:cTn id="57" presetID="4" presetClass="exit" presetSubtype="16" fill="hold" nodeType="withEffect">
                                  <p:stCondLst>
                                    <p:cond delay="18000"/>
                                  </p:stCondLst>
                                  <p:childTnLst>
                                    <p:animEffect transition="out" filter="box(in)">
                                      <p:cBhvr>
                                        <p:cTn id="58" dur="500"/>
                                        <p:tgtEl>
                                          <p:spTgt spid="27"/>
                                        </p:tgtEl>
                                      </p:cBhvr>
                                    </p:animEffect>
                                    <p:set>
                                      <p:cBhvr>
                                        <p:cTn id="59"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2" name="hammer.wav"/>
                                        </p:tgtEl>
                                      </p:cMediaNode>
                                    </p:audio>
                                  </p:subTnLst>
                                </p:cTn>
                              </p:par>
                              <p:par>
                                <p:cTn id="60" presetID="4" presetClass="exit" presetSubtype="16" fill="hold" nodeType="withEffect">
                                  <p:stCondLst>
                                    <p:cond delay="16800"/>
                                  </p:stCondLst>
                                  <p:childTnLst>
                                    <p:animEffect transition="out" filter="box(in)">
                                      <p:cBhvr>
                                        <p:cTn id="61" dur="500"/>
                                        <p:tgtEl>
                                          <p:spTgt spid="28"/>
                                        </p:tgtEl>
                                      </p:cBhvr>
                                    </p:animEffect>
                                    <p:set>
                                      <p:cBhvr>
                                        <p:cTn id="62" dur="1" fill="hold">
                                          <p:stCondLst>
                                            <p:cond delay="499"/>
                                          </p:stCondLst>
                                        </p:cTn>
                                        <p:tgtEl>
                                          <p:spTgt spid="28"/>
                                        </p:tgtEl>
                                        <p:attrNameLst>
                                          <p:attrName>style.visibility</p:attrName>
                                        </p:attrNameLst>
                                      </p:cBhvr>
                                      <p:to>
                                        <p:strVal val="hidden"/>
                                      </p:to>
                                    </p:set>
                                  </p:childTnLst>
                                </p:cTn>
                              </p:par>
                              <p:par>
                                <p:cTn id="63" presetID="4" presetClass="exit" presetSubtype="16" fill="hold" nodeType="withEffect">
                                  <p:stCondLst>
                                    <p:cond delay="15000"/>
                                  </p:stCondLst>
                                  <p:childTnLst>
                                    <p:animEffect transition="out" filter="box(in)">
                                      <p:cBhvr>
                                        <p:cTn id="64" dur="500"/>
                                        <p:tgtEl>
                                          <p:spTgt spid="29"/>
                                        </p:tgtEl>
                                      </p:cBhvr>
                                    </p:animEffect>
                                    <p:set>
                                      <p:cBhvr>
                                        <p:cTn id="65" dur="1" fill="hold">
                                          <p:stCondLst>
                                            <p:cond delay="499"/>
                                          </p:stCondLst>
                                        </p:cTn>
                                        <p:tgtEl>
                                          <p:spTgt spid="29"/>
                                        </p:tgtEl>
                                        <p:attrNameLst>
                                          <p:attrName>style.visibility</p:attrName>
                                        </p:attrNameLst>
                                      </p:cBhvr>
                                      <p:to>
                                        <p:strVal val="hidden"/>
                                      </p:to>
                                    </p:set>
                                  </p:childTnLst>
                                </p:cTn>
                              </p:par>
                              <p:par>
                                <p:cTn id="66" presetID="4" presetClass="exit" presetSubtype="16" fill="hold" nodeType="withEffect">
                                  <p:stCondLst>
                                    <p:cond delay="13500"/>
                                  </p:stCondLst>
                                  <p:childTnLst>
                                    <p:animEffect transition="out" filter="box(in)">
                                      <p:cBhvr>
                                        <p:cTn id="67" dur="500"/>
                                        <p:tgtEl>
                                          <p:spTgt spid="30"/>
                                        </p:tgtEl>
                                      </p:cBhvr>
                                    </p:animEffect>
                                    <p:set>
                                      <p:cBhvr>
                                        <p:cTn id="68" dur="1" fill="hold">
                                          <p:stCondLst>
                                            <p:cond delay="499"/>
                                          </p:stCondLst>
                                        </p:cTn>
                                        <p:tgtEl>
                                          <p:spTgt spid="30"/>
                                        </p:tgtEl>
                                        <p:attrNameLst>
                                          <p:attrName>style.visibility</p:attrName>
                                        </p:attrNameLst>
                                      </p:cBhvr>
                                      <p:to>
                                        <p:strVal val="hidden"/>
                                      </p:to>
                                    </p:set>
                                  </p:childTnLst>
                                </p:cTn>
                              </p:par>
                              <p:par>
                                <p:cTn id="69" presetID="4" presetClass="exit" presetSubtype="16" fill="hold" nodeType="withEffect">
                                  <p:stCondLst>
                                    <p:cond delay="12000"/>
                                  </p:stCondLst>
                                  <p:childTnLst>
                                    <p:animEffect transition="out" filter="box(in)">
                                      <p:cBhvr>
                                        <p:cTn id="70" dur="500"/>
                                        <p:tgtEl>
                                          <p:spTgt spid="31"/>
                                        </p:tgtEl>
                                      </p:cBhvr>
                                    </p:animEffect>
                                    <p:set>
                                      <p:cBhvr>
                                        <p:cTn id="71" dur="1" fill="hold">
                                          <p:stCondLst>
                                            <p:cond delay="499"/>
                                          </p:stCondLst>
                                        </p:cTn>
                                        <p:tgtEl>
                                          <p:spTgt spid="31"/>
                                        </p:tgtEl>
                                        <p:attrNameLst>
                                          <p:attrName>style.visibility</p:attrName>
                                        </p:attrNameLst>
                                      </p:cBhvr>
                                      <p:to>
                                        <p:strVal val="hidden"/>
                                      </p:to>
                                    </p:set>
                                  </p:childTnLst>
                                </p:cTn>
                              </p:par>
                              <p:par>
                                <p:cTn id="72" presetID="4" presetClass="exit" presetSubtype="16" fill="hold" nodeType="withEffect">
                                  <p:stCondLst>
                                    <p:cond delay="10500"/>
                                  </p:stCondLst>
                                  <p:childTnLst>
                                    <p:animEffect transition="out" filter="box(in)">
                                      <p:cBhvr>
                                        <p:cTn id="73" dur="500"/>
                                        <p:tgtEl>
                                          <p:spTgt spid="32"/>
                                        </p:tgtEl>
                                      </p:cBhvr>
                                    </p:animEffect>
                                    <p:set>
                                      <p:cBhvr>
                                        <p:cTn id="74" dur="1" fill="hold">
                                          <p:stCondLst>
                                            <p:cond delay="499"/>
                                          </p:stCondLst>
                                        </p:cTn>
                                        <p:tgtEl>
                                          <p:spTgt spid="32"/>
                                        </p:tgtEl>
                                        <p:attrNameLst>
                                          <p:attrName>style.visibility</p:attrName>
                                        </p:attrNameLst>
                                      </p:cBhvr>
                                      <p:to>
                                        <p:strVal val="hidden"/>
                                      </p:to>
                                    </p:set>
                                  </p:childTnLst>
                                </p:cTn>
                              </p:par>
                              <p:par>
                                <p:cTn id="75" presetID="4" presetClass="exit" presetSubtype="16" fill="hold" nodeType="withEffect">
                                  <p:stCondLst>
                                    <p:cond delay="9000"/>
                                  </p:stCondLst>
                                  <p:childTnLst>
                                    <p:animEffect transition="out" filter="box(in)">
                                      <p:cBhvr>
                                        <p:cTn id="76" dur="500"/>
                                        <p:tgtEl>
                                          <p:spTgt spid="33"/>
                                        </p:tgtEl>
                                      </p:cBhvr>
                                    </p:animEffect>
                                    <p:set>
                                      <p:cBhvr>
                                        <p:cTn id="77" dur="1" fill="hold">
                                          <p:stCondLst>
                                            <p:cond delay="499"/>
                                          </p:stCondLst>
                                        </p:cTn>
                                        <p:tgtEl>
                                          <p:spTgt spid="33"/>
                                        </p:tgtEl>
                                        <p:attrNameLst>
                                          <p:attrName>style.visibility</p:attrName>
                                        </p:attrNameLst>
                                      </p:cBhvr>
                                      <p:to>
                                        <p:strVal val="hidden"/>
                                      </p:to>
                                    </p:set>
                                  </p:childTnLst>
                                </p:cTn>
                              </p:par>
                              <p:par>
                                <p:cTn id="78" presetID="4" presetClass="exit" presetSubtype="16" fill="hold" nodeType="withEffect">
                                  <p:stCondLst>
                                    <p:cond delay="7500"/>
                                  </p:stCondLst>
                                  <p:childTnLst>
                                    <p:animEffect transition="out" filter="box(in)">
                                      <p:cBhvr>
                                        <p:cTn id="79" dur="500"/>
                                        <p:tgtEl>
                                          <p:spTgt spid="34"/>
                                        </p:tgtEl>
                                      </p:cBhvr>
                                    </p:animEffect>
                                    <p:set>
                                      <p:cBhvr>
                                        <p:cTn id="80" dur="1" fill="hold">
                                          <p:stCondLst>
                                            <p:cond delay="499"/>
                                          </p:stCondLst>
                                        </p:cTn>
                                        <p:tgtEl>
                                          <p:spTgt spid="34"/>
                                        </p:tgtEl>
                                        <p:attrNameLst>
                                          <p:attrName>style.visibility</p:attrName>
                                        </p:attrNameLst>
                                      </p:cBhvr>
                                      <p:to>
                                        <p:strVal val="hidden"/>
                                      </p:to>
                                    </p:set>
                                  </p:childTnLst>
                                </p:cTn>
                              </p:par>
                              <p:par>
                                <p:cTn id="81" presetID="4" presetClass="exit" presetSubtype="16" fill="hold" nodeType="withEffect">
                                  <p:stCondLst>
                                    <p:cond delay="6000"/>
                                  </p:stCondLst>
                                  <p:childTnLst>
                                    <p:animEffect transition="out" filter="box(in)">
                                      <p:cBhvr>
                                        <p:cTn id="82" dur="500"/>
                                        <p:tgtEl>
                                          <p:spTgt spid="35"/>
                                        </p:tgtEl>
                                      </p:cBhvr>
                                    </p:animEffect>
                                    <p:set>
                                      <p:cBhvr>
                                        <p:cTn id="83" dur="1" fill="hold">
                                          <p:stCondLst>
                                            <p:cond delay="499"/>
                                          </p:stCondLst>
                                        </p:cTn>
                                        <p:tgtEl>
                                          <p:spTgt spid="35"/>
                                        </p:tgtEl>
                                        <p:attrNameLst>
                                          <p:attrName>style.visibility</p:attrName>
                                        </p:attrNameLst>
                                      </p:cBhvr>
                                      <p:to>
                                        <p:strVal val="hidden"/>
                                      </p:to>
                                    </p:set>
                                  </p:childTnLst>
                                </p:cTn>
                              </p:par>
                              <p:par>
                                <p:cTn id="84" presetID="4" presetClass="exit" presetSubtype="16" fill="hold" nodeType="withEffect">
                                  <p:stCondLst>
                                    <p:cond delay="4500"/>
                                  </p:stCondLst>
                                  <p:childTnLst>
                                    <p:animEffect transition="out" filter="box(in)">
                                      <p:cBhvr>
                                        <p:cTn id="85" dur="500"/>
                                        <p:tgtEl>
                                          <p:spTgt spid="36"/>
                                        </p:tgtEl>
                                      </p:cBhvr>
                                    </p:animEffect>
                                    <p:set>
                                      <p:cBhvr>
                                        <p:cTn id="86" dur="1" fill="hold">
                                          <p:stCondLst>
                                            <p:cond delay="499"/>
                                          </p:stCondLst>
                                        </p:cTn>
                                        <p:tgtEl>
                                          <p:spTgt spid="36"/>
                                        </p:tgtEl>
                                        <p:attrNameLst>
                                          <p:attrName>style.visibility</p:attrName>
                                        </p:attrNameLst>
                                      </p:cBhvr>
                                      <p:to>
                                        <p:strVal val="hidden"/>
                                      </p:to>
                                    </p:set>
                                  </p:childTnLst>
                                </p:cTn>
                              </p:par>
                              <p:par>
                                <p:cTn id="87" presetID="4" presetClass="exit" presetSubtype="16" fill="hold" nodeType="withEffect">
                                  <p:stCondLst>
                                    <p:cond delay="3000"/>
                                  </p:stCondLst>
                                  <p:childTnLst>
                                    <p:animEffect transition="out" filter="box(in)">
                                      <p:cBhvr>
                                        <p:cTn id="88" dur="500"/>
                                        <p:tgtEl>
                                          <p:spTgt spid="37"/>
                                        </p:tgtEl>
                                      </p:cBhvr>
                                    </p:animEffect>
                                    <p:set>
                                      <p:cBhvr>
                                        <p:cTn id="89" dur="1" fill="hold">
                                          <p:stCondLst>
                                            <p:cond delay="499"/>
                                          </p:stCondLst>
                                        </p:cTn>
                                        <p:tgtEl>
                                          <p:spTgt spid="37"/>
                                        </p:tgtEl>
                                        <p:attrNameLst>
                                          <p:attrName>style.visibility</p:attrName>
                                        </p:attrNameLst>
                                      </p:cBhvr>
                                      <p:to>
                                        <p:strVal val="hidden"/>
                                      </p:to>
                                    </p:set>
                                  </p:childTnLst>
                                </p:cTn>
                              </p:par>
                              <p:par>
                                <p:cTn id="90" presetID="4" presetClass="exit" presetSubtype="16" fill="hold" nodeType="withEffect">
                                  <p:stCondLst>
                                    <p:cond delay="1500"/>
                                  </p:stCondLst>
                                  <p:childTnLst>
                                    <p:animEffect transition="out" filter="box(in)">
                                      <p:cBhvr>
                                        <p:cTn id="91" dur="500"/>
                                        <p:tgtEl>
                                          <p:spTgt spid="38"/>
                                        </p:tgtEl>
                                      </p:cBhvr>
                                    </p:animEffect>
                                    <p:set>
                                      <p:cBhvr>
                                        <p:cTn id="92" dur="1" fill="hold">
                                          <p:stCondLst>
                                            <p:cond delay="499"/>
                                          </p:stCondLst>
                                        </p:cTn>
                                        <p:tgtEl>
                                          <p:spTgt spid="38"/>
                                        </p:tgtEl>
                                        <p:attrNameLst>
                                          <p:attrName>style.visibility</p:attrName>
                                        </p:attrNameLst>
                                      </p:cBhvr>
                                      <p:to>
                                        <p:strVal val="hidden"/>
                                      </p:to>
                                    </p:set>
                                  </p:childTnLst>
                                </p:cTn>
                              </p:par>
                              <p:par>
                                <p:cTn id="93" presetID="53" presetClass="entr" presetSubtype="0" repeatCount="3000" fill="hold" nodeType="withEffect">
                                  <p:stCondLst>
                                    <p:cond delay="15000"/>
                                  </p:stCondLst>
                                  <p:childTnLst>
                                    <p:set>
                                      <p:cBhvr>
                                        <p:cTn id="94" dur="1" fill="hold">
                                          <p:stCondLst>
                                            <p:cond delay="0"/>
                                          </p:stCondLst>
                                        </p:cTn>
                                        <p:tgtEl>
                                          <p:spTgt spid="23">
                                            <p:txEl>
                                              <p:pRg st="0" end="0"/>
                                            </p:txEl>
                                          </p:spTgt>
                                        </p:tgtEl>
                                        <p:attrNameLst>
                                          <p:attrName>style.visibility</p:attrName>
                                        </p:attrNameLst>
                                      </p:cBhvr>
                                      <p:to>
                                        <p:strVal val="visible"/>
                                      </p:to>
                                    </p:set>
                                    <p:anim calcmode="lin" valueType="num">
                                      <p:cBhvr>
                                        <p:cTn id="95" dur="10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96" dur="10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97" dur="10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8" restart="whenNotActive" fill="hold" evtFilter="cancelBubble" nodeType="interactiveSeq">
                <p:stCondLst>
                  <p:cond evt="onClick" delay="0">
                    <p:tgtEl>
                      <p:spTgt spid="3"/>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1" presetClass="emph" presetSubtype="2" fill="hold" nodeType="clickEffect">
                                  <p:stCondLst>
                                    <p:cond delay="0"/>
                                  </p:stCondLst>
                                  <p:childTnLst>
                                    <p:animClr clrSpc="rgb" dir="cw">
                                      <p:cBhvr>
                                        <p:cTn id="102" dur="250" fill="hold"/>
                                        <p:tgtEl>
                                          <p:spTgt spid="3"/>
                                        </p:tgtEl>
                                        <p:attrNameLst>
                                          <p:attrName>fillcolor</p:attrName>
                                        </p:attrNameLst>
                                      </p:cBhvr>
                                      <p:to>
                                        <a:srgbClr val="FFF2CC"/>
                                      </p:to>
                                    </p:animClr>
                                    <p:set>
                                      <p:cBhvr>
                                        <p:cTn id="103" dur="250" fill="hold"/>
                                        <p:tgtEl>
                                          <p:spTgt spid="3"/>
                                        </p:tgtEl>
                                        <p:attrNameLst>
                                          <p:attrName>fill.type</p:attrName>
                                        </p:attrNameLst>
                                      </p:cBhvr>
                                      <p:to>
                                        <p:strVal val="solid"/>
                                      </p:to>
                                    </p:set>
                                    <p:set>
                                      <p:cBhvr>
                                        <p:cTn id="104" dur="250" fill="hold"/>
                                        <p:tgtEl>
                                          <p:spTgt spid="3"/>
                                        </p:tgtEl>
                                        <p:attrNameLst>
                                          <p:attrName>fill.on</p:attrName>
                                        </p:attrNameLst>
                                      </p:cBhvr>
                                      <p:to>
                                        <p:strVal val="true"/>
                                      </p:to>
                                    </p:set>
                                  </p:childTnLst>
                                  <p:subTnLst>
                                    <p:audio>
                                      <p:cMediaNode>
                                        <p:cTn display="0" masterRel="sameClick">
                                          <p:stCondLst>
                                            <p:cond evt="begin" delay="0">
                                              <p:tn val="101"/>
                                            </p:cond>
                                          </p:stCondLst>
                                          <p:endCondLst>
                                            <p:cond evt="onStopAudio" delay="0">
                                              <p:tgtEl>
                                                <p:sldTgt/>
                                              </p:tgtEl>
                                            </p:cond>
                                          </p:endCondLst>
                                        </p:cTn>
                                        <p:tgtEl>
                                          <p:sndTgt r:embed="rId3" name="click.wav"/>
                                        </p:tgtEl>
                                      </p:cMediaNode>
                                    </p:audio>
                                  </p:subTnLst>
                                </p:cTn>
                              </p:par>
                              <p:par>
                                <p:cTn id="105" presetID="23" presetClass="entr" presetSubtype="32" fill="hold" nodeType="withEffect">
                                  <p:stCondLst>
                                    <p:cond delay="1000"/>
                                  </p:stCondLst>
                                  <p:childTnLst>
                                    <p:set>
                                      <p:cBhvr>
                                        <p:cTn id="106" dur="1" fill="hold">
                                          <p:stCondLst>
                                            <p:cond delay="0"/>
                                          </p:stCondLst>
                                        </p:cTn>
                                        <p:tgtEl>
                                          <p:spTgt spid="9"/>
                                        </p:tgtEl>
                                        <p:attrNameLst>
                                          <p:attrName>style.visibility</p:attrName>
                                        </p:attrNameLst>
                                      </p:cBhvr>
                                      <p:to>
                                        <p:strVal val="visible"/>
                                      </p:to>
                                    </p:set>
                                    <p:anim calcmode="lin" valueType="num">
                                      <p:cBhvr>
                                        <p:cTn id="107" dur="250" fill="hold"/>
                                        <p:tgtEl>
                                          <p:spTgt spid="9"/>
                                        </p:tgtEl>
                                        <p:attrNameLst>
                                          <p:attrName>ppt_w</p:attrName>
                                        </p:attrNameLst>
                                      </p:cBhvr>
                                      <p:tavLst>
                                        <p:tav tm="0">
                                          <p:val>
                                            <p:strVal val="4*#ppt_w"/>
                                          </p:val>
                                        </p:tav>
                                        <p:tav tm="100000">
                                          <p:val>
                                            <p:strVal val="#ppt_w"/>
                                          </p:val>
                                        </p:tav>
                                      </p:tavLst>
                                    </p:anim>
                                    <p:anim calcmode="lin" valueType="num">
                                      <p:cBhvr>
                                        <p:cTn id="108"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5"/>
                                            </p:cond>
                                          </p:stCondLst>
                                          <p:endCondLst>
                                            <p:cond evt="onStopAudio" delay="0">
                                              <p:tgtEl>
                                                <p:sldTgt/>
                                              </p:tgtEl>
                                            </p:cond>
                                          </p:endCondLst>
                                        </p:cTn>
                                        <p:tgtEl>
                                          <p:sndTgt r:embed="rId4" name="Check mark.wav"/>
                                        </p:tgtEl>
                                      </p:cMediaNode>
                                    </p:audio>
                                  </p:subTnLst>
                                </p:cTn>
                              </p:par>
                              <p:par>
                                <p:cTn id="109" presetID="1" presetClass="emph" presetSubtype="2" fill="hold" nodeType="withEffect">
                                  <p:stCondLst>
                                    <p:cond delay="1000"/>
                                  </p:stCondLst>
                                  <p:childTnLst>
                                    <p:animClr clrSpc="rgb" dir="cw">
                                      <p:cBhvr>
                                        <p:cTn id="110" dur="250" fill="hold"/>
                                        <p:tgtEl>
                                          <p:spTgt spid="3"/>
                                        </p:tgtEl>
                                        <p:attrNameLst>
                                          <p:attrName>fillcolor</p:attrName>
                                        </p:attrNameLst>
                                      </p:cBhvr>
                                      <p:to>
                                        <a:srgbClr val="00B050"/>
                                      </p:to>
                                    </p:animClr>
                                    <p:set>
                                      <p:cBhvr>
                                        <p:cTn id="111" dur="250" fill="hold"/>
                                        <p:tgtEl>
                                          <p:spTgt spid="3"/>
                                        </p:tgtEl>
                                        <p:attrNameLst>
                                          <p:attrName>fill.type</p:attrName>
                                        </p:attrNameLst>
                                      </p:cBhvr>
                                      <p:to>
                                        <p:strVal val="solid"/>
                                      </p:to>
                                    </p:set>
                                    <p:set>
                                      <p:cBhvr>
                                        <p:cTn id="112" dur="25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13" restart="whenNotActive" fill="hold" evtFilter="cancelBubble" nodeType="interactiveSeq">
                <p:stCondLst>
                  <p:cond evt="onClick" delay="0">
                    <p:tgtEl>
                      <p:spTgt spid="6"/>
                    </p:tgtEl>
                  </p:cond>
                </p:stCondLst>
                <p:endSync evt="end" delay="0">
                  <p:rtn val="all"/>
                </p:endSync>
                <p:childTnLst>
                  <p:par>
                    <p:cTn id="114" fill="hold" nodeType="clickPar">
                      <p:stCondLst>
                        <p:cond delay="0"/>
                      </p:stCondLst>
                      <p:childTnLst>
                        <p:par>
                          <p:cTn id="115" fill="hold" nodeType="withGroup">
                            <p:stCondLst>
                              <p:cond delay="0"/>
                            </p:stCondLst>
                            <p:childTnLst>
                              <p:par>
                                <p:cTn id="116" presetID="1" presetClass="emph" presetSubtype="2" fill="hold" nodeType="clickEffect">
                                  <p:stCondLst>
                                    <p:cond delay="0"/>
                                  </p:stCondLst>
                                  <p:childTnLst>
                                    <p:animClr clrSpc="rgb" dir="cw">
                                      <p:cBhvr>
                                        <p:cTn id="117" dur="250" fill="hold"/>
                                        <p:tgtEl>
                                          <p:spTgt spid="6"/>
                                        </p:tgtEl>
                                        <p:attrNameLst>
                                          <p:attrName>fillcolor</p:attrName>
                                        </p:attrNameLst>
                                      </p:cBhvr>
                                      <p:to>
                                        <a:srgbClr val="FFF2CC"/>
                                      </p:to>
                                    </p:animClr>
                                    <p:set>
                                      <p:cBhvr>
                                        <p:cTn id="118" dur="250" fill="hold"/>
                                        <p:tgtEl>
                                          <p:spTgt spid="6"/>
                                        </p:tgtEl>
                                        <p:attrNameLst>
                                          <p:attrName>fill.type</p:attrName>
                                        </p:attrNameLst>
                                      </p:cBhvr>
                                      <p:to>
                                        <p:strVal val="solid"/>
                                      </p:to>
                                    </p:set>
                                    <p:set>
                                      <p:cBhvr>
                                        <p:cTn id="119" dur="250" fill="hold"/>
                                        <p:tgtEl>
                                          <p:spTgt spid="6"/>
                                        </p:tgtEl>
                                        <p:attrNameLst>
                                          <p:attrName>fill.on</p:attrName>
                                        </p:attrNameLst>
                                      </p:cBhvr>
                                      <p:to>
                                        <p:strVal val="true"/>
                                      </p:to>
                                    </p:set>
                                  </p:childTnLst>
                                  <p:subTnLst>
                                    <p:audio>
                                      <p:cMediaNode>
                                        <p:cTn display="0" masterRel="sameClick">
                                          <p:stCondLst>
                                            <p:cond evt="begin" delay="0">
                                              <p:tn val="116"/>
                                            </p:cond>
                                          </p:stCondLst>
                                          <p:endCondLst>
                                            <p:cond evt="onStopAudio" delay="0">
                                              <p:tgtEl>
                                                <p:sldTgt/>
                                              </p:tgtEl>
                                            </p:cond>
                                          </p:endCondLst>
                                        </p:cTn>
                                        <p:tgtEl>
                                          <p:sndTgt r:embed="rId3" name="click.wav"/>
                                        </p:tgtEl>
                                      </p:cMediaNode>
                                    </p:audio>
                                  </p:subTnLst>
                                </p:cTn>
                              </p:par>
                              <p:par>
                                <p:cTn id="120" presetID="23" presetClass="entr" presetSubtype="32" fill="hold" nodeType="withEffect">
                                  <p:stCondLst>
                                    <p:cond delay="1000"/>
                                  </p:stCondLst>
                                  <p:childTnLst>
                                    <p:set>
                                      <p:cBhvr>
                                        <p:cTn id="121" dur="1" fill="hold">
                                          <p:stCondLst>
                                            <p:cond delay="0"/>
                                          </p:stCondLst>
                                        </p:cTn>
                                        <p:tgtEl>
                                          <p:spTgt spid="12"/>
                                        </p:tgtEl>
                                        <p:attrNameLst>
                                          <p:attrName>style.visibility</p:attrName>
                                        </p:attrNameLst>
                                      </p:cBhvr>
                                      <p:to>
                                        <p:strVal val="visible"/>
                                      </p:to>
                                    </p:set>
                                    <p:anim calcmode="lin" valueType="num">
                                      <p:cBhvr>
                                        <p:cTn id="122" dur="250" fill="hold"/>
                                        <p:tgtEl>
                                          <p:spTgt spid="12"/>
                                        </p:tgtEl>
                                        <p:attrNameLst>
                                          <p:attrName>ppt_w</p:attrName>
                                        </p:attrNameLst>
                                      </p:cBhvr>
                                      <p:tavLst>
                                        <p:tav tm="0">
                                          <p:val>
                                            <p:strVal val="4*#ppt_w"/>
                                          </p:val>
                                        </p:tav>
                                        <p:tav tm="100000">
                                          <p:val>
                                            <p:strVal val="#ppt_w"/>
                                          </p:val>
                                        </p:tav>
                                      </p:tavLst>
                                    </p:anim>
                                    <p:anim calcmode="lin" valueType="num">
                                      <p:cBhvr>
                                        <p:cTn id="123"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0"/>
                                            </p:cond>
                                          </p:stCondLst>
                                          <p:endCondLst>
                                            <p:cond evt="onStopAudio" delay="0">
                                              <p:tgtEl>
                                                <p:sldTgt/>
                                              </p:tgtEl>
                                            </p:cond>
                                          </p:endCondLst>
                                        </p:cTn>
                                        <p:tgtEl>
                                          <p:sndTgt r:embed="rId5" name="Wrong Buzzer.wav"/>
                                        </p:tgtEl>
                                      </p:cMediaNode>
                                    </p:audio>
                                  </p:subTnLst>
                                </p:cTn>
                              </p:par>
                              <p:par>
                                <p:cTn id="124" presetID="1" presetClass="emph" presetSubtype="2" fill="hold" nodeType="withEffect">
                                  <p:stCondLst>
                                    <p:cond delay="1000"/>
                                  </p:stCondLst>
                                  <p:childTnLst>
                                    <p:animClr clrSpc="rgb" dir="cw">
                                      <p:cBhvr>
                                        <p:cTn id="125" dur="250" fill="hold"/>
                                        <p:tgtEl>
                                          <p:spTgt spid="6"/>
                                        </p:tgtEl>
                                        <p:attrNameLst>
                                          <p:attrName>fillcolor</p:attrName>
                                        </p:attrNameLst>
                                      </p:cBhvr>
                                      <p:to>
                                        <a:srgbClr val="FFFF00"/>
                                      </p:to>
                                    </p:animClr>
                                    <p:set>
                                      <p:cBhvr>
                                        <p:cTn id="126" dur="250" fill="hold"/>
                                        <p:tgtEl>
                                          <p:spTgt spid="6"/>
                                        </p:tgtEl>
                                        <p:attrNameLst>
                                          <p:attrName>fill.type</p:attrName>
                                        </p:attrNameLst>
                                      </p:cBhvr>
                                      <p:to>
                                        <p:strVal val="solid"/>
                                      </p:to>
                                    </p:set>
                                    <p:set>
                                      <p:cBhvr>
                                        <p:cTn id="127"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128" restart="whenNotActive" fill="hold" evtFilter="cancelBubble" nodeType="interactiveSeq">
                <p:stCondLst>
                  <p:cond evt="onClick" delay="0">
                    <p:tgtEl>
                      <p:spTgt spid="7"/>
                    </p:tgtEl>
                  </p:cond>
                </p:stCondLst>
                <p:endSync evt="end" delay="0">
                  <p:rtn val="all"/>
                </p:endSync>
                <p:childTnLst>
                  <p:par>
                    <p:cTn id="129" fill="hold" nodeType="clickPar">
                      <p:stCondLst>
                        <p:cond delay="0"/>
                      </p:stCondLst>
                      <p:childTnLst>
                        <p:par>
                          <p:cTn id="130" fill="hold" nodeType="withGroup">
                            <p:stCondLst>
                              <p:cond delay="0"/>
                            </p:stCondLst>
                            <p:childTnLst>
                              <p:par>
                                <p:cTn id="131" presetID="1" presetClass="emph" presetSubtype="2" fill="hold" nodeType="clickEffect">
                                  <p:stCondLst>
                                    <p:cond delay="0"/>
                                  </p:stCondLst>
                                  <p:childTnLst>
                                    <p:animClr clrSpc="rgb" dir="cw">
                                      <p:cBhvr>
                                        <p:cTn id="132" dur="250" fill="hold"/>
                                        <p:tgtEl>
                                          <p:spTgt spid="7"/>
                                        </p:tgtEl>
                                        <p:attrNameLst>
                                          <p:attrName>fillcolor</p:attrName>
                                        </p:attrNameLst>
                                      </p:cBhvr>
                                      <p:to>
                                        <a:srgbClr val="FFF2CC"/>
                                      </p:to>
                                    </p:animClr>
                                    <p:set>
                                      <p:cBhvr>
                                        <p:cTn id="133" dur="250" fill="hold"/>
                                        <p:tgtEl>
                                          <p:spTgt spid="7"/>
                                        </p:tgtEl>
                                        <p:attrNameLst>
                                          <p:attrName>fill.type</p:attrName>
                                        </p:attrNameLst>
                                      </p:cBhvr>
                                      <p:to>
                                        <p:strVal val="solid"/>
                                      </p:to>
                                    </p:set>
                                    <p:set>
                                      <p:cBhvr>
                                        <p:cTn id="134" dur="250" fill="hold"/>
                                        <p:tgtEl>
                                          <p:spTgt spid="7"/>
                                        </p:tgtEl>
                                        <p:attrNameLst>
                                          <p:attrName>fill.on</p:attrName>
                                        </p:attrNameLst>
                                      </p:cBhvr>
                                      <p:to>
                                        <p:strVal val="true"/>
                                      </p:to>
                                    </p:set>
                                  </p:childTnLst>
                                  <p:subTnLst>
                                    <p:audio>
                                      <p:cMediaNode>
                                        <p:cTn display="0" masterRel="sameClick">
                                          <p:stCondLst>
                                            <p:cond evt="begin" delay="0">
                                              <p:tn val="131"/>
                                            </p:cond>
                                          </p:stCondLst>
                                          <p:endCondLst>
                                            <p:cond evt="onStopAudio" delay="0">
                                              <p:tgtEl>
                                                <p:sldTgt/>
                                              </p:tgtEl>
                                            </p:cond>
                                          </p:endCondLst>
                                        </p:cTn>
                                        <p:tgtEl>
                                          <p:sndTgt r:embed="rId3" name="click.wav"/>
                                        </p:tgtEl>
                                      </p:cMediaNode>
                                    </p:audio>
                                  </p:subTnLst>
                                </p:cTn>
                              </p:par>
                              <p:par>
                                <p:cTn id="135" presetID="23" presetClass="entr" presetSubtype="32" fill="hold" nodeType="withEffect">
                                  <p:stCondLst>
                                    <p:cond delay="1000"/>
                                  </p:stCondLst>
                                  <p:childTnLst>
                                    <p:set>
                                      <p:cBhvr>
                                        <p:cTn id="136" dur="1" fill="hold">
                                          <p:stCondLst>
                                            <p:cond delay="0"/>
                                          </p:stCondLst>
                                        </p:cTn>
                                        <p:tgtEl>
                                          <p:spTgt spid="10"/>
                                        </p:tgtEl>
                                        <p:attrNameLst>
                                          <p:attrName>style.visibility</p:attrName>
                                        </p:attrNameLst>
                                      </p:cBhvr>
                                      <p:to>
                                        <p:strVal val="visible"/>
                                      </p:to>
                                    </p:set>
                                    <p:anim calcmode="lin" valueType="num">
                                      <p:cBhvr>
                                        <p:cTn id="137" dur="250" fill="hold"/>
                                        <p:tgtEl>
                                          <p:spTgt spid="10"/>
                                        </p:tgtEl>
                                        <p:attrNameLst>
                                          <p:attrName>ppt_w</p:attrName>
                                        </p:attrNameLst>
                                      </p:cBhvr>
                                      <p:tavLst>
                                        <p:tav tm="0">
                                          <p:val>
                                            <p:strVal val="4*#ppt_w"/>
                                          </p:val>
                                        </p:tav>
                                        <p:tav tm="100000">
                                          <p:val>
                                            <p:strVal val="#ppt_w"/>
                                          </p:val>
                                        </p:tav>
                                      </p:tavLst>
                                    </p:anim>
                                    <p:anim calcmode="lin" valueType="num">
                                      <p:cBhvr>
                                        <p:cTn id="138"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35"/>
                                            </p:cond>
                                          </p:stCondLst>
                                          <p:endCondLst>
                                            <p:cond evt="onStopAudio" delay="0">
                                              <p:tgtEl>
                                                <p:sldTgt/>
                                              </p:tgtEl>
                                            </p:cond>
                                          </p:endCondLst>
                                        </p:cTn>
                                        <p:tgtEl>
                                          <p:sndTgt r:embed="rId5" name="Wrong Buzzer.wav"/>
                                        </p:tgtEl>
                                      </p:cMediaNode>
                                    </p:audio>
                                  </p:subTnLst>
                                </p:cTn>
                              </p:par>
                              <p:par>
                                <p:cTn id="139" presetID="1" presetClass="emph" presetSubtype="2" fill="hold" nodeType="withEffect">
                                  <p:stCondLst>
                                    <p:cond delay="1000"/>
                                  </p:stCondLst>
                                  <p:childTnLst>
                                    <p:animClr clrSpc="rgb" dir="cw">
                                      <p:cBhvr>
                                        <p:cTn id="140" dur="250" fill="hold"/>
                                        <p:tgtEl>
                                          <p:spTgt spid="7"/>
                                        </p:tgtEl>
                                        <p:attrNameLst>
                                          <p:attrName>fillcolor</p:attrName>
                                        </p:attrNameLst>
                                      </p:cBhvr>
                                      <p:to>
                                        <a:srgbClr val="FFFF00"/>
                                      </p:to>
                                    </p:animClr>
                                    <p:set>
                                      <p:cBhvr>
                                        <p:cTn id="141" dur="250" fill="hold"/>
                                        <p:tgtEl>
                                          <p:spTgt spid="7"/>
                                        </p:tgtEl>
                                        <p:attrNameLst>
                                          <p:attrName>fill.type</p:attrName>
                                        </p:attrNameLst>
                                      </p:cBhvr>
                                      <p:to>
                                        <p:strVal val="solid"/>
                                      </p:to>
                                    </p:set>
                                    <p:set>
                                      <p:cBhvr>
                                        <p:cTn id="142"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143" restart="whenNotActive" fill="hold" evtFilter="cancelBubble" nodeType="interactiveSeq">
                <p:stCondLst>
                  <p:cond evt="onClick" delay="0">
                    <p:tgtEl>
                      <p:spTgt spid="8"/>
                    </p:tgtEl>
                  </p:cond>
                </p:stCondLst>
                <p:endSync evt="end" delay="0">
                  <p:rtn val="all"/>
                </p:endSync>
                <p:childTnLst>
                  <p:par>
                    <p:cTn id="144" fill="hold" nodeType="clickPar">
                      <p:stCondLst>
                        <p:cond delay="0"/>
                      </p:stCondLst>
                      <p:childTnLst>
                        <p:par>
                          <p:cTn id="145" fill="hold" nodeType="withGroup">
                            <p:stCondLst>
                              <p:cond delay="0"/>
                            </p:stCondLst>
                            <p:childTnLst>
                              <p:par>
                                <p:cTn id="146" presetID="1" presetClass="emph" presetSubtype="2" fill="hold" nodeType="clickEffect">
                                  <p:stCondLst>
                                    <p:cond delay="0"/>
                                  </p:stCondLst>
                                  <p:childTnLst>
                                    <p:animClr clrSpc="rgb" dir="cw">
                                      <p:cBhvr>
                                        <p:cTn id="147" dur="250" fill="hold"/>
                                        <p:tgtEl>
                                          <p:spTgt spid="8"/>
                                        </p:tgtEl>
                                        <p:attrNameLst>
                                          <p:attrName>fillcolor</p:attrName>
                                        </p:attrNameLst>
                                      </p:cBhvr>
                                      <p:to>
                                        <a:srgbClr val="FFF2CC"/>
                                      </p:to>
                                    </p:animClr>
                                    <p:set>
                                      <p:cBhvr>
                                        <p:cTn id="148" dur="250" fill="hold"/>
                                        <p:tgtEl>
                                          <p:spTgt spid="8"/>
                                        </p:tgtEl>
                                        <p:attrNameLst>
                                          <p:attrName>fill.type</p:attrName>
                                        </p:attrNameLst>
                                      </p:cBhvr>
                                      <p:to>
                                        <p:strVal val="solid"/>
                                      </p:to>
                                    </p:set>
                                    <p:set>
                                      <p:cBhvr>
                                        <p:cTn id="149" dur="250" fill="hold"/>
                                        <p:tgtEl>
                                          <p:spTgt spid="8"/>
                                        </p:tgtEl>
                                        <p:attrNameLst>
                                          <p:attrName>fill.on</p:attrName>
                                        </p:attrNameLst>
                                      </p:cBhvr>
                                      <p:to>
                                        <p:strVal val="true"/>
                                      </p:to>
                                    </p:set>
                                  </p:childTnLst>
                                  <p:subTnLst>
                                    <p:audio>
                                      <p:cMediaNode>
                                        <p:cTn display="0" masterRel="sameClick">
                                          <p:stCondLst>
                                            <p:cond evt="begin" delay="0">
                                              <p:tn val="146"/>
                                            </p:cond>
                                          </p:stCondLst>
                                          <p:endCondLst>
                                            <p:cond evt="onStopAudio" delay="0">
                                              <p:tgtEl>
                                                <p:sldTgt/>
                                              </p:tgtEl>
                                            </p:cond>
                                          </p:endCondLst>
                                        </p:cTn>
                                        <p:tgtEl>
                                          <p:sndTgt r:embed="rId3" name="click.wav"/>
                                        </p:tgtEl>
                                      </p:cMediaNode>
                                    </p:audio>
                                  </p:subTnLst>
                                </p:cTn>
                              </p:par>
                              <p:par>
                                <p:cTn id="150" presetID="23" presetClass="entr" presetSubtype="32" fill="hold" nodeType="withEffect">
                                  <p:stCondLst>
                                    <p:cond delay="1000"/>
                                  </p:stCondLst>
                                  <p:childTnLst>
                                    <p:set>
                                      <p:cBhvr>
                                        <p:cTn id="151" dur="1" fill="hold">
                                          <p:stCondLst>
                                            <p:cond delay="0"/>
                                          </p:stCondLst>
                                        </p:cTn>
                                        <p:tgtEl>
                                          <p:spTgt spid="11"/>
                                        </p:tgtEl>
                                        <p:attrNameLst>
                                          <p:attrName>style.visibility</p:attrName>
                                        </p:attrNameLst>
                                      </p:cBhvr>
                                      <p:to>
                                        <p:strVal val="visible"/>
                                      </p:to>
                                    </p:set>
                                    <p:anim calcmode="lin" valueType="num">
                                      <p:cBhvr>
                                        <p:cTn id="152" dur="250" fill="hold"/>
                                        <p:tgtEl>
                                          <p:spTgt spid="11"/>
                                        </p:tgtEl>
                                        <p:attrNameLst>
                                          <p:attrName>ppt_w</p:attrName>
                                        </p:attrNameLst>
                                      </p:cBhvr>
                                      <p:tavLst>
                                        <p:tav tm="0">
                                          <p:val>
                                            <p:strVal val="4*#ppt_w"/>
                                          </p:val>
                                        </p:tav>
                                        <p:tav tm="100000">
                                          <p:val>
                                            <p:strVal val="#ppt_w"/>
                                          </p:val>
                                        </p:tav>
                                      </p:tavLst>
                                    </p:anim>
                                    <p:anim calcmode="lin" valueType="num">
                                      <p:cBhvr>
                                        <p:cTn id="153"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50"/>
                                            </p:cond>
                                          </p:stCondLst>
                                          <p:endCondLst>
                                            <p:cond evt="onStopAudio" delay="0">
                                              <p:tgtEl>
                                                <p:sldTgt/>
                                              </p:tgtEl>
                                            </p:cond>
                                          </p:endCondLst>
                                        </p:cTn>
                                        <p:tgtEl>
                                          <p:sndTgt r:embed="rId5" name="Wrong Buzzer.wav"/>
                                        </p:tgtEl>
                                      </p:cMediaNode>
                                    </p:audio>
                                  </p:subTnLst>
                                </p:cTn>
                              </p:par>
                              <p:par>
                                <p:cTn id="154" presetID="1" presetClass="emph" presetSubtype="2" fill="hold" nodeType="withEffect">
                                  <p:stCondLst>
                                    <p:cond delay="1000"/>
                                  </p:stCondLst>
                                  <p:childTnLst>
                                    <p:animClr clrSpc="rgb" dir="cw">
                                      <p:cBhvr>
                                        <p:cTn id="155" dur="250" fill="hold"/>
                                        <p:tgtEl>
                                          <p:spTgt spid="8"/>
                                        </p:tgtEl>
                                        <p:attrNameLst>
                                          <p:attrName>fillcolor</p:attrName>
                                        </p:attrNameLst>
                                      </p:cBhvr>
                                      <p:to>
                                        <a:srgbClr val="FFFF00"/>
                                      </p:to>
                                    </p:animClr>
                                    <p:set>
                                      <p:cBhvr>
                                        <p:cTn id="156" dur="250" fill="hold"/>
                                        <p:tgtEl>
                                          <p:spTgt spid="8"/>
                                        </p:tgtEl>
                                        <p:attrNameLst>
                                          <p:attrName>fill.type</p:attrName>
                                        </p:attrNameLst>
                                      </p:cBhvr>
                                      <p:to>
                                        <p:strVal val="solid"/>
                                      </p:to>
                                    </p:set>
                                    <p:set>
                                      <p:cBhvr>
                                        <p:cTn id="157"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bldLst>
      <p:bldP spid="3" grpId="0" animBg="1"/>
      <p:bldP spid="6" grpId="0" animBg="1"/>
      <p:bldP spid="7" grpId="0" animBg="1"/>
      <p:bldP spid="8"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1" descr="OPL20U25GSXzBJYl68kk8uQGfFKzs7yb1M4KJWUiLk6ZEvGF+qCIPSnY57AbBFCvTW$15.2023.9$9+K4lPs7H94VUqPe2XwIsfPRnrXQE//QTEXxb8/8N4CNc6FpgZahzpTjFhMzSA7T/nHJa11DE8Ng2TP3iAmRczFlmslSuUNOgUeb6yRvs0="/>
          <p:cNvSpPr txBox="1">
            <a:spLocks noChangeArrowheads="1"/>
          </p:cNvSpPr>
          <p:nvPr/>
        </p:nvSpPr>
        <p:spPr bwMode="auto">
          <a:xfrm>
            <a:off x="3657598" y="4038600"/>
            <a:ext cx="5105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000" dirty="0">
                <a:solidFill>
                  <a:srgbClr val="FF0000"/>
                </a:solidFill>
                <a:latin typeface="Times New Roman" panose="02020603050405020304" pitchFamily="18" charset="0"/>
                <a:cs typeface="Times New Roman" panose="02020603050405020304" pitchFamily="18" charset="0"/>
              </a:rPr>
              <a:t>CẢM ƠN TẤT CẢ CÁC EM!</a:t>
            </a:r>
          </a:p>
        </p:txBody>
      </p:sp>
      <p:sp>
        <p:nvSpPr>
          <p:cNvPr id="3" name="TextBox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50CA23A-132D-ACC9-B0E7-E5A556ED9EC4}"/>
              </a:ext>
            </a:extLst>
          </p:cNvPr>
          <p:cNvSpPr txBox="1"/>
          <p:nvPr/>
        </p:nvSpPr>
        <p:spPr>
          <a:xfrm>
            <a:off x="266699" y="533400"/>
            <a:ext cx="11887199" cy="3016210"/>
          </a:xfrm>
          <a:prstGeom prst="rect">
            <a:avLst/>
          </a:prstGeom>
          <a:solidFill>
            <a:schemeClr val="bg1"/>
          </a:solidFill>
        </p:spPr>
        <p:txBody>
          <a:bodyPr wrap="square">
            <a:spAutoFit/>
          </a:bodyPr>
          <a:lstStyle/>
          <a:p>
            <a:r>
              <a:rPr lang="en-US" sz="3800" dirty="0">
                <a:solidFill>
                  <a:srgbClr val="0000FF"/>
                </a:solidFill>
                <a:latin typeface="Times New Roman" panose="02020603050405020304" pitchFamily="18" charset="0"/>
                <a:cs typeface="Times New Roman" panose="02020603050405020304" pitchFamily="18" charset="0"/>
              </a:rPr>
              <a:t>Qua </a:t>
            </a:r>
            <a:r>
              <a:rPr lang="en-US" sz="3800" dirty="0" err="1">
                <a:solidFill>
                  <a:srgbClr val="0000FF"/>
                </a:solidFill>
                <a:latin typeface="Times New Roman" panose="02020603050405020304" pitchFamily="18" charset="0"/>
                <a:cs typeface="Times New Roman" panose="02020603050405020304" pitchFamily="18" charset="0"/>
              </a:rPr>
              <a:t>trò</a:t>
            </a:r>
            <a:r>
              <a:rPr lang="en-US" sz="3800" dirty="0">
                <a:solidFill>
                  <a:srgbClr val="0000FF"/>
                </a:solidFill>
                <a:latin typeface="Times New Roman" panose="02020603050405020304" pitchFamily="18" charset="0"/>
                <a:cs typeface="Times New Roman" panose="02020603050405020304" pitchFamily="18" charset="0"/>
              </a:rPr>
              <a:t> </a:t>
            </a:r>
            <a:r>
              <a:rPr lang="en-US" sz="3800" dirty="0" err="1">
                <a:solidFill>
                  <a:srgbClr val="0000FF"/>
                </a:solidFill>
                <a:latin typeface="Times New Roman" panose="02020603050405020304" pitchFamily="18" charset="0"/>
                <a:cs typeface="Times New Roman" panose="02020603050405020304" pitchFamily="18" charset="0"/>
              </a:rPr>
              <a:t>chơi</a:t>
            </a:r>
            <a:r>
              <a:rPr lang="en-US" sz="3800" dirty="0">
                <a:solidFill>
                  <a:srgbClr val="0000FF"/>
                </a:solidFill>
                <a:latin typeface="Times New Roman" panose="02020603050405020304" pitchFamily="18" charset="0"/>
                <a:cs typeface="Times New Roman" panose="02020603050405020304" pitchFamily="18" charset="0"/>
              </a:rPr>
              <a:t>, </a:t>
            </a:r>
            <a:r>
              <a:rPr lang="en-US" sz="3800" dirty="0" err="1">
                <a:solidFill>
                  <a:srgbClr val="0000FF"/>
                </a:solidFill>
                <a:latin typeface="Times New Roman" panose="02020603050405020304" pitchFamily="18" charset="0"/>
                <a:cs typeface="Times New Roman" panose="02020603050405020304" pitchFamily="18" charset="0"/>
              </a:rPr>
              <a:t>các</a:t>
            </a:r>
            <a:r>
              <a:rPr lang="en-US" sz="3800" dirty="0">
                <a:solidFill>
                  <a:srgbClr val="0000FF"/>
                </a:solidFill>
                <a:latin typeface="Times New Roman" panose="02020603050405020304" pitchFamily="18" charset="0"/>
                <a:cs typeface="Times New Roman" panose="02020603050405020304" pitchFamily="18" charset="0"/>
              </a:rPr>
              <a:t> </a:t>
            </a:r>
            <a:r>
              <a:rPr lang="en-US" sz="3800" dirty="0" err="1">
                <a:solidFill>
                  <a:srgbClr val="0000FF"/>
                </a:solidFill>
                <a:latin typeface="Times New Roman" panose="02020603050405020304" pitchFamily="18" charset="0"/>
                <a:cs typeface="Times New Roman" panose="02020603050405020304" pitchFamily="18" charset="0"/>
              </a:rPr>
              <a:t>em</a:t>
            </a:r>
            <a:r>
              <a:rPr lang="en-US" sz="3800" dirty="0">
                <a:solidFill>
                  <a:srgbClr val="0000FF"/>
                </a:solidFill>
                <a:latin typeface="Times New Roman" panose="02020603050405020304" pitchFamily="18" charset="0"/>
                <a:cs typeface="Times New Roman" panose="02020603050405020304" pitchFamily="18" charset="0"/>
              </a:rPr>
              <a:t> </a:t>
            </a:r>
            <a:r>
              <a:rPr lang="en-US" sz="3800" dirty="0" err="1">
                <a:solidFill>
                  <a:srgbClr val="0000FF"/>
                </a:solidFill>
                <a:latin typeface="Times New Roman" panose="02020603050405020304" pitchFamily="18" charset="0"/>
                <a:cs typeface="Times New Roman" panose="02020603050405020304" pitchFamily="18" charset="0"/>
              </a:rPr>
              <a:t>đã</a:t>
            </a:r>
            <a:r>
              <a:rPr lang="en-US" sz="3800" dirty="0">
                <a:solidFill>
                  <a:srgbClr val="0000FF"/>
                </a:solidFill>
                <a:latin typeface="Times New Roman" panose="02020603050405020304" pitchFamily="18" charset="0"/>
                <a:cs typeface="Times New Roman" panose="02020603050405020304" pitchFamily="18" charset="0"/>
              </a:rPr>
              <a:t> </a:t>
            </a:r>
            <a:r>
              <a:rPr lang="en-US" sz="3800" dirty="0" err="1">
                <a:solidFill>
                  <a:srgbClr val="0000FF"/>
                </a:solidFill>
                <a:latin typeface="Times New Roman" panose="02020603050405020304" pitchFamily="18" charset="0"/>
                <a:cs typeface="Times New Roman" panose="02020603050405020304" pitchFamily="18" charset="0"/>
              </a:rPr>
              <a:t>được</a:t>
            </a:r>
            <a:r>
              <a:rPr lang="en-US" sz="3800" dirty="0">
                <a:solidFill>
                  <a:srgbClr val="0000FF"/>
                </a:solidFill>
                <a:latin typeface="Times New Roman" panose="02020603050405020304" pitchFamily="18" charset="0"/>
                <a:cs typeface="Times New Roman" panose="02020603050405020304" pitchFamily="18" charset="0"/>
              </a:rPr>
              <a:t> </a:t>
            </a:r>
            <a:r>
              <a:rPr lang="en-US" sz="3800" dirty="0" err="1">
                <a:solidFill>
                  <a:srgbClr val="0000FF"/>
                </a:solidFill>
                <a:latin typeface="Times New Roman" panose="02020603050405020304" pitchFamily="18" charset="0"/>
                <a:cs typeface="Times New Roman" panose="02020603050405020304" pitchFamily="18" charset="0"/>
              </a:rPr>
              <a:t>tái</a:t>
            </a:r>
            <a:r>
              <a:rPr lang="en-US" sz="3800" dirty="0">
                <a:solidFill>
                  <a:srgbClr val="0000FF"/>
                </a:solidFill>
                <a:latin typeface="Times New Roman" panose="02020603050405020304" pitchFamily="18" charset="0"/>
                <a:cs typeface="Times New Roman" panose="02020603050405020304" pitchFamily="18" charset="0"/>
              </a:rPr>
              <a:t> </a:t>
            </a:r>
            <a:r>
              <a:rPr lang="en-US" sz="3800" dirty="0" err="1">
                <a:solidFill>
                  <a:srgbClr val="0000FF"/>
                </a:solidFill>
                <a:latin typeface="Times New Roman" panose="02020603050405020304" pitchFamily="18" charset="0"/>
                <a:cs typeface="Times New Roman" panose="02020603050405020304" pitchFamily="18" charset="0"/>
              </a:rPr>
              <a:t>hiện</a:t>
            </a:r>
            <a:r>
              <a:rPr lang="en-US" sz="3800" dirty="0">
                <a:solidFill>
                  <a:srgbClr val="0000FF"/>
                </a:solidFill>
                <a:latin typeface="Times New Roman" panose="02020603050405020304" pitchFamily="18" charset="0"/>
                <a:cs typeface="Times New Roman" panose="02020603050405020304" pitchFamily="18" charset="0"/>
              </a:rPr>
              <a:t> </a:t>
            </a:r>
            <a:r>
              <a:rPr lang="en-US" sz="3800" dirty="0" err="1">
                <a:solidFill>
                  <a:srgbClr val="0000FF"/>
                </a:solidFill>
                <a:latin typeface="Times New Roman" panose="02020603050405020304" pitchFamily="18" charset="0"/>
                <a:cs typeface="Times New Roman" panose="02020603050405020304" pitchFamily="18" charset="0"/>
              </a:rPr>
              <a:t>lại</a:t>
            </a:r>
            <a:r>
              <a:rPr lang="en-US" sz="3800" dirty="0">
                <a:solidFill>
                  <a:srgbClr val="0000FF"/>
                </a:solidFill>
                <a:latin typeface="Times New Roman" panose="02020603050405020304" pitchFamily="18" charset="0"/>
                <a:cs typeface="Times New Roman" panose="02020603050405020304" pitchFamily="18" charset="0"/>
              </a:rPr>
              <a:t> </a:t>
            </a:r>
            <a:r>
              <a:rPr lang="en-US" sz="3800" dirty="0" err="1">
                <a:solidFill>
                  <a:srgbClr val="0000FF"/>
                </a:solidFill>
                <a:latin typeface="Times New Roman" panose="02020603050405020304" pitchFamily="18" charset="0"/>
                <a:cs typeface="Times New Roman" panose="02020603050405020304" pitchFamily="18" charset="0"/>
              </a:rPr>
              <a:t>các</a:t>
            </a:r>
            <a:r>
              <a:rPr lang="en-US" sz="3800" dirty="0">
                <a:solidFill>
                  <a:srgbClr val="0000FF"/>
                </a:solidFill>
                <a:latin typeface="Times New Roman" panose="02020603050405020304" pitchFamily="18" charset="0"/>
                <a:cs typeface="Times New Roman" panose="02020603050405020304" pitchFamily="18" charset="0"/>
              </a:rPr>
              <a:t> </a:t>
            </a:r>
            <a:r>
              <a:rPr lang="en-US" sz="3800" dirty="0" err="1">
                <a:solidFill>
                  <a:srgbClr val="0000FF"/>
                </a:solidFill>
                <a:latin typeface="Times New Roman" panose="02020603050405020304" pitchFamily="18" charset="0"/>
                <a:cs typeface="Times New Roman" panose="02020603050405020304" pitchFamily="18" charset="0"/>
              </a:rPr>
              <a:t>kiến</a:t>
            </a:r>
            <a:r>
              <a:rPr lang="en-US" sz="3800" dirty="0">
                <a:solidFill>
                  <a:srgbClr val="0000FF"/>
                </a:solidFill>
                <a:latin typeface="Times New Roman" panose="02020603050405020304" pitchFamily="18" charset="0"/>
                <a:cs typeface="Times New Roman" panose="02020603050405020304" pitchFamily="18" charset="0"/>
              </a:rPr>
              <a:t> </a:t>
            </a:r>
            <a:r>
              <a:rPr lang="en-US" sz="3800" dirty="0" err="1">
                <a:solidFill>
                  <a:srgbClr val="0000FF"/>
                </a:solidFill>
                <a:latin typeface="Times New Roman" panose="02020603050405020304" pitchFamily="18" charset="0"/>
                <a:cs typeface="Times New Roman" panose="02020603050405020304" pitchFamily="18" charset="0"/>
              </a:rPr>
              <a:t>thức</a:t>
            </a:r>
            <a:r>
              <a:rPr lang="en-US" sz="3800" dirty="0">
                <a:solidFill>
                  <a:srgbClr val="0000FF"/>
                </a:solidFill>
                <a:latin typeface="Times New Roman" panose="02020603050405020304" pitchFamily="18" charset="0"/>
                <a:cs typeface="Times New Roman" panose="02020603050405020304" pitchFamily="18" charset="0"/>
              </a:rPr>
              <a:t> </a:t>
            </a:r>
            <a:r>
              <a:rPr lang="en-US" sz="3800" dirty="0" err="1">
                <a:solidFill>
                  <a:srgbClr val="0000FF"/>
                </a:solidFill>
                <a:latin typeface="Times New Roman" panose="02020603050405020304" pitchFamily="18" charset="0"/>
                <a:cs typeface="Times New Roman" panose="02020603050405020304" pitchFamily="18" charset="0"/>
              </a:rPr>
              <a:t>sau</a:t>
            </a:r>
            <a:r>
              <a:rPr lang="en-US" sz="3800" dirty="0">
                <a:solidFill>
                  <a:srgbClr val="0000FF"/>
                </a:solidFill>
                <a:latin typeface="Times New Roman" panose="02020603050405020304" pitchFamily="18" charset="0"/>
                <a:cs typeface="Times New Roman" panose="02020603050405020304" pitchFamily="18" charset="0"/>
              </a:rPr>
              <a:t>:</a:t>
            </a:r>
          </a:p>
          <a:p>
            <a:endParaRPr lang="en-US" sz="3800" dirty="0">
              <a:solidFill>
                <a:srgbClr val="0000FF"/>
              </a:solidFill>
              <a:latin typeface="Times New Roman" panose="02020603050405020304" pitchFamily="18" charset="0"/>
              <a:cs typeface="Times New Roman" panose="02020603050405020304" pitchFamily="18" charset="0"/>
            </a:endParaRPr>
          </a:p>
          <a:p>
            <a:pPr marL="457200" indent="-457200">
              <a:buFontTx/>
              <a:buChar char="-"/>
            </a:pPr>
            <a:r>
              <a:rPr lang="en-US" sz="3800" dirty="0" err="1">
                <a:solidFill>
                  <a:srgbClr val="0000FF"/>
                </a:solidFill>
                <a:latin typeface="Times New Roman" panose="02020603050405020304" pitchFamily="18" charset="0"/>
                <a:cs typeface="Times New Roman" panose="02020603050405020304" pitchFamily="18" charset="0"/>
              </a:rPr>
              <a:t>Đặc</a:t>
            </a:r>
            <a:r>
              <a:rPr lang="en-US" sz="3800" dirty="0">
                <a:solidFill>
                  <a:srgbClr val="0000FF"/>
                </a:solidFill>
                <a:latin typeface="Times New Roman" panose="02020603050405020304" pitchFamily="18" charset="0"/>
                <a:cs typeface="Times New Roman" panose="02020603050405020304" pitchFamily="18" charset="0"/>
              </a:rPr>
              <a:t> </a:t>
            </a:r>
            <a:r>
              <a:rPr lang="en-US" sz="3800" dirty="0" err="1">
                <a:solidFill>
                  <a:srgbClr val="0000FF"/>
                </a:solidFill>
                <a:latin typeface="Times New Roman" panose="02020603050405020304" pitchFamily="18" charset="0"/>
                <a:cs typeface="Times New Roman" panose="02020603050405020304" pitchFamily="18" charset="0"/>
              </a:rPr>
              <a:t>điểm</a:t>
            </a:r>
            <a:r>
              <a:rPr lang="en-US" sz="3800" dirty="0">
                <a:solidFill>
                  <a:srgbClr val="0000FF"/>
                </a:solidFill>
                <a:latin typeface="Times New Roman" panose="02020603050405020304" pitchFamily="18" charset="0"/>
                <a:cs typeface="Times New Roman" panose="02020603050405020304" pitchFamily="18" charset="0"/>
              </a:rPr>
              <a:t> </a:t>
            </a:r>
            <a:r>
              <a:rPr lang="en-US" sz="3800" dirty="0" err="1">
                <a:solidFill>
                  <a:srgbClr val="0000FF"/>
                </a:solidFill>
                <a:latin typeface="Times New Roman" panose="02020603050405020304" pitchFamily="18" charset="0"/>
                <a:cs typeface="Times New Roman" panose="02020603050405020304" pitchFamily="18" charset="0"/>
              </a:rPr>
              <a:t>về</a:t>
            </a:r>
            <a:r>
              <a:rPr lang="en-US" sz="3800" dirty="0">
                <a:solidFill>
                  <a:srgbClr val="0000FF"/>
                </a:solidFill>
                <a:latin typeface="Times New Roman" panose="02020603050405020304" pitchFamily="18" charset="0"/>
                <a:cs typeface="Times New Roman" panose="02020603050405020304" pitchFamily="18" charset="0"/>
              </a:rPr>
              <a:t> </a:t>
            </a:r>
            <a:r>
              <a:rPr lang="en-US" sz="3800" dirty="0" err="1">
                <a:solidFill>
                  <a:srgbClr val="0000FF"/>
                </a:solidFill>
                <a:latin typeface="Times New Roman" panose="02020603050405020304" pitchFamily="18" charset="0"/>
                <a:cs typeface="Times New Roman" panose="02020603050405020304" pitchFamily="18" charset="0"/>
              </a:rPr>
              <a:t>trục</a:t>
            </a:r>
            <a:r>
              <a:rPr lang="en-US" sz="3800" dirty="0">
                <a:solidFill>
                  <a:srgbClr val="0000FF"/>
                </a:solidFill>
                <a:latin typeface="Times New Roman" panose="02020603050405020304" pitchFamily="18" charset="0"/>
                <a:cs typeface="Times New Roman" panose="02020603050405020304" pitchFamily="18" charset="0"/>
              </a:rPr>
              <a:t> </a:t>
            </a:r>
            <a:r>
              <a:rPr lang="en-US" sz="3800" dirty="0" err="1">
                <a:solidFill>
                  <a:srgbClr val="0000FF"/>
                </a:solidFill>
                <a:latin typeface="Times New Roman" panose="02020603050405020304" pitchFamily="18" charset="0"/>
                <a:cs typeface="Times New Roman" panose="02020603050405020304" pitchFamily="18" charset="0"/>
              </a:rPr>
              <a:t>tung</a:t>
            </a:r>
            <a:r>
              <a:rPr lang="en-US" sz="3800" dirty="0">
                <a:solidFill>
                  <a:srgbClr val="0000FF"/>
                </a:solidFill>
                <a:latin typeface="Times New Roman" panose="02020603050405020304" pitchFamily="18" charset="0"/>
                <a:cs typeface="Times New Roman" panose="02020603050405020304" pitchFamily="18" charset="0"/>
              </a:rPr>
              <a:t>, </a:t>
            </a:r>
            <a:r>
              <a:rPr lang="en-US" sz="3800" dirty="0" err="1">
                <a:solidFill>
                  <a:srgbClr val="0000FF"/>
                </a:solidFill>
                <a:latin typeface="Times New Roman" panose="02020603050405020304" pitchFamily="18" charset="0"/>
                <a:cs typeface="Times New Roman" panose="02020603050405020304" pitchFamily="18" charset="0"/>
              </a:rPr>
              <a:t>trục</a:t>
            </a:r>
            <a:r>
              <a:rPr lang="en-US" sz="3800" dirty="0">
                <a:solidFill>
                  <a:srgbClr val="0000FF"/>
                </a:solidFill>
                <a:latin typeface="Times New Roman" panose="02020603050405020304" pitchFamily="18" charset="0"/>
                <a:cs typeface="Times New Roman" panose="02020603050405020304" pitchFamily="18" charset="0"/>
              </a:rPr>
              <a:t> </a:t>
            </a:r>
            <a:r>
              <a:rPr lang="en-US" sz="3800" dirty="0" err="1">
                <a:solidFill>
                  <a:srgbClr val="0000FF"/>
                </a:solidFill>
                <a:latin typeface="Times New Roman" panose="02020603050405020304" pitchFamily="18" charset="0"/>
                <a:cs typeface="Times New Roman" panose="02020603050405020304" pitchFamily="18" charset="0"/>
              </a:rPr>
              <a:t>hoành</a:t>
            </a:r>
            <a:r>
              <a:rPr lang="en-US" sz="3800" dirty="0">
                <a:solidFill>
                  <a:srgbClr val="0000FF"/>
                </a:solidFill>
                <a:latin typeface="Times New Roman" panose="02020603050405020304" pitchFamily="18" charset="0"/>
                <a:cs typeface="Times New Roman" panose="02020603050405020304" pitchFamily="18" charset="0"/>
              </a:rPr>
              <a:t> </a:t>
            </a:r>
            <a:r>
              <a:rPr lang="en-US" sz="3800" dirty="0" err="1">
                <a:solidFill>
                  <a:srgbClr val="0000FF"/>
                </a:solidFill>
                <a:latin typeface="Times New Roman" panose="02020603050405020304" pitchFamily="18" charset="0"/>
                <a:cs typeface="Times New Roman" panose="02020603050405020304" pitchFamily="18" charset="0"/>
              </a:rPr>
              <a:t>trong</a:t>
            </a:r>
            <a:r>
              <a:rPr lang="en-US" sz="3800" dirty="0">
                <a:solidFill>
                  <a:srgbClr val="0000FF"/>
                </a:solidFill>
                <a:latin typeface="Times New Roman" panose="02020603050405020304" pitchFamily="18" charset="0"/>
                <a:cs typeface="Times New Roman" panose="02020603050405020304" pitchFamily="18" charset="0"/>
              </a:rPr>
              <a:t> </a:t>
            </a:r>
            <a:r>
              <a:rPr lang="en-US" sz="3800" dirty="0" err="1">
                <a:solidFill>
                  <a:srgbClr val="0000FF"/>
                </a:solidFill>
                <a:latin typeface="Times New Roman" panose="02020603050405020304" pitchFamily="18" charset="0"/>
                <a:cs typeface="Times New Roman" panose="02020603050405020304" pitchFamily="18" charset="0"/>
              </a:rPr>
              <a:t>hệ</a:t>
            </a:r>
            <a:r>
              <a:rPr lang="en-US" sz="3800" dirty="0">
                <a:solidFill>
                  <a:srgbClr val="0000FF"/>
                </a:solidFill>
                <a:latin typeface="Times New Roman" panose="02020603050405020304" pitchFamily="18" charset="0"/>
                <a:cs typeface="Times New Roman" panose="02020603050405020304" pitchFamily="18" charset="0"/>
              </a:rPr>
              <a:t> </a:t>
            </a:r>
            <a:r>
              <a:rPr lang="en-US" sz="3800" dirty="0" err="1">
                <a:solidFill>
                  <a:srgbClr val="0000FF"/>
                </a:solidFill>
                <a:latin typeface="Times New Roman" panose="02020603050405020304" pitchFamily="18" charset="0"/>
                <a:cs typeface="Times New Roman" panose="02020603050405020304" pitchFamily="18" charset="0"/>
              </a:rPr>
              <a:t>trục</a:t>
            </a:r>
            <a:r>
              <a:rPr lang="en-US" sz="3800" dirty="0">
                <a:solidFill>
                  <a:srgbClr val="0000FF"/>
                </a:solidFill>
                <a:latin typeface="Times New Roman" panose="02020603050405020304" pitchFamily="18" charset="0"/>
                <a:cs typeface="Times New Roman" panose="02020603050405020304" pitchFamily="18" charset="0"/>
              </a:rPr>
              <a:t> </a:t>
            </a:r>
            <a:r>
              <a:rPr lang="en-US" sz="3800" dirty="0" err="1">
                <a:solidFill>
                  <a:srgbClr val="0000FF"/>
                </a:solidFill>
                <a:latin typeface="Times New Roman" panose="02020603050405020304" pitchFamily="18" charset="0"/>
                <a:cs typeface="Times New Roman" panose="02020603050405020304" pitchFamily="18" charset="0"/>
              </a:rPr>
              <a:t>tọa</a:t>
            </a:r>
            <a:r>
              <a:rPr lang="en-US" sz="3800" dirty="0">
                <a:solidFill>
                  <a:srgbClr val="0000FF"/>
                </a:solidFill>
                <a:latin typeface="Times New Roman" panose="02020603050405020304" pitchFamily="18" charset="0"/>
                <a:cs typeface="Times New Roman" panose="02020603050405020304" pitchFamily="18" charset="0"/>
              </a:rPr>
              <a:t> </a:t>
            </a:r>
            <a:r>
              <a:rPr lang="en-US" sz="3800" dirty="0" err="1">
                <a:solidFill>
                  <a:srgbClr val="0000FF"/>
                </a:solidFill>
                <a:latin typeface="Times New Roman" panose="02020603050405020304" pitchFamily="18" charset="0"/>
                <a:cs typeface="Times New Roman" panose="02020603050405020304" pitchFamily="18" charset="0"/>
              </a:rPr>
              <a:t>độ</a:t>
            </a:r>
            <a:r>
              <a:rPr lang="en-US" sz="3800" dirty="0">
                <a:solidFill>
                  <a:srgbClr val="0000FF"/>
                </a:solidFill>
                <a:latin typeface="Times New Roman" panose="02020603050405020304" pitchFamily="18" charset="0"/>
                <a:cs typeface="Times New Roman" panose="02020603050405020304" pitchFamily="18" charset="0"/>
              </a:rPr>
              <a:t>.</a:t>
            </a:r>
          </a:p>
          <a:p>
            <a:pPr marL="457200" indent="-457200">
              <a:buFontTx/>
              <a:buChar char="-"/>
            </a:pPr>
            <a:r>
              <a:rPr lang="en-US" sz="3800" dirty="0" err="1">
                <a:solidFill>
                  <a:srgbClr val="0000FF"/>
                </a:solidFill>
                <a:latin typeface="Times New Roman" panose="02020603050405020304" pitchFamily="18" charset="0"/>
                <a:cs typeface="Times New Roman" panose="02020603050405020304" pitchFamily="18" charset="0"/>
              </a:rPr>
              <a:t>Cách</a:t>
            </a:r>
            <a:r>
              <a:rPr lang="en-US" sz="3800" dirty="0">
                <a:solidFill>
                  <a:srgbClr val="0000FF"/>
                </a:solidFill>
                <a:latin typeface="Times New Roman" panose="02020603050405020304" pitchFamily="18" charset="0"/>
                <a:cs typeface="Times New Roman" panose="02020603050405020304" pitchFamily="18" charset="0"/>
              </a:rPr>
              <a:t> </a:t>
            </a:r>
            <a:r>
              <a:rPr lang="en-US" sz="3800" dirty="0" err="1">
                <a:solidFill>
                  <a:srgbClr val="0000FF"/>
                </a:solidFill>
                <a:latin typeface="Times New Roman" panose="02020603050405020304" pitchFamily="18" charset="0"/>
                <a:cs typeface="Times New Roman" panose="02020603050405020304" pitchFamily="18" charset="0"/>
              </a:rPr>
              <a:t>xác</a:t>
            </a:r>
            <a:r>
              <a:rPr lang="en-US" sz="3800" dirty="0">
                <a:solidFill>
                  <a:srgbClr val="0000FF"/>
                </a:solidFill>
                <a:latin typeface="Times New Roman" panose="02020603050405020304" pitchFamily="18" charset="0"/>
                <a:cs typeface="Times New Roman" panose="02020603050405020304" pitchFamily="18" charset="0"/>
              </a:rPr>
              <a:t> </a:t>
            </a:r>
            <a:r>
              <a:rPr lang="en-US" sz="3800" dirty="0" err="1">
                <a:solidFill>
                  <a:srgbClr val="0000FF"/>
                </a:solidFill>
                <a:latin typeface="Times New Roman" panose="02020603050405020304" pitchFamily="18" charset="0"/>
                <a:cs typeface="Times New Roman" panose="02020603050405020304" pitchFamily="18" charset="0"/>
              </a:rPr>
              <a:t>định</a:t>
            </a:r>
            <a:r>
              <a:rPr lang="en-US" sz="3800" dirty="0">
                <a:solidFill>
                  <a:srgbClr val="0000FF"/>
                </a:solidFill>
                <a:latin typeface="Times New Roman" panose="02020603050405020304" pitchFamily="18" charset="0"/>
                <a:cs typeface="Times New Roman" panose="02020603050405020304" pitchFamily="18" charset="0"/>
              </a:rPr>
              <a:t> 1 </a:t>
            </a:r>
            <a:r>
              <a:rPr lang="en-US" sz="3800" dirty="0" err="1">
                <a:solidFill>
                  <a:srgbClr val="0000FF"/>
                </a:solidFill>
                <a:latin typeface="Times New Roman" panose="02020603050405020304" pitchFamily="18" charset="0"/>
                <a:cs typeface="Times New Roman" panose="02020603050405020304" pitchFamily="18" charset="0"/>
              </a:rPr>
              <a:t>điểm</a:t>
            </a:r>
            <a:r>
              <a:rPr lang="en-US" sz="3800" dirty="0">
                <a:solidFill>
                  <a:srgbClr val="0000FF"/>
                </a:solidFill>
                <a:latin typeface="Times New Roman" panose="02020603050405020304" pitchFamily="18" charset="0"/>
                <a:cs typeface="Times New Roman" panose="02020603050405020304" pitchFamily="18" charset="0"/>
              </a:rPr>
              <a:t> </a:t>
            </a:r>
            <a:r>
              <a:rPr lang="en-US" sz="3800" dirty="0" err="1">
                <a:solidFill>
                  <a:srgbClr val="0000FF"/>
                </a:solidFill>
                <a:latin typeface="Times New Roman" panose="02020603050405020304" pitchFamily="18" charset="0"/>
                <a:cs typeface="Times New Roman" panose="02020603050405020304" pitchFamily="18" charset="0"/>
              </a:rPr>
              <a:t>có</a:t>
            </a:r>
            <a:r>
              <a:rPr lang="en-US" sz="3800" dirty="0">
                <a:solidFill>
                  <a:srgbClr val="0000FF"/>
                </a:solidFill>
                <a:latin typeface="Times New Roman" panose="02020603050405020304" pitchFamily="18" charset="0"/>
                <a:cs typeface="Times New Roman" panose="02020603050405020304" pitchFamily="18" charset="0"/>
              </a:rPr>
              <a:t> </a:t>
            </a:r>
            <a:r>
              <a:rPr lang="en-US" sz="3800" dirty="0" err="1">
                <a:solidFill>
                  <a:srgbClr val="0000FF"/>
                </a:solidFill>
                <a:latin typeface="Times New Roman" panose="02020603050405020304" pitchFamily="18" charset="0"/>
                <a:cs typeface="Times New Roman" panose="02020603050405020304" pitchFamily="18" charset="0"/>
              </a:rPr>
              <a:t>thuộc</a:t>
            </a:r>
            <a:r>
              <a:rPr lang="en-US" sz="3800" dirty="0">
                <a:solidFill>
                  <a:srgbClr val="0000FF"/>
                </a:solidFill>
                <a:latin typeface="Times New Roman" panose="02020603050405020304" pitchFamily="18" charset="0"/>
                <a:cs typeface="Times New Roman" panose="02020603050405020304" pitchFamily="18" charset="0"/>
              </a:rPr>
              <a:t> </a:t>
            </a:r>
            <a:r>
              <a:rPr lang="en-US" sz="3800" dirty="0" err="1">
                <a:solidFill>
                  <a:srgbClr val="0000FF"/>
                </a:solidFill>
                <a:latin typeface="Times New Roman" panose="02020603050405020304" pitchFamily="18" charset="0"/>
                <a:cs typeface="Times New Roman" panose="02020603050405020304" pitchFamily="18" charset="0"/>
              </a:rPr>
              <a:t>vào</a:t>
            </a:r>
            <a:r>
              <a:rPr lang="en-US" sz="3800" dirty="0">
                <a:solidFill>
                  <a:srgbClr val="0000FF"/>
                </a:solidFill>
                <a:latin typeface="Times New Roman" panose="02020603050405020304" pitchFamily="18" charset="0"/>
                <a:cs typeface="Times New Roman" panose="02020603050405020304" pitchFamily="18" charset="0"/>
              </a:rPr>
              <a:t> </a:t>
            </a:r>
            <a:r>
              <a:rPr lang="en-US" sz="3800" dirty="0" err="1">
                <a:solidFill>
                  <a:srgbClr val="0000FF"/>
                </a:solidFill>
                <a:latin typeface="Times New Roman" panose="02020603050405020304" pitchFamily="18" charset="0"/>
                <a:cs typeface="Times New Roman" panose="02020603050405020304" pitchFamily="18" charset="0"/>
              </a:rPr>
              <a:t>đồ</a:t>
            </a:r>
            <a:r>
              <a:rPr lang="en-US" sz="3800" dirty="0">
                <a:solidFill>
                  <a:srgbClr val="0000FF"/>
                </a:solidFill>
                <a:latin typeface="Times New Roman" panose="02020603050405020304" pitchFamily="18" charset="0"/>
                <a:cs typeface="Times New Roman" panose="02020603050405020304" pitchFamily="18" charset="0"/>
              </a:rPr>
              <a:t> </a:t>
            </a:r>
            <a:r>
              <a:rPr lang="en-US" sz="3800" dirty="0" err="1">
                <a:solidFill>
                  <a:srgbClr val="0000FF"/>
                </a:solidFill>
                <a:latin typeface="Times New Roman" panose="02020603050405020304" pitchFamily="18" charset="0"/>
                <a:cs typeface="Times New Roman" panose="02020603050405020304" pitchFamily="18" charset="0"/>
              </a:rPr>
              <a:t>thị</a:t>
            </a:r>
            <a:r>
              <a:rPr lang="en-US" sz="3800" dirty="0">
                <a:solidFill>
                  <a:srgbClr val="0000FF"/>
                </a:solidFill>
                <a:latin typeface="Times New Roman" panose="02020603050405020304" pitchFamily="18" charset="0"/>
                <a:cs typeface="Times New Roman" panose="02020603050405020304" pitchFamily="18" charset="0"/>
              </a:rPr>
              <a:t> </a:t>
            </a:r>
            <a:r>
              <a:rPr lang="en-US" sz="3800" dirty="0" err="1">
                <a:solidFill>
                  <a:srgbClr val="0000FF"/>
                </a:solidFill>
                <a:latin typeface="Times New Roman" panose="02020603050405020304" pitchFamily="18" charset="0"/>
                <a:cs typeface="Times New Roman" panose="02020603050405020304" pitchFamily="18" charset="0"/>
              </a:rPr>
              <a:t>hàm</a:t>
            </a:r>
            <a:r>
              <a:rPr lang="en-US" sz="3800" dirty="0">
                <a:solidFill>
                  <a:srgbClr val="0000FF"/>
                </a:solidFill>
                <a:latin typeface="Times New Roman" panose="02020603050405020304" pitchFamily="18" charset="0"/>
                <a:cs typeface="Times New Roman" panose="02020603050405020304" pitchFamily="18" charset="0"/>
              </a:rPr>
              <a:t> </a:t>
            </a:r>
            <a:r>
              <a:rPr lang="en-US" sz="3800" dirty="0" err="1">
                <a:solidFill>
                  <a:srgbClr val="0000FF"/>
                </a:solidFill>
                <a:latin typeface="Times New Roman" panose="02020603050405020304" pitchFamily="18" charset="0"/>
                <a:cs typeface="Times New Roman" panose="02020603050405020304" pitchFamily="18" charset="0"/>
              </a:rPr>
              <a:t>số</a:t>
            </a:r>
            <a:r>
              <a:rPr lang="en-US" sz="3800" dirty="0">
                <a:solidFill>
                  <a:srgbClr val="0000FF"/>
                </a:solidFill>
                <a:latin typeface="Times New Roman" panose="02020603050405020304" pitchFamily="18" charset="0"/>
                <a:cs typeface="Times New Roman" panose="02020603050405020304" pitchFamily="18" charset="0"/>
              </a:rPr>
              <a:t> </a:t>
            </a:r>
            <a:r>
              <a:rPr lang="en-US" sz="3800" dirty="0" err="1">
                <a:solidFill>
                  <a:srgbClr val="0000FF"/>
                </a:solidFill>
                <a:latin typeface="Times New Roman" panose="02020603050405020304" pitchFamily="18" charset="0"/>
                <a:cs typeface="Times New Roman" panose="02020603050405020304" pitchFamily="18" charset="0"/>
              </a:rPr>
              <a:t>cho</a:t>
            </a:r>
            <a:r>
              <a:rPr lang="en-US" sz="3800" dirty="0">
                <a:solidFill>
                  <a:srgbClr val="0000FF"/>
                </a:solidFill>
                <a:latin typeface="Times New Roman" panose="02020603050405020304" pitchFamily="18" charset="0"/>
                <a:cs typeface="Times New Roman" panose="02020603050405020304" pitchFamily="18" charset="0"/>
              </a:rPr>
              <a:t> </a:t>
            </a:r>
            <a:r>
              <a:rPr lang="en-US" sz="3800" dirty="0" err="1">
                <a:solidFill>
                  <a:srgbClr val="0000FF"/>
                </a:solidFill>
                <a:latin typeface="Times New Roman" panose="02020603050405020304" pitchFamily="18" charset="0"/>
                <a:cs typeface="Times New Roman" panose="02020603050405020304" pitchFamily="18" charset="0"/>
              </a:rPr>
              <a:t>trước</a:t>
            </a:r>
            <a:r>
              <a:rPr lang="en-US" sz="3800" dirty="0">
                <a:solidFill>
                  <a:srgbClr val="0000FF"/>
                </a:solidFill>
                <a:latin typeface="Times New Roman" panose="02020603050405020304" pitchFamily="18" charset="0"/>
                <a:cs typeface="Times New Roman" panose="02020603050405020304" pitchFamily="18" charset="0"/>
              </a:rPr>
              <a:t>.</a:t>
            </a:r>
            <a:endParaRPr lang="en-US" sz="3800" dirty="0">
              <a:solidFill>
                <a:srgbClr val="0000FF"/>
              </a:solidFill>
            </a:endParaRPr>
          </a:p>
        </p:txBody>
      </p:sp>
    </p:spTree>
    <p:extLst>
      <p:ext uri="{BB962C8B-B14F-4D97-AF65-F5344CB8AC3E}">
        <p14:creationId xmlns:p14="http://schemas.microsoft.com/office/powerpoint/2010/main" val="590846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OPL20U25GSXzBJYl68kk8uQGfFKzs7yb1M4KJWUiLk6ZEvGF+qCIPSnY57AbBFCvTW$15.2023.9$9+K4lPs7H94VUqPe2XwIsfPRnrXQE//QTEXxb8/8N4CNc6FpgZahzpTjFhMzSA7T/nHJa11DE8Ng2TP3iAmRczFlmslSuUNOgUeb6yRvs0="/>
          <p:cNvGrpSpPr/>
          <p:nvPr/>
        </p:nvGrpSpPr>
        <p:grpSpPr>
          <a:xfrm>
            <a:off x="0" y="0"/>
            <a:ext cx="12192000" cy="6858000"/>
            <a:chOff x="0" y="0"/>
            <a:chExt cx="12192000" cy="6858000"/>
          </a:xfrm>
        </p:grpSpPr>
        <p:sp>
          <p:nvSpPr>
            <p:cNvPr id="3" name="Rectangle 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274"/>
            <a:stretch/>
          </p:blipFill>
          <p:spPr>
            <a:xfrm>
              <a:off x="0" y="0"/>
              <a:ext cx="12192000" cy="6858000"/>
            </a:xfrm>
            <a:prstGeom prst="rect">
              <a:avLst/>
            </a:prstGeom>
          </p:spPr>
        </p:pic>
      </p:grpSp>
      <p:sp>
        <p:nvSpPr>
          <p:cNvPr id="5" name="Rectangle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E6B765C-E492-4D9D-B326-A1DF01AF5D4B}"/>
              </a:ext>
            </a:extLst>
          </p:cNvPr>
          <p:cNvSpPr/>
          <p:nvPr/>
        </p:nvSpPr>
        <p:spPr>
          <a:xfrm>
            <a:off x="1600200" y="1828800"/>
            <a:ext cx="8991599" cy="1969770"/>
          </a:xfrm>
          <a:prstGeom prst="rect">
            <a:avLst/>
          </a:prstGeom>
          <a:noFill/>
        </p:spPr>
        <p:txBody>
          <a:bodyPr wrap="square" lIns="121920" tIns="60960" rIns="121920" bIns="60960">
            <a:spAutoFit/>
          </a:bodyPr>
          <a:lstStyle/>
          <a:p>
            <a:pPr algn="ctr"/>
            <a:r>
              <a:rPr lang="vi-VN" sz="6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MẶT PHẲNG TỌA ĐỘ</a:t>
            </a:r>
          </a:p>
          <a:p>
            <a:pPr algn="ctr"/>
            <a:r>
              <a:rPr lang="vi-VN" sz="6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ĐỒ THỊ </a:t>
            </a:r>
            <a:r>
              <a:rPr lang="en-US" sz="6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CỦA </a:t>
            </a:r>
            <a:r>
              <a:rPr lang="vi-VN" sz="60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HÀM SỐ</a:t>
            </a:r>
          </a:p>
        </p:txBody>
      </p:sp>
      <p:sp>
        <p:nvSpPr>
          <p:cNvPr id="6" name="Rectangle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0C864D8-94FF-41B2-991B-05EF775C1920}"/>
              </a:ext>
            </a:extLst>
          </p:cNvPr>
          <p:cNvSpPr/>
          <p:nvPr/>
        </p:nvSpPr>
        <p:spPr>
          <a:xfrm>
            <a:off x="152400" y="1219200"/>
            <a:ext cx="1801135" cy="861774"/>
          </a:xfrm>
          <a:prstGeom prst="rect">
            <a:avLst/>
          </a:prstGeom>
          <a:noFill/>
        </p:spPr>
        <p:txBody>
          <a:bodyPr wrap="none" lIns="121920" tIns="60960" rIns="121920" bIns="60960">
            <a:spAutoFit/>
          </a:bodyPr>
          <a:lstStyle/>
          <a:p>
            <a:pPr algn="ctr"/>
            <a:r>
              <a:rPr lang="en-US" sz="4800" b="1" dirty="0">
                <a:ln w="9525">
                  <a:solidFill>
                    <a:schemeClr val="bg1"/>
                  </a:solidFill>
                  <a:prstDash val="solid"/>
                </a:ln>
                <a:solidFill>
                  <a:srgbClr val="00206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BÀI </a:t>
            </a:r>
            <a:r>
              <a:rPr lang="vi-VN" sz="4800" b="1" dirty="0">
                <a:ln w="9525">
                  <a:solidFill>
                    <a:schemeClr val="bg1"/>
                  </a:solidFill>
                  <a:prstDash val="solid"/>
                </a:ln>
                <a:solidFill>
                  <a:srgbClr val="00206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2</a:t>
            </a:r>
            <a:endParaRPr lang="en-US" sz="4800" b="1" dirty="0">
              <a:ln w="9525">
                <a:solidFill>
                  <a:schemeClr val="bg1"/>
                </a:solidFill>
                <a:prstDash val="solid"/>
              </a:ln>
              <a:solidFill>
                <a:srgbClr val="00206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
        <p:nvSpPr>
          <p:cNvPr id="7" name="Rectangle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2C6D747D-C415-4964-A59E-F785BB764022}"/>
              </a:ext>
            </a:extLst>
          </p:cNvPr>
          <p:cNvSpPr/>
          <p:nvPr/>
        </p:nvSpPr>
        <p:spPr>
          <a:xfrm>
            <a:off x="2707572" y="609600"/>
            <a:ext cx="6776856"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HÀM SỐ VÀ ĐỒ THỊ</a:t>
            </a:r>
          </a:p>
        </p:txBody>
      </p:sp>
      <p:sp>
        <p:nvSpPr>
          <p:cNvPr id="8" name="Rectangle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2EA59C7-7EED-485B-A9ED-438A79DA8CB3}"/>
              </a:ext>
            </a:extLst>
          </p:cNvPr>
          <p:cNvSpPr/>
          <p:nvPr/>
        </p:nvSpPr>
        <p:spPr>
          <a:xfrm>
            <a:off x="-535" y="0"/>
            <a:ext cx="3429535" cy="769441"/>
          </a:xfrm>
          <a:prstGeom prst="rect">
            <a:avLst/>
          </a:prstGeom>
          <a:noFill/>
        </p:spPr>
        <p:txBody>
          <a:bodyPr wrap="square" lIns="91440" tIns="45720" rIns="91440" bIns="45720">
            <a:spAutoFit/>
          </a:bodyPr>
          <a:lstStyle/>
          <a:p>
            <a:pPr algn="ctr"/>
            <a:r>
              <a:rPr lang="en-US" sz="4400" b="1" dirty="0">
                <a:ln w="6600">
                  <a:solidFill>
                    <a:schemeClr val="accent2"/>
                  </a:solidFill>
                  <a:prstDash val="solid"/>
                </a:ln>
                <a:solidFill>
                  <a:srgbClr val="FF0000"/>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CHƯƠNG 3</a:t>
            </a:r>
          </a:p>
        </p:txBody>
      </p:sp>
      <p:sp>
        <p:nvSpPr>
          <p:cNvPr id="9" name="Hình chữ nhật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373F0C2-A895-4718-B076-FA6AE686B6F1}"/>
              </a:ext>
            </a:extLst>
          </p:cNvPr>
          <p:cNvSpPr/>
          <p:nvPr/>
        </p:nvSpPr>
        <p:spPr>
          <a:xfrm>
            <a:off x="4923081" y="3657600"/>
            <a:ext cx="2345835" cy="923330"/>
          </a:xfrm>
          <a:prstGeom prst="rect">
            <a:avLst/>
          </a:prstGeom>
          <a:noFill/>
        </p:spPr>
        <p:txBody>
          <a:bodyPr wrap="none" lIns="91440" tIns="45720" rIns="91440" bIns="45720">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a:t>
            </a:r>
            <a:r>
              <a:rPr lang="en-US" sz="5400" b="1" dirty="0" err="1">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Tiết</a:t>
            </a: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 3)</a:t>
            </a:r>
            <a:endParaRPr lang="vi-VN"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93079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par>
                          <p:cTn id="18" fill="hold">
                            <p:stCondLst>
                              <p:cond delay="1500"/>
                            </p:stCondLst>
                            <p:childTnLst>
                              <p:par>
                                <p:cTn id="19" presetID="26" presetClass="entr" presetSubtype="0" fill="hold" grpId="1"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80">
                                          <p:stCondLst>
                                            <p:cond delay="0"/>
                                          </p:stCondLst>
                                        </p:cTn>
                                        <p:tgtEl>
                                          <p:spTgt spid="9"/>
                                        </p:tgtEl>
                                      </p:cBhvr>
                                    </p:animEffect>
                                    <p:anim calcmode="lin" valueType="num">
                                      <p:cBhvr>
                                        <p:cTn id="2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7" dur="26">
                                          <p:stCondLst>
                                            <p:cond delay="650"/>
                                          </p:stCondLst>
                                        </p:cTn>
                                        <p:tgtEl>
                                          <p:spTgt spid="9"/>
                                        </p:tgtEl>
                                      </p:cBhvr>
                                      <p:to x="100000" y="60000"/>
                                    </p:animScale>
                                    <p:animScale>
                                      <p:cBhvr>
                                        <p:cTn id="28" dur="166" decel="50000">
                                          <p:stCondLst>
                                            <p:cond delay="676"/>
                                          </p:stCondLst>
                                        </p:cTn>
                                        <p:tgtEl>
                                          <p:spTgt spid="9"/>
                                        </p:tgtEl>
                                      </p:cBhvr>
                                      <p:to x="100000" y="100000"/>
                                    </p:animScale>
                                    <p:animScale>
                                      <p:cBhvr>
                                        <p:cTn id="29" dur="26">
                                          <p:stCondLst>
                                            <p:cond delay="1312"/>
                                          </p:stCondLst>
                                        </p:cTn>
                                        <p:tgtEl>
                                          <p:spTgt spid="9"/>
                                        </p:tgtEl>
                                      </p:cBhvr>
                                      <p:to x="100000" y="80000"/>
                                    </p:animScale>
                                    <p:animScale>
                                      <p:cBhvr>
                                        <p:cTn id="30" dur="166" decel="50000">
                                          <p:stCondLst>
                                            <p:cond delay="1338"/>
                                          </p:stCondLst>
                                        </p:cTn>
                                        <p:tgtEl>
                                          <p:spTgt spid="9"/>
                                        </p:tgtEl>
                                      </p:cBhvr>
                                      <p:to x="100000" y="100000"/>
                                    </p:animScale>
                                    <p:animScale>
                                      <p:cBhvr>
                                        <p:cTn id="31" dur="26">
                                          <p:stCondLst>
                                            <p:cond delay="1642"/>
                                          </p:stCondLst>
                                        </p:cTn>
                                        <p:tgtEl>
                                          <p:spTgt spid="9"/>
                                        </p:tgtEl>
                                      </p:cBhvr>
                                      <p:to x="100000" y="90000"/>
                                    </p:animScale>
                                    <p:animScale>
                                      <p:cBhvr>
                                        <p:cTn id="32" dur="166" decel="50000">
                                          <p:stCondLst>
                                            <p:cond delay="1668"/>
                                          </p:stCondLst>
                                        </p:cTn>
                                        <p:tgtEl>
                                          <p:spTgt spid="9"/>
                                        </p:tgtEl>
                                      </p:cBhvr>
                                      <p:to x="100000" y="100000"/>
                                    </p:animScale>
                                    <p:animScale>
                                      <p:cBhvr>
                                        <p:cTn id="33" dur="26">
                                          <p:stCondLst>
                                            <p:cond delay="1808"/>
                                          </p:stCondLst>
                                        </p:cTn>
                                        <p:tgtEl>
                                          <p:spTgt spid="9"/>
                                        </p:tgtEl>
                                      </p:cBhvr>
                                      <p:to x="100000" y="95000"/>
                                    </p:animScale>
                                    <p:animScale>
                                      <p:cBhvr>
                                        <p:cTn id="34" dur="166" decel="50000">
                                          <p:stCondLst>
                                            <p:cond delay="1834"/>
                                          </p:stCondLst>
                                        </p:cTn>
                                        <p:tgtEl>
                                          <p:spTgt spid="9"/>
                                        </p:tgtEl>
                                      </p:cBhvr>
                                      <p:to x="100000" y="100000"/>
                                    </p:animScale>
                                  </p:childTnLst>
                                </p:cTn>
                              </p:par>
                            </p:childTnLst>
                          </p:cTn>
                        </p:par>
                        <p:par>
                          <p:cTn id="35" fill="hold">
                            <p:stCondLst>
                              <p:cond delay="3500"/>
                            </p:stCondLst>
                            <p:childTnLst>
                              <p:par>
                                <p:cTn id="36" presetID="26" presetClass="emph" presetSubtype="0" fill="hold" grpId="0" nodeType="afterEffect">
                                  <p:stCondLst>
                                    <p:cond delay="0"/>
                                  </p:stCondLst>
                                  <p:childTnLst>
                                    <p:animEffect transition="out" filter="fade">
                                      <p:cBhvr>
                                        <p:cTn id="37" dur="1750" tmFilter="0, 0; .2, .5; .8, .5; 1, 0"/>
                                        <p:tgtEl>
                                          <p:spTgt spid="9"/>
                                        </p:tgtEl>
                                      </p:cBhvr>
                                    </p:animEffect>
                                    <p:animScale>
                                      <p:cBhvr>
                                        <p:cTn id="38" dur="875"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P spid="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4800600" y="328961"/>
            <a:ext cx="6237515"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Mục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tiêu</a:t>
            </a:r>
            <a:endParaRPr lang="en-US" sz="3200" dirty="0">
              <a:solidFill>
                <a:prstClr val="black"/>
              </a:solidFill>
            </a:endParaRPr>
          </a:p>
        </p:txBody>
      </p:sp>
      <mc:AlternateContent xmlns:mc="http://schemas.openxmlformats.org/markup-compatibility/2006" xmlns:a14="http://schemas.microsoft.com/office/drawing/2010/main">
        <mc:Choice Requires="a14">
          <p:sp>
            <p:nvSpPr>
              <p:cNvPr id="2" name="Rectangle 1" descr="OPL20U25GSXzBJYl68kk8uQGfFKzs7yb1M4KJWUiLk6ZEvGF+qCIPSnY57AbBFCvTW$15.2023.9$9+K4lPs7H94VUqPe2XwIsfPRnrXQE//QTEXxb8/8N4CNc6FpgZahzpTjFhMzSA7T/nHJa11DE8Ng2TP3iAmRczFlmslSuUNOgUeb6yRvs0="/>
              <p:cNvSpPr/>
              <p:nvPr/>
            </p:nvSpPr>
            <p:spPr>
              <a:xfrm>
                <a:off x="571501" y="889575"/>
                <a:ext cx="11010899" cy="5909310"/>
              </a:xfrm>
              <a:prstGeom prst="rect">
                <a:avLst/>
              </a:prstGeom>
            </p:spPr>
            <p:txBody>
              <a:bodyPr wrap="square">
                <a:spAutoFit/>
              </a:bodyPr>
              <a:lstStyle/>
              <a:p>
                <a:pPr algn="just">
                  <a:lnSpc>
                    <a:spcPct val="150000"/>
                  </a:lnSpc>
                  <a:spcAft>
                    <a:spcPts val="0"/>
                  </a:spcAft>
                </a:pPr>
                <a:r>
                  <a:rPr lang="en-US" sz="2800" b="1" dirty="0">
                    <a:solidFill>
                      <a:srgbClr val="0000FF"/>
                    </a:solidFill>
                    <a:latin typeface="Times New Roman" panose="02020603050405020304" pitchFamily="18" charset="0"/>
                    <a:ea typeface="Times New Roman" panose="02020603050405020304" pitchFamily="18" charset="0"/>
                  </a:rPr>
                  <a:t>Kiến </a:t>
                </a:r>
                <a:r>
                  <a:rPr lang="en-US" sz="2800" b="1" dirty="0" err="1">
                    <a:solidFill>
                      <a:srgbClr val="0000FF"/>
                    </a:solidFill>
                    <a:latin typeface="Times New Roman" panose="02020603050405020304" pitchFamily="18" charset="0"/>
                    <a:ea typeface="Times New Roman" panose="02020603050405020304" pitchFamily="18" charset="0"/>
                  </a:rPr>
                  <a:t>thức</a:t>
                </a:r>
                <a:r>
                  <a:rPr lang="en-US" sz="2800" b="1" dirty="0">
                    <a:solidFill>
                      <a:srgbClr val="0000FF"/>
                    </a:solidFill>
                    <a:latin typeface="Times New Roman" panose="02020603050405020304" pitchFamily="18" charset="0"/>
                    <a:ea typeface="Times New Roman" panose="02020603050405020304" pitchFamily="18" charset="0"/>
                  </a:rPr>
                  <a:t>:</a:t>
                </a:r>
              </a:p>
              <a:p>
                <a:pPr algn="just">
                  <a:lnSpc>
                    <a:spcPct val="150000"/>
                  </a:lnSpc>
                  <a:spcAft>
                    <a:spcPts val="0"/>
                  </a:spcAft>
                </a:pPr>
                <a:r>
                  <a:rPr lang="en-US" sz="2800" dirty="0">
                    <a:solidFill>
                      <a:schemeClr val="tx1"/>
                    </a:solidFill>
                    <a:latin typeface="Times New Roman" panose="02020603050405020304" pitchFamily="18" charset="0"/>
                    <a:ea typeface="Times New Roman" panose="02020603050405020304" pitchFamily="18" charset="0"/>
                  </a:rPr>
                  <a:t>–</a:t>
                </a:r>
                <a:r>
                  <a:rPr lang="en-US" sz="2800" dirty="0">
                    <a:solidFill>
                      <a:schemeClr val="tx1"/>
                    </a:solidFill>
                    <a:effectLst/>
                    <a:latin typeface="Times New Roman" panose="02020603050405020304" pitchFamily="18" charset="0"/>
                    <a:ea typeface="Calibri" panose="020F0502020204030204" pitchFamily="34" charset="0"/>
                  </a:rPr>
                  <a:t> HS </a:t>
                </a:r>
                <a:r>
                  <a:rPr lang="en-US" sz="2800" dirty="0" err="1">
                    <a:solidFill>
                      <a:schemeClr val="tx1"/>
                    </a:solidFill>
                    <a:effectLst/>
                    <a:latin typeface="Times New Roman" panose="02020603050405020304" pitchFamily="18" charset="0"/>
                    <a:ea typeface="Calibri" panose="020F0502020204030204" pitchFamily="34" charset="0"/>
                  </a:rPr>
                  <a:t>nhắc</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lại</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được</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định</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nghĩa</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mặt</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phẳng</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tọa</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độ</a:t>
                </a:r>
                <a:r>
                  <a:rPr lang="en-US" sz="2800" dirty="0">
                    <a:solidFill>
                      <a:schemeClr val="tx1"/>
                    </a:solidFill>
                    <a:effectLst/>
                    <a:latin typeface="Times New Roman" panose="02020603050405020304" pitchFamily="18" charset="0"/>
                    <a:ea typeface="Calibri" panose="020F0502020204030204" pitchFamily="34" charset="0"/>
                  </a:rPr>
                  <a:t> </a:t>
                </a:r>
                <a14:m>
                  <m:oMath xmlns:m="http://schemas.openxmlformats.org/officeDocument/2006/math">
                    <m:r>
                      <a:rPr lang="en-US" sz="2800" i="1">
                        <a:solidFill>
                          <a:schemeClr val="tx1"/>
                        </a:solidFill>
                        <a:effectLst/>
                        <a:latin typeface="Cambria Math" panose="02040503050406030204" pitchFamily="18" charset="0"/>
                        <a:ea typeface="Times New Roman" panose="02020603050405020304" pitchFamily="18" charset="0"/>
                      </a:rPr>
                      <m:t>𝑂𝑥𝑦</m:t>
                    </m:r>
                  </m:oMath>
                </a14:m>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nhận</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biết</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được</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trục</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tung</a:t>
                </a:r>
                <a:r>
                  <a:rPr lang="en-US" sz="2800" dirty="0">
                    <a:solidFill>
                      <a:schemeClr val="tx1"/>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schemeClr val="tx1"/>
                        </a:solidFill>
                        <a:effectLst/>
                        <a:latin typeface="Cambria Math" panose="02040503050406030204" pitchFamily="18" charset="0"/>
                        <a:ea typeface="Times New Roman" panose="02020603050405020304" pitchFamily="18" charset="0"/>
                      </a:rPr>
                      <m:t>𝑂𝑦</m:t>
                    </m:r>
                  </m:oMath>
                </a14:m>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trục</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hoành</a:t>
                </a:r>
                <a:r>
                  <a:rPr lang="en-US" sz="2800" dirty="0">
                    <a:solidFill>
                      <a:schemeClr val="tx1"/>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schemeClr val="tx1"/>
                        </a:solidFill>
                        <a:effectLst/>
                        <a:latin typeface="Cambria Math" panose="02040503050406030204" pitchFamily="18" charset="0"/>
                        <a:ea typeface="Times New Roman" panose="02020603050405020304" pitchFamily="18" charset="0"/>
                      </a:rPr>
                      <m:t>𝑂𝑥</m:t>
                    </m:r>
                  </m:oMath>
                </a14:m>
                <a:r>
                  <a:rPr lang="en-US" sz="2800" dirty="0">
                    <a:solidFill>
                      <a:schemeClr val="tx1"/>
                    </a:solidFill>
                    <a:effectLst/>
                    <a:latin typeface="Times New Roman" panose="02020603050405020304" pitchFamily="18" charset="0"/>
                    <a:ea typeface="Times New Roman" panose="02020603050405020304" pitchFamily="18" charset="0"/>
                  </a:rPr>
                  <a:t>.</a:t>
                </a:r>
              </a:p>
              <a:p>
                <a:pPr algn="just">
                  <a:lnSpc>
                    <a:spcPct val="150000"/>
                  </a:lnSpc>
                  <a:spcAft>
                    <a:spcPts val="0"/>
                  </a:spcAft>
                </a:pPr>
                <a:r>
                  <a:rPr lang="en-US" sz="2800" dirty="0">
                    <a:solidFill>
                      <a:schemeClr val="tx1"/>
                    </a:solidFill>
                    <a:effectLst/>
                    <a:latin typeface="Times New Roman" panose="02020603050405020304" pitchFamily="18" charset="0"/>
                    <a:ea typeface="Calibri" panose="020F0502020204030204" pitchFamily="34" charset="0"/>
                  </a:rPr>
                  <a:t>– HS </a:t>
                </a:r>
                <a:r>
                  <a:rPr lang="en-US" sz="2800" dirty="0" err="1">
                    <a:solidFill>
                      <a:schemeClr val="tx1"/>
                    </a:solidFill>
                    <a:effectLst/>
                    <a:latin typeface="Times New Roman" panose="02020603050405020304" pitchFamily="18" charset="0"/>
                    <a:ea typeface="Calibri" panose="020F0502020204030204" pitchFamily="34" charset="0"/>
                  </a:rPr>
                  <a:t>nhắc</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lại</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được</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định</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nghĩa</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điểm</a:t>
                </a:r>
                <a:r>
                  <a:rPr lang="en-US" sz="2800" dirty="0">
                    <a:solidFill>
                      <a:schemeClr val="tx1"/>
                    </a:solidFill>
                    <a:effectLst/>
                    <a:latin typeface="Times New Roman" panose="02020603050405020304" pitchFamily="18" charset="0"/>
                    <a:ea typeface="Calibri" panose="020F0502020204030204" pitchFamily="34" charset="0"/>
                  </a:rPr>
                  <a:t> </a:t>
                </a:r>
                <a14:m>
                  <m:oMath xmlns:m="http://schemas.openxmlformats.org/officeDocument/2006/math">
                    <m:r>
                      <a:rPr lang="en-US" sz="2800" i="1">
                        <a:solidFill>
                          <a:schemeClr val="tx1"/>
                        </a:solidFill>
                        <a:effectLst/>
                        <a:latin typeface="Cambria Math" panose="02040503050406030204" pitchFamily="18" charset="0"/>
                        <a:ea typeface="Times New Roman" panose="02020603050405020304" pitchFamily="18" charset="0"/>
                      </a:rPr>
                      <m:t>𝑀</m:t>
                    </m:r>
                    <m:r>
                      <a:rPr lang="en-US" sz="2800" b="0" i="1" smtClean="0">
                        <a:solidFill>
                          <a:schemeClr val="tx1"/>
                        </a:solidFill>
                        <a:effectLst/>
                        <a:latin typeface="Cambria Math" panose="02040503050406030204" pitchFamily="18" charset="0"/>
                        <a:ea typeface="Times New Roman" panose="02020603050405020304" pitchFamily="18" charset="0"/>
                      </a:rPr>
                      <m:t> </m:t>
                    </m:r>
                  </m:oMath>
                </a14:m>
                <a:r>
                  <a:rPr lang="en-US" sz="2800" dirty="0" err="1">
                    <a:solidFill>
                      <a:schemeClr val="tx1"/>
                    </a:solidFill>
                    <a:effectLst/>
                    <a:latin typeface="Times New Roman" panose="02020603050405020304" pitchFamily="18" charset="0"/>
                    <a:ea typeface="Times New Roman" panose="02020603050405020304" pitchFamily="18" charset="0"/>
                  </a:rPr>
                  <a:t>trong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mặt</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phẳng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tọa</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độ</a:t>
                </a:r>
                <a:r>
                  <a:rPr lang="en-US" sz="2800" dirty="0">
                    <a:solidFill>
                      <a:schemeClr val="tx1"/>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2800" i="1">
                        <a:solidFill>
                          <a:schemeClr val="tx1"/>
                        </a:solidFill>
                        <a:effectLst/>
                        <a:latin typeface="Cambria Math" panose="02040503050406030204" pitchFamily="18" charset="0"/>
                        <a:ea typeface="Times New Roman" panose="02020603050405020304" pitchFamily="18" charset="0"/>
                      </a:rPr>
                      <m:t>𝑂𝑥𝑦</m:t>
                    </m:r>
                  </m:oMath>
                </a14:m>
                <a:r>
                  <a:rPr lang="en-US" sz="2800" dirty="0">
                    <a:solidFill>
                      <a:schemeClr val="tx1"/>
                    </a:solidFill>
                    <a:effectLst/>
                    <a:latin typeface="Times New Roman" panose="02020603050405020304" pitchFamily="18" charset="0"/>
                    <a:ea typeface="Times New Roman" panose="02020603050405020304" pitchFamily="18" charset="0"/>
                  </a:rPr>
                  <a:t>.</a:t>
                </a:r>
              </a:p>
              <a:p>
                <a:pPr algn="just">
                  <a:lnSpc>
                    <a:spcPct val="150000"/>
                  </a:lnSpc>
                  <a:spcAft>
                    <a:spcPts val="0"/>
                  </a:spcAft>
                </a:pPr>
                <a:r>
                  <a:rPr lang="en-US" sz="2800" dirty="0">
                    <a:solidFill>
                      <a:schemeClr val="tx1"/>
                    </a:solidFill>
                    <a:effectLst/>
                    <a:latin typeface="Times New Roman" panose="02020603050405020304" pitchFamily="18" charset="0"/>
                    <a:ea typeface="Calibri" panose="020F0502020204030204" pitchFamily="34" charset="0"/>
                  </a:rPr>
                  <a:t>– HS </a:t>
                </a:r>
                <a:r>
                  <a:rPr lang="en-US" sz="2800" dirty="0" err="1">
                    <a:solidFill>
                      <a:schemeClr val="tx1"/>
                    </a:solidFill>
                    <a:effectLst/>
                    <a:latin typeface="Times New Roman" panose="02020603050405020304" pitchFamily="18" charset="0"/>
                    <a:ea typeface="Calibri" panose="020F0502020204030204" pitchFamily="34" charset="0"/>
                  </a:rPr>
                  <a:t>nhắc</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lại</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được</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định</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nghĩa</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đồ</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thị</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của</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hàm</a:t>
                </a:r>
                <a:r>
                  <a:rPr lang="en-US" sz="2800"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số</a:t>
                </a:r>
                <a:r>
                  <a:rPr lang="en-US" sz="2800" dirty="0">
                    <a:solidFill>
                      <a:schemeClr val="tx1"/>
                    </a:solidFill>
                    <a:effectLst/>
                    <a:latin typeface="Times New Roman" panose="02020603050405020304" pitchFamily="18" charset="0"/>
                    <a:ea typeface="Calibri" panose="020F0502020204030204" pitchFamily="34" charset="0"/>
                  </a:rPr>
                  <a:t> </a:t>
                </a:r>
                <a14:m>
                  <m:oMath xmlns:m="http://schemas.openxmlformats.org/officeDocument/2006/math">
                    <m:r>
                      <a:rPr lang="en-US" sz="2800" i="1">
                        <a:solidFill>
                          <a:schemeClr val="tx1"/>
                        </a:solidFill>
                        <a:effectLst/>
                        <a:latin typeface="Cambria Math" panose="02040503050406030204" pitchFamily="18" charset="0"/>
                        <a:ea typeface="Times New Roman" panose="02020603050405020304" pitchFamily="18" charset="0"/>
                      </a:rPr>
                      <m:t>𝑦</m:t>
                    </m:r>
                    <m:r>
                      <a:rPr lang="en-US" sz="2800" i="1">
                        <a:solidFill>
                          <a:schemeClr val="tx1"/>
                        </a:solidFill>
                        <a:effectLst/>
                        <a:latin typeface="Cambria Math" panose="02040503050406030204" pitchFamily="18" charset="0"/>
                        <a:ea typeface="Times New Roman" panose="02020603050405020304" pitchFamily="18" charset="0"/>
                      </a:rPr>
                      <m:t>=</m:t>
                    </m:r>
                    <m:r>
                      <a:rPr lang="en-US" sz="2800" i="1">
                        <a:solidFill>
                          <a:schemeClr val="tx1"/>
                        </a:solidFill>
                        <a:effectLst/>
                        <a:latin typeface="Cambria Math" panose="02040503050406030204" pitchFamily="18" charset="0"/>
                        <a:ea typeface="Times New Roman" panose="02020603050405020304" pitchFamily="18" charset="0"/>
                      </a:rPr>
                      <m:t>𝑓</m:t>
                    </m:r>
                    <m:d>
                      <m:dPr>
                        <m:ctrlPr>
                          <a:rPr lang="en-US" sz="2800" i="1">
                            <a:solidFill>
                              <a:schemeClr val="tx1"/>
                            </a:solidFill>
                            <a:effectLst/>
                            <a:latin typeface="Cambria Math" panose="02040503050406030204" pitchFamily="18" charset="0"/>
                            <a:ea typeface="Times New Roman" panose="02020603050405020304" pitchFamily="18" charset="0"/>
                          </a:rPr>
                        </m:ctrlPr>
                      </m:dPr>
                      <m:e>
                        <m:r>
                          <a:rPr lang="en-US" sz="2800" i="1">
                            <a:solidFill>
                              <a:schemeClr val="tx1"/>
                            </a:solidFill>
                            <a:effectLst/>
                            <a:latin typeface="Cambria Math" panose="02040503050406030204" pitchFamily="18" charset="0"/>
                            <a:ea typeface="Times New Roman" panose="02020603050405020304" pitchFamily="18" charset="0"/>
                          </a:rPr>
                          <m:t>𝑥</m:t>
                        </m:r>
                      </m:e>
                    </m:d>
                  </m:oMath>
                </a14:m>
                <a:r>
                  <a:rPr lang="en-US" sz="2800" dirty="0">
                    <a:solidFill>
                      <a:schemeClr val="tx1"/>
                    </a:solidFill>
                    <a:effectLst/>
                    <a:latin typeface="Times New Roman" panose="02020603050405020304" pitchFamily="18" charset="0"/>
                    <a:ea typeface="Times New Roman" panose="02020603050405020304" pitchFamily="18" charset="0"/>
                  </a:rPr>
                  <a:t>.</a:t>
                </a:r>
              </a:p>
              <a:p>
                <a:pPr algn="just">
                  <a:lnSpc>
                    <a:spcPct val="150000"/>
                  </a:lnSpc>
                  <a:spcAft>
                    <a:spcPts val="0"/>
                  </a:spcAft>
                </a:pP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Xác</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định</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tọa</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độ</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của</a:t>
                </a:r>
                <a:r>
                  <a:rPr lang="en-US" sz="2800" dirty="0">
                    <a:solidFill>
                      <a:schemeClr val="tx1"/>
                    </a:solidFill>
                    <a:latin typeface="Times New Roman" panose="02020603050405020304" pitchFamily="18" charset="0"/>
                    <a:ea typeface="Times New Roman" panose="02020603050405020304" pitchFamily="18" charset="0"/>
                  </a:rPr>
                  <a:t> 1 </a:t>
                </a:r>
                <a:r>
                  <a:rPr lang="en-US" sz="2800" dirty="0" err="1">
                    <a:solidFill>
                      <a:schemeClr val="tx1"/>
                    </a:solidFill>
                    <a:latin typeface="Times New Roman" panose="02020603050405020304" pitchFamily="18" charset="0"/>
                    <a:ea typeface="Times New Roman" panose="02020603050405020304" pitchFamily="18" charset="0"/>
                  </a:rPr>
                  <a:t>điểm</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bất</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kì</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trong</a:t>
                </a:r>
                <a:r>
                  <a:rPr lang="en-US" sz="2800" dirty="0">
                    <a:solidFill>
                      <a:schemeClr val="tx1"/>
                    </a:solidFill>
                    <a:latin typeface="Times New Roman" panose="02020603050405020304" pitchFamily="18" charset="0"/>
                    <a:ea typeface="Times New Roman" panose="02020603050405020304" pitchFamily="18" charset="0"/>
                  </a:rPr>
                  <a:t> 1 </a:t>
                </a:r>
                <a:r>
                  <a:rPr lang="en-US" sz="2800" dirty="0" err="1">
                    <a:solidFill>
                      <a:schemeClr val="tx1"/>
                    </a:solidFill>
                    <a:latin typeface="Times New Roman" panose="02020603050405020304" pitchFamily="18" charset="0"/>
                    <a:ea typeface="Times New Roman" panose="02020603050405020304" pitchFamily="18" charset="0"/>
                  </a:rPr>
                  <a:t>số</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trường</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hợp</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cho</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trước</a:t>
                </a:r>
                <a:r>
                  <a:rPr lang="en-US" sz="2800" dirty="0">
                    <a:solidFill>
                      <a:schemeClr val="tx1"/>
                    </a:solidFill>
                    <a:latin typeface="Times New Roman" panose="02020603050405020304" pitchFamily="18" charset="0"/>
                    <a:ea typeface="Times New Roman" panose="02020603050405020304" pitchFamily="18" charset="0"/>
                  </a:rPr>
                  <a:t>.</a:t>
                </a:r>
              </a:p>
              <a:p>
                <a:pPr algn="just">
                  <a:lnSpc>
                    <a:spcPct val="150000"/>
                  </a:lnSpc>
                  <a:spcAft>
                    <a:spcPts val="0"/>
                  </a:spcAft>
                </a:pP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Xác</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định</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tọa</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độ</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điểm</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trên</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hình</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vẽ</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để</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thỏa</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mãn</a:t>
                </a:r>
                <a:r>
                  <a:rPr lang="en-US" sz="2800" dirty="0">
                    <a:solidFill>
                      <a:schemeClr val="tx1"/>
                    </a:solidFill>
                    <a:latin typeface="Times New Roman" panose="02020603050405020304" pitchFamily="18" charset="0"/>
                    <a:ea typeface="Times New Roman" panose="02020603050405020304" pitchFamily="18" charset="0"/>
                  </a:rPr>
                  <a:t> 1 </a:t>
                </a:r>
                <a:r>
                  <a:rPr lang="en-US" sz="2800" dirty="0" err="1">
                    <a:solidFill>
                      <a:schemeClr val="tx1"/>
                    </a:solidFill>
                    <a:latin typeface="Times New Roman" panose="02020603050405020304" pitchFamily="18" charset="0"/>
                    <a:ea typeface="Times New Roman" panose="02020603050405020304" pitchFamily="18" charset="0"/>
                  </a:rPr>
                  <a:t>số</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yêu</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cầu</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cho</a:t>
                </a:r>
                <a:r>
                  <a:rPr lang="en-US" sz="2800" dirty="0">
                    <a:solidFill>
                      <a:schemeClr val="tx1"/>
                    </a:solidFill>
                    <a:latin typeface="Times New Roman" panose="02020603050405020304" pitchFamily="18" charset="0"/>
                    <a:ea typeface="Times New Roman" panose="02020603050405020304" pitchFamily="18" charset="0"/>
                  </a:rPr>
                  <a:t> </a:t>
                </a:r>
                <a:r>
                  <a:rPr lang="en-US" sz="2800" dirty="0" err="1">
                    <a:solidFill>
                      <a:schemeClr val="tx1"/>
                    </a:solidFill>
                    <a:latin typeface="Times New Roman" panose="02020603050405020304" pitchFamily="18" charset="0"/>
                    <a:ea typeface="Times New Roman" panose="02020603050405020304" pitchFamily="18" charset="0"/>
                  </a:rPr>
                  <a:t>trước</a:t>
                </a:r>
                <a:r>
                  <a:rPr lang="en-US" sz="2800" dirty="0">
                    <a:solidFill>
                      <a:schemeClr val="tx1"/>
                    </a:solidFill>
                    <a:latin typeface="Times New Roman" panose="02020603050405020304" pitchFamily="18" charset="0"/>
                    <a:ea typeface="Times New Roman" panose="02020603050405020304" pitchFamily="18" charset="0"/>
                  </a:rPr>
                  <a:t>.</a:t>
                </a:r>
              </a:p>
              <a:p>
                <a:pPr algn="just">
                  <a:lnSpc>
                    <a:spcPct val="150000"/>
                  </a:lnSpc>
                  <a:spcAft>
                    <a:spcPts val="0"/>
                  </a:spcAft>
                </a:pPr>
                <a:r>
                  <a:rPr lang="fr-FR" sz="2800" dirty="0">
                    <a:solidFill>
                      <a:schemeClr val="tx1"/>
                    </a:solidFill>
                    <a:latin typeface="Times New Roman" panose="02020603050405020304" pitchFamily="18" charset="0"/>
                    <a:ea typeface="Times New Roman" panose="02020603050405020304" pitchFamily="18" charset="0"/>
                  </a:rPr>
                  <a:t>– </a:t>
                </a:r>
                <a:r>
                  <a:rPr lang="fr-FR" sz="2800" dirty="0" err="1">
                    <a:solidFill>
                      <a:schemeClr val="tx1"/>
                    </a:solidFill>
                    <a:latin typeface="Times New Roman" panose="02020603050405020304" pitchFamily="18" charset="0"/>
                    <a:ea typeface="Times New Roman" panose="02020603050405020304" pitchFamily="18" charset="0"/>
                  </a:rPr>
                  <a:t>Vận</a:t>
                </a:r>
                <a:r>
                  <a:rPr lang="fr-FR" sz="2800" dirty="0">
                    <a:solidFill>
                      <a:schemeClr val="tx1"/>
                    </a:solidFill>
                    <a:latin typeface="Times New Roman" panose="02020603050405020304" pitchFamily="18" charset="0"/>
                    <a:ea typeface="Times New Roman" panose="02020603050405020304" pitchFamily="18" charset="0"/>
                  </a:rPr>
                  <a:t> </a:t>
                </a:r>
                <a:r>
                  <a:rPr lang="fr-FR" sz="2800" dirty="0" err="1">
                    <a:solidFill>
                      <a:schemeClr val="tx1"/>
                    </a:solidFill>
                    <a:latin typeface="Times New Roman" panose="02020603050405020304" pitchFamily="18" charset="0"/>
                    <a:ea typeface="Times New Roman" panose="02020603050405020304" pitchFamily="18" charset="0"/>
                  </a:rPr>
                  <a:t>dụng</a:t>
                </a:r>
                <a:r>
                  <a:rPr lang="fr-FR" sz="2800" dirty="0">
                    <a:solidFill>
                      <a:schemeClr val="tx1"/>
                    </a:solidFill>
                    <a:latin typeface="Times New Roman" panose="02020603050405020304" pitchFamily="18" charset="0"/>
                    <a:ea typeface="Times New Roman" panose="02020603050405020304" pitchFamily="18" charset="0"/>
                  </a:rPr>
                  <a:t> </a:t>
                </a:r>
                <a:r>
                  <a:rPr lang="fr-FR" sz="2800" dirty="0" err="1">
                    <a:solidFill>
                      <a:schemeClr val="tx1"/>
                    </a:solidFill>
                    <a:latin typeface="Times New Roman" panose="02020603050405020304" pitchFamily="18" charset="0"/>
                    <a:ea typeface="Times New Roman" panose="02020603050405020304" pitchFamily="18" charset="0"/>
                  </a:rPr>
                  <a:t>kiến</a:t>
                </a:r>
                <a:r>
                  <a:rPr lang="fr-FR" sz="2800" dirty="0">
                    <a:solidFill>
                      <a:schemeClr val="tx1"/>
                    </a:solidFill>
                    <a:latin typeface="Times New Roman" panose="02020603050405020304" pitchFamily="18" charset="0"/>
                    <a:ea typeface="Times New Roman" panose="02020603050405020304" pitchFamily="18" charset="0"/>
                  </a:rPr>
                  <a:t> </a:t>
                </a:r>
                <a:r>
                  <a:rPr lang="fr-FR" sz="2800" dirty="0" err="1">
                    <a:solidFill>
                      <a:schemeClr val="tx1"/>
                    </a:solidFill>
                    <a:latin typeface="Times New Roman" panose="02020603050405020304" pitchFamily="18" charset="0"/>
                    <a:ea typeface="Times New Roman" panose="02020603050405020304" pitchFamily="18" charset="0"/>
                  </a:rPr>
                  <a:t>thức</a:t>
                </a:r>
                <a:r>
                  <a:rPr lang="fr-FR" sz="2800" dirty="0">
                    <a:solidFill>
                      <a:schemeClr val="tx1"/>
                    </a:solidFill>
                    <a:latin typeface="Times New Roman" panose="02020603050405020304" pitchFamily="18" charset="0"/>
                    <a:ea typeface="Times New Roman" panose="02020603050405020304" pitchFamily="18" charset="0"/>
                  </a:rPr>
                  <a:t> </a:t>
                </a:r>
                <a:r>
                  <a:rPr lang="fr-FR" sz="2800" dirty="0" err="1">
                    <a:solidFill>
                      <a:schemeClr val="tx1"/>
                    </a:solidFill>
                    <a:latin typeface="Times New Roman" panose="02020603050405020304" pitchFamily="18" charset="0"/>
                    <a:ea typeface="Times New Roman" panose="02020603050405020304" pitchFamily="18" charset="0"/>
                  </a:rPr>
                  <a:t>về</a:t>
                </a:r>
                <a:r>
                  <a:rPr lang="fr-FR" sz="2800" dirty="0">
                    <a:solidFill>
                      <a:schemeClr val="tx1"/>
                    </a:solidFill>
                    <a:latin typeface="Times New Roman" panose="02020603050405020304" pitchFamily="18" charset="0"/>
                    <a:ea typeface="Times New Roman" panose="02020603050405020304" pitchFamily="18" charset="0"/>
                  </a:rPr>
                  <a:t> </a:t>
                </a:r>
                <a:r>
                  <a:rPr lang="fr-FR" sz="2800" dirty="0" err="1">
                    <a:solidFill>
                      <a:schemeClr val="tx1"/>
                    </a:solidFill>
                    <a:latin typeface="Times New Roman" panose="02020603050405020304" pitchFamily="18" charset="0"/>
                    <a:ea typeface="Times New Roman" panose="02020603050405020304" pitchFamily="18" charset="0"/>
                  </a:rPr>
                  <a:t>đồ</a:t>
                </a:r>
                <a:r>
                  <a:rPr lang="fr-FR" sz="2800" dirty="0">
                    <a:solidFill>
                      <a:schemeClr val="tx1"/>
                    </a:solidFill>
                    <a:latin typeface="Times New Roman" panose="02020603050405020304" pitchFamily="18" charset="0"/>
                    <a:ea typeface="Times New Roman" panose="02020603050405020304" pitchFamily="18" charset="0"/>
                  </a:rPr>
                  <a:t> </a:t>
                </a:r>
                <a:r>
                  <a:rPr lang="fr-FR" sz="2800" dirty="0" err="1">
                    <a:solidFill>
                      <a:schemeClr val="tx1"/>
                    </a:solidFill>
                    <a:latin typeface="Times New Roman" panose="02020603050405020304" pitchFamily="18" charset="0"/>
                    <a:ea typeface="Times New Roman" panose="02020603050405020304" pitchFamily="18" charset="0"/>
                  </a:rPr>
                  <a:t>thị</a:t>
                </a:r>
                <a:r>
                  <a:rPr lang="fr-FR" sz="2800" dirty="0">
                    <a:solidFill>
                      <a:schemeClr val="tx1"/>
                    </a:solidFill>
                    <a:latin typeface="Times New Roman" panose="02020603050405020304" pitchFamily="18" charset="0"/>
                    <a:ea typeface="Times New Roman" panose="02020603050405020304" pitchFamily="18" charset="0"/>
                  </a:rPr>
                  <a:t> </a:t>
                </a:r>
                <a:r>
                  <a:rPr lang="fr-FR" sz="2800" dirty="0" err="1">
                    <a:solidFill>
                      <a:schemeClr val="tx1"/>
                    </a:solidFill>
                    <a:latin typeface="Times New Roman" panose="02020603050405020304" pitchFamily="18" charset="0"/>
                    <a:ea typeface="Times New Roman" panose="02020603050405020304" pitchFamily="18" charset="0"/>
                  </a:rPr>
                  <a:t>hàm</a:t>
                </a:r>
                <a:r>
                  <a:rPr lang="fr-FR" sz="2800" dirty="0">
                    <a:solidFill>
                      <a:schemeClr val="tx1"/>
                    </a:solidFill>
                    <a:latin typeface="Times New Roman" panose="02020603050405020304" pitchFamily="18" charset="0"/>
                    <a:ea typeface="Times New Roman" panose="02020603050405020304" pitchFamily="18" charset="0"/>
                  </a:rPr>
                  <a:t> </a:t>
                </a:r>
                <a:r>
                  <a:rPr lang="fr-FR" sz="2800" dirty="0" err="1">
                    <a:solidFill>
                      <a:schemeClr val="tx1"/>
                    </a:solidFill>
                    <a:latin typeface="Times New Roman" panose="02020603050405020304" pitchFamily="18" charset="0"/>
                    <a:ea typeface="Times New Roman" panose="02020603050405020304" pitchFamily="18" charset="0"/>
                  </a:rPr>
                  <a:t>số</a:t>
                </a:r>
                <a:r>
                  <a:rPr lang="fr-FR" sz="2800" dirty="0">
                    <a:solidFill>
                      <a:schemeClr val="tx1"/>
                    </a:solidFill>
                    <a:latin typeface="Times New Roman" panose="02020603050405020304" pitchFamily="18" charset="0"/>
                    <a:ea typeface="Times New Roman" panose="02020603050405020304" pitchFamily="18" charset="0"/>
                  </a:rPr>
                  <a:t> </a:t>
                </a:r>
                <a:r>
                  <a:rPr lang="fr-FR" sz="2800" dirty="0" err="1">
                    <a:solidFill>
                      <a:schemeClr val="tx1"/>
                    </a:solidFill>
                    <a:latin typeface="Times New Roman" panose="02020603050405020304" pitchFamily="18" charset="0"/>
                    <a:ea typeface="Times New Roman" panose="02020603050405020304" pitchFamily="18" charset="0"/>
                  </a:rPr>
                  <a:t>để</a:t>
                </a:r>
                <a:r>
                  <a:rPr lang="fr-FR" sz="2800" dirty="0">
                    <a:solidFill>
                      <a:schemeClr val="tx1"/>
                    </a:solidFill>
                    <a:latin typeface="Times New Roman" panose="02020603050405020304" pitchFamily="18" charset="0"/>
                    <a:ea typeface="Times New Roman" panose="02020603050405020304" pitchFamily="18" charset="0"/>
                  </a:rPr>
                  <a:t> </a:t>
                </a:r>
                <a:r>
                  <a:rPr lang="fr-FR" sz="2800" dirty="0" err="1">
                    <a:solidFill>
                      <a:schemeClr val="tx1"/>
                    </a:solidFill>
                    <a:latin typeface="Times New Roman" panose="02020603050405020304" pitchFamily="18" charset="0"/>
                    <a:ea typeface="Times New Roman" panose="02020603050405020304" pitchFamily="18" charset="0"/>
                  </a:rPr>
                  <a:t>giải</a:t>
                </a:r>
                <a:r>
                  <a:rPr lang="fr-FR" sz="2800" dirty="0">
                    <a:solidFill>
                      <a:schemeClr val="tx1"/>
                    </a:solidFill>
                    <a:latin typeface="Times New Roman" panose="02020603050405020304" pitchFamily="18" charset="0"/>
                    <a:ea typeface="Times New Roman" panose="02020603050405020304" pitchFamily="18" charset="0"/>
                  </a:rPr>
                  <a:t> </a:t>
                </a:r>
                <a:r>
                  <a:rPr lang="fr-FR" sz="2800" dirty="0" err="1">
                    <a:solidFill>
                      <a:schemeClr val="tx1"/>
                    </a:solidFill>
                    <a:latin typeface="Times New Roman" panose="02020603050405020304" pitchFamily="18" charset="0"/>
                    <a:ea typeface="Times New Roman" panose="02020603050405020304" pitchFamily="18" charset="0"/>
                  </a:rPr>
                  <a:t>quyết</a:t>
                </a:r>
                <a:r>
                  <a:rPr lang="fr-FR" sz="2800" dirty="0">
                    <a:solidFill>
                      <a:schemeClr val="tx1"/>
                    </a:solidFill>
                    <a:latin typeface="Times New Roman" panose="02020603050405020304" pitchFamily="18" charset="0"/>
                    <a:ea typeface="Times New Roman" panose="02020603050405020304" pitchFamily="18" charset="0"/>
                  </a:rPr>
                  <a:t> </a:t>
                </a:r>
                <a:r>
                  <a:rPr lang="fr-FR" sz="2800" dirty="0" err="1">
                    <a:solidFill>
                      <a:schemeClr val="tx1"/>
                    </a:solidFill>
                    <a:latin typeface="Times New Roman" panose="02020603050405020304" pitchFamily="18" charset="0"/>
                    <a:ea typeface="Times New Roman" panose="02020603050405020304" pitchFamily="18" charset="0"/>
                  </a:rPr>
                  <a:t>một</a:t>
                </a:r>
                <a:r>
                  <a:rPr lang="fr-FR" sz="2800" dirty="0">
                    <a:solidFill>
                      <a:schemeClr val="tx1"/>
                    </a:solidFill>
                    <a:latin typeface="Times New Roman" panose="02020603050405020304" pitchFamily="18" charset="0"/>
                    <a:ea typeface="Times New Roman" panose="02020603050405020304" pitchFamily="18" charset="0"/>
                  </a:rPr>
                  <a:t> </a:t>
                </a:r>
                <a:r>
                  <a:rPr lang="fr-FR" sz="2800" dirty="0" err="1">
                    <a:solidFill>
                      <a:schemeClr val="tx1"/>
                    </a:solidFill>
                    <a:latin typeface="Times New Roman" panose="02020603050405020304" pitchFamily="18" charset="0"/>
                    <a:ea typeface="Times New Roman" panose="02020603050405020304" pitchFamily="18" charset="0"/>
                  </a:rPr>
                  <a:t>số</a:t>
                </a:r>
                <a:r>
                  <a:rPr lang="fr-FR" sz="2800" dirty="0">
                    <a:solidFill>
                      <a:schemeClr val="tx1"/>
                    </a:solidFill>
                    <a:latin typeface="Times New Roman" panose="02020603050405020304" pitchFamily="18" charset="0"/>
                    <a:ea typeface="Times New Roman" panose="02020603050405020304" pitchFamily="18" charset="0"/>
                  </a:rPr>
                  <a:t> </a:t>
                </a:r>
                <a:r>
                  <a:rPr lang="fr-FR" sz="2800" dirty="0" err="1">
                    <a:solidFill>
                      <a:schemeClr val="tx1"/>
                    </a:solidFill>
                    <a:latin typeface="Times New Roman" panose="02020603050405020304" pitchFamily="18" charset="0"/>
                    <a:ea typeface="Times New Roman" panose="02020603050405020304" pitchFamily="18" charset="0"/>
                  </a:rPr>
                  <a:t>bài</a:t>
                </a:r>
                <a:r>
                  <a:rPr lang="fr-FR" sz="2800" dirty="0">
                    <a:solidFill>
                      <a:schemeClr val="tx1"/>
                    </a:solidFill>
                    <a:latin typeface="Times New Roman" panose="02020603050405020304" pitchFamily="18" charset="0"/>
                    <a:ea typeface="Times New Roman" panose="02020603050405020304" pitchFamily="18" charset="0"/>
                  </a:rPr>
                  <a:t> </a:t>
                </a:r>
                <a:r>
                  <a:rPr lang="fr-FR" sz="2800" dirty="0" err="1">
                    <a:solidFill>
                      <a:schemeClr val="tx1"/>
                    </a:solidFill>
                    <a:latin typeface="Times New Roman" panose="02020603050405020304" pitchFamily="18" charset="0"/>
                    <a:ea typeface="Times New Roman" panose="02020603050405020304" pitchFamily="18" charset="0"/>
                  </a:rPr>
                  <a:t>toán</a:t>
                </a:r>
                <a:r>
                  <a:rPr lang="fr-FR" sz="2800" dirty="0">
                    <a:solidFill>
                      <a:schemeClr val="tx1"/>
                    </a:solidFill>
                    <a:latin typeface="Times New Roman" panose="02020603050405020304" pitchFamily="18" charset="0"/>
                    <a:ea typeface="Times New Roman" panose="02020603050405020304" pitchFamily="18" charset="0"/>
                  </a:rPr>
                  <a:t> </a:t>
                </a:r>
                <a:r>
                  <a:rPr lang="fr-FR" sz="2800" dirty="0" err="1">
                    <a:solidFill>
                      <a:schemeClr val="tx1"/>
                    </a:solidFill>
                    <a:latin typeface="Times New Roman" panose="02020603050405020304" pitchFamily="18" charset="0"/>
                    <a:ea typeface="Times New Roman" panose="02020603050405020304" pitchFamily="18" charset="0"/>
                  </a:rPr>
                  <a:t>thực</a:t>
                </a:r>
                <a:r>
                  <a:rPr lang="fr-FR" sz="2800" dirty="0">
                    <a:solidFill>
                      <a:schemeClr val="tx1"/>
                    </a:solidFill>
                    <a:latin typeface="Times New Roman" panose="02020603050405020304" pitchFamily="18" charset="0"/>
                    <a:ea typeface="Times New Roman" panose="02020603050405020304" pitchFamily="18" charset="0"/>
                  </a:rPr>
                  <a:t> </a:t>
                </a:r>
                <a:r>
                  <a:rPr lang="fr-FR" sz="2800" dirty="0" err="1">
                    <a:solidFill>
                      <a:schemeClr val="tx1"/>
                    </a:solidFill>
                    <a:latin typeface="Times New Roman" panose="02020603050405020304" pitchFamily="18" charset="0"/>
                    <a:ea typeface="Times New Roman" panose="02020603050405020304" pitchFamily="18" charset="0"/>
                  </a:rPr>
                  <a:t>tế</a:t>
                </a:r>
                <a:r>
                  <a:rPr lang="fr-FR" sz="2800" dirty="0">
                    <a:solidFill>
                      <a:schemeClr val="tx1"/>
                    </a:solidFill>
                    <a:latin typeface="Times New Roman" panose="02020603050405020304" pitchFamily="18" charset="0"/>
                    <a:ea typeface="Times New Roman" panose="02020603050405020304" pitchFamily="18" charset="0"/>
                  </a:rPr>
                  <a:t>.</a:t>
                </a:r>
                <a:endParaRPr lang="en-US" sz="2800" dirty="0">
                  <a:solidFill>
                    <a:schemeClr val="tx1"/>
                  </a:solidFill>
                  <a:latin typeface="Times New Roman" panose="02020603050405020304" pitchFamily="18" charset="0"/>
                  <a:ea typeface="Times New Roman" panose="02020603050405020304" pitchFamily="18" charset="0"/>
                </a:endParaRPr>
              </a:p>
            </p:txBody>
          </p:sp>
        </mc:Choice>
        <mc:Fallback xmlns="">
          <p:sp>
            <p:nvSpPr>
              <p:cNvPr id="2" name="Rectangle 1" descr="OPL20U25GSXzBJYl68kk8uQGfFKzs7yb1M4KJWUiLk6ZEvGF+qCIPSnY57AbBFCvTW$15.2023.9$9+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571501" y="889575"/>
                <a:ext cx="11010899" cy="5909310"/>
              </a:xfrm>
              <a:prstGeom prst="rect">
                <a:avLst/>
              </a:prstGeom>
              <a:blipFill>
                <a:blip r:embed="rId2"/>
                <a:stretch>
                  <a:fillRect l="-1163" r="-1993" b="-722"/>
                </a:stretch>
              </a:blipFill>
            </p:spPr>
            <p:txBody>
              <a:bodyPr/>
              <a:lstStyle/>
              <a:p>
                <a:r>
                  <a:rPr lang="en-US">
                    <a:noFill/>
                  </a:rPr>
                  <a:t> </a:t>
                </a:r>
              </a:p>
            </p:txBody>
          </p:sp>
        </mc:Fallback>
      </mc:AlternateContent>
    </p:spTree>
    <p:extLst>
      <p:ext uri="{BB962C8B-B14F-4D97-AF65-F5344CB8AC3E}">
        <p14:creationId xmlns:p14="http://schemas.microsoft.com/office/powerpoint/2010/main" val="32775271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500" autoRev="1" fill="hold">
                                          <p:stCondLst>
                                            <p:cond delay="0"/>
                                          </p:stCondLst>
                                        </p:cTn>
                                        <p:tgtEl>
                                          <p:spTgt spid="11"/>
                                        </p:tgtEl>
                                        <p:attrNameLst>
                                          <p:attrName>ppt_w</p:attrName>
                                        </p:attrNameLst>
                                      </p:cBhvr>
                                    </p:anim>
                                    <p:anim by="(#ppt_w*0.50)" calcmode="lin" valueType="num">
                                      <p:cBhvr>
                                        <p:cTn id="8" dur="500" decel="50000" autoRev="1" fill="hold">
                                          <p:stCondLst>
                                            <p:cond delay="0"/>
                                          </p:stCondLst>
                                        </p:cTn>
                                        <p:tgtEl>
                                          <p:spTgt spid="11"/>
                                        </p:tgtEl>
                                        <p:attrNameLst>
                                          <p:attrName>ppt_x</p:attrName>
                                        </p:attrNameLst>
                                      </p:cBhvr>
                                    </p:anim>
                                    <p:anim from="(-#ppt_h/2)" to="(#ppt_y)" calcmode="lin" valueType="num">
                                      <p:cBhvr>
                                        <p:cTn id="9" dur="1000" fill="hold">
                                          <p:stCondLst>
                                            <p:cond delay="0"/>
                                          </p:stCondLst>
                                        </p:cTn>
                                        <p:tgtEl>
                                          <p:spTgt spid="11"/>
                                        </p:tgtEl>
                                        <p:attrNameLst>
                                          <p:attrName>ppt_y</p:attrName>
                                        </p:attrNameLst>
                                      </p:cBhvr>
                                    </p:anim>
                                    <p:animRot by="21600000">
                                      <p:cBhvr>
                                        <p:cTn id="10"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968828" y="1328057"/>
            <a:ext cx="4332515" cy="4132943"/>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 </a:t>
            </a:r>
          </a:p>
        </p:txBody>
      </p:sp>
      <p:sp>
        <p:nvSpPr>
          <p:cNvPr id="11" name="TextBox 1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5029200" y="2013284"/>
            <a:ext cx="7162800" cy="984885"/>
          </a:xfrm>
          <a:prstGeom prst="rect">
            <a:avLst/>
          </a:prstGeom>
          <a:noFill/>
        </p:spPr>
        <p:txBody>
          <a:bodyPr wrap="square">
            <a:spAutoFit/>
          </a:bodyPr>
          <a:lstStyle/>
          <a:p>
            <a:r>
              <a:rPr lang="en-US" sz="5800" b="1" dirty="0" err="1">
                <a:solidFill>
                  <a:srgbClr val="FF0000"/>
                </a:solidFill>
                <a:latin typeface="Times New Roman" panose="02020603050405020304" pitchFamily="18" charset="0"/>
                <a:ea typeface="Calibri" panose="020F0502020204030204" pitchFamily="34" charset="0"/>
              </a:rPr>
              <a:t>Hình</a:t>
            </a:r>
            <a:r>
              <a:rPr lang="en-US" sz="5800" b="1" dirty="0">
                <a:solidFill>
                  <a:srgbClr val="FF0000"/>
                </a:solidFill>
                <a:latin typeface="Times New Roman" panose="02020603050405020304" pitchFamily="18" charset="0"/>
                <a:ea typeface="Calibri" panose="020F0502020204030204" pitchFamily="34" charset="0"/>
              </a:rPr>
              <a:t> </a:t>
            </a:r>
            <a:r>
              <a:rPr lang="en-US" sz="5800" b="1" dirty="0" err="1">
                <a:solidFill>
                  <a:srgbClr val="FF0000"/>
                </a:solidFill>
                <a:latin typeface="Times New Roman" panose="02020603050405020304" pitchFamily="18" charset="0"/>
                <a:ea typeface="Calibri" panose="020F0502020204030204" pitchFamily="34" charset="0"/>
              </a:rPr>
              <a:t>thành</a:t>
            </a:r>
            <a:r>
              <a:rPr lang="en-US" sz="5800" b="1" dirty="0">
                <a:solidFill>
                  <a:srgbClr val="FF0000"/>
                </a:solidFill>
                <a:latin typeface="Times New Roman" panose="02020603050405020304" pitchFamily="18" charset="0"/>
                <a:ea typeface="Calibri" panose="020F0502020204030204" pitchFamily="34" charset="0"/>
              </a:rPr>
              <a:t> </a:t>
            </a:r>
            <a:r>
              <a:rPr lang="en-US" sz="5800" b="1" dirty="0" err="1">
                <a:solidFill>
                  <a:srgbClr val="FF0000"/>
                </a:solidFill>
                <a:latin typeface="Times New Roman" panose="02020603050405020304" pitchFamily="18" charset="0"/>
                <a:ea typeface="Calibri" panose="020F0502020204030204" pitchFamily="34" charset="0"/>
              </a:rPr>
              <a:t>kiến</a:t>
            </a:r>
            <a:r>
              <a:rPr lang="en-US" sz="5800" b="1" dirty="0">
                <a:solidFill>
                  <a:srgbClr val="FF0000"/>
                </a:solidFill>
                <a:latin typeface="Times New Roman" panose="02020603050405020304" pitchFamily="18" charset="0"/>
                <a:ea typeface="Calibri" panose="020F0502020204030204" pitchFamily="34" charset="0"/>
              </a:rPr>
              <a:t> </a:t>
            </a:r>
            <a:r>
              <a:rPr lang="en-US" sz="5800" b="1" dirty="0" err="1">
                <a:solidFill>
                  <a:srgbClr val="FF0000"/>
                </a:solidFill>
                <a:latin typeface="Times New Roman" panose="02020603050405020304" pitchFamily="18" charset="0"/>
                <a:ea typeface="Calibri" panose="020F0502020204030204" pitchFamily="34" charset="0"/>
              </a:rPr>
              <a:t>thức</a:t>
            </a:r>
            <a:endParaRPr lang="en-US" sz="5800" dirty="0">
              <a:solidFill>
                <a:prstClr val="black"/>
              </a:solidFill>
            </a:endParaRPr>
          </a:p>
        </p:txBody>
      </p:sp>
      <p:pic>
        <p:nvPicPr>
          <p:cNvPr id="4" name="Hình ảnh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5070DB6-3AAA-4E44-BD69-D8EC9843B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3059724"/>
            <a:ext cx="6350000" cy="3810000"/>
          </a:xfrm>
          <a:prstGeom prst="rect">
            <a:avLst/>
          </a:prstGeom>
        </p:spPr>
      </p:pic>
    </p:spTree>
    <p:extLst>
      <p:ext uri="{BB962C8B-B14F-4D97-AF65-F5344CB8AC3E}">
        <p14:creationId xmlns:p14="http://schemas.microsoft.com/office/powerpoint/2010/main" val="18840142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OPL20U25GSXzBJYl68kk8uQGfFKzs7yb1M4KJWUiLk6ZEvGF+qCIPSnY57AbBFCvTW$15.2023.9$9+K4lPs7H94VUqPe2XwIsfPRnrXQE//QTEXxb8/8N4CNc6FpgZahzpTjFhMzSA7T/nHJa11DE8Ng2TP3iAmRczFlmslSuUNOgUeb6yRvs0="/>
          <p:cNvSpPr>
            <a:spLocks noGrp="1"/>
          </p:cNvSpPr>
          <p:nvPr>
            <p:ph type="title"/>
          </p:nvPr>
        </p:nvSpPr>
        <p:spPr>
          <a:xfrm>
            <a:off x="7315200" y="6163574"/>
            <a:ext cx="4038600" cy="542026"/>
          </a:xfrm>
        </p:spPr>
        <p:txBody>
          <a:bodyPr/>
          <a:lstStyle/>
          <a:p>
            <a:r>
              <a:rPr lang="en-US" sz="3000" dirty="0" err="1">
                <a:solidFill>
                  <a:srgbClr val="0000FF"/>
                </a:solidFill>
                <a:latin typeface="Times New Roman" panose="02020603050405020304" pitchFamily="18" charset="0"/>
                <a:cs typeface="Times New Roman" panose="02020603050405020304" pitchFamily="18" charset="0"/>
              </a:rPr>
              <a:t>Hệ</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trục</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tọa</a:t>
            </a:r>
            <a:r>
              <a:rPr lang="en-US" sz="3000" dirty="0">
                <a:solidFill>
                  <a:srgbClr val="0000FF"/>
                </a:solidFill>
                <a:latin typeface="Times New Roman" panose="02020603050405020304" pitchFamily="18" charset="0"/>
                <a:cs typeface="Times New Roman" panose="02020603050405020304" pitchFamily="18" charset="0"/>
              </a:rPr>
              <a:t> </a:t>
            </a:r>
            <a:r>
              <a:rPr lang="en-US" sz="3000" dirty="0" err="1">
                <a:solidFill>
                  <a:srgbClr val="0000FF"/>
                </a:solidFill>
                <a:latin typeface="Times New Roman" panose="02020603050405020304" pitchFamily="18" charset="0"/>
                <a:cs typeface="Times New Roman" panose="02020603050405020304" pitchFamily="18" charset="0"/>
              </a:rPr>
              <a:t>độ</a:t>
            </a:r>
            <a:r>
              <a:rPr lang="en-US" sz="3000" dirty="0">
                <a:solidFill>
                  <a:srgbClr val="0000FF"/>
                </a:solidFill>
                <a:latin typeface="Times New Roman" panose="02020603050405020304" pitchFamily="18" charset="0"/>
                <a:cs typeface="Times New Roman" panose="02020603050405020304" pitchFamily="18" charset="0"/>
              </a:rPr>
              <a:t> </a:t>
            </a:r>
            <a:r>
              <a:rPr lang="en-US" sz="3000" i="1" dirty="0">
                <a:solidFill>
                  <a:srgbClr val="0000FF"/>
                </a:solidFill>
                <a:latin typeface="Times New Roman" panose="02020603050405020304" pitchFamily="18" charset="0"/>
                <a:cs typeface="Times New Roman" panose="02020603050405020304" pitchFamily="18" charset="0"/>
              </a:rPr>
              <a:t>Oxy</a:t>
            </a:r>
          </a:p>
        </p:txBody>
      </p:sp>
      <mc:AlternateContent xmlns:mc="http://schemas.openxmlformats.org/markup-compatibility/2006" xmlns:a14="http://schemas.microsoft.com/office/drawing/2010/main">
        <mc:Choice Requires="a14">
          <p:sp>
            <p:nvSpPr>
              <p:cNvPr id="5" name="Rectangle 4" descr="OPL20U25GSXzBJYl68kk8uQGfFKzs7yb1M4KJWUiLk6ZEvGF+qCIPSnY57AbBFCvTW$15.2023.9$9+K4lPs7H94VUqPe2XwIsfPRnrXQE//QTEXxb8/8N4CNc6FpgZahzpTjFhMzSA7T/nHJa11DE8Ng2TP3iAmRczFlmslSuUNOgUeb6yRvs0="/>
              <p:cNvSpPr/>
              <p:nvPr/>
            </p:nvSpPr>
            <p:spPr>
              <a:xfrm>
                <a:off x="400556" y="1156456"/>
                <a:ext cx="5847844" cy="5209118"/>
              </a:xfrm>
              <a:prstGeom prst="rect">
                <a:avLst/>
              </a:prstGeom>
            </p:spPr>
            <p:txBody>
              <a:bodyPr wrap="square">
                <a:spAutoFit/>
              </a:bodyPr>
              <a:lstStyle/>
              <a:p>
                <a:pPr algn="just">
                  <a:spcBef>
                    <a:spcPts val="300"/>
                  </a:spcBef>
                  <a:spcAft>
                    <a:spcPts val="300"/>
                  </a:spcAft>
                </a:pPr>
                <a:r>
                  <a:rPr lang="en-US" sz="3000" b="1" dirty="0">
                    <a:solidFill>
                      <a:srgbClr val="0000FF"/>
                    </a:solidFill>
                    <a:latin typeface="Times New Roman" panose="02020603050405020304" pitchFamily="18" charset="0"/>
                    <a:ea typeface="Times New Roman" panose="02020603050405020304" pitchFamily="18" charset="0"/>
                  </a:rPr>
                  <a:t>1. </a:t>
                </a:r>
                <a:r>
                  <a:rPr lang="en-US" sz="3000" b="1" dirty="0" err="1">
                    <a:solidFill>
                      <a:srgbClr val="0000FF"/>
                    </a:solidFill>
                    <a:effectLst/>
                    <a:latin typeface="Times New Roman" panose="02020603050405020304" pitchFamily="18" charset="0"/>
                    <a:ea typeface="Calibri" panose="020F0502020204030204" pitchFamily="34" charset="0"/>
                  </a:rPr>
                  <a:t>Mặt</a:t>
                </a:r>
                <a:r>
                  <a:rPr lang="en-US" sz="3000" b="1" dirty="0">
                    <a:solidFill>
                      <a:srgbClr val="0000FF"/>
                    </a:solidFill>
                    <a:effectLst/>
                    <a:latin typeface="Times New Roman" panose="02020603050405020304" pitchFamily="18" charset="0"/>
                    <a:ea typeface="Calibri" panose="020F0502020204030204" pitchFamily="34" charset="0"/>
                  </a:rPr>
                  <a:t> </a:t>
                </a:r>
                <a:r>
                  <a:rPr lang="en-US" sz="3000" b="1" dirty="0" err="1">
                    <a:solidFill>
                      <a:srgbClr val="0000FF"/>
                    </a:solidFill>
                    <a:effectLst/>
                    <a:latin typeface="Times New Roman" panose="02020603050405020304" pitchFamily="18" charset="0"/>
                    <a:ea typeface="Calibri" panose="020F0502020204030204" pitchFamily="34" charset="0"/>
                  </a:rPr>
                  <a:t>phẳng</a:t>
                </a:r>
                <a:r>
                  <a:rPr lang="en-US" sz="3000" b="1" dirty="0">
                    <a:solidFill>
                      <a:srgbClr val="0000FF"/>
                    </a:solidFill>
                    <a:effectLst/>
                    <a:latin typeface="Times New Roman" panose="02020603050405020304" pitchFamily="18" charset="0"/>
                    <a:ea typeface="Calibri" panose="020F0502020204030204" pitchFamily="34" charset="0"/>
                  </a:rPr>
                  <a:t> </a:t>
                </a:r>
                <a:r>
                  <a:rPr lang="en-US" sz="3000" b="1" dirty="0" err="1">
                    <a:solidFill>
                      <a:srgbClr val="0000FF"/>
                    </a:solidFill>
                    <a:effectLst/>
                    <a:latin typeface="Times New Roman" panose="02020603050405020304" pitchFamily="18" charset="0"/>
                    <a:ea typeface="Calibri" panose="020F0502020204030204" pitchFamily="34" charset="0"/>
                  </a:rPr>
                  <a:t>tọa</a:t>
                </a:r>
                <a:r>
                  <a:rPr lang="en-US" sz="3000" b="1" dirty="0">
                    <a:solidFill>
                      <a:srgbClr val="0000FF"/>
                    </a:solidFill>
                    <a:effectLst/>
                    <a:latin typeface="Times New Roman" panose="02020603050405020304" pitchFamily="18" charset="0"/>
                    <a:ea typeface="Calibri" panose="020F0502020204030204" pitchFamily="34" charset="0"/>
                  </a:rPr>
                  <a:t> </a:t>
                </a:r>
                <a:r>
                  <a:rPr lang="en-US" sz="3000" b="1" dirty="0" err="1">
                    <a:solidFill>
                      <a:srgbClr val="0000FF"/>
                    </a:solidFill>
                    <a:effectLst/>
                    <a:latin typeface="Times New Roman" panose="02020603050405020304" pitchFamily="18" charset="0"/>
                    <a:ea typeface="Calibri" panose="020F0502020204030204" pitchFamily="34" charset="0"/>
                  </a:rPr>
                  <a:t>độ</a:t>
                </a:r>
                <a:r>
                  <a:rPr lang="en-US" sz="3000" b="1" dirty="0">
                    <a:solidFill>
                      <a:srgbClr val="0000FF"/>
                    </a:solidFill>
                    <a:effectLst/>
                    <a:latin typeface="Times New Roman" panose="02020603050405020304" pitchFamily="18" charset="0"/>
                    <a:ea typeface="Calibri" panose="020F0502020204030204" pitchFamily="34" charset="0"/>
                  </a:rPr>
                  <a:t> </a:t>
                </a:r>
                <a:endParaRPr lang="en-US" sz="3000" dirty="0">
                  <a:effectLst/>
                  <a:latin typeface="Times New Roman" panose="02020603050405020304" pitchFamily="18" charset="0"/>
                  <a:ea typeface="Times New Roman" panose="02020603050405020304" pitchFamily="18" charset="0"/>
                </a:endParaRPr>
              </a:p>
              <a:p>
                <a:pPr algn="just">
                  <a:spcAft>
                    <a:spcPts val="0"/>
                  </a:spcAft>
                </a:pPr>
                <a:r>
                  <a:rPr lang="en-US" sz="3000" dirty="0" err="1">
                    <a:solidFill>
                      <a:srgbClr val="0000FF"/>
                    </a:solidFill>
                    <a:effectLst/>
                    <a:latin typeface="Times New Roman" panose="02020603050405020304" pitchFamily="18" charset="0"/>
                    <a:ea typeface="Times New Roman" panose="02020603050405020304" pitchFamily="18" charset="0"/>
                  </a:rPr>
                  <a:t>Định</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nghĩa</a:t>
                </a:r>
                <a:r>
                  <a:rPr lang="en-US" sz="3000" dirty="0">
                    <a:solidFill>
                      <a:srgbClr val="0000FF"/>
                    </a:solidFill>
                    <a:effectLst/>
                    <a:latin typeface="Times New Roman" panose="02020603050405020304" pitchFamily="18" charset="0"/>
                    <a:ea typeface="Times New Roman" panose="02020603050405020304" pitchFamily="18" charset="0"/>
                  </a:rPr>
                  <a:t>: </a:t>
                </a:r>
                <a:endParaRPr lang="en-US" sz="3000" dirty="0">
                  <a:effectLst/>
                  <a:latin typeface="Times New Roman" panose="02020603050405020304" pitchFamily="18" charset="0"/>
                  <a:ea typeface="Times New Roman" panose="02020603050405020304" pitchFamily="18" charset="0"/>
                </a:endParaRPr>
              </a:p>
              <a:p>
                <a:pPr algn="just">
                  <a:spcAft>
                    <a:spcPts val="0"/>
                  </a:spcAft>
                </a:pPr>
                <a:r>
                  <a:rPr lang="en-US" sz="3000" dirty="0" err="1">
                    <a:solidFill>
                      <a:srgbClr val="0000FF"/>
                    </a:solidFill>
                    <a:effectLst/>
                    <a:latin typeface="Times New Roman" panose="02020603050405020304" pitchFamily="18" charset="0"/>
                    <a:ea typeface="Times New Roman" panose="02020603050405020304" pitchFamily="18" charset="0"/>
                  </a:rPr>
                  <a:t>Trên</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mặt</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phẳng</a:t>
                </a:r>
                <a:r>
                  <a:rPr lang="en-US" sz="3000" dirty="0">
                    <a:solidFill>
                      <a:srgbClr val="0000FF"/>
                    </a:solidFill>
                    <a:effectLst/>
                    <a:latin typeface="Times New Roman" panose="02020603050405020304" pitchFamily="18" charset="0"/>
                    <a:ea typeface="Times New Roman" panose="02020603050405020304" pitchFamily="18" charset="0"/>
                  </a:rPr>
                  <a:t>, ta </a:t>
                </a:r>
                <a:r>
                  <a:rPr lang="en-US" sz="3000" dirty="0" err="1">
                    <a:solidFill>
                      <a:srgbClr val="0000FF"/>
                    </a:solidFill>
                    <a:effectLst/>
                    <a:latin typeface="Times New Roman" panose="02020603050405020304" pitchFamily="18" charset="0"/>
                    <a:ea typeface="Times New Roman" panose="02020603050405020304" pitchFamily="18" charset="0"/>
                  </a:rPr>
                  <a:t>vẽ</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hai</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trục</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số</a:t>
                </a:r>
                <a:r>
                  <a:rPr lang="en-US" sz="3000" dirty="0">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000">
                        <a:solidFill>
                          <a:srgbClr val="0000FF"/>
                        </a:solidFill>
                        <a:latin typeface="Cambria Math" panose="02040503050406030204" pitchFamily="18" charset="0"/>
                        <a:ea typeface="Times New Roman" panose="02020603050405020304" pitchFamily="18" charset="0"/>
                      </a:rPr>
                      <m:t>𝑂𝑥</m:t>
                    </m:r>
                  </m:oMath>
                </a14:m>
                <a:r>
                  <a:rPr lang="en-US" sz="3000"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000">
                        <a:solidFill>
                          <a:srgbClr val="0000FF"/>
                        </a:solidFill>
                        <a:latin typeface="Cambria Math" panose="02040503050406030204" pitchFamily="18" charset="0"/>
                        <a:ea typeface="Times New Roman" panose="02020603050405020304" pitchFamily="18" charset="0"/>
                      </a:rPr>
                      <m:t>𝑂𝑦</m:t>
                    </m:r>
                  </m:oMath>
                </a14:m>
                <a:r>
                  <a:rPr lang="en-US" sz="3000" dirty="0">
                    <a:solidFill>
                      <a:srgbClr val="0000FF"/>
                    </a:solidFill>
                    <a:latin typeface="Times New Roman" panose="02020603050405020304" pitchFamily="18" charset="0"/>
                    <a:ea typeface="Times New Roman" panose="02020603050405020304" pitchFamily="18" charset="0"/>
                  </a:rPr>
                  <a:t>               </a:t>
                </a:r>
                <a:r>
                  <a:rPr lang="en-US" sz="3000" dirty="0">
                    <a:solidFill>
                      <a:srgbClr val="0000FF"/>
                    </a:solidFill>
                    <a:effectLst/>
                    <a:latin typeface="Times New Roman" panose="02020603050405020304" pitchFamily="18" charset="0"/>
                    <a:ea typeface="Times New Roman" panose="02020603050405020304" pitchFamily="18" charset="0"/>
                  </a:rPr>
                  <a:t>với </a:t>
                </a:r>
                <a:r>
                  <a:rPr lang="en-US" sz="3000" dirty="0" err="1">
                    <a:solidFill>
                      <a:srgbClr val="0000FF"/>
                    </a:solidFill>
                    <a:effectLst/>
                    <a:latin typeface="Times New Roman" panose="02020603050405020304" pitchFamily="18" charset="0"/>
                    <a:ea typeface="Times New Roman" panose="02020603050405020304" pitchFamily="18" charset="0"/>
                  </a:rPr>
                  <a:t>nhau</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và</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cắt</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nhau</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tại</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latin typeface="Times New Roman" panose="02020603050405020304" pitchFamily="18" charset="0"/>
                    <a:ea typeface="Times New Roman" panose="02020603050405020304" pitchFamily="18" charset="0"/>
                  </a:rPr>
                  <a:t>gốc</a:t>
                </a:r>
                <a:r>
                  <a:rPr lang="en-US" sz="3000"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000">
                        <a:solidFill>
                          <a:srgbClr val="0000FF"/>
                        </a:solidFill>
                        <a:latin typeface="Cambria Math" panose="02040503050406030204" pitchFamily="18" charset="0"/>
                        <a:ea typeface="Times New Roman" panose="02020603050405020304" pitchFamily="18" charset="0"/>
                      </a:rPr>
                      <m:t>𝑂</m:t>
                    </m:r>
                  </m:oMath>
                </a14:m>
                <a:r>
                  <a:rPr lang="en-US" sz="3000" dirty="0">
                    <a:solidFill>
                      <a:srgbClr val="0000FF"/>
                    </a:solidFill>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của</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mỗi</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trục</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Khi</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đó</a:t>
                </a:r>
                <a:r>
                  <a:rPr lang="en-US" sz="3000" dirty="0">
                    <a:solidFill>
                      <a:srgbClr val="0000FF"/>
                    </a:solidFill>
                    <a:effectLst/>
                    <a:latin typeface="Times New Roman" panose="02020603050405020304" pitchFamily="18" charset="0"/>
                    <a:ea typeface="Times New Roman" panose="02020603050405020304" pitchFamily="18" charset="0"/>
                  </a:rPr>
                  <a:t> ta </a:t>
                </a:r>
                <a:r>
                  <a:rPr lang="en-US" sz="3000" dirty="0" err="1">
                    <a:solidFill>
                      <a:srgbClr val="0000FF"/>
                    </a:solidFill>
                    <a:effectLst/>
                    <a:latin typeface="Times New Roman" panose="02020603050405020304" pitchFamily="18" charset="0"/>
                    <a:ea typeface="Times New Roman" panose="02020603050405020304" pitchFamily="18" charset="0"/>
                  </a:rPr>
                  <a:t>có</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hệ</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trục</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tọa</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latin typeface="Times New Roman" panose="02020603050405020304" pitchFamily="18" charset="0"/>
                    <a:ea typeface="Times New Roman" panose="02020603050405020304" pitchFamily="18" charset="0"/>
                  </a:rPr>
                  <a:t>độ</a:t>
                </a:r>
                <a:r>
                  <a:rPr lang="en-US" sz="3000"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000">
                        <a:solidFill>
                          <a:srgbClr val="0000FF"/>
                        </a:solidFill>
                        <a:latin typeface="Cambria Math" panose="02040503050406030204" pitchFamily="18" charset="0"/>
                        <a:ea typeface="Times New Roman" panose="02020603050405020304" pitchFamily="18" charset="0"/>
                      </a:rPr>
                      <m:t>𝑂𝑥𝑦</m:t>
                    </m:r>
                  </m:oMath>
                </a14:m>
                <a:r>
                  <a:rPr lang="en-US" sz="3000" dirty="0">
                    <a:solidFill>
                      <a:srgbClr val="0000FF"/>
                    </a:solidFill>
                    <a:latin typeface="Times New Roman" panose="02020603050405020304" pitchFamily="18" charset="0"/>
                    <a:ea typeface="Times New Roman" panose="02020603050405020304" pitchFamily="18" charset="0"/>
                  </a:rPr>
                  <a:t>.</a:t>
                </a:r>
              </a:p>
              <a:p>
                <a:pPr algn="just">
                  <a:spcAft>
                    <a:spcPts val="0"/>
                  </a:spcAft>
                </a:pPr>
                <a:r>
                  <a:rPr lang="en-US" sz="3000" dirty="0" err="1">
                    <a:solidFill>
                      <a:srgbClr val="0000FF"/>
                    </a:solidFill>
                    <a:effectLst/>
                    <a:latin typeface="Times New Roman" panose="02020603050405020304" pitchFamily="18" charset="0"/>
                    <a:ea typeface="Times New Roman" panose="02020603050405020304" pitchFamily="18" charset="0"/>
                  </a:rPr>
                  <a:t>Trục</a:t>
                </a:r>
                <a:r>
                  <a:rPr lang="en-US" sz="3000" dirty="0">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000">
                        <a:solidFill>
                          <a:srgbClr val="0000FF"/>
                        </a:solidFill>
                        <a:latin typeface="Cambria Math" panose="02040503050406030204" pitchFamily="18" charset="0"/>
                        <a:ea typeface="Times New Roman" panose="02020603050405020304" pitchFamily="18" charset="0"/>
                      </a:rPr>
                      <m:t>𝑂𝑥</m:t>
                    </m:r>
                  </m:oMath>
                </a14:m>
                <a:r>
                  <a:rPr lang="en-US" sz="3000"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000">
                        <a:solidFill>
                          <a:srgbClr val="0000FF"/>
                        </a:solidFill>
                        <a:latin typeface="Cambria Math" panose="02040503050406030204" pitchFamily="18" charset="0"/>
                        <a:ea typeface="Times New Roman" panose="02020603050405020304" pitchFamily="18" charset="0"/>
                      </a:rPr>
                      <m:t>𝑂𝑦</m:t>
                    </m:r>
                  </m:oMath>
                </a14:m>
                <a:r>
                  <a:rPr lang="en-US" sz="3000" dirty="0">
                    <a:solidFill>
                      <a:srgbClr val="0000FF"/>
                    </a:solidFill>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gọi</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là</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các</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trục</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tọa</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độ</a:t>
                </a:r>
                <a:r>
                  <a:rPr lang="en-US" sz="3000" dirty="0">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000">
                        <a:solidFill>
                          <a:srgbClr val="0000FF"/>
                        </a:solidFill>
                        <a:latin typeface="Cambria Math" panose="02040503050406030204" pitchFamily="18" charset="0"/>
                        <a:ea typeface="Times New Roman" panose="02020603050405020304" pitchFamily="18" charset="0"/>
                      </a:rPr>
                      <m:t>𝑂𝑥</m:t>
                    </m:r>
                  </m:oMath>
                </a14:m>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gọi</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là</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a:solidFill>
                      <a:srgbClr val="0000FF"/>
                    </a:solidFill>
                    <a:latin typeface="Times New Roman" panose="02020603050405020304" pitchFamily="18" charset="0"/>
                    <a:ea typeface="Times New Roman" panose="02020603050405020304" pitchFamily="18" charset="0"/>
                  </a:rPr>
                  <a:t>		         </a:t>
                </a:r>
                <a:r>
                  <a:rPr lang="en-US" sz="3000" dirty="0">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000">
                        <a:solidFill>
                          <a:srgbClr val="0000FF"/>
                        </a:solidFill>
                        <a:latin typeface="Cambria Math" panose="02040503050406030204" pitchFamily="18" charset="0"/>
                        <a:ea typeface="Times New Roman" panose="02020603050405020304" pitchFamily="18" charset="0"/>
                      </a:rPr>
                      <m:t>𝑂𝑦</m:t>
                    </m:r>
                  </m:oMath>
                </a14:m>
                <a:r>
                  <a:rPr lang="en-US" sz="3000" dirty="0">
                    <a:solidFill>
                      <a:srgbClr val="0000FF"/>
                    </a:solidFill>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gọi</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là</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a:solidFill>
                      <a:srgbClr val="0000FF"/>
                    </a:solidFill>
                    <a:latin typeface="Times New Roman" panose="02020603050405020304" pitchFamily="18" charset="0"/>
                    <a:ea typeface="Times New Roman" panose="02020603050405020304" pitchFamily="18" charset="0"/>
                  </a:rPr>
                  <a:t>		       </a:t>
                </a:r>
                <a:r>
                  <a:rPr lang="en-US" sz="3000" dirty="0">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000">
                        <a:solidFill>
                          <a:srgbClr val="0000FF"/>
                        </a:solidFill>
                        <a:latin typeface="Cambria Math" panose="02040503050406030204" pitchFamily="18" charset="0"/>
                        <a:ea typeface="Times New Roman" panose="02020603050405020304" pitchFamily="18" charset="0"/>
                      </a:rPr>
                      <m:t>𝑂</m:t>
                    </m:r>
                  </m:oMath>
                </a14:m>
                <a:r>
                  <a:rPr lang="en-US" sz="3000" dirty="0">
                    <a:solidFill>
                      <a:srgbClr val="0000FF"/>
                    </a:solidFill>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gọi</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là</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gốc</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tọa</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độ</a:t>
                </a:r>
                <a:r>
                  <a:rPr lang="en-US" sz="3000" dirty="0">
                    <a:solidFill>
                      <a:srgbClr val="0000FF"/>
                    </a:solidFill>
                    <a:effectLst/>
                    <a:latin typeface="Times New Roman" panose="02020603050405020304" pitchFamily="18" charset="0"/>
                    <a:ea typeface="Times New Roman" panose="02020603050405020304" pitchFamily="18" charset="0"/>
                  </a:rPr>
                  <a:t>.</a:t>
                </a:r>
                <a:endParaRPr lang="en-US" sz="3000" dirty="0">
                  <a:effectLst/>
                  <a:latin typeface="Times New Roman" panose="02020603050405020304" pitchFamily="18" charset="0"/>
                  <a:ea typeface="Times New Roman" panose="02020603050405020304" pitchFamily="18" charset="0"/>
                </a:endParaRPr>
              </a:p>
              <a:p>
                <a:r>
                  <a:rPr lang="en-US" sz="3000" dirty="0" err="1">
                    <a:solidFill>
                      <a:srgbClr val="0000FF"/>
                    </a:solidFill>
                    <a:effectLst/>
                    <a:latin typeface="Times New Roman" panose="02020603050405020304" pitchFamily="18" charset="0"/>
                    <a:ea typeface="Times New Roman" panose="02020603050405020304" pitchFamily="18" charset="0"/>
                  </a:rPr>
                  <a:t>Mặt</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phẳng</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có</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hệ</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trục</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tọa</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latin typeface="Times New Roman" panose="02020603050405020304" pitchFamily="18" charset="0"/>
                    <a:ea typeface="Times New Roman" panose="02020603050405020304" pitchFamily="18" charset="0"/>
                  </a:rPr>
                  <a:t>độ</a:t>
                </a:r>
                <a:r>
                  <a:rPr lang="en-US" sz="3000"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000">
                        <a:solidFill>
                          <a:srgbClr val="0000FF"/>
                        </a:solidFill>
                        <a:latin typeface="Cambria Math" panose="02040503050406030204" pitchFamily="18" charset="0"/>
                        <a:ea typeface="Times New Roman" panose="02020603050405020304" pitchFamily="18" charset="0"/>
                      </a:rPr>
                      <m:t>𝑂𝑥𝑦</m:t>
                    </m:r>
                  </m:oMath>
                </a14:m>
                <a:r>
                  <a:rPr lang="en-US" sz="3000" dirty="0">
                    <a:solidFill>
                      <a:srgbClr val="0000FF"/>
                    </a:solidFill>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gọi</a:t>
                </a:r>
                <a:r>
                  <a:rPr lang="vi-VN" sz="3000" dirty="0">
                    <a:solidFill>
                      <a:srgbClr val="0000FF"/>
                    </a:solidFill>
                    <a:effectLst/>
                    <a:latin typeface="Times New Roman" panose="02020603050405020304" pitchFamily="18" charset="0"/>
                    <a:ea typeface="Times New Roman" panose="02020603050405020304" pitchFamily="18" charset="0"/>
                  </a:rPr>
                  <a:t> là</a:t>
                </a:r>
                <a:r>
                  <a:rPr lang="en-US" sz="3000" dirty="0">
                    <a:solidFill>
                      <a:srgbClr val="0000FF"/>
                    </a:solidFill>
                    <a:effectLst/>
                    <a:latin typeface="Times New Roman" panose="02020603050405020304" pitchFamily="18" charset="0"/>
                    <a:ea typeface="Times New Roman" panose="02020603050405020304" pitchFamily="18" charset="0"/>
                  </a:rPr>
                  <a:t> </a:t>
                </a:r>
                <a:endParaRPr lang="en-US" sz="2800" dirty="0"/>
              </a:p>
            </p:txBody>
          </p:sp>
        </mc:Choice>
        <mc:Fallback xmlns="">
          <p:sp>
            <p:nvSpPr>
              <p:cNvPr id="5" name="Rectangle 4" descr="OPL20U25GSXzBJYl68kk8uQGfFKzs7yb1M4KJWUiLk6ZEvGF+qCIPSnY57AbBFCvTW$15.2023.9$9+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400556" y="1156456"/>
                <a:ext cx="5847844" cy="5209118"/>
              </a:xfrm>
              <a:prstGeom prst="rect">
                <a:avLst/>
              </a:prstGeom>
              <a:blipFill>
                <a:blip r:embed="rId3"/>
                <a:stretch>
                  <a:fillRect l="-2503" t="-1522" r="-2398" b="-2810"/>
                </a:stretch>
              </a:blipFill>
            </p:spPr>
            <p:txBody>
              <a:bodyPr/>
              <a:lstStyle/>
              <a:p>
                <a:r>
                  <a:rPr lang="en-US">
                    <a:noFill/>
                  </a:rPr>
                  <a:t> </a:t>
                </a:r>
              </a:p>
            </p:txBody>
          </p:sp>
        </mc:Fallback>
      </mc:AlternateContent>
      <p:sp>
        <p:nvSpPr>
          <p:cNvPr id="7" name="Rectangle 6" descr="OPL20U25GSXzBJYl68kk8uQGfFKzs7yb1M4KJWUiLk6ZEvGF+qCIPSnY57AbBFCvTW$15.2023.9$9+K4lPs7H94VUqPe2XwIsfPRnrXQE//QTEXxb8/8N4CNc6FpgZahzpTjFhMzSA7T/nHJa11DE8Ng2TP3iAmRczFlmslSuUNOgUeb6yRvs0="/>
          <p:cNvSpPr/>
          <p:nvPr/>
        </p:nvSpPr>
        <p:spPr>
          <a:xfrm>
            <a:off x="1905000" y="2570202"/>
            <a:ext cx="1798890" cy="553998"/>
          </a:xfrm>
          <a:prstGeom prst="rect">
            <a:avLst/>
          </a:prstGeom>
        </p:spPr>
        <p:txBody>
          <a:bodyPr wrap="none">
            <a:spAutoFit/>
          </a:bodyPr>
          <a:lstStyle/>
          <a:p>
            <a:r>
              <a:rPr lang="en-US" sz="3000" dirty="0" err="1">
                <a:solidFill>
                  <a:srgbClr val="FF0000"/>
                </a:solidFill>
                <a:latin typeface="Times New Roman" panose="02020603050405020304" pitchFamily="18" charset="0"/>
                <a:ea typeface="Times New Roman" panose="02020603050405020304" pitchFamily="18" charset="0"/>
              </a:rPr>
              <a:t>vuông</a:t>
            </a:r>
            <a:r>
              <a:rPr lang="en-US" sz="3000" dirty="0">
                <a:solidFill>
                  <a:srgbClr val="FF0000"/>
                </a:solidFill>
                <a:latin typeface="Times New Roman" panose="02020603050405020304" pitchFamily="18" charset="0"/>
                <a:ea typeface="Times New Roman" panose="02020603050405020304" pitchFamily="18" charset="0"/>
              </a:rPr>
              <a:t> </a:t>
            </a:r>
            <a:r>
              <a:rPr lang="en-US" sz="3000" dirty="0" err="1">
                <a:solidFill>
                  <a:srgbClr val="FF0000"/>
                </a:solidFill>
                <a:latin typeface="Times New Roman" panose="02020603050405020304" pitchFamily="18" charset="0"/>
                <a:ea typeface="Times New Roman" panose="02020603050405020304" pitchFamily="18" charset="0"/>
              </a:rPr>
              <a:t>góc</a:t>
            </a:r>
            <a:endParaRPr lang="en-US" sz="3000" dirty="0">
              <a:solidFill>
                <a:srgbClr val="FF0000"/>
              </a:solidFill>
            </a:endParaRPr>
          </a:p>
        </p:txBody>
      </p:sp>
      <p:sp>
        <p:nvSpPr>
          <p:cNvPr id="8" name="Rectangle 7" descr="OPL20U25GSXzBJYl68kk8uQGfFKzs7yb1M4KJWUiLk6ZEvGF+qCIPSnY57AbBFCvTW$15.2023.9$9+K4lPs7H94VUqPe2XwIsfPRnrXQE//QTEXxb8/8N4CNc6FpgZahzpTjFhMzSA7T/nHJa11DE8Ng2TP3iAmRczFlmslSuUNOgUeb6yRvs0="/>
          <p:cNvSpPr/>
          <p:nvPr/>
        </p:nvSpPr>
        <p:spPr>
          <a:xfrm>
            <a:off x="2041984" y="4399002"/>
            <a:ext cx="1945533" cy="553998"/>
          </a:xfrm>
          <a:prstGeom prst="rect">
            <a:avLst/>
          </a:prstGeom>
        </p:spPr>
        <p:txBody>
          <a:bodyPr wrap="square">
            <a:spAutoFit/>
          </a:bodyPr>
          <a:lstStyle/>
          <a:p>
            <a:r>
              <a:rPr lang="en-US" sz="3000" dirty="0" err="1">
                <a:solidFill>
                  <a:srgbClr val="FF0000"/>
                </a:solidFill>
                <a:latin typeface="Times New Roman" panose="02020603050405020304" pitchFamily="18" charset="0"/>
                <a:ea typeface="Times New Roman" panose="02020603050405020304" pitchFamily="18" charset="0"/>
              </a:rPr>
              <a:t>trục</a:t>
            </a:r>
            <a:r>
              <a:rPr lang="en-US" sz="3000" dirty="0">
                <a:solidFill>
                  <a:srgbClr val="FF0000"/>
                </a:solidFill>
                <a:latin typeface="Times New Roman" panose="02020603050405020304" pitchFamily="18" charset="0"/>
                <a:ea typeface="Times New Roman" panose="02020603050405020304" pitchFamily="18" charset="0"/>
              </a:rPr>
              <a:t> </a:t>
            </a:r>
            <a:r>
              <a:rPr lang="en-US" sz="3000" dirty="0" err="1">
                <a:solidFill>
                  <a:srgbClr val="FF0000"/>
                </a:solidFill>
                <a:latin typeface="Times New Roman" panose="02020603050405020304" pitchFamily="18" charset="0"/>
                <a:ea typeface="Times New Roman" panose="02020603050405020304" pitchFamily="18" charset="0"/>
              </a:rPr>
              <a:t>hoành</a:t>
            </a:r>
            <a:endParaRPr lang="en-US" sz="3000" dirty="0">
              <a:solidFill>
                <a:srgbClr val="FF0000"/>
              </a:solidFill>
            </a:endParaRPr>
          </a:p>
        </p:txBody>
      </p:sp>
      <p:sp>
        <p:nvSpPr>
          <p:cNvPr id="9" name="Rectangle 8" descr="OPL20U25GSXzBJYl68kk8uQGfFKzs7yb1M4KJWUiLk6ZEvGF+qCIPSnY57AbBFCvTW$15.2023.9$9+K4lPs7H94VUqPe2XwIsfPRnrXQE//QTEXxb8/8N4CNc6FpgZahzpTjFhMzSA7T/nHJa11DE8Ng2TP3iAmRczFlmslSuUNOgUeb6yRvs0="/>
          <p:cNvSpPr/>
          <p:nvPr/>
        </p:nvSpPr>
        <p:spPr>
          <a:xfrm>
            <a:off x="426880" y="4793847"/>
            <a:ext cx="1867808" cy="553998"/>
          </a:xfrm>
          <a:prstGeom prst="rect">
            <a:avLst/>
          </a:prstGeom>
        </p:spPr>
        <p:txBody>
          <a:bodyPr wrap="square">
            <a:spAutoFit/>
          </a:bodyPr>
          <a:lstStyle/>
          <a:p>
            <a:r>
              <a:rPr lang="en-US" sz="3000" dirty="0" err="1">
                <a:solidFill>
                  <a:srgbClr val="FF0000"/>
                </a:solidFill>
                <a:latin typeface="Times New Roman" panose="02020603050405020304" pitchFamily="18" charset="0"/>
                <a:ea typeface="Times New Roman" panose="02020603050405020304" pitchFamily="18" charset="0"/>
              </a:rPr>
              <a:t>trục</a:t>
            </a:r>
            <a:r>
              <a:rPr lang="en-US" sz="3000" dirty="0">
                <a:solidFill>
                  <a:srgbClr val="FF0000"/>
                </a:solidFill>
                <a:latin typeface="Times New Roman" panose="02020603050405020304" pitchFamily="18" charset="0"/>
                <a:ea typeface="Times New Roman" panose="02020603050405020304" pitchFamily="18" charset="0"/>
              </a:rPr>
              <a:t> </a:t>
            </a:r>
            <a:r>
              <a:rPr lang="en-US" sz="3000" dirty="0" err="1">
                <a:solidFill>
                  <a:srgbClr val="FF0000"/>
                </a:solidFill>
                <a:latin typeface="Times New Roman" panose="02020603050405020304" pitchFamily="18" charset="0"/>
                <a:ea typeface="Times New Roman" panose="02020603050405020304" pitchFamily="18" charset="0"/>
              </a:rPr>
              <a:t>tung</a:t>
            </a:r>
            <a:endParaRPr lang="en-US" sz="3000" dirty="0">
              <a:solidFill>
                <a:srgbClr val="FF0000"/>
              </a:solidFill>
            </a:endParaRPr>
          </a:p>
        </p:txBody>
      </p:sp>
      <mc:AlternateContent xmlns:mc="http://schemas.openxmlformats.org/markup-compatibility/2006" xmlns:a14="http://schemas.microsoft.com/office/drawing/2010/main">
        <mc:Choice Requires="a14">
          <p:sp>
            <p:nvSpPr>
              <p:cNvPr id="10" name="Rectangle 9" descr="OPL20U25GSXzBJYl68kk8uQGfFKzs7yb1M4KJWUiLk6ZEvGF+qCIPSnY57AbBFCvTW$15.2023.9$9+K4lPs7H94VUqPe2XwIsfPRnrXQE//QTEXxb8/8N4CNc6FpgZahzpTjFhMzSA7T/nHJa11DE8Ng2TP3iAmRczFlmslSuUNOgUeb6yRvs0="/>
              <p:cNvSpPr/>
              <p:nvPr/>
            </p:nvSpPr>
            <p:spPr>
              <a:xfrm>
                <a:off x="872178" y="5756757"/>
                <a:ext cx="3631315" cy="553998"/>
              </a:xfrm>
              <a:prstGeom prst="rect">
                <a:avLst/>
              </a:prstGeom>
            </p:spPr>
            <p:txBody>
              <a:bodyPr wrap="none">
                <a:spAutoFit/>
              </a:bodyPr>
              <a:lstStyle/>
              <a:p>
                <a:pPr algn="just">
                  <a:spcAft>
                    <a:spcPts val="0"/>
                  </a:spcAft>
                </a:pPr>
                <a:r>
                  <a:rPr lang="en-US" sz="3000" dirty="0">
                    <a:solidFill>
                      <a:srgbClr val="FF0000"/>
                    </a:solidFill>
                    <a:latin typeface="Times New Roman" panose="02020603050405020304" pitchFamily="18" charset="0"/>
                    <a:ea typeface="Times New Roman" panose="02020603050405020304" pitchFamily="18" charset="0"/>
                  </a:rPr>
                  <a:t>mặt </a:t>
                </a:r>
                <a:r>
                  <a:rPr lang="en-US" sz="3000" dirty="0" err="1">
                    <a:solidFill>
                      <a:srgbClr val="FF0000"/>
                    </a:solidFill>
                    <a:latin typeface="Times New Roman" panose="02020603050405020304" pitchFamily="18" charset="0"/>
                    <a:ea typeface="Times New Roman" panose="02020603050405020304" pitchFamily="18" charset="0"/>
                  </a:rPr>
                  <a:t>phẳng</a:t>
                </a:r>
                <a:r>
                  <a:rPr lang="en-US" sz="3000" dirty="0">
                    <a:solidFill>
                      <a:srgbClr val="FF0000"/>
                    </a:solidFill>
                    <a:latin typeface="Times New Roman" panose="02020603050405020304" pitchFamily="18" charset="0"/>
                    <a:ea typeface="Times New Roman" panose="02020603050405020304" pitchFamily="18" charset="0"/>
                  </a:rPr>
                  <a:t> </a:t>
                </a:r>
                <a:r>
                  <a:rPr lang="en-US" sz="3000" dirty="0" err="1">
                    <a:solidFill>
                      <a:srgbClr val="FF0000"/>
                    </a:solidFill>
                    <a:latin typeface="Times New Roman" panose="02020603050405020304" pitchFamily="18" charset="0"/>
                    <a:ea typeface="Times New Roman" panose="02020603050405020304" pitchFamily="18" charset="0"/>
                  </a:rPr>
                  <a:t>tọa</a:t>
                </a:r>
                <a:r>
                  <a:rPr lang="en-US" sz="3000" dirty="0">
                    <a:solidFill>
                      <a:srgbClr val="FF0000"/>
                    </a:solidFill>
                    <a:latin typeface="Times New Roman" panose="02020603050405020304" pitchFamily="18" charset="0"/>
                    <a:ea typeface="Times New Roman" panose="02020603050405020304" pitchFamily="18" charset="0"/>
                  </a:rPr>
                  <a:t> </a:t>
                </a:r>
                <a:r>
                  <a:rPr lang="en-US" sz="3000" dirty="0" err="1">
                    <a:solidFill>
                      <a:srgbClr val="FF0000"/>
                    </a:solidFill>
                    <a:latin typeface="Times New Roman" panose="02020603050405020304" pitchFamily="18" charset="0"/>
                    <a:ea typeface="Times New Roman" panose="02020603050405020304" pitchFamily="18" charset="0"/>
                  </a:rPr>
                  <a:t>độ</a:t>
                </a:r>
                <a:r>
                  <a:rPr lang="en-US" sz="3000" dirty="0">
                    <a:solidFill>
                      <a:srgbClr val="FF0000"/>
                    </a:solidFill>
                    <a:latin typeface="Times New Roman" panose="02020603050405020304" pitchFamily="18" charset="0"/>
                    <a:ea typeface="Times New Roman" panose="02020603050405020304" pitchFamily="18" charset="0"/>
                  </a:rPr>
                  <a:t> </a:t>
                </a:r>
                <a14:m>
                  <m:oMath xmlns:m="http://schemas.openxmlformats.org/officeDocument/2006/math">
                    <m:r>
                      <a:rPr lang="en-US" sz="3000" i="1">
                        <a:solidFill>
                          <a:srgbClr val="FF0000"/>
                        </a:solidFill>
                        <a:latin typeface="Cambria Math" panose="02040503050406030204" pitchFamily="18" charset="0"/>
                        <a:ea typeface="Times New Roman" panose="02020603050405020304" pitchFamily="18" charset="0"/>
                      </a:rPr>
                      <m:t>𝑂𝑥𝑦</m:t>
                    </m:r>
                  </m:oMath>
                </a14:m>
                <a:endParaRPr lang="en-US" sz="3000" dirty="0">
                  <a:solidFill>
                    <a:srgbClr val="FF0000"/>
                  </a:solidFill>
                  <a:latin typeface="Times New Roman" panose="02020603050405020304" pitchFamily="18" charset="0"/>
                  <a:ea typeface="Times New Roman" panose="02020603050405020304" pitchFamily="18" charset="0"/>
                </a:endParaRPr>
              </a:p>
            </p:txBody>
          </p:sp>
        </mc:Choice>
        <mc:Fallback xmlns="">
          <p:sp>
            <p:nvSpPr>
              <p:cNvPr id="10" name="Rectangle 9" descr="OPL20U25GSXzBJYl68kk8uQGfFKzs7yb1M4KJWUiLk6ZEvGF+qCIPSnY57AbBFCvTW$15.2023.9$9+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872178" y="5756757"/>
                <a:ext cx="3631315" cy="553998"/>
              </a:xfrm>
              <a:prstGeom prst="rect">
                <a:avLst/>
              </a:prstGeom>
              <a:blipFill>
                <a:blip r:embed="rId4"/>
                <a:stretch>
                  <a:fillRect l="-3859" t="-14286" b="-32967"/>
                </a:stretch>
              </a:blipFill>
            </p:spPr>
            <p:txBody>
              <a:bodyPr/>
              <a:lstStyle/>
              <a:p>
                <a:r>
                  <a:rPr lang="en-US">
                    <a:noFill/>
                  </a:rPr>
                  <a:t> </a:t>
                </a:r>
              </a:p>
            </p:txBody>
          </p:sp>
        </mc:Fallback>
      </mc:AlternateContent>
      <p:sp>
        <p:nvSpPr>
          <p:cNvPr id="12" name="Rectangle 11" descr="OPL20U25GSXzBJYl68kk8uQGfFKzs7yb1M4KJWUiLk6ZEvGF+qCIPSnY57AbBFCvTW$15.2023.9$9+K4lPs7H94VUqPe2XwIsfPRnrXQE//QTEXxb8/8N4CNc6FpgZahzpTjFhMzSA7T/nHJa11DE8Ng2TP3iAmRczFlmslSuUNOgUeb6yRvs0="/>
          <p:cNvSpPr/>
          <p:nvPr/>
        </p:nvSpPr>
        <p:spPr>
          <a:xfrm>
            <a:off x="1779137" y="2604731"/>
            <a:ext cx="1803683" cy="553998"/>
          </a:xfrm>
          <a:prstGeom prst="rect">
            <a:avLst/>
          </a:prstGeom>
        </p:spPr>
        <p:txBody>
          <a:bodyPr wrap="square">
            <a:spAutoFit/>
          </a:bodyPr>
          <a:lstStyle/>
          <a:p>
            <a:pPr algn="just">
              <a:spcBef>
                <a:spcPts val="300"/>
              </a:spcBef>
              <a:spcAft>
                <a:spcPts val="300"/>
              </a:spcAft>
            </a:pPr>
            <a:r>
              <a:rPr lang="vi-VN" sz="3000" dirty="0">
                <a:solidFill>
                  <a:srgbClr val="0000FF"/>
                </a:solidFill>
                <a:latin typeface="Times New Roman" panose="02020603050405020304" pitchFamily="18" charset="0"/>
                <a:ea typeface="Times New Roman" panose="02020603050405020304" pitchFamily="18" charset="0"/>
              </a:rPr>
              <a:t>........</a:t>
            </a:r>
            <a:r>
              <a:rPr lang="en-US" sz="3000" dirty="0">
                <a:solidFill>
                  <a:srgbClr val="0000FF"/>
                </a:solidFill>
                <a:latin typeface="Times New Roman" panose="02020603050405020304" pitchFamily="18" charset="0"/>
                <a:ea typeface="Times New Roman" panose="02020603050405020304" pitchFamily="18" charset="0"/>
              </a:rPr>
              <a:t>.........</a:t>
            </a:r>
            <a:endParaRPr lang="en-US" sz="3000" dirty="0">
              <a:effectLst/>
              <a:latin typeface="Times New Roman" panose="02020603050405020304" pitchFamily="18" charset="0"/>
              <a:ea typeface="Times New Roman" panose="02020603050405020304" pitchFamily="18" charset="0"/>
            </a:endParaRPr>
          </a:p>
        </p:txBody>
      </p:sp>
      <p:sp>
        <p:nvSpPr>
          <p:cNvPr id="13" name="Rectangle 12" descr="OPL20U25GSXzBJYl68kk8uQGfFKzs7yb1M4KJWUiLk6ZEvGF+qCIPSnY57AbBFCvTW$15.2023.9$9+K4lPs7H94VUqPe2XwIsfPRnrXQE//QTEXxb8/8N4CNc6FpgZahzpTjFhMzSA7T/nHJa11DE8Ng2TP3iAmRczFlmslSuUNOgUeb6yRvs0="/>
          <p:cNvSpPr/>
          <p:nvPr/>
        </p:nvSpPr>
        <p:spPr>
          <a:xfrm>
            <a:off x="1981200" y="4467888"/>
            <a:ext cx="2270403" cy="553998"/>
          </a:xfrm>
          <a:prstGeom prst="rect">
            <a:avLst/>
          </a:prstGeom>
        </p:spPr>
        <p:txBody>
          <a:bodyPr wrap="square">
            <a:spAutoFit/>
          </a:bodyPr>
          <a:lstStyle/>
          <a:p>
            <a:pPr algn="just">
              <a:spcBef>
                <a:spcPts val="300"/>
              </a:spcBef>
              <a:spcAft>
                <a:spcPts val="300"/>
              </a:spcAft>
            </a:pPr>
            <a:r>
              <a:rPr lang="vi-VN" sz="3000" dirty="0">
                <a:solidFill>
                  <a:srgbClr val="0000FF"/>
                </a:solidFill>
                <a:latin typeface="Times New Roman" panose="02020603050405020304" pitchFamily="18" charset="0"/>
                <a:ea typeface="Times New Roman" panose="02020603050405020304" pitchFamily="18" charset="0"/>
              </a:rPr>
              <a:t>........</a:t>
            </a:r>
            <a:r>
              <a:rPr lang="en-US" sz="3000" dirty="0">
                <a:solidFill>
                  <a:srgbClr val="0000FF"/>
                </a:solidFill>
                <a:latin typeface="Times New Roman" panose="02020603050405020304" pitchFamily="18" charset="0"/>
                <a:ea typeface="Times New Roman" panose="02020603050405020304" pitchFamily="18" charset="0"/>
              </a:rPr>
              <a:t>............</a:t>
            </a:r>
            <a:endParaRPr lang="en-US" sz="3000" dirty="0">
              <a:effectLst/>
              <a:latin typeface="Times New Roman" panose="02020603050405020304" pitchFamily="18" charset="0"/>
              <a:ea typeface="Times New Roman" panose="02020603050405020304" pitchFamily="18" charset="0"/>
            </a:endParaRPr>
          </a:p>
        </p:txBody>
      </p:sp>
      <p:sp>
        <p:nvSpPr>
          <p:cNvPr id="2" name="Rectangle 1" descr="OPL20U25GSXzBJYl68kk8uQGfFKzs7yb1M4KJWUiLk6ZEvGF+qCIPSnY57AbBFCvTW$15.2023.9$9+K4lPs7H94VUqPe2XwIsfPRnrXQE//QTEXxb8/8N4CNc6FpgZahzpTjFhMzSA7T/nHJa11DE8Ng2TP3iAmRczFlmslSuUNOgUeb6yRvs0="/>
          <p:cNvSpPr/>
          <p:nvPr/>
        </p:nvSpPr>
        <p:spPr>
          <a:xfrm>
            <a:off x="809312" y="5811576"/>
            <a:ext cx="3743332" cy="553998"/>
          </a:xfrm>
          <a:prstGeom prst="rect">
            <a:avLst/>
          </a:prstGeom>
        </p:spPr>
        <p:txBody>
          <a:bodyPr wrap="none">
            <a:spAutoFit/>
          </a:bodyPr>
          <a:lstStyle/>
          <a:p>
            <a:r>
              <a:rPr lang="vi-VN" sz="3000" dirty="0">
                <a:solidFill>
                  <a:srgbClr val="0000FF"/>
                </a:solidFill>
                <a:latin typeface="Times New Roman" panose="02020603050405020304" pitchFamily="18" charset="0"/>
                <a:ea typeface="Times New Roman" panose="02020603050405020304" pitchFamily="18" charset="0"/>
              </a:rPr>
              <a:t>.........</a:t>
            </a:r>
            <a:r>
              <a:rPr lang="en-US" sz="3000" dirty="0">
                <a:solidFill>
                  <a:srgbClr val="0000FF"/>
                </a:solidFill>
                <a:latin typeface="Times New Roman" panose="02020603050405020304" pitchFamily="18" charset="0"/>
                <a:ea typeface="Times New Roman" panose="02020603050405020304" pitchFamily="18" charset="0"/>
              </a:rPr>
              <a:t>............</a:t>
            </a:r>
            <a:r>
              <a:rPr lang="vi-VN" sz="3000" dirty="0">
                <a:solidFill>
                  <a:srgbClr val="0000FF"/>
                </a:solidFill>
                <a:latin typeface="Times New Roman" panose="02020603050405020304" pitchFamily="18" charset="0"/>
                <a:ea typeface="Times New Roman" panose="02020603050405020304" pitchFamily="18" charset="0"/>
              </a:rPr>
              <a:t>......</a:t>
            </a:r>
            <a:r>
              <a:rPr lang="en-US" sz="3000" dirty="0">
                <a:solidFill>
                  <a:srgbClr val="0000FF"/>
                </a:solidFill>
                <a:latin typeface="Times New Roman" panose="02020603050405020304" pitchFamily="18" charset="0"/>
                <a:ea typeface="Times New Roman" panose="02020603050405020304" pitchFamily="18" charset="0"/>
              </a:rPr>
              <a:t>..........</a:t>
            </a:r>
            <a:endParaRPr lang="en-US" sz="3000" dirty="0"/>
          </a:p>
        </p:txBody>
      </p:sp>
      <p:sp>
        <p:nvSpPr>
          <p:cNvPr id="14" name="Rectangle 13" descr="OPL20U25GSXzBJYl68kk8uQGfFKzs7yb1M4KJWUiLk6ZEvGF+qCIPSnY57AbBFCvTW$15.2023.9$9+K4lPs7H94VUqPe2XwIsfPRnrXQE//QTEXxb8/8N4CNc6FpgZahzpTjFhMzSA7T/nHJa11DE8Ng2TP3iAmRczFlmslSuUNOgUeb6yRvs0="/>
          <p:cNvSpPr/>
          <p:nvPr/>
        </p:nvSpPr>
        <p:spPr>
          <a:xfrm>
            <a:off x="371592" y="4892737"/>
            <a:ext cx="1803683" cy="553998"/>
          </a:xfrm>
          <a:prstGeom prst="rect">
            <a:avLst/>
          </a:prstGeom>
        </p:spPr>
        <p:txBody>
          <a:bodyPr wrap="square">
            <a:spAutoFit/>
          </a:bodyPr>
          <a:lstStyle/>
          <a:p>
            <a:pPr algn="just">
              <a:spcBef>
                <a:spcPts val="300"/>
              </a:spcBef>
              <a:spcAft>
                <a:spcPts val="300"/>
              </a:spcAft>
            </a:pPr>
            <a:r>
              <a:rPr lang="vi-VN" sz="3000" dirty="0">
                <a:solidFill>
                  <a:srgbClr val="0000FF"/>
                </a:solidFill>
                <a:latin typeface="Times New Roman" panose="02020603050405020304" pitchFamily="18" charset="0"/>
                <a:ea typeface="Times New Roman" panose="02020603050405020304" pitchFamily="18" charset="0"/>
              </a:rPr>
              <a:t>........</a:t>
            </a:r>
            <a:r>
              <a:rPr lang="en-US" sz="3000" dirty="0">
                <a:solidFill>
                  <a:srgbClr val="0000FF"/>
                </a:solidFill>
                <a:latin typeface="Times New Roman" panose="02020603050405020304" pitchFamily="18" charset="0"/>
                <a:ea typeface="Times New Roman" panose="02020603050405020304" pitchFamily="18" charset="0"/>
              </a:rPr>
              <a:t>........</a:t>
            </a:r>
            <a:endParaRPr lang="en-US" sz="3000" dirty="0">
              <a:effectLst/>
              <a:latin typeface="Times New Roman" panose="02020603050405020304" pitchFamily="18" charset="0"/>
              <a:ea typeface="Times New Roman" panose="02020603050405020304" pitchFamily="18" charset="0"/>
            </a:endParaRPr>
          </a:p>
        </p:txBody>
      </p:sp>
      <p:sp>
        <p:nvSpPr>
          <p:cNvPr id="15" name="Rectangle 14"/>
          <p:cNvSpPr/>
          <p:nvPr/>
        </p:nvSpPr>
        <p:spPr>
          <a:xfrm>
            <a:off x="426880" y="50142"/>
            <a:ext cx="11460319" cy="1015663"/>
          </a:xfrm>
          <a:prstGeom prst="rect">
            <a:avLst/>
          </a:prstGeom>
        </p:spPr>
        <p:txBody>
          <a:bodyPr wrap="square">
            <a:spAutoFit/>
          </a:bodyPr>
          <a:lstStyle/>
          <a:p>
            <a:pPr algn="just">
              <a:spcBef>
                <a:spcPts val="300"/>
              </a:spcBef>
              <a:spcAft>
                <a:spcPts val="300"/>
              </a:spcAft>
            </a:pPr>
            <a:r>
              <a:rPr lang="vi-VN" sz="3000" b="1" dirty="0">
                <a:solidFill>
                  <a:srgbClr val="0000FF"/>
                </a:solidFill>
                <a:latin typeface="Times New Roman" panose="02020603050405020304" pitchFamily="18" charset="0"/>
                <a:ea typeface="Times New Roman" panose="02020603050405020304" pitchFamily="18" charset="0"/>
              </a:rPr>
              <a:t>Bài tập: Điền từ hoặc cụm từ thích hợp vào chỗ trống theo nội dung kiến thức bài em học.</a:t>
            </a:r>
            <a:endParaRPr lang="en-US" sz="3000" dirty="0">
              <a:effectLst/>
              <a:latin typeface="Times New Roman" panose="02020603050405020304" pitchFamily="18" charset="0"/>
              <a:ea typeface="Times New Roman" panose="02020603050405020304" pitchFamily="18" charset="0"/>
            </a:endParaRPr>
          </a:p>
        </p:txBody>
      </p:sp>
      <p:pic>
        <p:nvPicPr>
          <p:cNvPr id="6" name="Picture 5">
            <a:extLst>
              <a:ext uri="{FF2B5EF4-FFF2-40B4-BE49-F238E27FC236}">
                <a16:creationId xmlns:a16="http://schemas.microsoft.com/office/drawing/2014/main" id="{485D4D0F-EC87-9DCB-3F2A-0FEF7B9DDB0B}"/>
              </a:ext>
            </a:extLst>
          </p:cNvPr>
          <p:cNvPicPr>
            <a:picLocks noChangeAspect="1"/>
          </p:cNvPicPr>
          <p:nvPr/>
        </p:nvPicPr>
        <p:blipFill>
          <a:blip r:embed="rId5"/>
          <a:stretch>
            <a:fillRect/>
          </a:stretch>
        </p:blipFill>
        <p:spPr>
          <a:xfrm>
            <a:off x="6723822" y="562286"/>
            <a:ext cx="5719347" cy="57623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22" presetClass="exit" presetSubtype="4" fill="hold" grpId="0" nodeType="withEffect">
                                  <p:stCondLst>
                                    <p:cond delay="0"/>
                                  </p:stCondLst>
                                  <p:childTnLst>
                                    <p:animEffect transition="out" filter="wipe(down)">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22" presetClass="exit" presetSubtype="4" fill="hold" grpId="0" nodeType="withEffect">
                                  <p:stCondLst>
                                    <p:cond delay="0"/>
                                  </p:stCondLst>
                                  <p:childTnLst>
                                    <p:animEffect transition="out" filter="wipe(down)">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22" presetClass="exit" presetSubtype="4" fill="hold" grpId="0" nodeType="withEffect">
                                  <p:stCondLst>
                                    <p:cond delay="0"/>
                                  </p:stCondLst>
                                  <p:childTnLst>
                                    <p:animEffect transition="out" filter="wipe(down)">
                                      <p:cBhvr>
                                        <p:cTn id="25" dur="500"/>
                                        <p:tgtEl>
                                          <p:spTgt spid="14"/>
                                        </p:tgtEl>
                                      </p:cBhvr>
                                    </p:animEffect>
                                    <p:set>
                                      <p:cBhvr>
                                        <p:cTn id="26" dur="1" fill="hold">
                                          <p:stCondLst>
                                            <p:cond delay="499"/>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xit" presetSubtype="0" fill="hold" grpId="0" nodeType="withEffect">
                                  <p:stCondLst>
                                    <p:cond delay="0"/>
                                  </p:stCondLst>
                                  <p:childTnLst>
                                    <p:animEffect transition="out" filter="fade">
                                      <p:cBhvr>
                                        <p:cTn id="33" dur="500"/>
                                        <p:tgtEl>
                                          <p:spTgt spid="2"/>
                                        </p:tgtEl>
                                      </p:cBhvr>
                                    </p:animEffect>
                                    <p:set>
                                      <p:cBhvr>
                                        <p:cTn id="3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P spid="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1"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129968183"/>
              </p:ext>
            </p:extLst>
          </p:nvPr>
        </p:nvGraphicFramePr>
        <p:xfrm>
          <a:off x="6032500" y="3333750"/>
          <a:ext cx="127000" cy="190500"/>
        </p:xfrm>
        <a:graphic>
          <a:graphicData uri="http://schemas.openxmlformats.org/presentationml/2006/ole">
            <mc:AlternateContent xmlns:mc="http://schemas.openxmlformats.org/markup-compatibility/2006">
              <mc:Choice xmlns:v="urn:schemas-microsoft-com:vml" Requires="v">
                <p:oleObj name="Equation" r:id="rId3" imgW="126890" imgH="190335" progId="Equation.DSMT4">
                  <p:embed/>
                </p:oleObj>
              </mc:Choice>
              <mc:Fallback>
                <p:oleObj name="Equation" r:id="rId3" imgW="126890" imgH="190335"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500" y="3333750"/>
                        <a:ext cx="127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8" descr="OPL20U25GSXzBJYl68kk8uQGfFKzs7yb1M4KJWUiLk6ZEvGF+qCIPSnY57AbBFCvTW$15.2023.9$9+K4lPs7H94VUqPe2XwIsfPRnrXQE//QTEXxb8/8N4CNc6FpgZahzpTjFhMzSA7T/nHJa11DE8Ng2TP3iAmRczFlmslSuUNOgUeb6yRvs0="/>
          <p:cNvSpPr>
            <a:spLocks noChangeArrowheads="1"/>
          </p:cNvSpPr>
          <p:nvPr/>
        </p:nvSpPr>
        <p:spPr bwMode="auto">
          <a:xfrm>
            <a:off x="1524000" y="-184150"/>
            <a:ext cx="184150" cy="3683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a:defRPr/>
            </a:pPr>
            <a:endParaRPr lang="en-US">
              <a:latin typeface="Tiger" pitchFamily="18" charset="0"/>
            </a:endParaRPr>
          </a:p>
        </p:txBody>
      </p:sp>
      <p:sp>
        <p:nvSpPr>
          <p:cNvPr id="4" name="Rectangle 11" descr="OPL20U25GSXzBJYl68kk8uQGfFKzs7yb1M4KJWUiLk6ZEvGF+qCIPSnY57AbBFCvTW$15.2023.9$9+K4lPs7H94VUqPe2XwIsfPRnrXQE//QTEXxb8/8N4CNc6FpgZahzpTjFhMzSA7T/nHJa11DE8Ng2TP3iAmRczFlmslSuUNOgUeb6yRvs0="/>
          <p:cNvSpPr>
            <a:spLocks noChangeArrowheads="1"/>
          </p:cNvSpPr>
          <p:nvPr/>
        </p:nvSpPr>
        <p:spPr bwMode="auto">
          <a:xfrm>
            <a:off x="1524000" y="-184150"/>
            <a:ext cx="184150" cy="3683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a:defRPr/>
            </a:pPr>
            <a:endParaRPr lang="en-US">
              <a:latin typeface="Tiger" pitchFamily="18" charset="0"/>
            </a:endParaRPr>
          </a:p>
        </p:txBody>
      </p:sp>
      <p:sp>
        <p:nvSpPr>
          <p:cNvPr id="5" name="Subtitle 4" descr="OPL20U25GSXzBJYl68kk8uQGfFKzs7yb1M4KJWUiLk6ZEvGF+qCIPSnY57AbBFCvTW$15.2023.9$9+K4lPs7H94VUqPe2XwIsfPRnrXQE//QTEXxb8/8N4CNc6FpgZahzpTjFhMzSA7T/nHJa11DE8Ng2TP3iAmRczFlmslSuUNOgUeb6yRvs0="/>
          <p:cNvSpPr>
            <a:spLocks noGrp="1"/>
          </p:cNvSpPr>
          <p:nvPr>
            <p:ph type="subTitle" idx="1"/>
          </p:nvPr>
        </p:nvSpPr>
        <p:spPr>
          <a:xfrm>
            <a:off x="24442" y="42345"/>
            <a:ext cx="9139237" cy="592138"/>
          </a:xfrm>
        </p:spPr>
        <p:txBody>
          <a:bodyPr/>
          <a:lstStyle/>
          <a:p>
            <a:pPr algn="l">
              <a:spcBef>
                <a:spcPct val="0"/>
              </a:spcBef>
            </a:pPr>
            <a:r>
              <a:rPr lang="en-US" altLang="en-US" sz="3000" b="1" dirty="0">
                <a:solidFill>
                  <a:srgbClr val="0000FF"/>
                </a:solidFill>
                <a:latin typeface="Times New Roman" panose="02020603050405020304" pitchFamily="18" charset="0"/>
                <a:cs typeface="Times New Roman" panose="02020603050405020304" pitchFamily="18" charset="0"/>
              </a:rPr>
              <a:t>2. </a:t>
            </a:r>
            <a:r>
              <a:rPr lang="en-US" altLang="en-US" sz="3000" b="1" dirty="0" err="1">
                <a:solidFill>
                  <a:srgbClr val="0000FF"/>
                </a:solidFill>
                <a:latin typeface="Times New Roman" panose="02020603050405020304" pitchFamily="18" charset="0"/>
                <a:cs typeface="Times New Roman" panose="02020603050405020304" pitchFamily="18" charset="0"/>
              </a:rPr>
              <a:t>Tọa</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độ</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của</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một</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điểm</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trong</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mặt</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phẳng</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tọa</a:t>
            </a:r>
            <a:r>
              <a:rPr lang="en-US" altLang="en-US" sz="3000" b="1" dirty="0">
                <a:solidFill>
                  <a:srgbClr val="0000FF"/>
                </a:solidFill>
                <a:latin typeface="Times New Roman" panose="02020603050405020304" pitchFamily="18" charset="0"/>
                <a:cs typeface="Times New Roman" panose="02020603050405020304" pitchFamily="18" charset="0"/>
              </a:rPr>
              <a:t> </a:t>
            </a:r>
            <a:r>
              <a:rPr lang="en-US" altLang="en-US" sz="3000" b="1" dirty="0" err="1">
                <a:solidFill>
                  <a:srgbClr val="0000FF"/>
                </a:solidFill>
                <a:latin typeface="Times New Roman" panose="02020603050405020304" pitchFamily="18" charset="0"/>
                <a:cs typeface="Times New Roman" panose="02020603050405020304" pitchFamily="18" charset="0"/>
              </a:rPr>
              <a:t>độ</a:t>
            </a:r>
            <a:r>
              <a:rPr lang="en-US" altLang="en-US" sz="3000" b="1" dirty="0">
                <a:solidFill>
                  <a:srgbClr val="0000FF"/>
                </a:solidFill>
                <a:latin typeface="Times New Roman" panose="02020603050405020304" pitchFamily="18" charset="0"/>
                <a:cs typeface="Times New Roman" panose="02020603050405020304" pitchFamily="18" charset="0"/>
              </a:rPr>
              <a:t>.</a:t>
            </a:r>
            <a:endParaRPr lang="en-US" altLang="en-US" sz="3000" dirty="0">
              <a:solidFill>
                <a:srgbClr val="0000FF"/>
              </a:solidFill>
              <a:latin typeface="Times New Roman" panose="02020603050405020304" pitchFamily="18" charset="0"/>
              <a:cs typeface="Times New Roman" panose="02020603050405020304" pitchFamily="18" charset="0"/>
            </a:endParaRPr>
          </a:p>
        </p:txBody>
      </p:sp>
      <p:sp>
        <p:nvSpPr>
          <p:cNvPr id="8" name="Subtitle 4" descr="OPL20U25GSXzBJYl68kk8uQGfFKzs7yb1M4KJWUiLk6ZEvGF+qCIPSnY57AbBFCvTW$15.2023.9$9+K4lPs7H94VUqPe2XwIsfPRnrXQE//QTEXxb8/8N4CNc6FpgZahzpTjFhMzSA7T/nHJa11DE8Ng2TP3iAmRczFlmslSuUNOgUeb6yRvs0="/>
          <p:cNvSpPr txBox="1">
            <a:spLocks/>
          </p:cNvSpPr>
          <p:nvPr/>
        </p:nvSpPr>
        <p:spPr bwMode="auto">
          <a:xfrm>
            <a:off x="436648" y="543922"/>
            <a:ext cx="6649952" cy="2696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just">
              <a:spcBef>
                <a:spcPct val="0"/>
              </a:spcBef>
              <a:defRPr/>
            </a:pPr>
            <a:r>
              <a:rPr lang="en-US" altLang="en-US" sz="3000" i="1" kern="0" dirty="0" err="1">
                <a:solidFill>
                  <a:srgbClr val="0000FF"/>
                </a:solidFill>
                <a:latin typeface="Times New Roman" panose="02020603050405020304" pitchFamily="18" charset="0"/>
                <a:cs typeface="Times New Roman" panose="02020603050405020304" pitchFamily="18" charset="0"/>
              </a:rPr>
              <a:t>Định</a:t>
            </a:r>
            <a:r>
              <a:rPr lang="en-US" altLang="en-US" sz="3000" i="1" kern="0" dirty="0">
                <a:solidFill>
                  <a:srgbClr val="0000FF"/>
                </a:solidFill>
                <a:latin typeface="Times New Roman" panose="02020603050405020304" pitchFamily="18" charset="0"/>
                <a:cs typeface="Times New Roman" panose="02020603050405020304" pitchFamily="18" charset="0"/>
              </a:rPr>
              <a:t> </a:t>
            </a:r>
            <a:r>
              <a:rPr lang="en-US" altLang="en-US" sz="3000" i="1" kern="0" dirty="0" err="1">
                <a:solidFill>
                  <a:srgbClr val="0000FF"/>
                </a:solidFill>
                <a:latin typeface="Times New Roman" panose="02020603050405020304" pitchFamily="18" charset="0"/>
                <a:cs typeface="Times New Roman" panose="02020603050405020304" pitchFamily="18" charset="0"/>
              </a:rPr>
              <a:t>nghĩa</a:t>
            </a:r>
            <a:endParaRPr lang="en-US" altLang="en-US" sz="3000" i="1" kern="0" dirty="0">
              <a:solidFill>
                <a:srgbClr val="0000FF"/>
              </a:solidFill>
              <a:latin typeface="Times New Roman" panose="02020603050405020304" pitchFamily="18" charset="0"/>
              <a:cs typeface="Times New Roman" panose="02020603050405020304" pitchFamily="18" charset="0"/>
            </a:endParaRPr>
          </a:p>
          <a:p>
            <a:pPr algn="just">
              <a:spcBef>
                <a:spcPct val="0"/>
              </a:spcBef>
              <a:defRPr/>
            </a:pPr>
            <a:r>
              <a:rPr lang="en-US" altLang="en-US" sz="3000" kern="0" dirty="0">
                <a:solidFill>
                  <a:srgbClr val="0000FF"/>
                </a:solidFill>
                <a:latin typeface="Times New Roman" panose="02020603050405020304" pitchFamily="18" charset="0"/>
                <a:cs typeface="Times New Roman" panose="02020603050405020304" pitchFamily="18" charset="0"/>
              </a:rPr>
              <a:t>Cho </a:t>
            </a:r>
            <a:r>
              <a:rPr lang="en-US" altLang="en-US" sz="3000" kern="0" dirty="0" err="1">
                <a:solidFill>
                  <a:srgbClr val="0000FF"/>
                </a:solidFill>
                <a:latin typeface="Times New Roman" panose="02020603050405020304" pitchFamily="18" charset="0"/>
                <a:cs typeface="Times New Roman" panose="02020603050405020304" pitchFamily="18" charset="0"/>
              </a:rPr>
              <a:t>điểm</a:t>
            </a:r>
            <a:r>
              <a:rPr lang="en-US" altLang="en-US" sz="3000" kern="0" dirty="0">
                <a:solidFill>
                  <a:srgbClr val="0000FF"/>
                </a:solidFill>
                <a:latin typeface="Times New Roman" panose="02020603050405020304" pitchFamily="18" charset="0"/>
                <a:cs typeface="Times New Roman" panose="02020603050405020304" pitchFamily="18" charset="0"/>
              </a:rPr>
              <a:t> </a:t>
            </a:r>
            <a:r>
              <a:rPr lang="en-US" altLang="en-US" sz="3000" i="1" kern="0" dirty="0">
                <a:solidFill>
                  <a:srgbClr val="0000FF"/>
                </a:solidFill>
                <a:latin typeface="Times New Roman" panose="02020603050405020304" pitchFamily="18" charset="0"/>
                <a:cs typeface="Times New Roman" panose="02020603050405020304" pitchFamily="18" charset="0"/>
              </a:rPr>
              <a:t>M</a:t>
            </a:r>
            <a:r>
              <a:rPr lang="en-US" altLang="en-US" sz="3000" kern="0" dirty="0">
                <a:solidFill>
                  <a:srgbClr val="0000FF"/>
                </a:solidFill>
                <a:latin typeface="Times New Roman" panose="02020603050405020304" pitchFamily="18" charset="0"/>
                <a:cs typeface="Times New Roman" panose="02020603050405020304" pitchFamily="18" charset="0"/>
              </a:rPr>
              <a:t> </a:t>
            </a:r>
            <a:r>
              <a:rPr lang="en-US" altLang="en-US" sz="3000" kern="0" dirty="0" err="1">
                <a:solidFill>
                  <a:srgbClr val="0000FF"/>
                </a:solidFill>
                <a:latin typeface="Times New Roman" panose="02020603050405020304" pitchFamily="18" charset="0"/>
                <a:cs typeface="Times New Roman" panose="02020603050405020304" pitchFamily="18" charset="0"/>
              </a:rPr>
              <a:t>trong</a:t>
            </a:r>
            <a:r>
              <a:rPr lang="en-US" altLang="en-US" sz="3000" kern="0" dirty="0">
                <a:solidFill>
                  <a:srgbClr val="0000FF"/>
                </a:solidFill>
                <a:latin typeface="Times New Roman" panose="02020603050405020304" pitchFamily="18" charset="0"/>
                <a:cs typeface="Times New Roman" panose="02020603050405020304" pitchFamily="18" charset="0"/>
              </a:rPr>
              <a:t> </a:t>
            </a:r>
            <a:r>
              <a:rPr lang="en-US" altLang="en-US" sz="3000" kern="0" dirty="0" err="1">
                <a:solidFill>
                  <a:srgbClr val="0000FF"/>
                </a:solidFill>
                <a:latin typeface="Times New Roman" panose="02020603050405020304" pitchFamily="18" charset="0"/>
                <a:cs typeface="Times New Roman" panose="02020603050405020304" pitchFamily="18" charset="0"/>
              </a:rPr>
              <a:t>mặt</a:t>
            </a:r>
            <a:r>
              <a:rPr lang="en-US" altLang="en-US" sz="3000" kern="0" dirty="0">
                <a:solidFill>
                  <a:srgbClr val="0000FF"/>
                </a:solidFill>
                <a:latin typeface="Times New Roman" panose="02020603050405020304" pitchFamily="18" charset="0"/>
                <a:cs typeface="Times New Roman" panose="02020603050405020304" pitchFamily="18" charset="0"/>
              </a:rPr>
              <a:t> </a:t>
            </a:r>
            <a:r>
              <a:rPr lang="en-US" altLang="en-US" sz="3000" kern="0" dirty="0" err="1">
                <a:solidFill>
                  <a:srgbClr val="0000FF"/>
                </a:solidFill>
                <a:latin typeface="Times New Roman" panose="02020603050405020304" pitchFamily="18" charset="0"/>
                <a:cs typeface="Times New Roman" panose="02020603050405020304" pitchFamily="18" charset="0"/>
              </a:rPr>
              <a:t>phẳng</a:t>
            </a:r>
            <a:r>
              <a:rPr lang="en-US" altLang="en-US" sz="3000" kern="0" dirty="0">
                <a:solidFill>
                  <a:srgbClr val="0000FF"/>
                </a:solidFill>
                <a:latin typeface="Times New Roman" panose="02020603050405020304" pitchFamily="18" charset="0"/>
                <a:cs typeface="Times New Roman" panose="02020603050405020304" pitchFamily="18" charset="0"/>
              </a:rPr>
              <a:t> </a:t>
            </a:r>
            <a:r>
              <a:rPr lang="en-US" altLang="en-US" sz="3000" kern="0" dirty="0" err="1">
                <a:solidFill>
                  <a:srgbClr val="0000FF"/>
                </a:solidFill>
                <a:latin typeface="Times New Roman" panose="02020603050405020304" pitchFamily="18" charset="0"/>
                <a:cs typeface="Times New Roman" panose="02020603050405020304" pitchFamily="18" charset="0"/>
              </a:rPr>
              <a:t>tọa</a:t>
            </a:r>
            <a:r>
              <a:rPr lang="en-US" altLang="en-US" sz="3000" kern="0" dirty="0">
                <a:solidFill>
                  <a:srgbClr val="0000FF"/>
                </a:solidFill>
                <a:latin typeface="Times New Roman" panose="02020603050405020304" pitchFamily="18" charset="0"/>
                <a:cs typeface="Times New Roman" panose="02020603050405020304" pitchFamily="18" charset="0"/>
              </a:rPr>
              <a:t> </a:t>
            </a:r>
            <a:r>
              <a:rPr lang="en-US" altLang="en-US" sz="3000" kern="0" dirty="0" err="1">
                <a:solidFill>
                  <a:srgbClr val="0000FF"/>
                </a:solidFill>
                <a:latin typeface="Times New Roman" panose="02020603050405020304" pitchFamily="18" charset="0"/>
                <a:cs typeface="Times New Roman" panose="02020603050405020304" pitchFamily="18" charset="0"/>
              </a:rPr>
              <a:t>độ</a:t>
            </a:r>
            <a:r>
              <a:rPr lang="en-US" altLang="en-US" sz="3000" kern="0" dirty="0">
                <a:solidFill>
                  <a:srgbClr val="0000FF"/>
                </a:solidFill>
                <a:latin typeface="Times New Roman" panose="02020603050405020304" pitchFamily="18" charset="0"/>
                <a:cs typeface="Times New Roman" panose="02020603050405020304" pitchFamily="18" charset="0"/>
              </a:rPr>
              <a:t> </a:t>
            </a:r>
            <a:r>
              <a:rPr lang="en-US" altLang="en-US" sz="3000" i="1" kern="0" dirty="0">
                <a:solidFill>
                  <a:srgbClr val="0000FF"/>
                </a:solidFill>
                <a:latin typeface="Times New Roman" panose="02020603050405020304" pitchFamily="18" charset="0"/>
                <a:cs typeface="Times New Roman" panose="02020603050405020304" pitchFamily="18" charset="0"/>
              </a:rPr>
              <a:t>Oxy</a:t>
            </a:r>
          </a:p>
          <a:p>
            <a:pPr algn="just">
              <a:spcBef>
                <a:spcPct val="0"/>
              </a:spcBef>
              <a:defRPr/>
            </a:pPr>
            <a:r>
              <a:rPr lang="en-US" altLang="en-US" sz="3000" kern="0" dirty="0" err="1">
                <a:solidFill>
                  <a:srgbClr val="0000FF"/>
                </a:solidFill>
                <a:latin typeface="Times New Roman" panose="02020603050405020304" pitchFamily="18" charset="0"/>
                <a:cs typeface="Times New Roman" panose="02020603050405020304" pitchFamily="18" charset="0"/>
              </a:rPr>
              <a:t>Giả</a:t>
            </a:r>
            <a:r>
              <a:rPr lang="en-US" altLang="en-US" sz="3000" kern="0" dirty="0">
                <a:solidFill>
                  <a:srgbClr val="0000FF"/>
                </a:solidFill>
                <a:latin typeface="Times New Roman" panose="02020603050405020304" pitchFamily="18" charset="0"/>
                <a:cs typeface="Times New Roman" panose="02020603050405020304" pitchFamily="18" charset="0"/>
              </a:rPr>
              <a:t> </a:t>
            </a:r>
            <a:r>
              <a:rPr lang="en-US" altLang="en-US" sz="3000" kern="0" dirty="0" err="1">
                <a:solidFill>
                  <a:srgbClr val="0000FF"/>
                </a:solidFill>
                <a:latin typeface="Times New Roman" panose="02020603050405020304" pitchFamily="18" charset="0"/>
                <a:cs typeface="Times New Roman" panose="02020603050405020304" pitchFamily="18" charset="0"/>
              </a:rPr>
              <a:t>sử</a:t>
            </a:r>
            <a:r>
              <a:rPr lang="en-US" altLang="en-US" sz="3000" kern="0" dirty="0">
                <a:solidFill>
                  <a:srgbClr val="0000FF"/>
                </a:solidFill>
                <a:latin typeface="Times New Roman" panose="02020603050405020304" pitchFamily="18" charset="0"/>
                <a:cs typeface="Times New Roman" panose="02020603050405020304" pitchFamily="18" charset="0"/>
              </a:rPr>
              <a:t> </a:t>
            </a:r>
            <a:r>
              <a:rPr lang="en-US" altLang="en-US" sz="3000" kern="0" dirty="0" err="1">
                <a:solidFill>
                  <a:srgbClr val="0000FF"/>
                </a:solidFill>
                <a:latin typeface="Times New Roman" panose="02020603050405020304" pitchFamily="18" charset="0"/>
                <a:cs typeface="Times New Roman" panose="02020603050405020304" pitchFamily="18" charset="0"/>
              </a:rPr>
              <a:t>hình</a:t>
            </a:r>
            <a:r>
              <a:rPr lang="en-US" altLang="en-US" sz="3000" kern="0" dirty="0">
                <a:solidFill>
                  <a:srgbClr val="0000FF"/>
                </a:solidFill>
                <a:latin typeface="Times New Roman" panose="02020603050405020304" pitchFamily="18" charset="0"/>
                <a:cs typeface="Times New Roman" panose="02020603050405020304" pitchFamily="18" charset="0"/>
              </a:rPr>
              <a:t> </a:t>
            </a:r>
            <a:r>
              <a:rPr lang="en-US" altLang="en-US" sz="3000" kern="0" dirty="0" err="1">
                <a:solidFill>
                  <a:srgbClr val="0000FF"/>
                </a:solidFill>
                <a:latin typeface="Times New Roman" panose="02020603050405020304" pitchFamily="18" charset="0"/>
                <a:cs typeface="Times New Roman" panose="02020603050405020304" pitchFamily="18" charset="0"/>
              </a:rPr>
              <a:t>chiếu</a:t>
            </a:r>
            <a:r>
              <a:rPr lang="en-US" altLang="en-US" sz="3000" kern="0" dirty="0">
                <a:solidFill>
                  <a:srgbClr val="0000FF"/>
                </a:solidFill>
                <a:latin typeface="Times New Roman" panose="02020603050405020304" pitchFamily="18" charset="0"/>
                <a:cs typeface="Times New Roman" panose="02020603050405020304" pitchFamily="18" charset="0"/>
              </a:rPr>
              <a:t> </a:t>
            </a:r>
            <a:r>
              <a:rPr lang="en-US" altLang="en-US" sz="3000" kern="0" dirty="0" err="1">
                <a:solidFill>
                  <a:srgbClr val="0000FF"/>
                </a:solidFill>
                <a:latin typeface="Times New Roman" panose="02020603050405020304" pitchFamily="18" charset="0"/>
                <a:cs typeface="Times New Roman" panose="02020603050405020304" pitchFamily="18" charset="0"/>
              </a:rPr>
              <a:t>của</a:t>
            </a:r>
            <a:r>
              <a:rPr lang="en-US" altLang="en-US" sz="3000" kern="0" dirty="0">
                <a:solidFill>
                  <a:srgbClr val="0000FF"/>
                </a:solidFill>
                <a:latin typeface="Times New Roman" panose="02020603050405020304" pitchFamily="18" charset="0"/>
                <a:cs typeface="Times New Roman" panose="02020603050405020304" pitchFamily="18" charset="0"/>
              </a:rPr>
              <a:t> </a:t>
            </a:r>
            <a:r>
              <a:rPr lang="en-US" altLang="en-US" sz="3000" kern="0" dirty="0" err="1">
                <a:solidFill>
                  <a:srgbClr val="0000FF"/>
                </a:solidFill>
                <a:latin typeface="Times New Roman" panose="02020603050405020304" pitchFamily="18" charset="0"/>
                <a:cs typeface="Times New Roman" panose="02020603050405020304" pitchFamily="18" charset="0"/>
              </a:rPr>
              <a:t>điểm</a:t>
            </a:r>
            <a:r>
              <a:rPr lang="en-US" altLang="en-US" sz="3000" kern="0" dirty="0">
                <a:solidFill>
                  <a:srgbClr val="0000FF"/>
                </a:solidFill>
                <a:latin typeface="Times New Roman" panose="02020603050405020304" pitchFamily="18" charset="0"/>
                <a:cs typeface="Times New Roman" panose="02020603050405020304" pitchFamily="18" charset="0"/>
              </a:rPr>
              <a:t> </a:t>
            </a:r>
            <a:r>
              <a:rPr lang="en-US" altLang="en-US" sz="3000" i="1" kern="0" dirty="0">
                <a:solidFill>
                  <a:srgbClr val="0000FF"/>
                </a:solidFill>
                <a:latin typeface="Times New Roman" panose="02020603050405020304" pitchFamily="18" charset="0"/>
                <a:cs typeface="Times New Roman" panose="02020603050405020304" pitchFamily="18" charset="0"/>
              </a:rPr>
              <a:t>M</a:t>
            </a:r>
            <a:r>
              <a:rPr lang="en-US" altLang="en-US" sz="3000" kern="0" dirty="0">
                <a:solidFill>
                  <a:srgbClr val="0000FF"/>
                </a:solidFill>
                <a:latin typeface="Times New Roman" panose="02020603050405020304" pitchFamily="18" charset="0"/>
                <a:cs typeface="Times New Roman" panose="02020603050405020304" pitchFamily="18" charset="0"/>
              </a:rPr>
              <a:t> </a:t>
            </a:r>
            <a:r>
              <a:rPr lang="en-US" altLang="en-US" sz="3000" kern="0" dirty="0" err="1">
                <a:solidFill>
                  <a:srgbClr val="0000FF"/>
                </a:solidFill>
                <a:latin typeface="Times New Roman" panose="02020603050405020304" pitchFamily="18" charset="0"/>
                <a:cs typeface="Times New Roman" panose="02020603050405020304" pitchFamily="18" charset="0"/>
              </a:rPr>
              <a:t>lên</a:t>
            </a:r>
            <a:r>
              <a:rPr lang="en-US" altLang="en-US" sz="3000" kern="0" dirty="0">
                <a:solidFill>
                  <a:srgbClr val="0000FF"/>
                </a:solidFill>
                <a:latin typeface="Times New Roman" panose="02020603050405020304" pitchFamily="18" charset="0"/>
                <a:cs typeface="Times New Roman" panose="02020603050405020304" pitchFamily="18" charset="0"/>
              </a:rPr>
              <a:t> </a:t>
            </a:r>
            <a:r>
              <a:rPr lang="en-US" altLang="en-US" sz="3000" kern="0" dirty="0" err="1">
                <a:solidFill>
                  <a:srgbClr val="0000FF"/>
                </a:solidFill>
                <a:latin typeface="Times New Roman" panose="02020603050405020304" pitchFamily="18" charset="0"/>
                <a:cs typeface="Times New Roman" panose="02020603050405020304" pitchFamily="18" charset="0"/>
              </a:rPr>
              <a:t>trục</a:t>
            </a:r>
            <a:r>
              <a:rPr lang="en-US" altLang="en-US" sz="3000" kern="0" dirty="0">
                <a:solidFill>
                  <a:srgbClr val="0000FF"/>
                </a:solidFill>
                <a:latin typeface="Times New Roman" panose="02020603050405020304" pitchFamily="18" charset="0"/>
                <a:cs typeface="Times New Roman" panose="02020603050405020304" pitchFamily="18" charset="0"/>
              </a:rPr>
              <a:t> </a:t>
            </a:r>
            <a:r>
              <a:rPr lang="en-US" altLang="en-US" sz="3000" kern="0" dirty="0" err="1">
                <a:solidFill>
                  <a:srgbClr val="0000FF"/>
                </a:solidFill>
                <a:latin typeface="Times New Roman" panose="02020603050405020304" pitchFamily="18" charset="0"/>
                <a:cs typeface="Times New Roman" panose="02020603050405020304" pitchFamily="18" charset="0"/>
              </a:rPr>
              <a:t>hoành</a:t>
            </a:r>
            <a:r>
              <a:rPr lang="en-US" altLang="en-US" sz="3000" kern="0" dirty="0">
                <a:solidFill>
                  <a:srgbClr val="0000FF"/>
                </a:solidFill>
                <a:latin typeface="Times New Roman" panose="02020603050405020304" pitchFamily="18" charset="0"/>
                <a:cs typeface="Times New Roman" panose="02020603050405020304" pitchFamily="18" charset="0"/>
              </a:rPr>
              <a:t> </a:t>
            </a:r>
            <a:r>
              <a:rPr lang="en-US" altLang="en-US" sz="3000" i="1" kern="0" dirty="0">
                <a:solidFill>
                  <a:srgbClr val="0000FF"/>
                </a:solidFill>
                <a:latin typeface="Times New Roman" panose="02020603050405020304" pitchFamily="18" charset="0"/>
                <a:cs typeface="Times New Roman" panose="02020603050405020304" pitchFamily="18" charset="0"/>
              </a:rPr>
              <a:t>Ox</a:t>
            </a:r>
            <a:r>
              <a:rPr lang="en-US" altLang="en-US" sz="3000" kern="0" dirty="0">
                <a:solidFill>
                  <a:srgbClr val="0000FF"/>
                </a:solidFill>
                <a:latin typeface="Times New Roman" panose="02020603050405020304" pitchFamily="18" charset="0"/>
                <a:cs typeface="Times New Roman" panose="02020603050405020304" pitchFamily="18" charset="0"/>
              </a:rPr>
              <a:t> </a:t>
            </a:r>
            <a:r>
              <a:rPr lang="en-US" altLang="en-US" sz="3000" kern="0" dirty="0" err="1">
                <a:solidFill>
                  <a:srgbClr val="0000FF"/>
                </a:solidFill>
                <a:latin typeface="Times New Roman" panose="02020603050405020304" pitchFamily="18" charset="0"/>
                <a:cs typeface="Times New Roman" panose="02020603050405020304" pitchFamily="18" charset="0"/>
              </a:rPr>
              <a:t>là</a:t>
            </a:r>
            <a:r>
              <a:rPr lang="en-US" altLang="en-US" sz="3000" kern="0" dirty="0">
                <a:solidFill>
                  <a:srgbClr val="0000FF"/>
                </a:solidFill>
                <a:latin typeface="Times New Roman" panose="02020603050405020304" pitchFamily="18" charset="0"/>
                <a:cs typeface="Times New Roman" panose="02020603050405020304" pitchFamily="18" charset="0"/>
              </a:rPr>
              <a:t> </a:t>
            </a:r>
            <a:r>
              <a:rPr lang="en-US" altLang="en-US" sz="3000" kern="0" dirty="0" err="1">
                <a:solidFill>
                  <a:srgbClr val="0000FF"/>
                </a:solidFill>
                <a:latin typeface="Times New Roman" panose="02020603050405020304" pitchFamily="18" charset="0"/>
                <a:cs typeface="Times New Roman" panose="02020603050405020304" pitchFamily="18" charset="0"/>
              </a:rPr>
              <a:t>điểm</a:t>
            </a:r>
            <a:r>
              <a:rPr lang="en-US" altLang="en-US" sz="3000" kern="0" dirty="0">
                <a:solidFill>
                  <a:srgbClr val="0000FF"/>
                </a:solidFill>
                <a:latin typeface="Times New Roman" panose="02020603050405020304" pitchFamily="18" charset="0"/>
                <a:cs typeface="Times New Roman" panose="02020603050405020304" pitchFamily="18" charset="0"/>
              </a:rPr>
              <a:t> </a:t>
            </a:r>
            <a:r>
              <a:rPr lang="en-US" altLang="en-US" sz="3000" i="1" kern="0" dirty="0">
                <a:solidFill>
                  <a:srgbClr val="0000FF"/>
                </a:solidFill>
                <a:latin typeface="Times New Roman" panose="02020603050405020304" pitchFamily="18" charset="0"/>
                <a:cs typeface="Times New Roman" panose="02020603050405020304" pitchFamily="18" charset="0"/>
              </a:rPr>
              <a:t>a</a:t>
            </a:r>
            <a:r>
              <a:rPr lang="en-US" altLang="en-US" sz="3000" kern="0" dirty="0">
                <a:solidFill>
                  <a:srgbClr val="0000FF"/>
                </a:solidFill>
                <a:latin typeface="Times New Roman" panose="02020603050405020304" pitchFamily="18" charset="0"/>
                <a:cs typeface="Times New Roman" panose="02020603050405020304" pitchFamily="18" charset="0"/>
              </a:rPr>
              <a:t> </a:t>
            </a:r>
            <a:r>
              <a:rPr lang="en-US" altLang="en-US" sz="3000" kern="0" dirty="0" err="1">
                <a:solidFill>
                  <a:srgbClr val="0000FF"/>
                </a:solidFill>
                <a:latin typeface="Times New Roman" panose="02020603050405020304" pitchFamily="18" charset="0"/>
                <a:cs typeface="Times New Roman" panose="02020603050405020304" pitchFamily="18" charset="0"/>
              </a:rPr>
              <a:t>trên</a:t>
            </a:r>
            <a:r>
              <a:rPr lang="en-US" altLang="en-US" sz="3000" kern="0" dirty="0">
                <a:solidFill>
                  <a:srgbClr val="0000FF"/>
                </a:solidFill>
                <a:latin typeface="Times New Roman" panose="02020603050405020304" pitchFamily="18" charset="0"/>
                <a:cs typeface="Times New Roman" panose="02020603050405020304" pitchFamily="18" charset="0"/>
              </a:rPr>
              <a:t> </a:t>
            </a:r>
            <a:r>
              <a:rPr lang="en-US" altLang="en-US" sz="3000" kern="0" dirty="0" err="1">
                <a:solidFill>
                  <a:srgbClr val="0000FF"/>
                </a:solidFill>
                <a:latin typeface="Times New Roman" panose="02020603050405020304" pitchFamily="18" charset="0"/>
                <a:cs typeface="Times New Roman" panose="02020603050405020304" pitchFamily="18" charset="0"/>
              </a:rPr>
              <a:t>trục</a:t>
            </a:r>
            <a:r>
              <a:rPr lang="en-US" altLang="en-US" sz="3000" kern="0" dirty="0">
                <a:solidFill>
                  <a:srgbClr val="0000FF"/>
                </a:solidFill>
                <a:latin typeface="Times New Roman" panose="02020603050405020304" pitchFamily="18" charset="0"/>
                <a:cs typeface="Times New Roman" panose="02020603050405020304" pitchFamily="18" charset="0"/>
              </a:rPr>
              <a:t> </a:t>
            </a:r>
            <a:r>
              <a:rPr lang="en-US" altLang="en-US" sz="3000" kern="0" dirty="0" err="1">
                <a:solidFill>
                  <a:srgbClr val="0000FF"/>
                </a:solidFill>
                <a:latin typeface="Times New Roman" panose="02020603050405020304" pitchFamily="18" charset="0"/>
                <a:cs typeface="Times New Roman" panose="02020603050405020304" pitchFamily="18" charset="0"/>
              </a:rPr>
              <a:t>số</a:t>
            </a:r>
            <a:r>
              <a:rPr lang="en-US" altLang="en-US" sz="3000" kern="0" dirty="0">
                <a:solidFill>
                  <a:srgbClr val="0000FF"/>
                </a:solidFill>
                <a:latin typeface="Times New Roman" panose="02020603050405020304" pitchFamily="18" charset="0"/>
                <a:cs typeface="Times New Roman" panose="02020603050405020304" pitchFamily="18" charset="0"/>
              </a:rPr>
              <a:t> </a:t>
            </a:r>
            <a:r>
              <a:rPr lang="en-US" altLang="en-US" sz="3000" i="1" kern="0" dirty="0">
                <a:solidFill>
                  <a:srgbClr val="0000FF"/>
                </a:solidFill>
                <a:latin typeface="Times New Roman" panose="02020603050405020304" pitchFamily="18" charset="0"/>
                <a:cs typeface="Times New Roman" panose="02020603050405020304" pitchFamily="18" charset="0"/>
              </a:rPr>
              <a:t>Ox</a:t>
            </a:r>
            <a:r>
              <a:rPr lang="en-US" altLang="en-US" sz="3000" kern="0" dirty="0">
                <a:solidFill>
                  <a:srgbClr val="0000FF"/>
                </a:solidFill>
                <a:latin typeface="Times New Roman" panose="02020603050405020304" pitchFamily="18" charset="0"/>
                <a:cs typeface="Times New Roman" panose="02020603050405020304" pitchFamily="18" charset="0"/>
              </a:rPr>
              <a:t>, </a:t>
            </a:r>
            <a:r>
              <a:rPr lang="en-US" altLang="en-US" sz="3000" kern="0" dirty="0" err="1">
                <a:solidFill>
                  <a:srgbClr val="0000FF"/>
                </a:solidFill>
                <a:latin typeface="Times New Roman" panose="02020603050405020304" pitchFamily="18" charset="0"/>
                <a:cs typeface="Times New Roman" panose="02020603050405020304" pitchFamily="18" charset="0"/>
              </a:rPr>
              <a:t>hình</a:t>
            </a:r>
            <a:r>
              <a:rPr lang="en-US" altLang="en-US" sz="3000" kern="0" dirty="0">
                <a:solidFill>
                  <a:srgbClr val="0000FF"/>
                </a:solidFill>
                <a:latin typeface="Times New Roman" panose="02020603050405020304" pitchFamily="18" charset="0"/>
                <a:cs typeface="Times New Roman" panose="02020603050405020304" pitchFamily="18" charset="0"/>
              </a:rPr>
              <a:t> </a:t>
            </a:r>
            <a:r>
              <a:rPr lang="en-US" altLang="en-US" sz="3000" kern="0" dirty="0" err="1">
                <a:solidFill>
                  <a:srgbClr val="0000FF"/>
                </a:solidFill>
                <a:latin typeface="Times New Roman" panose="02020603050405020304" pitchFamily="18" charset="0"/>
                <a:cs typeface="Times New Roman" panose="02020603050405020304" pitchFamily="18" charset="0"/>
              </a:rPr>
              <a:t>chiếu</a:t>
            </a:r>
            <a:r>
              <a:rPr lang="en-US" altLang="en-US" sz="3000" kern="0" dirty="0">
                <a:solidFill>
                  <a:srgbClr val="0000FF"/>
                </a:solidFill>
                <a:latin typeface="Times New Roman" panose="02020603050405020304" pitchFamily="18" charset="0"/>
                <a:cs typeface="Times New Roman" panose="02020603050405020304" pitchFamily="18" charset="0"/>
              </a:rPr>
              <a:t> </a:t>
            </a:r>
            <a:r>
              <a:rPr lang="en-US" altLang="en-US" sz="3000" kern="0" dirty="0" err="1">
                <a:solidFill>
                  <a:srgbClr val="0000FF"/>
                </a:solidFill>
                <a:latin typeface="Times New Roman" panose="02020603050405020304" pitchFamily="18" charset="0"/>
                <a:cs typeface="Times New Roman" panose="02020603050405020304" pitchFamily="18" charset="0"/>
              </a:rPr>
              <a:t>của</a:t>
            </a:r>
            <a:r>
              <a:rPr lang="en-US" altLang="en-US" sz="3000" kern="0" dirty="0">
                <a:solidFill>
                  <a:srgbClr val="0000FF"/>
                </a:solidFill>
                <a:latin typeface="Times New Roman" panose="02020603050405020304" pitchFamily="18" charset="0"/>
                <a:cs typeface="Times New Roman" panose="02020603050405020304" pitchFamily="18" charset="0"/>
              </a:rPr>
              <a:t> </a:t>
            </a:r>
            <a:r>
              <a:rPr lang="en-US" altLang="en-US" sz="3000" kern="0" dirty="0" err="1">
                <a:solidFill>
                  <a:srgbClr val="0000FF"/>
                </a:solidFill>
                <a:latin typeface="Times New Roman" panose="02020603050405020304" pitchFamily="18" charset="0"/>
                <a:cs typeface="Times New Roman" panose="02020603050405020304" pitchFamily="18" charset="0"/>
              </a:rPr>
              <a:t>điểm</a:t>
            </a:r>
            <a:r>
              <a:rPr lang="en-US" altLang="en-US" sz="3000" kern="0" dirty="0">
                <a:solidFill>
                  <a:srgbClr val="0000FF"/>
                </a:solidFill>
                <a:latin typeface="Times New Roman" panose="02020603050405020304" pitchFamily="18" charset="0"/>
                <a:cs typeface="Times New Roman" panose="02020603050405020304" pitchFamily="18" charset="0"/>
              </a:rPr>
              <a:t> </a:t>
            </a:r>
            <a:r>
              <a:rPr lang="en-US" altLang="en-US" sz="3000" i="1" kern="0" dirty="0">
                <a:solidFill>
                  <a:srgbClr val="0000FF"/>
                </a:solidFill>
                <a:latin typeface="Times New Roman" panose="02020603050405020304" pitchFamily="18" charset="0"/>
                <a:cs typeface="Times New Roman" panose="02020603050405020304" pitchFamily="18" charset="0"/>
              </a:rPr>
              <a:t>M</a:t>
            </a:r>
            <a:r>
              <a:rPr lang="en-US" altLang="en-US" sz="3000" kern="0" dirty="0">
                <a:solidFill>
                  <a:srgbClr val="0000FF"/>
                </a:solidFill>
                <a:latin typeface="Times New Roman" panose="02020603050405020304" pitchFamily="18" charset="0"/>
                <a:cs typeface="Times New Roman" panose="02020603050405020304" pitchFamily="18" charset="0"/>
              </a:rPr>
              <a:t> </a:t>
            </a:r>
            <a:r>
              <a:rPr lang="en-US" altLang="en-US" sz="3000" kern="0" dirty="0" err="1">
                <a:solidFill>
                  <a:srgbClr val="0000FF"/>
                </a:solidFill>
                <a:latin typeface="Times New Roman" panose="02020603050405020304" pitchFamily="18" charset="0"/>
                <a:cs typeface="Times New Roman" panose="02020603050405020304" pitchFamily="18" charset="0"/>
              </a:rPr>
              <a:t>lên</a:t>
            </a:r>
            <a:r>
              <a:rPr lang="en-US" altLang="en-US" sz="3000" kern="0" dirty="0">
                <a:solidFill>
                  <a:srgbClr val="0000FF"/>
                </a:solidFill>
                <a:latin typeface="Times New Roman" panose="02020603050405020304" pitchFamily="18" charset="0"/>
                <a:cs typeface="Times New Roman" panose="02020603050405020304" pitchFamily="18" charset="0"/>
              </a:rPr>
              <a:t> </a:t>
            </a:r>
            <a:r>
              <a:rPr lang="en-US" altLang="en-US" sz="3000" kern="0" dirty="0" err="1">
                <a:solidFill>
                  <a:srgbClr val="0000FF"/>
                </a:solidFill>
                <a:latin typeface="Times New Roman" panose="02020603050405020304" pitchFamily="18" charset="0"/>
                <a:cs typeface="Times New Roman" panose="02020603050405020304" pitchFamily="18" charset="0"/>
              </a:rPr>
              <a:t>trục</a:t>
            </a:r>
            <a:r>
              <a:rPr lang="en-US" altLang="en-US" sz="3000" kern="0" dirty="0">
                <a:solidFill>
                  <a:srgbClr val="0000FF"/>
                </a:solidFill>
                <a:latin typeface="Times New Roman" panose="02020603050405020304" pitchFamily="18" charset="0"/>
                <a:cs typeface="Times New Roman" panose="02020603050405020304" pitchFamily="18" charset="0"/>
              </a:rPr>
              <a:t> tung </a:t>
            </a:r>
            <a:r>
              <a:rPr lang="en-US" altLang="en-US" sz="3000" i="1" kern="0" dirty="0">
                <a:solidFill>
                  <a:srgbClr val="0000FF"/>
                </a:solidFill>
                <a:latin typeface="Times New Roman" panose="02020603050405020304" pitchFamily="18" charset="0"/>
                <a:cs typeface="Times New Roman" panose="02020603050405020304" pitchFamily="18" charset="0"/>
              </a:rPr>
              <a:t>Oy</a:t>
            </a:r>
            <a:r>
              <a:rPr lang="en-US" altLang="en-US" sz="3000" kern="0" dirty="0">
                <a:solidFill>
                  <a:srgbClr val="0000FF"/>
                </a:solidFill>
                <a:latin typeface="Times New Roman" panose="02020603050405020304" pitchFamily="18" charset="0"/>
                <a:cs typeface="Times New Roman" panose="02020603050405020304" pitchFamily="18" charset="0"/>
              </a:rPr>
              <a:t> </a:t>
            </a:r>
            <a:r>
              <a:rPr lang="en-US" altLang="en-US" sz="3000" kern="0" dirty="0" err="1">
                <a:solidFill>
                  <a:srgbClr val="0000FF"/>
                </a:solidFill>
                <a:latin typeface="Times New Roman" panose="02020603050405020304" pitchFamily="18" charset="0"/>
                <a:cs typeface="Times New Roman" panose="02020603050405020304" pitchFamily="18" charset="0"/>
              </a:rPr>
              <a:t>là</a:t>
            </a:r>
            <a:r>
              <a:rPr lang="en-US" altLang="en-US" sz="3000" kern="0" dirty="0">
                <a:solidFill>
                  <a:srgbClr val="0000FF"/>
                </a:solidFill>
                <a:latin typeface="Times New Roman" panose="02020603050405020304" pitchFamily="18" charset="0"/>
                <a:cs typeface="Times New Roman" panose="02020603050405020304" pitchFamily="18" charset="0"/>
              </a:rPr>
              <a:t> </a:t>
            </a:r>
            <a:r>
              <a:rPr lang="en-US" altLang="en-US" sz="3000" kern="0" dirty="0" err="1">
                <a:solidFill>
                  <a:srgbClr val="0000FF"/>
                </a:solidFill>
                <a:latin typeface="Times New Roman" panose="02020603050405020304" pitchFamily="18" charset="0"/>
                <a:cs typeface="Times New Roman" panose="02020603050405020304" pitchFamily="18" charset="0"/>
              </a:rPr>
              <a:t>điểm</a:t>
            </a:r>
            <a:r>
              <a:rPr lang="en-US" altLang="en-US" sz="3000" kern="0" dirty="0">
                <a:solidFill>
                  <a:srgbClr val="0000FF"/>
                </a:solidFill>
                <a:latin typeface="Times New Roman" panose="02020603050405020304" pitchFamily="18" charset="0"/>
                <a:cs typeface="Times New Roman" panose="02020603050405020304" pitchFamily="18" charset="0"/>
              </a:rPr>
              <a:t> </a:t>
            </a:r>
            <a:r>
              <a:rPr lang="en-US" altLang="en-US" sz="3000" i="1" kern="0" dirty="0">
                <a:solidFill>
                  <a:srgbClr val="0000FF"/>
                </a:solidFill>
                <a:latin typeface="Times New Roman" panose="02020603050405020304" pitchFamily="18" charset="0"/>
                <a:cs typeface="Times New Roman" panose="02020603050405020304" pitchFamily="18" charset="0"/>
              </a:rPr>
              <a:t>b</a:t>
            </a:r>
            <a:r>
              <a:rPr lang="en-US" altLang="en-US" sz="3000" kern="0" dirty="0">
                <a:solidFill>
                  <a:srgbClr val="0000FF"/>
                </a:solidFill>
                <a:latin typeface="Times New Roman" panose="02020603050405020304" pitchFamily="18" charset="0"/>
                <a:cs typeface="Times New Roman" panose="02020603050405020304" pitchFamily="18" charset="0"/>
              </a:rPr>
              <a:t> </a:t>
            </a:r>
            <a:r>
              <a:rPr lang="en-US" altLang="en-US" sz="3000" kern="0" dirty="0" err="1">
                <a:solidFill>
                  <a:srgbClr val="0000FF"/>
                </a:solidFill>
                <a:latin typeface="Times New Roman" panose="02020603050405020304" pitchFamily="18" charset="0"/>
                <a:cs typeface="Times New Roman" panose="02020603050405020304" pitchFamily="18" charset="0"/>
              </a:rPr>
              <a:t>trên</a:t>
            </a:r>
            <a:r>
              <a:rPr lang="en-US" altLang="en-US" sz="3000" kern="0" dirty="0">
                <a:solidFill>
                  <a:srgbClr val="0000FF"/>
                </a:solidFill>
                <a:latin typeface="Times New Roman" panose="02020603050405020304" pitchFamily="18" charset="0"/>
                <a:cs typeface="Times New Roman" panose="02020603050405020304" pitchFamily="18" charset="0"/>
              </a:rPr>
              <a:t> </a:t>
            </a:r>
            <a:r>
              <a:rPr lang="en-US" altLang="en-US" sz="3000" kern="0" dirty="0" err="1">
                <a:solidFill>
                  <a:srgbClr val="0000FF"/>
                </a:solidFill>
                <a:latin typeface="Times New Roman" panose="02020603050405020304" pitchFamily="18" charset="0"/>
                <a:cs typeface="Times New Roman" panose="02020603050405020304" pitchFamily="18" charset="0"/>
              </a:rPr>
              <a:t>trục</a:t>
            </a:r>
            <a:r>
              <a:rPr lang="en-US" altLang="en-US" sz="3000" kern="0" dirty="0">
                <a:solidFill>
                  <a:srgbClr val="0000FF"/>
                </a:solidFill>
                <a:latin typeface="Times New Roman" panose="02020603050405020304" pitchFamily="18" charset="0"/>
                <a:cs typeface="Times New Roman" panose="02020603050405020304" pitchFamily="18" charset="0"/>
              </a:rPr>
              <a:t> </a:t>
            </a:r>
            <a:r>
              <a:rPr lang="en-US" altLang="en-US" sz="3000" kern="0" dirty="0" err="1">
                <a:solidFill>
                  <a:srgbClr val="0000FF"/>
                </a:solidFill>
                <a:latin typeface="Times New Roman" panose="02020603050405020304" pitchFamily="18" charset="0"/>
                <a:cs typeface="Times New Roman" panose="02020603050405020304" pitchFamily="18" charset="0"/>
              </a:rPr>
              <a:t>số</a:t>
            </a:r>
            <a:r>
              <a:rPr lang="en-US" altLang="en-US" sz="3000" kern="0" dirty="0">
                <a:solidFill>
                  <a:srgbClr val="0000FF"/>
                </a:solidFill>
                <a:latin typeface="Times New Roman" panose="02020603050405020304" pitchFamily="18" charset="0"/>
                <a:cs typeface="Times New Roman" panose="02020603050405020304" pitchFamily="18" charset="0"/>
              </a:rPr>
              <a:t> </a:t>
            </a:r>
            <a:r>
              <a:rPr lang="en-US" altLang="en-US" sz="3000" i="1" kern="0" dirty="0">
                <a:solidFill>
                  <a:srgbClr val="0000FF"/>
                </a:solidFill>
                <a:latin typeface="Times New Roman" panose="02020603050405020304" pitchFamily="18" charset="0"/>
                <a:cs typeface="Times New Roman" panose="02020603050405020304" pitchFamily="18" charset="0"/>
              </a:rPr>
              <a:t>Oy</a:t>
            </a:r>
            <a:r>
              <a:rPr lang="vi-VN" altLang="en-US" sz="3000" i="1" kern="0" dirty="0">
                <a:solidFill>
                  <a:srgbClr val="0000FF"/>
                </a:solidFill>
                <a:latin typeface="Times New Roman" panose="02020603050405020304" pitchFamily="18" charset="0"/>
                <a:cs typeface="Times New Roman" panose="02020603050405020304" pitchFamily="18" charset="0"/>
              </a:rPr>
              <a:t> </a:t>
            </a:r>
            <a:r>
              <a:rPr lang="en-US" altLang="en-US" sz="3000" kern="0" dirty="0">
                <a:solidFill>
                  <a:srgbClr val="0000FF"/>
                </a:solidFill>
                <a:latin typeface="Times New Roman" panose="02020603050405020304" pitchFamily="18" charset="0"/>
                <a:cs typeface="Times New Roman" panose="02020603050405020304" pitchFamily="18" charset="0"/>
              </a:rPr>
              <a:t>(</a:t>
            </a:r>
            <a:r>
              <a:rPr lang="en-US" altLang="en-US" sz="3000" kern="0" dirty="0" err="1">
                <a:solidFill>
                  <a:srgbClr val="0000FF"/>
                </a:solidFill>
                <a:latin typeface="Times New Roman" panose="02020603050405020304" pitchFamily="18" charset="0"/>
                <a:cs typeface="Times New Roman" panose="02020603050405020304" pitchFamily="18" charset="0"/>
              </a:rPr>
              <a:t>hình</a:t>
            </a:r>
            <a:r>
              <a:rPr lang="en-US" altLang="en-US" sz="3000" kern="0" dirty="0">
                <a:solidFill>
                  <a:srgbClr val="0000FF"/>
                </a:solidFill>
                <a:latin typeface="Times New Roman" panose="02020603050405020304" pitchFamily="18" charset="0"/>
                <a:cs typeface="Times New Roman" panose="02020603050405020304" pitchFamily="18" charset="0"/>
              </a:rPr>
              <a:t> 7).</a:t>
            </a:r>
          </a:p>
        </p:txBody>
      </p:sp>
      <mc:AlternateContent xmlns:mc="http://schemas.openxmlformats.org/markup-compatibility/2006" xmlns:a14="http://schemas.microsoft.com/office/drawing/2010/main">
        <mc:Choice Requires="a14">
          <p:sp>
            <p:nvSpPr>
              <p:cNvPr id="6" name="Rectangle 5" descr="OPL20U25GSXzBJYl68kk8uQGfFKzs7yb1M4KJWUiLk6ZEvGF+qCIPSnY57AbBFCvTW$15.2023.9$9+K4lPs7H94VUqPe2XwIsfPRnrXQE//QTEXxb8/8N4CNc6FpgZahzpTjFhMzSA7T/nHJa11DE8Ng2TP3iAmRczFlmslSuUNOgUeb6yRvs0="/>
              <p:cNvSpPr/>
              <p:nvPr/>
            </p:nvSpPr>
            <p:spPr>
              <a:xfrm>
                <a:off x="436648" y="3366586"/>
                <a:ext cx="6649952" cy="1938992"/>
              </a:xfrm>
              <a:prstGeom prst="rect">
                <a:avLst/>
              </a:prstGeom>
            </p:spPr>
            <p:txBody>
              <a:bodyPr wrap="square">
                <a:spAutoFit/>
              </a:bodyPr>
              <a:lstStyle/>
              <a:p>
                <a:pPr algn="just">
                  <a:spcAft>
                    <a:spcPts val="0"/>
                  </a:spcAft>
                </a:pPr>
                <a:r>
                  <a:rPr lang="fr-FR" sz="3000" dirty="0">
                    <a:solidFill>
                      <a:srgbClr val="0000FF"/>
                    </a:solidFill>
                    <a:latin typeface="Times New Roman" panose="02020603050405020304" pitchFamily="18" charset="0"/>
                    <a:ea typeface="Times New Roman" panose="02020603050405020304" pitchFamily="18" charset="0"/>
                  </a:rPr>
                  <a:t>Cặp </a:t>
                </a:r>
                <a:r>
                  <a:rPr lang="fr-FR" sz="3000" dirty="0" err="1">
                    <a:solidFill>
                      <a:srgbClr val="0000FF"/>
                    </a:solidFill>
                    <a:latin typeface="Times New Roman" panose="02020603050405020304" pitchFamily="18" charset="0"/>
                    <a:ea typeface="Times New Roman" panose="02020603050405020304" pitchFamily="18" charset="0"/>
                  </a:rPr>
                  <a:t>số</a:t>
                </a:r>
                <a:r>
                  <a:rPr lang="fr-FR" sz="3000"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d>
                      <m:dPr>
                        <m:ctrlPr>
                          <a:rPr lang="en-US" sz="3000" i="1" smtClean="0">
                            <a:solidFill>
                              <a:srgbClr val="0000FF"/>
                            </a:solidFill>
                            <a:effectLst/>
                            <a:latin typeface="Cambria Math" panose="02040503050406030204" pitchFamily="18" charset="0"/>
                            <a:ea typeface="Times New Roman" panose="02020603050405020304" pitchFamily="18" charset="0"/>
                          </a:rPr>
                        </m:ctrlPr>
                      </m:dPr>
                      <m:e>
                        <m:r>
                          <a:rPr lang="en-US" sz="3000" i="1">
                            <a:solidFill>
                              <a:srgbClr val="0000FF"/>
                            </a:solidFill>
                            <a:effectLst/>
                            <a:latin typeface="Cambria Math" panose="02040503050406030204" pitchFamily="18" charset="0"/>
                            <a:ea typeface="Times New Roman" panose="02020603050405020304" pitchFamily="18" charset="0"/>
                          </a:rPr>
                          <m:t>𝑎</m:t>
                        </m:r>
                        <m:r>
                          <a:rPr lang="en-US" sz="3000" i="1">
                            <a:solidFill>
                              <a:srgbClr val="0000FF"/>
                            </a:solidFill>
                            <a:effectLst/>
                            <a:latin typeface="Cambria Math" panose="02040503050406030204" pitchFamily="18" charset="0"/>
                            <a:ea typeface="Times New Roman" panose="02020603050405020304" pitchFamily="18" charset="0"/>
                          </a:rPr>
                          <m:t>;</m:t>
                        </m:r>
                        <m:r>
                          <a:rPr lang="en-US" sz="3000" i="1">
                            <a:solidFill>
                              <a:srgbClr val="0000FF"/>
                            </a:solidFill>
                            <a:effectLst/>
                            <a:latin typeface="Cambria Math" panose="02040503050406030204" pitchFamily="18" charset="0"/>
                            <a:ea typeface="Times New Roman" panose="02020603050405020304" pitchFamily="18" charset="0"/>
                          </a:rPr>
                          <m:t>𝑏</m:t>
                        </m:r>
                      </m:e>
                    </m:d>
                  </m:oMath>
                </a14:m>
                <a:r>
                  <a:rPr lang="en-US" sz="3000" dirty="0">
                    <a:solidFill>
                      <a:srgbClr val="0000FF"/>
                    </a:solidFill>
                    <a:effectLst/>
                    <a:latin typeface="Times New Roman" panose="02020603050405020304" pitchFamily="18" charset="0"/>
                    <a:ea typeface="Times New Roman" panose="02020603050405020304" pitchFamily="18" charset="0"/>
                  </a:rPr>
                  <a:t> </a:t>
                </a:r>
                <a:r>
                  <a:rPr lang="fr-FR" sz="3000" dirty="0" err="1">
                    <a:solidFill>
                      <a:srgbClr val="0000FF"/>
                    </a:solidFill>
                    <a:effectLst/>
                    <a:latin typeface="Times New Roman" panose="02020603050405020304" pitchFamily="18" charset="0"/>
                    <a:ea typeface="Times New Roman" panose="02020603050405020304" pitchFamily="18" charset="0"/>
                  </a:rPr>
                  <a:t>gọi</a:t>
                </a:r>
                <a:r>
                  <a:rPr lang="fr-FR" sz="3000" dirty="0">
                    <a:solidFill>
                      <a:srgbClr val="0000FF"/>
                    </a:solidFill>
                    <a:effectLst/>
                    <a:latin typeface="Times New Roman" panose="02020603050405020304" pitchFamily="18" charset="0"/>
                    <a:ea typeface="Times New Roman" panose="02020603050405020304" pitchFamily="18" charset="0"/>
                  </a:rPr>
                  <a:t> là 	     </a:t>
                </a:r>
                <a:r>
                  <a:rPr lang="vi-VN" sz="3000" dirty="0">
                    <a:solidFill>
                      <a:srgbClr val="0000FF"/>
                    </a:solidFill>
                    <a:effectLst/>
                    <a:latin typeface="Times New Roman" panose="02020603050405020304" pitchFamily="18" charset="0"/>
                    <a:ea typeface="Times New Roman" panose="02020603050405020304" pitchFamily="18" charset="0"/>
                  </a:rPr>
                  <a:t> </a:t>
                </a:r>
                <a:r>
                  <a:rPr lang="fr-FR" sz="3000" dirty="0" err="1">
                    <a:solidFill>
                      <a:srgbClr val="0000FF"/>
                    </a:solidFill>
                    <a:effectLst/>
                    <a:latin typeface="Times New Roman" panose="02020603050405020304" pitchFamily="18" charset="0"/>
                    <a:ea typeface="Times New Roman" panose="02020603050405020304" pitchFamily="18" charset="0"/>
                  </a:rPr>
                  <a:t>của</a:t>
                </a:r>
                <a:r>
                  <a:rPr lang="fr-FR" sz="3000" dirty="0">
                    <a:solidFill>
                      <a:srgbClr val="0000FF"/>
                    </a:solidFill>
                    <a:effectLst/>
                    <a:latin typeface="Times New Roman" panose="02020603050405020304" pitchFamily="18" charset="0"/>
                    <a:ea typeface="Times New Roman" panose="02020603050405020304" pitchFamily="18" charset="0"/>
                  </a:rPr>
                  <a:t> </a:t>
                </a:r>
                <a:r>
                  <a:rPr lang="fr-FR" sz="3000" dirty="0" err="1">
                    <a:solidFill>
                      <a:srgbClr val="0000FF"/>
                    </a:solidFill>
                    <a:effectLst/>
                    <a:latin typeface="Times New Roman" panose="02020603050405020304" pitchFamily="18" charset="0"/>
                    <a:ea typeface="Times New Roman" panose="02020603050405020304" pitchFamily="18" charset="0"/>
                  </a:rPr>
                  <a:t>điểm</a:t>
                </a:r>
                <a:r>
                  <a:rPr lang="fr-FR" sz="3000" dirty="0">
                    <a:solidFill>
                      <a:srgbClr val="0000FF"/>
                    </a:solidFill>
                    <a:effectLst/>
                    <a:latin typeface="Times New Roman" panose="02020603050405020304" pitchFamily="18" charset="0"/>
                    <a:ea typeface="Times New Roman" panose="02020603050405020304" pitchFamily="18" charset="0"/>
                  </a:rPr>
                  <a:t> </a:t>
                </a:r>
                <a:r>
                  <a:rPr lang="fr-FR" sz="3000" i="1" dirty="0">
                    <a:solidFill>
                      <a:srgbClr val="0000FF"/>
                    </a:solidFill>
                    <a:effectLst/>
                    <a:latin typeface="Times New Roman" panose="02020603050405020304" pitchFamily="18" charset="0"/>
                    <a:ea typeface="Times New Roman" panose="02020603050405020304" pitchFamily="18" charset="0"/>
                  </a:rPr>
                  <a:t>M</a:t>
                </a:r>
                <a:r>
                  <a:rPr lang="fr-FR" sz="3000" dirty="0">
                    <a:solidFill>
                      <a:srgbClr val="0000FF"/>
                    </a:solidFill>
                    <a:effectLst/>
                    <a:latin typeface="Times New Roman" panose="02020603050405020304" pitchFamily="18" charset="0"/>
                    <a:ea typeface="Times New Roman" panose="02020603050405020304" pitchFamily="18" charset="0"/>
                  </a:rPr>
                  <a:t>, </a:t>
                </a:r>
              </a:p>
              <a:p>
                <a:pPr>
                  <a:spcAft>
                    <a:spcPts val="0"/>
                  </a:spcAft>
                </a:pPr>
                <a14:m>
                  <m:oMath xmlns:m="http://schemas.openxmlformats.org/officeDocument/2006/math">
                    <m:r>
                      <a:rPr lang="en-US" sz="3000" i="1" smtClean="0">
                        <a:solidFill>
                          <a:srgbClr val="0000FF"/>
                        </a:solidFill>
                        <a:effectLst/>
                        <a:latin typeface="Cambria Math" panose="02040503050406030204" pitchFamily="18" charset="0"/>
                        <a:ea typeface="Times New Roman" panose="02020603050405020304" pitchFamily="18" charset="0"/>
                      </a:rPr>
                      <m:t>𝑎</m:t>
                    </m:r>
                  </m:oMath>
                </a14:m>
                <a:r>
                  <a:rPr lang="en-US" sz="3000" dirty="0">
                    <a:solidFill>
                      <a:srgbClr val="0000FF"/>
                    </a:solidFill>
                    <a:effectLst/>
                    <a:latin typeface="Times New Roman" panose="02020603050405020304" pitchFamily="18" charset="0"/>
                    <a:ea typeface="Times New Roman" panose="02020603050405020304" pitchFamily="18" charset="0"/>
                  </a:rPr>
                  <a:t> </a:t>
                </a:r>
                <a:r>
                  <a:rPr lang="fr-FR" sz="3000" dirty="0">
                    <a:solidFill>
                      <a:srgbClr val="0000FF"/>
                    </a:solidFill>
                    <a:effectLst/>
                    <a:latin typeface="Times New Roman" panose="02020603050405020304" pitchFamily="18" charset="0"/>
                    <a:ea typeface="Times New Roman" panose="02020603050405020304" pitchFamily="18" charset="0"/>
                  </a:rPr>
                  <a:t>là 	</a:t>
                </a:r>
                <a:r>
                  <a:rPr lang="fr-FR" sz="3000" dirty="0">
                    <a:solidFill>
                      <a:srgbClr val="0000FF"/>
                    </a:solidFill>
                    <a:latin typeface="Times New Roman" panose="02020603050405020304" pitchFamily="18" charset="0"/>
                    <a:ea typeface="Times New Roman" panose="02020603050405020304" pitchFamily="18" charset="0"/>
                  </a:rPr>
                  <a:t>            </a:t>
                </a:r>
                <a:r>
                  <a:rPr lang="vi-VN" sz="3000" dirty="0">
                    <a:solidFill>
                      <a:srgbClr val="0000FF"/>
                    </a:solidFill>
                    <a:latin typeface="Times New Roman" panose="02020603050405020304" pitchFamily="18" charset="0"/>
                    <a:ea typeface="Times New Roman" panose="02020603050405020304" pitchFamily="18" charset="0"/>
                  </a:rPr>
                  <a:t> </a:t>
                </a:r>
                <a:r>
                  <a:rPr lang="fr-FR" sz="3000" dirty="0" err="1">
                    <a:solidFill>
                      <a:srgbClr val="0000FF"/>
                    </a:solidFill>
                    <a:effectLst/>
                    <a:latin typeface="Times New Roman" panose="02020603050405020304" pitchFamily="18" charset="0"/>
                    <a:ea typeface="Times New Roman" panose="02020603050405020304" pitchFamily="18" charset="0"/>
                  </a:rPr>
                  <a:t>và</a:t>
                </a:r>
                <a:r>
                  <a:rPr lang="fr-FR" sz="3000"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000" i="1" smtClean="0">
                        <a:solidFill>
                          <a:srgbClr val="0000FF"/>
                        </a:solidFill>
                        <a:effectLst/>
                        <a:latin typeface="Cambria Math" panose="02040503050406030204" pitchFamily="18" charset="0"/>
                        <a:ea typeface="Times New Roman" panose="02020603050405020304" pitchFamily="18" charset="0"/>
                      </a:rPr>
                      <m:t>𝑏</m:t>
                    </m:r>
                    <m:r>
                      <a:rPr lang="en-US" sz="3000" b="0" i="1" smtClean="0">
                        <a:solidFill>
                          <a:srgbClr val="0000FF"/>
                        </a:solidFill>
                        <a:effectLst/>
                        <a:latin typeface="Cambria Math" panose="02040503050406030204" pitchFamily="18" charset="0"/>
                        <a:ea typeface="Times New Roman" panose="02020603050405020304" pitchFamily="18" charset="0"/>
                      </a:rPr>
                      <m:t> </m:t>
                    </m:r>
                  </m:oMath>
                </a14:m>
                <a:r>
                  <a:rPr lang="fr-FR" sz="3000" dirty="0">
                    <a:solidFill>
                      <a:srgbClr val="0000FF"/>
                    </a:solidFill>
                    <a:effectLst/>
                    <a:latin typeface="Times New Roman" panose="02020603050405020304" pitchFamily="18" charset="0"/>
                    <a:ea typeface="Times New Roman" panose="02020603050405020304" pitchFamily="18" charset="0"/>
                  </a:rPr>
                  <a:t>là	</a:t>
                </a:r>
                <a:r>
                  <a:rPr lang="fr-FR" sz="3000" dirty="0">
                    <a:solidFill>
                      <a:srgbClr val="0000FF"/>
                    </a:solidFill>
                    <a:latin typeface="Times New Roman" panose="02020603050405020304" pitchFamily="18" charset="0"/>
                    <a:ea typeface="Times New Roman" panose="02020603050405020304" pitchFamily="18" charset="0"/>
                  </a:rPr>
                  <a:t>      </a:t>
                </a:r>
                <a:r>
                  <a:rPr lang="fr-FR" sz="3000" dirty="0">
                    <a:solidFill>
                      <a:srgbClr val="0000FF"/>
                    </a:solidFill>
                    <a:effectLst/>
                    <a:latin typeface="Times New Roman" panose="02020603050405020304" pitchFamily="18" charset="0"/>
                    <a:ea typeface="Times New Roman" panose="02020603050405020304" pitchFamily="18" charset="0"/>
                  </a:rPr>
                  <a:t> </a:t>
                </a:r>
                <a:r>
                  <a:rPr lang="vi-VN" sz="3000" dirty="0">
                    <a:solidFill>
                      <a:srgbClr val="0000FF"/>
                    </a:solidFill>
                    <a:effectLst/>
                    <a:latin typeface="Times New Roman" panose="02020603050405020304" pitchFamily="18" charset="0"/>
                    <a:ea typeface="Times New Roman" panose="02020603050405020304" pitchFamily="18" charset="0"/>
                  </a:rPr>
                  <a:t>  </a:t>
                </a:r>
                <a:r>
                  <a:rPr lang="fr-FR" sz="3000" dirty="0" err="1">
                    <a:solidFill>
                      <a:srgbClr val="0000FF"/>
                    </a:solidFill>
                    <a:effectLst/>
                    <a:latin typeface="Times New Roman" panose="02020603050405020304" pitchFamily="18" charset="0"/>
                    <a:ea typeface="Times New Roman" panose="02020603050405020304" pitchFamily="18" charset="0"/>
                  </a:rPr>
                  <a:t>của</a:t>
                </a:r>
                <a:r>
                  <a:rPr lang="fr-FR" sz="3000" dirty="0">
                    <a:solidFill>
                      <a:srgbClr val="0000FF"/>
                    </a:solidFill>
                    <a:effectLst/>
                    <a:latin typeface="Times New Roman" panose="02020603050405020304" pitchFamily="18" charset="0"/>
                    <a:ea typeface="Times New Roman" panose="02020603050405020304" pitchFamily="18" charset="0"/>
                  </a:rPr>
                  <a:t> </a:t>
                </a:r>
                <a:r>
                  <a:rPr lang="fr-FR" sz="3000" dirty="0" err="1">
                    <a:solidFill>
                      <a:srgbClr val="0000FF"/>
                    </a:solidFill>
                    <a:effectLst/>
                    <a:latin typeface="Times New Roman" panose="02020603050405020304" pitchFamily="18" charset="0"/>
                    <a:ea typeface="Times New Roman" panose="02020603050405020304" pitchFamily="18" charset="0"/>
                  </a:rPr>
                  <a:t>điểm</a:t>
                </a:r>
                <a:r>
                  <a:rPr lang="fr-FR" sz="3000" dirty="0">
                    <a:solidFill>
                      <a:srgbClr val="0000FF"/>
                    </a:solidFill>
                    <a:effectLst/>
                    <a:latin typeface="Times New Roman" panose="02020603050405020304" pitchFamily="18" charset="0"/>
                    <a:ea typeface="Times New Roman" panose="02020603050405020304" pitchFamily="18" charset="0"/>
                  </a:rPr>
                  <a:t> </a:t>
                </a:r>
                <a:r>
                  <a:rPr lang="fr-FR" sz="3000" i="1" dirty="0">
                    <a:solidFill>
                      <a:srgbClr val="0000FF"/>
                    </a:solidFill>
                    <a:effectLst/>
                    <a:latin typeface="Times New Roman" panose="02020603050405020304" pitchFamily="18" charset="0"/>
                    <a:ea typeface="Times New Roman" panose="02020603050405020304" pitchFamily="18" charset="0"/>
                  </a:rPr>
                  <a:t>M</a:t>
                </a:r>
                <a:r>
                  <a:rPr lang="fr-FR" sz="3000" dirty="0">
                    <a:solidFill>
                      <a:srgbClr val="0000FF"/>
                    </a:solidFill>
                    <a:effectLst/>
                    <a:latin typeface="Times New Roman" panose="02020603050405020304" pitchFamily="18" charset="0"/>
                    <a:ea typeface="Times New Roman" panose="02020603050405020304" pitchFamily="18" charset="0"/>
                  </a:rPr>
                  <a:t>.</a:t>
                </a:r>
                <a:endParaRPr lang="en-US" sz="3000" dirty="0">
                  <a:solidFill>
                    <a:srgbClr val="0000FF"/>
                  </a:solidFill>
                  <a:effectLst/>
                  <a:latin typeface="Times New Roman" panose="02020603050405020304" pitchFamily="18" charset="0"/>
                  <a:ea typeface="Times New Roman" panose="02020603050405020304" pitchFamily="18" charset="0"/>
                </a:endParaRPr>
              </a:p>
              <a:p>
                <a:pPr algn="just">
                  <a:spcAft>
                    <a:spcPts val="0"/>
                  </a:spcAft>
                </a:pPr>
                <a:r>
                  <a:rPr lang="fr-FR" sz="3000" dirty="0" err="1">
                    <a:solidFill>
                      <a:srgbClr val="0000FF"/>
                    </a:solidFill>
                    <a:effectLst/>
                    <a:latin typeface="Times New Roman" panose="02020603050405020304" pitchFamily="18" charset="0"/>
                    <a:ea typeface="Times New Roman" panose="02020603050405020304" pitchFamily="18" charset="0"/>
                  </a:rPr>
                  <a:t>Điểm</a:t>
                </a:r>
                <a:r>
                  <a:rPr lang="fr-FR" sz="3000" dirty="0">
                    <a:solidFill>
                      <a:srgbClr val="0000FF"/>
                    </a:solidFill>
                    <a:effectLst/>
                    <a:latin typeface="Times New Roman" panose="02020603050405020304" pitchFamily="18" charset="0"/>
                    <a:ea typeface="Times New Roman" panose="02020603050405020304" pitchFamily="18" charset="0"/>
                  </a:rPr>
                  <a:t> </a:t>
                </a:r>
                <a:r>
                  <a:rPr lang="fr-FR" sz="3000" i="1" dirty="0">
                    <a:solidFill>
                      <a:srgbClr val="0000FF"/>
                    </a:solidFill>
                    <a:effectLst/>
                    <a:latin typeface="Times New Roman" panose="02020603050405020304" pitchFamily="18" charset="0"/>
                    <a:ea typeface="Times New Roman" panose="02020603050405020304" pitchFamily="18" charset="0"/>
                  </a:rPr>
                  <a:t>M</a:t>
                </a:r>
                <a:r>
                  <a:rPr lang="fr-FR" sz="3000" dirty="0">
                    <a:solidFill>
                      <a:srgbClr val="0000FF"/>
                    </a:solidFill>
                    <a:effectLst/>
                    <a:latin typeface="Times New Roman" panose="02020603050405020304" pitchFamily="18" charset="0"/>
                    <a:ea typeface="Times New Roman" panose="02020603050405020304" pitchFamily="18" charset="0"/>
                  </a:rPr>
                  <a:t> </a:t>
                </a:r>
                <a:r>
                  <a:rPr lang="fr-FR" sz="3000" dirty="0" err="1">
                    <a:solidFill>
                      <a:srgbClr val="0000FF"/>
                    </a:solidFill>
                    <a:effectLst/>
                    <a:latin typeface="Times New Roman" panose="02020603050405020304" pitchFamily="18" charset="0"/>
                    <a:ea typeface="Times New Roman" panose="02020603050405020304" pitchFamily="18" charset="0"/>
                  </a:rPr>
                  <a:t>có</a:t>
                </a:r>
                <a:r>
                  <a:rPr lang="fr-FR" sz="3000" dirty="0">
                    <a:solidFill>
                      <a:srgbClr val="0000FF"/>
                    </a:solidFill>
                    <a:effectLst/>
                    <a:latin typeface="Times New Roman" panose="02020603050405020304" pitchFamily="18" charset="0"/>
                    <a:ea typeface="Times New Roman" panose="02020603050405020304" pitchFamily="18" charset="0"/>
                  </a:rPr>
                  <a:t> </a:t>
                </a:r>
                <a:r>
                  <a:rPr lang="fr-FR" sz="3000" dirty="0" err="1">
                    <a:solidFill>
                      <a:srgbClr val="0000FF"/>
                    </a:solidFill>
                    <a:effectLst/>
                    <a:latin typeface="Times New Roman" panose="02020603050405020304" pitchFamily="18" charset="0"/>
                    <a:ea typeface="Times New Roman" panose="02020603050405020304" pitchFamily="18" charset="0"/>
                  </a:rPr>
                  <a:t>tọa</a:t>
                </a:r>
                <a:r>
                  <a:rPr lang="fr-FR" sz="3000" dirty="0">
                    <a:solidFill>
                      <a:srgbClr val="0000FF"/>
                    </a:solidFill>
                    <a:effectLst/>
                    <a:latin typeface="Times New Roman" panose="02020603050405020304" pitchFamily="18" charset="0"/>
                    <a:ea typeface="Times New Roman" panose="02020603050405020304" pitchFamily="18" charset="0"/>
                  </a:rPr>
                  <a:t> </a:t>
                </a:r>
                <a:r>
                  <a:rPr lang="fr-FR" sz="3000" dirty="0" err="1">
                    <a:solidFill>
                      <a:srgbClr val="0000FF"/>
                    </a:solidFill>
                    <a:effectLst/>
                    <a:latin typeface="Times New Roman" panose="02020603050405020304" pitchFamily="18" charset="0"/>
                    <a:ea typeface="Times New Roman" panose="02020603050405020304" pitchFamily="18" charset="0"/>
                  </a:rPr>
                  <a:t>độ</a:t>
                </a:r>
                <a:r>
                  <a:rPr lang="fr-FR" sz="3000" dirty="0">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d>
                      <m:dPr>
                        <m:ctrlPr>
                          <a:rPr lang="en-US" sz="3000" i="1" smtClean="0">
                            <a:solidFill>
                              <a:srgbClr val="0000FF"/>
                            </a:solidFill>
                            <a:effectLst/>
                            <a:latin typeface="Cambria Math" panose="02040503050406030204" pitchFamily="18" charset="0"/>
                            <a:ea typeface="Times New Roman" panose="02020603050405020304" pitchFamily="18" charset="0"/>
                          </a:rPr>
                        </m:ctrlPr>
                      </m:dPr>
                      <m:e>
                        <m:r>
                          <a:rPr lang="en-US" sz="3000" i="1">
                            <a:solidFill>
                              <a:srgbClr val="0000FF"/>
                            </a:solidFill>
                            <a:effectLst/>
                            <a:latin typeface="Cambria Math" panose="02040503050406030204" pitchFamily="18" charset="0"/>
                            <a:ea typeface="Times New Roman" panose="02020603050405020304" pitchFamily="18" charset="0"/>
                          </a:rPr>
                          <m:t>𝑎</m:t>
                        </m:r>
                        <m:r>
                          <a:rPr lang="en-US" sz="3000" i="1">
                            <a:solidFill>
                              <a:srgbClr val="0000FF"/>
                            </a:solidFill>
                            <a:effectLst/>
                            <a:latin typeface="Cambria Math" panose="02040503050406030204" pitchFamily="18" charset="0"/>
                            <a:ea typeface="Times New Roman" panose="02020603050405020304" pitchFamily="18" charset="0"/>
                          </a:rPr>
                          <m:t>;</m:t>
                        </m:r>
                        <m:r>
                          <a:rPr lang="en-US" sz="3000" i="1">
                            <a:solidFill>
                              <a:srgbClr val="0000FF"/>
                            </a:solidFill>
                            <a:effectLst/>
                            <a:latin typeface="Cambria Math" panose="02040503050406030204" pitchFamily="18" charset="0"/>
                            <a:ea typeface="Times New Roman" panose="02020603050405020304" pitchFamily="18" charset="0"/>
                          </a:rPr>
                          <m:t>𝑏</m:t>
                        </m:r>
                      </m:e>
                    </m:d>
                  </m:oMath>
                </a14:m>
                <a:r>
                  <a:rPr lang="en-US" sz="3000" dirty="0">
                    <a:solidFill>
                      <a:srgbClr val="0000FF"/>
                    </a:solidFill>
                    <a:effectLst/>
                    <a:latin typeface="Times New Roman" panose="02020603050405020304" pitchFamily="18" charset="0"/>
                    <a:ea typeface="Times New Roman" panose="02020603050405020304" pitchFamily="18" charset="0"/>
                  </a:rPr>
                  <a:t> </a:t>
                </a:r>
                <a:r>
                  <a:rPr lang="fr-FR" sz="3000" dirty="0" err="1">
                    <a:solidFill>
                      <a:srgbClr val="0000FF"/>
                    </a:solidFill>
                    <a:effectLst/>
                    <a:latin typeface="Times New Roman" panose="02020603050405020304" pitchFamily="18" charset="0"/>
                    <a:ea typeface="Times New Roman" panose="02020603050405020304" pitchFamily="18" charset="0"/>
                  </a:rPr>
                  <a:t>được</a:t>
                </a:r>
                <a:r>
                  <a:rPr lang="fr-FR" sz="3000" dirty="0">
                    <a:solidFill>
                      <a:srgbClr val="0000FF"/>
                    </a:solidFill>
                    <a:effectLst/>
                    <a:latin typeface="Times New Roman" panose="02020603050405020304" pitchFamily="18" charset="0"/>
                    <a:ea typeface="Times New Roman" panose="02020603050405020304" pitchFamily="18" charset="0"/>
                  </a:rPr>
                  <a:t> </a:t>
                </a:r>
                <a:r>
                  <a:rPr lang="fr-FR" sz="3000" dirty="0" err="1">
                    <a:solidFill>
                      <a:srgbClr val="0000FF"/>
                    </a:solidFill>
                    <a:effectLst/>
                    <a:latin typeface="Times New Roman" panose="02020603050405020304" pitchFamily="18" charset="0"/>
                    <a:ea typeface="Times New Roman" panose="02020603050405020304" pitchFamily="18" charset="0"/>
                  </a:rPr>
                  <a:t>kí</a:t>
                </a:r>
                <a:r>
                  <a:rPr lang="fr-FR" sz="3000" dirty="0">
                    <a:solidFill>
                      <a:srgbClr val="0000FF"/>
                    </a:solidFill>
                    <a:effectLst/>
                    <a:latin typeface="Times New Roman" panose="02020603050405020304" pitchFamily="18" charset="0"/>
                    <a:ea typeface="Times New Roman" panose="02020603050405020304" pitchFamily="18" charset="0"/>
                  </a:rPr>
                  <a:t> </a:t>
                </a:r>
                <a:r>
                  <a:rPr lang="fr-FR" sz="3000" dirty="0" err="1">
                    <a:solidFill>
                      <a:srgbClr val="0000FF"/>
                    </a:solidFill>
                    <a:effectLst/>
                    <a:latin typeface="Times New Roman" panose="02020603050405020304" pitchFamily="18" charset="0"/>
                    <a:ea typeface="Times New Roman" panose="02020603050405020304" pitchFamily="18" charset="0"/>
                  </a:rPr>
                  <a:t>hiệu</a:t>
                </a:r>
                <a:r>
                  <a:rPr lang="fr-FR" sz="3000" dirty="0">
                    <a:solidFill>
                      <a:srgbClr val="0000FF"/>
                    </a:solidFill>
                    <a:effectLst/>
                    <a:latin typeface="Times New Roman" panose="02020603050405020304" pitchFamily="18" charset="0"/>
                    <a:ea typeface="Times New Roman" panose="02020603050405020304" pitchFamily="18" charset="0"/>
                  </a:rPr>
                  <a:t> là </a:t>
                </a:r>
                <a:r>
                  <a:rPr lang="fr-FR" sz="3000" i="1" dirty="0">
                    <a:solidFill>
                      <a:srgbClr val="0000FF"/>
                    </a:solidFill>
                    <a:effectLst/>
                    <a:latin typeface="Times New Roman" panose="02020603050405020304" pitchFamily="18" charset="0"/>
                    <a:ea typeface="Times New Roman" panose="02020603050405020304" pitchFamily="18" charset="0"/>
                  </a:rPr>
                  <a:t>M</a:t>
                </a:r>
                <a:r>
                  <a:rPr lang="fr-FR" sz="3000" dirty="0">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d>
                      <m:dPr>
                        <m:ctrlPr>
                          <a:rPr lang="en-US" sz="3000" i="1">
                            <a:solidFill>
                              <a:srgbClr val="0000FF"/>
                            </a:solidFill>
                            <a:effectLst/>
                            <a:latin typeface="Cambria Math" panose="02040503050406030204" pitchFamily="18" charset="0"/>
                            <a:ea typeface="Times New Roman" panose="02020603050405020304" pitchFamily="18" charset="0"/>
                          </a:rPr>
                        </m:ctrlPr>
                      </m:dPr>
                      <m:e>
                        <m:r>
                          <a:rPr lang="en-US" sz="3000" i="1">
                            <a:solidFill>
                              <a:srgbClr val="0000FF"/>
                            </a:solidFill>
                            <a:effectLst/>
                            <a:latin typeface="Cambria Math" panose="02040503050406030204" pitchFamily="18" charset="0"/>
                            <a:ea typeface="Times New Roman" panose="02020603050405020304" pitchFamily="18" charset="0"/>
                          </a:rPr>
                          <m:t>𝑎</m:t>
                        </m:r>
                        <m:r>
                          <a:rPr lang="en-US" sz="3000" i="1">
                            <a:solidFill>
                              <a:srgbClr val="0000FF"/>
                            </a:solidFill>
                            <a:effectLst/>
                            <a:latin typeface="Cambria Math" panose="02040503050406030204" pitchFamily="18" charset="0"/>
                            <a:ea typeface="Times New Roman" panose="02020603050405020304" pitchFamily="18" charset="0"/>
                          </a:rPr>
                          <m:t>;</m:t>
                        </m:r>
                        <m:r>
                          <a:rPr lang="en-US" sz="3000" i="1">
                            <a:solidFill>
                              <a:srgbClr val="0000FF"/>
                            </a:solidFill>
                            <a:effectLst/>
                            <a:latin typeface="Cambria Math" panose="02040503050406030204" pitchFamily="18" charset="0"/>
                            <a:ea typeface="Times New Roman" panose="02020603050405020304" pitchFamily="18" charset="0"/>
                          </a:rPr>
                          <m:t>𝑏</m:t>
                        </m:r>
                      </m:e>
                    </m:d>
                  </m:oMath>
                </a14:m>
                <a:r>
                  <a:rPr lang="fr-FR" sz="3000" dirty="0">
                    <a:solidFill>
                      <a:srgbClr val="0000FF"/>
                    </a:solidFill>
                    <a:effectLst/>
                    <a:latin typeface="Times New Roman" panose="02020603050405020304" pitchFamily="18" charset="0"/>
                    <a:ea typeface="Times New Roman" panose="02020603050405020304" pitchFamily="18" charset="0"/>
                  </a:rPr>
                  <a:t>.</a:t>
                </a:r>
                <a:endParaRPr lang="en-US" sz="3000" dirty="0">
                  <a:solidFill>
                    <a:srgbClr val="0000FF"/>
                  </a:solidFill>
                  <a:effectLst/>
                  <a:latin typeface="Times New Roman" panose="02020603050405020304" pitchFamily="18" charset="0"/>
                  <a:ea typeface="Times New Roman" panose="02020603050405020304" pitchFamily="18" charset="0"/>
                </a:endParaRPr>
              </a:p>
            </p:txBody>
          </p:sp>
        </mc:Choice>
        <mc:Fallback xmlns="">
          <p:sp>
            <p:nvSpPr>
              <p:cNvPr id="6" name="Rectangle 5" descr="OPL20U25GSXzBJYl68kk8uQGfFKzs7yb1M4KJWUiLk6ZEvGF+qCIPSnY57AbBFCvTW$15.2023.9$9+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436648" y="3366586"/>
                <a:ext cx="6649952" cy="1938992"/>
              </a:xfrm>
              <a:prstGeom prst="rect">
                <a:avLst/>
              </a:prstGeom>
              <a:blipFill>
                <a:blip r:embed="rId5"/>
                <a:stretch>
                  <a:fillRect l="-2200" t="-4088" r="-2108" b="-8805"/>
                </a:stretch>
              </a:blipFill>
            </p:spPr>
            <p:txBody>
              <a:bodyPr/>
              <a:lstStyle/>
              <a:p>
                <a:r>
                  <a:rPr lang="en-US">
                    <a:noFill/>
                  </a:rPr>
                  <a:t> </a:t>
                </a:r>
              </a:p>
            </p:txBody>
          </p:sp>
        </mc:Fallback>
      </mc:AlternateContent>
      <p:sp>
        <p:nvSpPr>
          <p:cNvPr id="17" name="Rectangle 16" descr="OPL20U25GSXzBJYl68kk8uQGfFKzs7yb1M4KJWUiLk6ZEvGF+qCIPSnY57AbBFCvTW$15.2023.9$9+K4lPs7H94VUqPe2XwIsfPRnrXQE//QTEXxb8/8N4CNc6FpgZahzpTjFhMzSA7T/nHJa11DE8Ng2TP3iAmRczFlmslSuUNOgUeb6yRvs0="/>
          <p:cNvSpPr/>
          <p:nvPr/>
        </p:nvSpPr>
        <p:spPr>
          <a:xfrm>
            <a:off x="3610953" y="3364783"/>
            <a:ext cx="1071127" cy="523220"/>
          </a:xfrm>
          <a:prstGeom prst="rect">
            <a:avLst/>
          </a:prstGeom>
        </p:spPr>
        <p:txBody>
          <a:bodyPr wrap="none">
            <a:spAutoFit/>
          </a:bodyPr>
          <a:lstStyle/>
          <a:p>
            <a:r>
              <a:rPr lang="en-US" sz="2800" dirty="0" err="1">
                <a:solidFill>
                  <a:srgbClr val="FF0000"/>
                </a:solidFill>
                <a:latin typeface="Times New Roman" panose="02020603050405020304" pitchFamily="18" charset="0"/>
                <a:ea typeface="Times New Roman" panose="02020603050405020304" pitchFamily="18" charset="0"/>
              </a:rPr>
              <a:t>tọa</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độ</a:t>
            </a:r>
            <a:endParaRPr lang="en-US" sz="2800" dirty="0">
              <a:solidFill>
                <a:srgbClr val="FF0000"/>
              </a:solidFill>
            </a:endParaRPr>
          </a:p>
        </p:txBody>
      </p:sp>
      <p:sp>
        <p:nvSpPr>
          <p:cNvPr id="18" name="Rectangle 17" descr="OPL20U25GSXzBJYl68kk8uQGfFKzs7yb1M4KJWUiLk6ZEvGF+qCIPSnY57AbBFCvTW$15.2023.9$9+K4lPs7H94VUqPe2XwIsfPRnrXQE//QTEXxb8/8N4CNc6FpgZahzpTjFhMzSA7T/nHJa11DE8Ng2TP3iAmRczFlmslSuUNOgUeb6yRvs0="/>
          <p:cNvSpPr/>
          <p:nvPr/>
        </p:nvSpPr>
        <p:spPr>
          <a:xfrm>
            <a:off x="3553183" y="3784215"/>
            <a:ext cx="1721946" cy="553998"/>
          </a:xfrm>
          <a:prstGeom prst="rect">
            <a:avLst/>
          </a:prstGeom>
        </p:spPr>
        <p:txBody>
          <a:bodyPr wrap="none">
            <a:spAutoFit/>
          </a:bodyPr>
          <a:lstStyle/>
          <a:p>
            <a:r>
              <a:rPr lang="en-US" sz="2800" dirty="0">
                <a:solidFill>
                  <a:srgbClr val="FF0000"/>
                </a:solidFill>
                <a:latin typeface="Times New Roman" panose="02020603050405020304" pitchFamily="18" charset="0"/>
                <a:ea typeface="Times New Roman" panose="02020603050405020304" pitchFamily="18" charset="0"/>
              </a:rPr>
              <a:t>  </a:t>
            </a:r>
            <a:r>
              <a:rPr lang="en-US" sz="3000" dirty="0">
                <a:solidFill>
                  <a:srgbClr val="FF0000"/>
                </a:solidFill>
                <a:latin typeface="Times New Roman" panose="02020603050405020304" pitchFamily="18" charset="0"/>
                <a:ea typeface="Times New Roman" panose="02020603050405020304" pitchFamily="18" charset="0"/>
              </a:rPr>
              <a:t>tung </a:t>
            </a:r>
            <a:r>
              <a:rPr lang="en-US" sz="3000" dirty="0" err="1">
                <a:solidFill>
                  <a:srgbClr val="FF0000"/>
                </a:solidFill>
                <a:latin typeface="Times New Roman" panose="02020603050405020304" pitchFamily="18" charset="0"/>
                <a:ea typeface="Times New Roman" panose="02020603050405020304" pitchFamily="18" charset="0"/>
              </a:rPr>
              <a:t>độ</a:t>
            </a:r>
            <a:r>
              <a:rPr lang="vi-VN" sz="3000" dirty="0">
                <a:solidFill>
                  <a:srgbClr val="FF0000"/>
                </a:solidFill>
                <a:latin typeface="Times New Roman" panose="02020603050405020304" pitchFamily="18" charset="0"/>
                <a:ea typeface="Times New Roman" panose="02020603050405020304" pitchFamily="18" charset="0"/>
              </a:rPr>
              <a:t>  </a:t>
            </a:r>
            <a:endParaRPr lang="en-US" sz="3000" dirty="0">
              <a:solidFill>
                <a:srgbClr val="FF0000"/>
              </a:solidFill>
            </a:endParaRPr>
          </a:p>
        </p:txBody>
      </p:sp>
      <p:sp>
        <p:nvSpPr>
          <p:cNvPr id="19" name="Rectangle 18" descr="OPL20U25GSXzBJYl68kk8uQGfFKzs7yb1M4KJWUiLk6ZEvGF+qCIPSnY57AbBFCvTW$15.2023.9$9+K4lPs7H94VUqPe2XwIsfPRnrXQE//QTEXxb8/8N4CNc6FpgZahzpTjFhMzSA7T/nHJa11DE8Ng2TP3iAmRczFlmslSuUNOgUeb6yRvs0="/>
          <p:cNvSpPr/>
          <p:nvPr/>
        </p:nvSpPr>
        <p:spPr>
          <a:xfrm>
            <a:off x="1108017" y="3812862"/>
            <a:ext cx="1702710" cy="553998"/>
          </a:xfrm>
          <a:prstGeom prst="rect">
            <a:avLst/>
          </a:prstGeom>
        </p:spPr>
        <p:txBody>
          <a:bodyPr wrap="none">
            <a:spAutoFit/>
          </a:bodyPr>
          <a:lstStyle/>
          <a:p>
            <a:r>
              <a:rPr lang="en-US" sz="3000" dirty="0" err="1">
                <a:solidFill>
                  <a:srgbClr val="FF0000"/>
                </a:solidFill>
                <a:latin typeface="Times New Roman" panose="02020603050405020304" pitchFamily="18" charset="0"/>
                <a:ea typeface="Times New Roman" panose="02020603050405020304" pitchFamily="18" charset="0"/>
              </a:rPr>
              <a:t>hoành</a:t>
            </a:r>
            <a:r>
              <a:rPr lang="en-US" sz="3000" dirty="0">
                <a:solidFill>
                  <a:srgbClr val="FF0000"/>
                </a:solidFill>
                <a:latin typeface="Times New Roman" panose="02020603050405020304" pitchFamily="18" charset="0"/>
                <a:ea typeface="Times New Roman" panose="02020603050405020304" pitchFamily="18" charset="0"/>
              </a:rPr>
              <a:t> </a:t>
            </a:r>
            <a:r>
              <a:rPr lang="en-US" sz="3000" dirty="0" err="1">
                <a:solidFill>
                  <a:srgbClr val="FF0000"/>
                </a:solidFill>
                <a:latin typeface="Times New Roman" panose="02020603050405020304" pitchFamily="18" charset="0"/>
                <a:ea typeface="Times New Roman" panose="02020603050405020304" pitchFamily="18" charset="0"/>
              </a:rPr>
              <a:t>độ</a:t>
            </a:r>
            <a:r>
              <a:rPr lang="vi-VN" sz="3000" dirty="0">
                <a:solidFill>
                  <a:srgbClr val="FF0000"/>
                </a:solidFill>
                <a:latin typeface="Times New Roman" panose="02020603050405020304" pitchFamily="18" charset="0"/>
                <a:ea typeface="Times New Roman" panose="02020603050405020304" pitchFamily="18" charset="0"/>
              </a:rPr>
              <a:t> </a:t>
            </a:r>
            <a:endParaRPr lang="en-US" sz="3000" dirty="0">
              <a:solidFill>
                <a:srgbClr val="FF0000"/>
              </a:solidFill>
            </a:endParaRPr>
          </a:p>
        </p:txBody>
      </p:sp>
      <p:sp>
        <p:nvSpPr>
          <p:cNvPr id="3" name="Rectangle 2" descr="OPL20U25GSXzBJYl68kk8uQGfFKzs7yb1M4KJWUiLk6ZEvGF+qCIPSnY57AbBFCvTW$15.2023.9$9+K4lPs7H94VUqPe2XwIsfPRnrXQE//QTEXxb8/8N4CNc6FpgZahzpTjFhMzSA7T/nHJa11DE8Ng2TP3iAmRczFlmslSuUNOgUeb6yRvs0="/>
          <p:cNvSpPr/>
          <p:nvPr/>
        </p:nvSpPr>
        <p:spPr>
          <a:xfrm>
            <a:off x="3505605" y="3408143"/>
            <a:ext cx="1338828" cy="553998"/>
          </a:xfrm>
          <a:prstGeom prst="rect">
            <a:avLst/>
          </a:prstGeom>
        </p:spPr>
        <p:txBody>
          <a:bodyPr wrap="none">
            <a:spAutoFit/>
          </a:bodyPr>
          <a:lstStyle/>
          <a:p>
            <a:r>
              <a:rPr lang="vi-VN" sz="3000" dirty="0">
                <a:latin typeface="Times New Roman" panose="02020603050405020304" pitchFamily="18" charset="0"/>
                <a:ea typeface="Times New Roman" panose="02020603050405020304" pitchFamily="18" charset="0"/>
              </a:rPr>
              <a:t>..........</a:t>
            </a:r>
            <a:r>
              <a:rPr lang="en-US" sz="3000" dirty="0">
                <a:latin typeface="Times New Roman" panose="02020603050405020304" pitchFamily="18" charset="0"/>
                <a:ea typeface="Times New Roman" panose="02020603050405020304" pitchFamily="18" charset="0"/>
              </a:rPr>
              <a:t>.</a:t>
            </a:r>
            <a:r>
              <a:rPr lang="vi-VN" sz="3000" dirty="0">
                <a:latin typeface="Times New Roman" panose="02020603050405020304" pitchFamily="18" charset="0"/>
                <a:ea typeface="Times New Roman" panose="02020603050405020304" pitchFamily="18" charset="0"/>
              </a:rPr>
              <a:t> </a:t>
            </a:r>
            <a:endParaRPr lang="en-US" sz="3000" dirty="0"/>
          </a:p>
        </p:txBody>
      </p:sp>
      <p:sp>
        <p:nvSpPr>
          <p:cNvPr id="20" name="Rectangle 19"/>
          <p:cNvSpPr/>
          <p:nvPr/>
        </p:nvSpPr>
        <p:spPr>
          <a:xfrm>
            <a:off x="3569993" y="3855185"/>
            <a:ext cx="1624794" cy="553998"/>
          </a:xfrm>
          <a:prstGeom prst="rect">
            <a:avLst/>
          </a:prstGeom>
        </p:spPr>
        <p:txBody>
          <a:bodyPr wrap="square">
            <a:spAutoFit/>
          </a:bodyPr>
          <a:lstStyle/>
          <a:p>
            <a:pPr algn="ctr"/>
            <a:r>
              <a:rPr lang="vi-VN" sz="3000" dirty="0">
                <a:latin typeface="Times New Roman" panose="02020603050405020304" pitchFamily="18" charset="0"/>
                <a:ea typeface="Times New Roman" panose="02020603050405020304" pitchFamily="18" charset="0"/>
              </a:rPr>
              <a:t>.......</a:t>
            </a:r>
            <a:r>
              <a:rPr lang="en-US" sz="3000" dirty="0">
                <a:latin typeface="Times New Roman" panose="02020603050405020304" pitchFamily="18" charset="0"/>
                <a:ea typeface="Times New Roman" panose="02020603050405020304" pitchFamily="18" charset="0"/>
              </a:rPr>
              <a:t>...</a:t>
            </a:r>
            <a:endParaRPr lang="en-US" sz="3000" dirty="0"/>
          </a:p>
        </p:txBody>
      </p:sp>
      <p:sp>
        <p:nvSpPr>
          <p:cNvPr id="21" name="Rectangle 20"/>
          <p:cNvSpPr/>
          <p:nvPr/>
        </p:nvSpPr>
        <p:spPr>
          <a:xfrm>
            <a:off x="991306" y="3874322"/>
            <a:ext cx="1887967" cy="584775"/>
          </a:xfrm>
          <a:prstGeom prst="rect">
            <a:avLst/>
          </a:prstGeom>
        </p:spPr>
        <p:txBody>
          <a:bodyPr wrap="square">
            <a:spAutoFit/>
          </a:bodyPr>
          <a:lstStyle/>
          <a:p>
            <a:pPr algn="ctr"/>
            <a:r>
              <a:rPr lang="vi-VN" sz="2800" dirty="0">
                <a:latin typeface="Times New Roman" panose="02020603050405020304" pitchFamily="18" charset="0"/>
                <a:ea typeface="Times New Roman" panose="02020603050405020304" pitchFamily="18" charset="0"/>
              </a:rPr>
              <a:t>....</a:t>
            </a:r>
            <a:r>
              <a:rPr lang="en-US" sz="3200" dirty="0">
                <a:latin typeface="Times New Roman" panose="02020603050405020304" pitchFamily="18" charset="0"/>
                <a:ea typeface="Times New Roman" panose="02020603050405020304" pitchFamily="18" charset="0"/>
              </a:rPr>
              <a:t>...</a:t>
            </a:r>
            <a:r>
              <a:rPr lang="vi-VN" sz="2800" dirty="0">
                <a:latin typeface="Times New Roman" panose="02020603050405020304" pitchFamily="18" charset="0"/>
                <a:ea typeface="Times New Roman" panose="02020603050405020304" pitchFamily="18" charset="0"/>
              </a:rPr>
              <a:t>.......</a:t>
            </a:r>
            <a:endParaRPr lang="en-US" sz="2800" dirty="0"/>
          </a:p>
        </p:txBody>
      </p:sp>
      <p:pic>
        <p:nvPicPr>
          <p:cNvPr id="9" name="Picture 8">
            <a:extLst>
              <a:ext uri="{FF2B5EF4-FFF2-40B4-BE49-F238E27FC236}">
                <a16:creationId xmlns:a16="http://schemas.microsoft.com/office/drawing/2014/main" id="{16332F68-87BC-1162-BCBA-30A3E9F4C46E}"/>
              </a:ext>
            </a:extLst>
          </p:cNvPr>
          <p:cNvPicPr>
            <a:picLocks noChangeAspect="1"/>
          </p:cNvPicPr>
          <p:nvPr/>
        </p:nvPicPr>
        <p:blipFill>
          <a:blip r:embed="rId6"/>
          <a:stretch>
            <a:fillRect/>
          </a:stretch>
        </p:blipFill>
        <p:spPr>
          <a:xfrm>
            <a:off x="7203310" y="918119"/>
            <a:ext cx="4683889" cy="464409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xit" presetSubtype="0" fill="hold" grpId="0"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xit" presetSubtype="0" fill="hold" grpId="0" nodeType="withEffect">
                                  <p:stCondLst>
                                    <p:cond delay="0"/>
                                  </p:stCondLst>
                                  <p:childTnLst>
                                    <p:animEffect transition="out" filter="fade">
                                      <p:cBhvr>
                                        <p:cTn id="17" dur="500"/>
                                        <p:tgtEl>
                                          <p:spTgt spid="21"/>
                                        </p:tgtEl>
                                      </p:cBhvr>
                                    </p:animEffect>
                                    <p:set>
                                      <p:cBhvr>
                                        <p:cTn id="18" dur="1" fill="hold">
                                          <p:stCondLst>
                                            <p:cond delay="499"/>
                                          </p:stCondLst>
                                        </p:cTn>
                                        <p:tgtEl>
                                          <p:spTgt spid="2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xit" presetSubtype="0" fill="hold" grpId="0" nodeType="withEffect">
                                  <p:stCondLst>
                                    <p:cond delay="0"/>
                                  </p:stCondLst>
                                  <p:childTnLst>
                                    <p:animEffect transition="out" filter="fade">
                                      <p:cBhvr>
                                        <p:cTn id="25" dur="500"/>
                                        <p:tgtEl>
                                          <p:spTgt spid="20"/>
                                        </p:tgtEl>
                                      </p:cBhvr>
                                    </p:animEffect>
                                    <p:set>
                                      <p:cBhvr>
                                        <p:cTn id="26"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3"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4" descr="OPL20U25GSXzBJYl68kk8uQGfFKzs7yb1M4KJWUiLk6ZEvGF+qCIPSnY57AbBFCvTW$15.2023.9$9+K4lPs7H94VUqPe2XwIsfPRnrXQE//QTEXxb8/8N4CNc6FpgZahzpTjFhMzSA7T/nHJa11DE8Ng2TP3iAmRczFlmslSuUNOgUeb6yRvs0="/>
          <p:cNvSpPr txBox="1">
            <a:spLocks/>
          </p:cNvSpPr>
          <p:nvPr/>
        </p:nvSpPr>
        <p:spPr bwMode="auto">
          <a:xfrm>
            <a:off x="484682" y="304800"/>
            <a:ext cx="9139237"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spcBef>
                <a:spcPct val="0"/>
              </a:spcBef>
              <a:defRPr/>
            </a:pPr>
            <a:r>
              <a:rPr lang="en-US" altLang="en-US" sz="3000" b="1" kern="0" dirty="0">
                <a:solidFill>
                  <a:srgbClr val="0000FF"/>
                </a:solidFill>
                <a:latin typeface="Times New Roman" panose="02020603050405020304" pitchFamily="18" charset="0"/>
                <a:cs typeface="Times New Roman" panose="02020603050405020304" pitchFamily="18" charset="0"/>
              </a:rPr>
              <a:t>3. </a:t>
            </a:r>
            <a:r>
              <a:rPr lang="en-US" altLang="en-US" sz="3000" b="1" kern="0" dirty="0" err="1">
                <a:solidFill>
                  <a:srgbClr val="0000FF"/>
                </a:solidFill>
                <a:latin typeface="Times New Roman" panose="02020603050405020304" pitchFamily="18" charset="0"/>
                <a:cs typeface="Times New Roman" panose="02020603050405020304" pitchFamily="18" charset="0"/>
              </a:rPr>
              <a:t>Đồ</a:t>
            </a:r>
            <a:r>
              <a:rPr lang="en-US" altLang="en-US" sz="3000" b="1" kern="0" dirty="0">
                <a:solidFill>
                  <a:srgbClr val="0000FF"/>
                </a:solidFill>
                <a:latin typeface="Times New Roman" panose="02020603050405020304" pitchFamily="18" charset="0"/>
                <a:cs typeface="Times New Roman" panose="02020603050405020304" pitchFamily="18" charset="0"/>
              </a:rPr>
              <a:t> </a:t>
            </a:r>
            <a:r>
              <a:rPr lang="en-US" altLang="en-US" sz="3000" b="1" kern="0" dirty="0" err="1">
                <a:solidFill>
                  <a:srgbClr val="0000FF"/>
                </a:solidFill>
                <a:latin typeface="Times New Roman" panose="02020603050405020304" pitchFamily="18" charset="0"/>
                <a:cs typeface="Times New Roman" panose="02020603050405020304" pitchFamily="18" charset="0"/>
              </a:rPr>
              <a:t>thị</a:t>
            </a:r>
            <a:r>
              <a:rPr lang="en-US" altLang="en-US" sz="3000" b="1" kern="0" dirty="0">
                <a:solidFill>
                  <a:srgbClr val="0000FF"/>
                </a:solidFill>
                <a:latin typeface="Times New Roman" panose="02020603050405020304" pitchFamily="18" charset="0"/>
                <a:cs typeface="Times New Roman" panose="02020603050405020304" pitchFamily="18" charset="0"/>
              </a:rPr>
              <a:t> </a:t>
            </a:r>
            <a:r>
              <a:rPr lang="en-US" altLang="en-US" sz="3000" b="1" kern="0" dirty="0" err="1">
                <a:solidFill>
                  <a:srgbClr val="0000FF"/>
                </a:solidFill>
                <a:latin typeface="Times New Roman" panose="02020603050405020304" pitchFamily="18" charset="0"/>
                <a:cs typeface="Times New Roman" panose="02020603050405020304" pitchFamily="18" charset="0"/>
              </a:rPr>
              <a:t>hàm</a:t>
            </a:r>
            <a:r>
              <a:rPr lang="en-US" altLang="en-US" sz="3000" b="1" kern="0" dirty="0">
                <a:solidFill>
                  <a:srgbClr val="0000FF"/>
                </a:solidFill>
                <a:latin typeface="Times New Roman" panose="02020603050405020304" pitchFamily="18" charset="0"/>
                <a:cs typeface="Times New Roman" panose="02020603050405020304" pitchFamily="18" charset="0"/>
              </a:rPr>
              <a:t> </a:t>
            </a:r>
            <a:r>
              <a:rPr lang="en-US" altLang="en-US" sz="3000" b="1" kern="0" dirty="0" err="1">
                <a:solidFill>
                  <a:srgbClr val="0000FF"/>
                </a:solidFill>
                <a:latin typeface="Times New Roman" panose="02020603050405020304" pitchFamily="18" charset="0"/>
                <a:cs typeface="Times New Roman" panose="02020603050405020304" pitchFamily="18" charset="0"/>
              </a:rPr>
              <a:t>số</a:t>
            </a:r>
            <a:r>
              <a:rPr lang="en-US" altLang="en-US" sz="3000" b="1" kern="0" dirty="0">
                <a:solidFill>
                  <a:srgbClr val="0000FF"/>
                </a:solidFill>
                <a:latin typeface="Times New Roman" panose="02020603050405020304" pitchFamily="18" charset="0"/>
                <a:cs typeface="Times New Roman" panose="02020603050405020304" pitchFamily="18" charset="0"/>
              </a:rPr>
              <a:t>.</a:t>
            </a:r>
            <a:endParaRPr lang="en-US" altLang="en-US" sz="3000" kern="0" dirty="0">
              <a:solidFill>
                <a:srgbClr val="0000F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descr="OPL20U25GSXzBJYl68kk8uQGfFKzs7yb1M4KJWUiLk6ZEvGF+qCIPSnY57AbBFCvTW$15.2023.9$9+K4lPs7H94VUqPe2XwIsfPRnrXQE//QTEXxb8/8N4CNc6FpgZahzpTjFhMzSA7T/nHJa11DE8Ng2TP3iAmRczFlmslSuUNOgUeb6yRvs0="/>
              <p:cNvSpPr/>
              <p:nvPr/>
            </p:nvSpPr>
            <p:spPr>
              <a:xfrm>
                <a:off x="810665" y="1023258"/>
                <a:ext cx="4572000" cy="2921762"/>
              </a:xfrm>
              <a:prstGeom prst="rect">
                <a:avLst/>
              </a:prstGeom>
            </p:spPr>
            <p:txBody>
              <a:bodyPr wrap="square">
                <a:spAutoFit/>
              </a:bodyPr>
              <a:lstStyle/>
              <a:p>
                <a:pPr>
                  <a:spcAft>
                    <a:spcPts val="0"/>
                  </a:spcAft>
                </a:pPr>
                <a:r>
                  <a:rPr lang="en-US" sz="3000" dirty="0">
                    <a:solidFill>
                      <a:schemeClr val="tx1"/>
                    </a:solidFill>
                    <a:latin typeface="Times New Roman" panose="02020603050405020304" pitchFamily="18" charset="0"/>
                    <a:ea typeface="Times New Roman" panose="02020603050405020304" pitchFamily="18" charset="0"/>
                  </a:rPr>
                  <a:t>Định </a:t>
                </a:r>
                <a:r>
                  <a:rPr lang="en-US" sz="3000" dirty="0" err="1">
                    <a:solidFill>
                      <a:schemeClr val="tx1"/>
                    </a:solidFill>
                    <a:latin typeface="Times New Roman" panose="02020603050405020304" pitchFamily="18" charset="0"/>
                    <a:ea typeface="Times New Roman" panose="02020603050405020304" pitchFamily="18" charset="0"/>
                  </a:rPr>
                  <a:t>nghĩa</a:t>
                </a:r>
                <a:r>
                  <a:rPr lang="en-US" sz="3000" dirty="0">
                    <a:solidFill>
                      <a:schemeClr val="tx1"/>
                    </a:solidFill>
                    <a:latin typeface="Times New Roman" panose="02020603050405020304" pitchFamily="18" charset="0"/>
                    <a:ea typeface="Times New Roman" panose="02020603050405020304" pitchFamily="18" charset="0"/>
                  </a:rPr>
                  <a:t>:</a:t>
                </a:r>
                <a:endParaRPr lang="en-US" sz="3000" dirty="0">
                  <a:solidFill>
                    <a:schemeClr val="tx1"/>
                  </a:solidFill>
                  <a:effectLst/>
                  <a:latin typeface="Times New Roman" panose="02020603050405020304" pitchFamily="18" charset="0"/>
                  <a:ea typeface="Times New Roman" panose="02020603050405020304" pitchFamily="18" charset="0"/>
                </a:endParaRPr>
              </a:p>
              <a:p>
                <a:pPr algn="just">
                  <a:spcAft>
                    <a:spcPts val="0"/>
                  </a:spcAft>
                </a:pPr>
                <a:r>
                  <a:rPr lang="en-US" sz="3000" dirty="0">
                    <a:solidFill>
                      <a:srgbClr val="0000FF"/>
                    </a:solidFill>
                    <a:effectLst/>
                    <a:latin typeface="Times New Roman" panose="02020603050405020304" pitchFamily="18" charset="0"/>
                    <a:ea typeface="Times New Roman" panose="02020603050405020304" pitchFamily="18" charset="0"/>
                  </a:rPr>
                  <a:t>Đồ </a:t>
                </a:r>
                <a:r>
                  <a:rPr lang="en-US" sz="3000" dirty="0" err="1">
                    <a:solidFill>
                      <a:srgbClr val="0000FF"/>
                    </a:solidFill>
                    <a:effectLst/>
                    <a:latin typeface="Times New Roman" panose="02020603050405020304" pitchFamily="18" charset="0"/>
                    <a:ea typeface="Times New Roman" panose="02020603050405020304" pitchFamily="18" charset="0"/>
                  </a:rPr>
                  <a:t>thị</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của</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hàm</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số</a:t>
                </a:r>
                <a:r>
                  <a:rPr lang="en-US" sz="3000" dirty="0">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000" i="1" smtClean="0">
                        <a:solidFill>
                          <a:srgbClr val="0000FF"/>
                        </a:solidFill>
                        <a:effectLst/>
                        <a:latin typeface="Cambria Math" panose="02040503050406030204" pitchFamily="18" charset="0"/>
                        <a:ea typeface="Times New Roman" panose="02020603050405020304" pitchFamily="18" charset="0"/>
                      </a:rPr>
                      <m:t>𝑦</m:t>
                    </m:r>
                    <m:r>
                      <a:rPr lang="en-US" sz="3000" i="1" smtClean="0">
                        <a:solidFill>
                          <a:srgbClr val="0000FF"/>
                        </a:solidFill>
                        <a:effectLst/>
                        <a:latin typeface="Cambria Math" panose="02040503050406030204" pitchFamily="18" charset="0"/>
                        <a:ea typeface="Times New Roman" panose="02020603050405020304" pitchFamily="18" charset="0"/>
                      </a:rPr>
                      <m:t>=</m:t>
                    </m:r>
                    <m:r>
                      <a:rPr lang="en-US" sz="3000" i="1" smtClean="0">
                        <a:solidFill>
                          <a:srgbClr val="0000FF"/>
                        </a:solidFill>
                        <a:effectLst/>
                        <a:latin typeface="Cambria Math" panose="02040503050406030204" pitchFamily="18" charset="0"/>
                        <a:ea typeface="Times New Roman" panose="02020603050405020304" pitchFamily="18" charset="0"/>
                      </a:rPr>
                      <m:t>𝑓</m:t>
                    </m:r>
                    <m:d>
                      <m:dPr>
                        <m:ctrlPr>
                          <a:rPr lang="en-US" sz="3000" i="1">
                            <a:solidFill>
                              <a:srgbClr val="0000FF"/>
                            </a:solidFill>
                            <a:effectLst/>
                            <a:latin typeface="Cambria Math" panose="02040503050406030204" pitchFamily="18" charset="0"/>
                            <a:ea typeface="Times New Roman" panose="02020603050405020304" pitchFamily="18" charset="0"/>
                          </a:rPr>
                        </m:ctrlPr>
                      </m:dPr>
                      <m:e>
                        <m:r>
                          <a:rPr lang="en-US" sz="3000" i="1">
                            <a:solidFill>
                              <a:srgbClr val="0000FF"/>
                            </a:solidFill>
                            <a:effectLst/>
                            <a:latin typeface="Cambria Math" panose="02040503050406030204" pitchFamily="18" charset="0"/>
                            <a:ea typeface="Times New Roman" panose="02020603050405020304" pitchFamily="18" charset="0"/>
                          </a:rPr>
                          <m:t>𝑥</m:t>
                        </m:r>
                      </m:e>
                    </m:d>
                  </m:oMath>
                </a14:m>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là</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tập</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hợp</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a:solidFill>
                      <a:srgbClr val="0000FF"/>
                    </a:solidFill>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biểu</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diễn</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các</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cặp</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giá</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trị</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tương</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ứng</a:t>
                </a:r>
                <a:r>
                  <a:rPr lang="en-US" sz="3000" dirty="0">
                    <a:solidFill>
                      <a:srgbClr val="0000FF"/>
                    </a:solidFill>
                    <a:effectLst/>
                    <a:latin typeface="Times New Roman" panose="02020603050405020304" pitchFamily="18" charset="0"/>
                    <a:ea typeface="Times New Roman" panose="02020603050405020304" pitchFamily="18" charset="0"/>
                  </a:rPr>
                  <a:t> </a:t>
                </a:r>
                <a14:m>
                  <m:oMath xmlns:m="http://schemas.openxmlformats.org/officeDocument/2006/math">
                    <m:d>
                      <m:dPr>
                        <m:ctrlPr>
                          <a:rPr lang="en-US" sz="3000" i="1" smtClean="0">
                            <a:solidFill>
                              <a:srgbClr val="0000FF"/>
                            </a:solidFill>
                            <a:effectLst/>
                            <a:latin typeface="Cambria Math" panose="02040503050406030204" pitchFamily="18" charset="0"/>
                            <a:ea typeface="Times New Roman" panose="02020603050405020304" pitchFamily="18" charset="0"/>
                          </a:rPr>
                        </m:ctrlPr>
                      </m:dPr>
                      <m:e>
                        <m:r>
                          <a:rPr lang="en-US" sz="3000" i="1">
                            <a:solidFill>
                              <a:srgbClr val="0000FF"/>
                            </a:solidFill>
                            <a:effectLst/>
                            <a:latin typeface="Cambria Math" panose="02040503050406030204" pitchFamily="18" charset="0"/>
                            <a:ea typeface="Times New Roman" panose="02020603050405020304" pitchFamily="18" charset="0"/>
                          </a:rPr>
                          <m:t>𝑥</m:t>
                        </m:r>
                        <m:r>
                          <a:rPr lang="en-US" sz="3000" i="1">
                            <a:solidFill>
                              <a:srgbClr val="0000FF"/>
                            </a:solidFill>
                            <a:effectLst/>
                            <a:latin typeface="Cambria Math" panose="02040503050406030204" pitchFamily="18" charset="0"/>
                            <a:ea typeface="Times New Roman" panose="02020603050405020304" pitchFamily="18" charset="0"/>
                          </a:rPr>
                          <m:t>;</m:t>
                        </m:r>
                        <m:r>
                          <a:rPr lang="en-US" sz="3000" i="1">
                            <a:solidFill>
                              <a:srgbClr val="0000FF"/>
                            </a:solidFill>
                            <a:effectLst/>
                            <a:latin typeface="Cambria Math" panose="02040503050406030204" pitchFamily="18" charset="0"/>
                            <a:ea typeface="Times New Roman" panose="02020603050405020304" pitchFamily="18" charset="0"/>
                          </a:rPr>
                          <m:t>𝑓</m:t>
                        </m:r>
                        <m:d>
                          <m:dPr>
                            <m:ctrlPr>
                              <a:rPr lang="en-US" sz="3000" i="1">
                                <a:solidFill>
                                  <a:srgbClr val="0000FF"/>
                                </a:solidFill>
                                <a:effectLst/>
                                <a:latin typeface="Cambria Math" panose="02040503050406030204" pitchFamily="18" charset="0"/>
                                <a:ea typeface="Times New Roman" panose="02020603050405020304" pitchFamily="18" charset="0"/>
                              </a:rPr>
                            </m:ctrlPr>
                          </m:dPr>
                          <m:e>
                            <m:r>
                              <a:rPr lang="en-US" sz="3000" i="1">
                                <a:solidFill>
                                  <a:srgbClr val="0000FF"/>
                                </a:solidFill>
                                <a:effectLst/>
                                <a:latin typeface="Cambria Math" panose="02040503050406030204" pitchFamily="18" charset="0"/>
                                <a:ea typeface="Times New Roman" panose="02020603050405020304" pitchFamily="18" charset="0"/>
                              </a:rPr>
                              <m:t>𝑥</m:t>
                            </m:r>
                          </m:e>
                        </m:d>
                      </m:e>
                    </m:d>
                  </m:oMath>
                </a14:m>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trên</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mặt</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phẳng</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tọa</a:t>
                </a:r>
                <a:r>
                  <a:rPr lang="en-US" sz="3000" dirty="0">
                    <a:solidFill>
                      <a:srgbClr val="0000FF"/>
                    </a:solidFill>
                    <a:effectLst/>
                    <a:latin typeface="Times New Roman" panose="02020603050405020304" pitchFamily="18" charset="0"/>
                    <a:ea typeface="Times New Roman" panose="02020603050405020304" pitchFamily="18" charset="0"/>
                  </a:rPr>
                  <a:t> </a:t>
                </a:r>
                <a:r>
                  <a:rPr lang="en-US" sz="3000" dirty="0" err="1">
                    <a:solidFill>
                      <a:srgbClr val="0000FF"/>
                    </a:solidFill>
                    <a:effectLst/>
                    <a:latin typeface="Times New Roman" panose="02020603050405020304" pitchFamily="18" charset="0"/>
                    <a:ea typeface="Times New Roman" panose="02020603050405020304" pitchFamily="18" charset="0"/>
                  </a:rPr>
                  <a:t>độ</a:t>
                </a:r>
                <a:r>
                  <a:rPr lang="en-US" sz="3000" dirty="0">
                    <a:solidFill>
                      <a:srgbClr val="0000FF"/>
                    </a:solidFill>
                    <a:effectLst/>
                    <a:latin typeface="Times New Roman" panose="02020603050405020304" pitchFamily="18" charset="0"/>
                    <a:ea typeface="Times New Roman" panose="02020603050405020304" pitchFamily="18" charset="0"/>
                  </a:rPr>
                  <a:t>.</a:t>
                </a:r>
              </a:p>
            </p:txBody>
          </p:sp>
        </mc:Choice>
        <mc:Fallback xmlns="">
          <p:sp>
            <p:nvSpPr>
              <p:cNvPr id="5" name="Rectangle 4" descr="OPL20U25GSXzBJYl68kk8uQGfFKzs7yb1M4KJWUiLk6ZEvGF+qCIPSnY57AbBFCvTW$15.2023.9$9+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810665" y="1023258"/>
                <a:ext cx="4572000" cy="2921762"/>
              </a:xfrm>
              <a:prstGeom prst="rect">
                <a:avLst/>
              </a:prstGeom>
              <a:blipFill>
                <a:blip r:embed="rId3"/>
                <a:stretch>
                  <a:fillRect l="-3200" t="-2714" r="-3067" b="-5637"/>
                </a:stretch>
              </a:blipFill>
            </p:spPr>
            <p:txBody>
              <a:bodyPr/>
              <a:lstStyle/>
              <a:p>
                <a:r>
                  <a:rPr lang="en-US">
                    <a:noFill/>
                  </a:rPr>
                  <a:t> </a:t>
                </a:r>
              </a:p>
            </p:txBody>
          </p:sp>
        </mc:Fallback>
      </mc:AlternateContent>
      <p:sp>
        <p:nvSpPr>
          <p:cNvPr id="6" name="Rectangle 5" descr="OPL20U25GSXzBJYl68kk8uQGfFKzs7yb1M4KJWUiLk6ZEvGF+qCIPSnY57AbBFCvTW$15.2023.9$9+K4lPs7H94VUqPe2XwIsfPRnrXQE//QTEXxb8/8N4CNc6FpgZahzpTjFhMzSA7T/nHJa11DE8Ng2TP3iAmRczFlmslSuUNOgUeb6yRvs0="/>
          <p:cNvSpPr/>
          <p:nvPr/>
        </p:nvSpPr>
        <p:spPr>
          <a:xfrm>
            <a:off x="2438400" y="1991380"/>
            <a:ext cx="2662200" cy="523220"/>
          </a:xfrm>
          <a:prstGeom prst="rect">
            <a:avLst/>
          </a:prstGeom>
        </p:spPr>
        <p:txBody>
          <a:bodyPr wrap="square">
            <a:spAutoFit/>
          </a:bodyPr>
          <a:lstStyle/>
          <a:p>
            <a:r>
              <a:rPr lang="vi-VN" sz="2800" dirty="0">
                <a:latin typeface="Times New Roman" panose="02020603050405020304" pitchFamily="18" charset="0"/>
                <a:ea typeface="Times New Roman" panose="02020603050405020304" pitchFamily="18" charset="0"/>
              </a:rPr>
              <a:t>..........</a:t>
            </a:r>
            <a:r>
              <a:rPr lang="en-US" sz="2800" dirty="0">
                <a:latin typeface="Times New Roman" panose="02020603050405020304" pitchFamily="18" charset="0"/>
                <a:ea typeface="Times New Roman" panose="02020603050405020304" pitchFamily="18" charset="0"/>
              </a:rPr>
              <a:t>.................</a:t>
            </a:r>
            <a:endParaRPr lang="en-US" sz="2800" dirty="0"/>
          </a:p>
        </p:txBody>
      </p:sp>
      <p:sp>
        <p:nvSpPr>
          <p:cNvPr id="7" name="Rectangle 6" descr="OPL20U25GSXzBJYl68kk8uQGfFKzs7yb1M4KJWUiLk6ZEvGF+qCIPSnY57AbBFCvTW$15.2023.9$9+K4lPs7H94VUqPe2XwIsfPRnrXQE//QTEXxb8/8N4CNc6FpgZahzpTjFhMzSA7T/nHJa11DE8Ng2TP3iAmRczFlmslSuUNOgUeb6yRvs0="/>
          <p:cNvSpPr/>
          <p:nvPr/>
        </p:nvSpPr>
        <p:spPr>
          <a:xfrm>
            <a:off x="2475063" y="1917060"/>
            <a:ext cx="2488182" cy="553998"/>
          </a:xfrm>
          <a:prstGeom prst="rect">
            <a:avLst/>
          </a:prstGeom>
        </p:spPr>
        <p:txBody>
          <a:bodyPr wrap="none">
            <a:spAutoFit/>
          </a:bodyPr>
          <a:lstStyle/>
          <a:p>
            <a:r>
              <a:rPr lang="en-US" sz="3000" dirty="0" err="1">
                <a:solidFill>
                  <a:srgbClr val="FF0000"/>
                </a:solidFill>
                <a:latin typeface="Times New Roman" panose="02020603050405020304" pitchFamily="18" charset="0"/>
                <a:ea typeface="Times New Roman" panose="02020603050405020304" pitchFamily="18" charset="0"/>
              </a:rPr>
              <a:t>tất</a:t>
            </a:r>
            <a:r>
              <a:rPr lang="en-US" sz="3000" dirty="0">
                <a:solidFill>
                  <a:srgbClr val="FF0000"/>
                </a:solidFill>
                <a:latin typeface="Times New Roman" panose="02020603050405020304" pitchFamily="18" charset="0"/>
                <a:ea typeface="Times New Roman" panose="02020603050405020304" pitchFamily="18" charset="0"/>
              </a:rPr>
              <a:t> </a:t>
            </a:r>
            <a:r>
              <a:rPr lang="en-US" sz="3000" dirty="0" err="1">
                <a:solidFill>
                  <a:srgbClr val="FF0000"/>
                </a:solidFill>
                <a:latin typeface="Times New Roman" panose="02020603050405020304" pitchFamily="18" charset="0"/>
                <a:ea typeface="Times New Roman" panose="02020603050405020304" pitchFamily="18" charset="0"/>
              </a:rPr>
              <a:t>cả</a:t>
            </a:r>
            <a:r>
              <a:rPr lang="en-US" sz="3000" dirty="0">
                <a:solidFill>
                  <a:srgbClr val="FF0000"/>
                </a:solidFill>
                <a:latin typeface="Times New Roman" panose="02020603050405020304" pitchFamily="18" charset="0"/>
                <a:ea typeface="Times New Roman" panose="02020603050405020304" pitchFamily="18" charset="0"/>
              </a:rPr>
              <a:t> </a:t>
            </a:r>
            <a:r>
              <a:rPr lang="en-US" sz="3000" dirty="0" err="1">
                <a:solidFill>
                  <a:srgbClr val="FF0000"/>
                </a:solidFill>
                <a:latin typeface="Times New Roman" panose="02020603050405020304" pitchFamily="18" charset="0"/>
                <a:ea typeface="Times New Roman" panose="02020603050405020304" pitchFamily="18" charset="0"/>
              </a:rPr>
              <a:t>các</a:t>
            </a:r>
            <a:r>
              <a:rPr lang="en-US" sz="3000" dirty="0">
                <a:solidFill>
                  <a:srgbClr val="FF0000"/>
                </a:solidFill>
                <a:latin typeface="Times New Roman" panose="02020603050405020304" pitchFamily="18" charset="0"/>
                <a:ea typeface="Times New Roman" panose="02020603050405020304" pitchFamily="18" charset="0"/>
              </a:rPr>
              <a:t> </a:t>
            </a:r>
            <a:r>
              <a:rPr lang="en-US" sz="3000" dirty="0" err="1">
                <a:solidFill>
                  <a:srgbClr val="FF0000"/>
                </a:solidFill>
                <a:latin typeface="Times New Roman" panose="02020603050405020304" pitchFamily="18" charset="0"/>
                <a:ea typeface="Times New Roman" panose="02020603050405020304" pitchFamily="18" charset="0"/>
              </a:rPr>
              <a:t>điểm</a:t>
            </a:r>
            <a:endParaRPr lang="en-US" sz="3000" dirty="0">
              <a:solidFill>
                <a:srgbClr val="FF0000"/>
              </a:solidFill>
            </a:endParaRPr>
          </a:p>
        </p:txBody>
      </p:sp>
      <p:pic>
        <p:nvPicPr>
          <p:cNvPr id="2" name="Picture 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008876A-C15E-2B59-2A50-A64C9E47A281}"/>
              </a:ext>
            </a:extLst>
          </p:cNvPr>
          <p:cNvPicPr>
            <a:picLocks noChangeAspect="1"/>
          </p:cNvPicPr>
          <p:nvPr/>
        </p:nvPicPr>
        <p:blipFill>
          <a:blip r:embed="rId4"/>
          <a:stretch>
            <a:fillRect/>
          </a:stretch>
        </p:blipFill>
        <p:spPr>
          <a:xfrm>
            <a:off x="5867400" y="762000"/>
            <a:ext cx="5142292" cy="5772717"/>
          </a:xfrm>
          <a:prstGeom prst="rect">
            <a:avLst/>
          </a:prstGeom>
        </p:spPr>
      </p:pic>
    </p:spTree>
    <p:extLst>
      <p:ext uri="{BB962C8B-B14F-4D97-AF65-F5344CB8AC3E}">
        <p14:creationId xmlns:p14="http://schemas.microsoft.com/office/powerpoint/2010/main" val="197600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968828" y="1328057"/>
            <a:ext cx="4332515" cy="4132943"/>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 </a:t>
            </a:r>
          </a:p>
        </p:txBody>
      </p:sp>
      <p:sp>
        <p:nvSpPr>
          <p:cNvPr id="11" name="TextBox 1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6293382" y="2013284"/>
            <a:ext cx="4126436" cy="1015663"/>
          </a:xfrm>
          <a:prstGeom prst="rect">
            <a:avLst/>
          </a:prstGeom>
          <a:noFill/>
        </p:spPr>
        <p:txBody>
          <a:bodyPr wrap="square">
            <a:spAutoFit/>
          </a:bodyPr>
          <a:lstStyle/>
          <a:p>
            <a:r>
              <a:rPr lang="en-US" sz="6000" b="1" dirty="0" err="1">
                <a:solidFill>
                  <a:srgbClr val="FF0000"/>
                </a:solidFill>
                <a:latin typeface="Times New Roman" panose="02020603050405020304" pitchFamily="18" charset="0"/>
                <a:ea typeface="Calibri" panose="020F0502020204030204" pitchFamily="34" charset="0"/>
              </a:rPr>
              <a:t>Luyện</a:t>
            </a:r>
            <a:r>
              <a:rPr lang="en-US" sz="6000" b="1" dirty="0">
                <a:solidFill>
                  <a:srgbClr val="FF0000"/>
                </a:solidFill>
                <a:latin typeface="Times New Roman" panose="02020603050405020304" pitchFamily="18" charset="0"/>
                <a:ea typeface="Calibri" panose="020F0502020204030204" pitchFamily="34" charset="0"/>
              </a:rPr>
              <a:t> </a:t>
            </a:r>
            <a:r>
              <a:rPr lang="en-US" sz="6000" b="1" dirty="0" err="1">
                <a:solidFill>
                  <a:srgbClr val="FF0000"/>
                </a:solidFill>
                <a:latin typeface="Times New Roman" panose="02020603050405020304" pitchFamily="18" charset="0"/>
                <a:ea typeface="Calibri" panose="020F0502020204030204" pitchFamily="34" charset="0"/>
              </a:rPr>
              <a:t>tập</a:t>
            </a:r>
            <a:endParaRPr lang="en-US" sz="6000" dirty="0">
              <a:solidFill>
                <a:prstClr val="black"/>
              </a:solidFill>
            </a:endParaRPr>
          </a:p>
        </p:txBody>
      </p:sp>
      <p:pic>
        <p:nvPicPr>
          <p:cNvPr id="4" name="Hình ảnh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5070DB6-3AAA-4E44-BD69-D8EC9843B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3059724"/>
            <a:ext cx="6350000" cy="3810000"/>
          </a:xfrm>
          <a:prstGeom prst="rect">
            <a:avLst/>
          </a:prstGeom>
        </p:spPr>
      </p:pic>
    </p:spTree>
    <p:extLst>
      <p:ext uri="{BB962C8B-B14F-4D97-AF65-F5344CB8AC3E}">
        <p14:creationId xmlns:p14="http://schemas.microsoft.com/office/powerpoint/2010/main" val="19963028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Shape 6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1ABD889-CCEB-4BFD-B139-AA3762F04A82}"/>
              </a:ext>
            </a:extLst>
          </p:cNvPr>
          <p:cNvSpPr/>
          <p:nvPr/>
        </p:nvSpPr>
        <p:spPr>
          <a:xfrm rot="5400000">
            <a:off x="-158014" y="154967"/>
            <a:ext cx="4114804" cy="3804872"/>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solidFill>
              <a:schemeClr val="accent1"/>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E2F2445-9A05-4DE7-9BE5-87A906C6E4C8}"/>
              </a:ext>
            </a:extLst>
          </p:cNvPr>
          <p:cNvPicPr>
            <a:picLocks noChangeAspect="1"/>
          </p:cNvPicPr>
          <p:nvPr/>
        </p:nvPicPr>
        <p:blipFill>
          <a:blip r:embed="rId3"/>
          <a:stretch>
            <a:fillRect/>
          </a:stretch>
        </p:blipFill>
        <p:spPr>
          <a:xfrm rot="18783435">
            <a:off x="-447457" y="1217491"/>
            <a:ext cx="3886636" cy="795764"/>
          </a:xfrm>
          <a:prstGeom prst="rect">
            <a:avLst/>
          </a:prstGeom>
        </p:spPr>
      </p:pic>
      <p:graphicFrame>
        <p:nvGraphicFramePr>
          <p:cNvPr id="8" name="Diagram 7" descr="OPL20U25GSXzBJYl68kk8uQGfFKzs7yb1M4KJWUiLk6ZEvGF+qCIPSnY57AbBFCvTW$15.2023.9$9+K4lPs7H94VUqPe2XwIsfPRnrXQE//QTEXxb8/8N4CNc6FpgZahzpTjFhMzSA7T/nHJa11DE8Ng2TP3iAmRczFlmslSuUNOgUeb6yRvs0="/>
          <p:cNvGraphicFramePr/>
          <p:nvPr>
            <p:extLst>
              <p:ext uri="{D42A27DB-BD31-4B8C-83A1-F6EECF244321}">
                <p14:modId xmlns:p14="http://schemas.microsoft.com/office/powerpoint/2010/main" val="3394731359"/>
              </p:ext>
            </p:extLst>
          </p:nvPr>
        </p:nvGraphicFramePr>
        <p:xfrm>
          <a:off x="3454400" y="889000"/>
          <a:ext cx="8128000" cy="5791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12460015"/>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Object 1"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882838596"/>
              </p:ext>
            </p:extLst>
          </p:nvPr>
        </p:nvGraphicFramePr>
        <p:xfrm>
          <a:off x="6032500" y="3333750"/>
          <a:ext cx="127000" cy="190500"/>
        </p:xfrm>
        <a:graphic>
          <a:graphicData uri="http://schemas.openxmlformats.org/presentationml/2006/ole">
            <mc:AlternateContent xmlns:mc="http://schemas.openxmlformats.org/markup-compatibility/2006">
              <mc:Choice xmlns:v="urn:schemas-microsoft-com:vml" Requires="v">
                <p:oleObj name="Equation" r:id="rId3" imgW="126890" imgH="190335" progId="Equation.DSMT4">
                  <p:embed/>
                </p:oleObj>
              </mc:Choice>
              <mc:Fallback>
                <p:oleObj name="Equation" r:id="rId3" imgW="126890" imgH="190335" progId="Equation.DSMT4">
                  <p:embed/>
                  <p:pic>
                    <p:nvPicPr>
                      <p:cNvPr id="40962"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500" y="3333750"/>
                        <a:ext cx="127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8" descr="OPL20U25GSXzBJYl68kk8uQGfFKzs7yb1M4KJWUiLk6ZEvGF+qCIPSnY57AbBFCvTW$15.2023.9$9+K4lPs7H94VUqPe2XwIsfPRnrXQE//QTEXxb8/8N4CNc6FpgZahzpTjFhMzSA7T/nHJa11DE8Ng2TP3iAmRczFlmslSuUNOgUeb6yRvs0="/>
          <p:cNvSpPr>
            <a:spLocks noChangeArrowheads="1"/>
          </p:cNvSpPr>
          <p:nvPr/>
        </p:nvSpPr>
        <p:spPr bwMode="auto">
          <a:xfrm>
            <a:off x="1524000" y="-184150"/>
            <a:ext cx="184150" cy="3683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a:defRPr/>
            </a:pPr>
            <a:endParaRPr lang="en-US">
              <a:latin typeface="Tiger" pitchFamily="18" charset="0"/>
            </a:endParaRPr>
          </a:p>
        </p:txBody>
      </p:sp>
      <p:sp>
        <p:nvSpPr>
          <p:cNvPr id="4" name="Rectangle 11" descr="OPL20U25GSXzBJYl68kk8uQGfFKzs7yb1M4KJWUiLk6ZEvGF+qCIPSnY57AbBFCvTW$15.2023.9$9+K4lPs7H94VUqPe2XwIsfPRnrXQE//QTEXxb8/8N4CNc6FpgZahzpTjFhMzSA7T/nHJa11DE8Ng2TP3iAmRczFlmslSuUNOgUeb6yRvs0="/>
          <p:cNvSpPr>
            <a:spLocks noChangeArrowheads="1"/>
          </p:cNvSpPr>
          <p:nvPr/>
        </p:nvSpPr>
        <p:spPr bwMode="auto">
          <a:xfrm>
            <a:off x="1524000" y="-184150"/>
            <a:ext cx="184150" cy="3683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a:defRPr/>
            </a:pPr>
            <a:endParaRPr lang="en-US">
              <a:latin typeface="Tiger" pitchFamily="18" charset="0"/>
            </a:endParaRPr>
          </a:p>
        </p:txBody>
      </p:sp>
      <p:sp>
        <p:nvSpPr>
          <p:cNvPr id="40965" name="Subtitle 4" descr="OPL20U25GSXzBJYl68kk8uQGfFKzs7yb1M4KJWUiLk6ZEvGF+qCIPSnY57AbBFCvTW$15.2023.9$9+K4lPs7H94VUqPe2XwIsfPRnrXQE//QTEXxb8/8N4CNc6FpgZahzpTjFhMzSA7T/nHJa11DE8Ng2TP3iAmRczFlmslSuUNOgUeb6yRvs0="/>
          <p:cNvSpPr>
            <a:spLocks noGrp="1"/>
          </p:cNvSpPr>
          <p:nvPr>
            <p:ph type="subTitle" idx="1"/>
          </p:nvPr>
        </p:nvSpPr>
        <p:spPr>
          <a:xfrm>
            <a:off x="182561" y="-8105"/>
            <a:ext cx="9137651" cy="558800"/>
          </a:xfrm>
        </p:spPr>
        <p:txBody>
          <a:bodyPr/>
          <a:lstStyle/>
          <a:p>
            <a:pPr algn="l">
              <a:spcBef>
                <a:spcPct val="0"/>
              </a:spcBef>
            </a:pPr>
            <a:r>
              <a:rPr lang="en-US" altLang="en-US" sz="3000" b="1" dirty="0">
                <a:latin typeface="Times New Roman" panose="02020603050405020304" pitchFamily="18" charset="0"/>
                <a:cs typeface="Times New Roman" panose="02020603050405020304" pitchFamily="18" charset="0"/>
              </a:rPr>
              <a:t>II. </a:t>
            </a:r>
            <a:r>
              <a:rPr lang="en-US" altLang="en-US" sz="3000" b="1" dirty="0" err="1">
                <a:latin typeface="Times New Roman" panose="02020603050405020304" pitchFamily="18" charset="0"/>
                <a:cs typeface="Times New Roman" panose="02020603050405020304" pitchFamily="18" charset="0"/>
              </a:rPr>
              <a:t>Bài</a:t>
            </a:r>
            <a:r>
              <a:rPr lang="en-US" altLang="en-US" sz="3000" b="1" dirty="0">
                <a:latin typeface="Times New Roman" panose="02020603050405020304" pitchFamily="18" charset="0"/>
                <a:cs typeface="Times New Roman" panose="02020603050405020304" pitchFamily="18" charset="0"/>
              </a:rPr>
              <a:t> </a:t>
            </a:r>
            <a:r>
              <a:rPr lang="en-US" altLang="en-US" sz="3000" b="1" dirty="0" err="1">
                <a:latin typeface="Times New Roman" panose="02020603050405020304" pitchFamily="18" charset="0"/>
                <a:cs typeface="Times New Roman" panose="02020603050405020304" pitchFamily="18" charset="0"/>
              </a:rPr>
              <a:t>tập</a:t>
            </a:r>
            <a:endParaRPr lang="en-US" altLang="en-US" sz="3000" dirty="0">
              <a:latin typeface="Times New Roman" panose="02020603050405020304" pitchFamily="18" charset="0"/>
              <a:cs typeface="Times New Roman" panose="02020603050405020304" pitchFamily="18" charset="0"/>
            </a:endParaRPr>
          </a:p>
        </p:txBody>
      </p:sp>
      <p:sp>
        <p:nvSpPr>
          <p:cNvPr id="9" name="Subtitle 4" descr="OPL20U25GSXzBJYl68kk8uQGfFKzs7yb1M4KJWUiLk6ZEvGF+qCIPSnY57AbBFCvTW$15.2023.9$9+K4lPs7H94VUqPe2XwIsfPRnrXQE//QTEXxb8/8N4CNc6FpgZahzpTjFhMzSA7T/nHJa11DE8Ng2TP3iAmRczFlmslSuUNOgUeb6yRvs0="/>
          <p:cNvSpPr txBox="1">
            <a:spLocks/>
          </p:cNvSpPr>
          <p:nvPr/>
        </p:nvSpPr>
        <p:spPr bwMode="auto">
          <a:xfrm>
            <a:off x="182561" y="414634"/>
            <a:ext cx="9985376"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spcBef>
                <a:spcPct val="0"/>
              </a:spcBef>
              <a:defRPr/>
            </a:pPr>
            <a:r>
              <a:rPr lang="en-US" altLang="en-US" sz="3000" b="1" kern="0" dirty="0" err="1">
                <a:solidFill>
                  <a:srgbClr val="0000FF"/>
                </a:solidFill>
                <a:latin typeface="Times New Roman" panose="02020603050405020304" pitchFamily="18" charset="0"/>
                <a:cs typeface="Times New Roman" panose="02020603050405020304" pitchFamily="18" charset="0"/>
              </a:rPr>
              <a:t>Dạng</a:t>
            </a:r>
            <a:r>
              <a:rPr lang="en-US" altLang="en-US" sz="3000" b="1" kern="0" dirty="0">
                <a:solidFill>
                  <a:srgbClr val="0000FF"/>
                </a:solidFill>
                <a:latin typeface="Times New Roman" panose="02020603050405020304" pitchFamily="18" charset="0"/>
                <a:cs typeface="Times New Roman" panose="02020603050405020304" pitchFamily="18" charset="0"/>
              </a:rPr>
              <a:t> 1: </a:t>
            </a:r>
            <a:r>
              <a:rPr lang="en-US" altLang="en-US" sz="3000" b="1" kern="0" dirty="0" err="1">
                <a:solidFill>
                  <a:srgbClr val="0000FF"/>
                </a:solidFill>
                <a:latin typeface="Times New Roman" panose="02020603050405020304" pitchFamily="18" charset="0"/>
                <a:cs typeface="Times New Roman" panose="02020603050405020304" pitchFamily="18" charset="0"/>
              </a:rPr>
              <a:t>Xác</a:t>
            </a:r>
            <a:r>
              <a:rPr lang="en-US" altLang="en-US" sz="3000" b="1" kern="0" dirty="0">
                <a:solidFill>
                  <a:srgbClr val="0000FF"/>
                </a:solidFill>
                <a:latin typeface="Times New Roman" panose="02020603050405020304" pitchFamily="18" charset="0"/>
                <a:cs typeface="Times New Roman" panose="02020603050405020304" pitchFamily="18" charset="0"/>
              </a:rPr>
              <a:t> </a:t>
            </a:r>
            <a:r>
              <a:rPr lang="en-US" altLang="en-US" sz="3000" b="1" kern="0" dirty="0" err="1">
                <a:solidFill>
                  <a:srgbClr val="0000FF"/>
                </a:solidFill>
                <a:latin typeface="Times New Roman" panose="02020603050405020304" pitchFamily="18" charset="0"/>
                <a:cs typeface="Times New Roman" panose="02020603050405020304" pitchFamily="18" charset="0"/>
              </a:rPr>
              <a:t>định</a:t>
            </a:r>
            <a:r>
              <a:rPr lang="en-US" altLang="en-US" sz="3000" b="1" kern="0" dirty="0">
                <a:solidFill>
                  <a:srgbClr val="0000FF"/>
                </a:solidFill>
                <a:latin typeface="Times New Roman" panose="02020603050405020304" pitchFamily="18" charset="0"/>
                <a:cs typeface="Times New Roman" panose="02020603050405020304" pitchFamily="18" charset="0"/>
              </a:rPr>
              <a:t> </a:t>
            </a:r>
            <a:r>
              <a:rPr lang="en-US" altLang="en-US" sz="3000" b="1" kern="0" dirty="0" err="1">
                <a:solidFill>
                  <a:srgbClr val="0000FF"/>
                </a:solidFill>
                <a:latin typeface="Times New Roman" panose="02020603050405020304" pitchFamily="18" charset="0"/>
                <a:cs typeface="Times New Roman" panose="02020603050405020304" pitchFamily="18" charset="0"/>
              </a:rPr>
              <a:t>tọa</a:t>
            </a:r>
            <a:r>
              <a:rPr lang="en-US" altLang="en-US" sz="3000" b="1" kern="0" dirty="0">
                <a:solidFill>
                  <a:srgbClr val="0000FF"/>
                </a:solidFill>
                <a:latin typeface="Times New Roman" panose="02020603050405020304" pitchFamily="18" charset="0"/>
                <a:cs typeface="Times New Roman" panose="02020603050405020304" pitchFamily="18" charset="0"/>
              </a:rPr>
              <a:t> </a:t>
            </a:r>
            <a:r>
              <a:rPr lang="en-US" altLang="en-US" sz="3000" b="1" kern="0" dirty="0" err="1">
                <a:solidFill>
                  <a:srgbClr val="0000FF"/>
                </a:solidFill>
                <a:latin typeface="Times New Roman" panose="02020603050405020304" pitchFamily="18" charset="0"/>
                <a:cs typeface="Times New Roman" panose="02020603050405020304" pitchFamily="18" charset="0"/>
              </a:rPr>
              <a:t>độ</a:t>
            </a:r>
            <a:r>
              <a:rPr lang="en-US" altLang="en-US" sz="3000" b="1" kern="0" dirty="0">
                <a:solidFill>
                  <a:srgbClr val="0000FF"/>
                </a:solidFill>
                <a:latin typeface="Times New Roman" panose="02020603050405020304" pitchFamily="18" charset="0"/>
                <a:cs typeface="Times New Roman" panose="02020603050405020304" pitchFamily="18" charset="0"/>
              </a:rPr>
              <a:t> </a:t>
            </a:r>
            <a:r>
              <a:rPr lang="en-US" altLang="en-US" sz="3000" b="1" kern="0" dirty="0" err="1">
                <a:solidFill>
                  <a:srgbClr val="0000FF"/>
                </a:solidFill>
                <a:latin typeface="Times New Roman" panose="02020603050405020304" pitchFamily="18" charset="0"/>
                <a:cs typeface="Times New Roman" panose="02020603050405020304" pitchFamily="18" charset="0"/>
              </a:rPr>
              <a:t>điểm</a:t>
            </a:r>
            <a:r>
              <a:rPr lang="en-US" altLang="en-US" sz="3000" b="1" kern="0" dirty="0">
                <a:solidFill>
                  <a:srgbClr val="0000FF"/>
                </a:solidFill>
                <a:latin typeface="Times New Roman" panose="02020603050405020304" pitchFamily="18" charset="0"/>
                <a:cs typeface="Times New Roman" panose="02020603050405020304" pitchFamily="18" charset="0"/>
              </a:rPr>
              <a:t> </a:t>
            </a:r>
            <a:r>
              <a:rPr lang="en-US" altLang="en-US" sz="3000" b="1" kern="0" dirty="0" err="1">
                <a:solidFill>
                  <a:srgbClr val="0000FF"/>
                </a:solidFill>
                <a:latin typeface="Times New Roman" panose="02020603050405020304" pitchFamily="18" charset="0"/>
                <a:cs typeface="Times New Roman" panose="02020603050405020304" pitchFamily="18" charset="0"/>
              </a:rPr>
              <a:t>trên</a:t>
            </a:r>
            <a:r>
              <a:rPr lang="en-US" altLang="en-US" sz="3000" b="1" kern="0" dirty="0">
                <a:solidFill>
                  <a:srgbClr val="0000FF"/>
                </a:solidFill>
                <a:latin typeface="Times New Roman" panose="02020603050405020304" pitchFamily="18" charset="0"/>
                <a:cs typeface="Times New Roman" panose="02020603050405020304" pitchFamily="18" charset="0"/>
              </a:rPr>
              <a:t> </a:t>
            </a:r>
            <a:r>
              <a:rPr lang="en-US" altLang="en-US" sz="3000" b="1" kern="0" dirty="0" err="1">
                <a:solidFill>
                  <a:srgbClr val="0000FF"/>
                </a:solidFill>
                <a:latin typeface="Times New Roman" panose="02020603050405020304" pitchFamily="18" charset="0"/>
                <a:cs typeface="Times New Roman" panose="02020603050405020304" pitchFamily="18" charset="0"/>
              </a:rPr>
              <a:t>mặt</a:t>
            </a:r>
            <a:r>
              <a:rPr lang="en-US" altLang="en-US" sz="3000" b="1" kern="0" dirty="0">
                <a:solidFill>
                  <a:srgbClr val="0000FF"/>
                </a:solidFill>
                <a:latin typeface="Times New Roman" panose="02020603050405020304" pitchFamily="18" charset="0"/>
                <a:cs typeface="Times New Roman" panose="02020603050405020304" pitchFamily="18" charset="0"/>
              </a:rPr>
              <a:t> </a:t>
            </a:r>
            <a:r>
              <a:rPr lang="en-US" altLang="en-US" sz="3000" b="1" kern="0" dirty="0" err="1">
                <a:solidFill>
                  <a:srgbClr val="0000FF"/>
                </a:solidFill>
                <a:latin typeface="Times New Roman" panose="02020603050405020304" pitchFamily="18" charset="0"/>
                <a:cs typeface="Times New Roman" panose="02020603050405020304" pitchFamily="18" charset="0"/>
              </a:rPr>
              <a:t>phẳng</a:t>
            </a:r>
            <a:r>
              <a:rPr lang="en-US" altLang="en-US" sz="3000" b="1" kern="0" dirty="0">
                <a:solidFill>
                  <a:srgbClr val="0000FF"/>
                </a:solidFill>
                <a:latin typeface="Times New Roman" panose="02020603050405020304" pitchFamily="18" charset="0"/>
                <a:cs typeface="Times New Roman" panose="02020603050405020304" pitchFamily="18" charset="0"/>
              </a:rPr>
              <a:t> </a:t>
            </a:r>
            <a:r>
              <a:rPr lang="en-US" altLang="en-US" sz="3000" b="1" kern="0" dirty="0" err="1">
                <a:solidFill>
                  <a:srgbClr val="0000FF"/>
                </a:solidFill>
                <a:latin typeface="Times New Roman" panose="02020603050405020304" pitchFamily="18" charset="0"/>
                <a:cs typeface="Times New Roman" panose="02020603050405020304" pitchFamily="18" charset="0"/>
              </a:rPr>
              <a:t>tọa</a:t>
            </a:r>
            <a:r>
              <a:rPr lang="en-US" altLang="en-US" sz="3000" b="1" kern="0" dirty="0">
                <a:solidFill>
                  <a:srgbClr val="0000FF"/>
                </a:solidFill>
                <a:latin typeface="Times New Roman" panose="02020603050405020304" pitchFamily="18" charset="0"/>
                <a:cs typeface="Times New Roman" panose="02020603050405020304" pitchFamily="18" charset="0"/>
              </a:rPr>
              <a:t> </a:t>
            </a:r>
            <a:r>
              <a:rPr lang="en-US" altLang="en-US" sz="3000" b="1" kern="0" dirty="0" err="1">
                <a:solidFill>
                  <a:srgbClr val="0000FF"/>
                </a:solidFill>
                <a:latin typeface="Times New Roman" panose="02020603050405020304" pitchFamily="18" charset="0"/>
                <a:cs typeface="Times New Roman" panose="02020603050405020304" pitchFamily="18" charset="0"/>
              </a:rPr>
              <a:t>độ</a:t>
            </a:r>
            <a:endParaRPr lang="en-US" altLang="en-US" sz="3000" b="1" kern="0" dirty="0">
              <a:solidFill>
                <a:srgbClr val="0000F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Rectangle 4" descr="OPL20U25GSXzBJYl68kk8uQGfFKzs7yb1M4KJWUiLk6ZEvGF+qCIPSnY57AbBFCvTW$15.2023.9$9+K4lPs7H94VUqPe2XwIsfPRnrXQE//QTEXxb8/8N4CNc6FpgZahzpTjFhMzSA7T/nHJa11DE8Ng2TP3iAmRczFlmslSuUNOgUeb6yRvs0="/>
              <p:cNvSpPr/>
              <p:nvPr/>
            </p:nvSpPr>
            <p:spPr>
              <a:xfrm>
                <a:off x="198890" y="940055"/>
                <a:ext cx="11840710" cy="5901616"/>
              </a:xfrm>
              <a:prstGeom prst="rect">
                <a:avLst/>
              </a:prstGeom>
            </p:spPr>
            <p:txBody>
              <a:bodyPr wrap="square">
                <a:spAutoFit/>
              </a:bodyPr>
              <a:lstStyle/>
              <a:p>
                <a:pPr algn="just">
                  <a:spcAft>
                    <a:spcPts val="0"/>
                  </a:spcAft>
                </a:pPr>
                <a:r>
                  <a:rPr lang="en-US" sz="3000" b="1" dirty="0">
                    <a:solidFill>
                      <a:schemeClr val="tx1"/>
                    </a:solidFill>
                    <a:latin typeface="Times New Roman" panose="02020603050405020304" pitchFamily="18" charset="0"/>
                    <a:ea typeface="Times New Roman" panose="02020603050405020304" pitchFamily="18" charset="0"/>
                  </a:rPr>
                  <a:t>Phương </a:t>
                </a:r>
                <a:r>
                  <a:rPr lang="en-US" sz="3000" b="1" dirty="0" err="1">
                    <a:solidFill>
                      <a:schemeClr val="tx1"/>
                    </a:solidFill>
                    <a:latin typeface="Times New Roman" panose="02020603050405020304" pitchFamily="18" charset="0"/>
                    <a:ea typeface="Times New Roman" panose="02020603050405020304" pitchFamily="18" charset="0"/>
                  </a:rPr>
                  <a:t>pháp</a:t>
                </a:r>
                <a:r>
                  <a:rPr lang="en-US" sz="3000" b="1" dirty="0">
                    <a:solidFill>
                      <a:schemeClr val="tx1"/>
                    </a:solidFill>
                    <a:latin typeface="Times New Roman" panose="02020603050405020304" pitchFamily="18" charset="0"/>
                    <a:ea typeface="Times New Roman" panose="02020603050405020304" pitchFamily="18" charset="0"/>
                  </a:rPr>
                  <a:t> </a:t>
                </a:r>
                <a:r>
                  <a:rPr lang="en-US" sz="3000" b="1" dirty="0" err="1">
                    <a:solidFill>
                      <a:schemeClr val="tx1"/>
                    </a:solidFill>
                    <a:latin typeface="Times New Roman" panose="02020603050405020304" pitchFamily="18" charset="0"/>
                    <a:ea typeface="Times New Roman" panose="02020603050405020304" pitchFamily="18" charset="0"/>
                  </a:rPr>
                  <a:t>giải</a:t>
                </a:r>
                <a:r>
                  <a:rPr lang="en-US" sz="3000" b="1" dirty="0">
                    <a:solidFill>
                      <a:schemeClr val="tx1"/>
                    </a:solidFill>
                    <a:latin typeface="Times New Roman" panose="02020603050405020304" pitchFamily="18" charset="0"/>
                    <a:ea typeface="Times New Roman" panose="02020603050405020304" pitchFamily="18" charset="0"/>
                  </a:rPr>
                  <a:t>:</a:t>
                </a:r>
                <a:endParaRPr lang="en-US" sz="3000" dirty="0">
                  <a:solidFill>
                    <a:schemeClr val="tx1"/>
                  </a:solidFill>
                  <a:effectLst/>
                  <a:latin typeface="Times New Roman" panose="02020603050405020304" pitchFamily="18" charset="0"/>
                  <a:ea typeface="Times New Roman" panose="02020603050405020304" pitchFamily="18" charset="0"/>
                </a:endParaRPr>
              </a:p>
              <a:p>
                <a:pPr algn="just">
                  <a:spcAft>
                    <a:spcPts val="0"/>
                  </a:spcAft>
                </a:pPr>
                <a:r>
                  <a:rPr lang="en-US" sz="3000" b="1" dirty="0">
                    <a:solidFill>
                      <a:schemeClr val="tx1"/>
                    </a:solidFill>
                    <a:effectLst/>
                    <a:latin typeface="Times New Roman" panose="02020603050405020304" pitchFamily="18" charset="0"/>
                    <a:ea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rPr>
                  <a:t>Viết</a:t>
                </a:r>
                <a:r>
                  <a:rPr lang="en-US" sz="3000" b="1" dirty="0">
                    <a:solidFill>
                      <a:schemeClr val="tx1"/>
                    </a:solidFill>
                    <a:effectLst/>
                    <a:latin typeface="Times New Roman" panose="02020603050405020304" pitchFamily="18" charset="0"/>
                    <a:ea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rPr>
                  <a:t>tọa</a:t>
                </a:r>
                <a:r>
                  <a:rPr lang="en-US" sz="3000" b="1" dirty="0">
                    <a:solidFill>
                      <a:schemeClr val="tx1"/>
                    </a:solidFill>
                    <a:effectLst/>
                    <a:latin typeface="Times New Roman" panose="02020603050405020304" pitchFamily="18" charset="0"/>
                    <a:ea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rPr>
                  <a:t>độ</a:t>
                </a:r>
                <a:r>
                  <a:rPr lang="en-US" sz="3000" b="1" dirty="0">
                    <a:solidFill>
                      <a:schemeClr val="tx1"/>
                    </a:solidFill>
                    <a:effectLst/>
                    <a:latin typeface="Times New Roman" panose="02020603050405020304" pitchFamily="18" charset="0"/>
                    <a:ea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rPr>
                  <a:t>điểm</a:t>
                </a:r>
                <a:r>
                  <a:rPr lang="en-US" sz="3000" b="1" dirty="0">
                    <a:solidFill>
                      <a:schemeClr val="tx1"/>
                    </a:solidFill>
                    <a:effectLst/>
                    <a:latin typeface="Times New Roman" panose="02020603050405020304" pitchFamily="18" charset="0"/>
                    <a:ea typeface="Times New Roman" panose="02020603050405020304" pitchFamily="18" charset="0"/>
                  </a:rPr>
                  <a:t>:</a:t>
                </a:r>
                <a:endParaRPr lang="en-US" sz="3000" dirty="0">
                  <a:solidFill>
                    <a:schemeClr val="tx1"/>
                  </a:solidFill>
                  <a:effectLst/>
                  <a:latin typeface="Times New Roman" panose="02020603050405020304" pitchFamily="18" charset="0"/>
                  <a:ea typeface="Times New Roman" panose="02020603050405020304" pitchFamily="18" charset="0"/>
                </a:endParaRPr>
              </a:p>
              <a:p>
                <a:pPr algn="just">
                  <a:spcAft>
                    <a:spcPts val="0"/>
                  </a:spcAft>
                </a:pPr>
                <a:r>
                  <a:rPr lang="en-US" sz="3000" dirty="0">
                    <a:solidFill>
                      <a:schemeClr val="tx1"/>
                    </a:solidFill>
                    <a:effectLst/>
                    <a:latin typeface="Times New Roman" panose="02020603050405020304" pitchFamily="18" charset="0"/>
                    <a:ea typeface="Times New Roman" panose="02020603050405020304" pitchFamily="18" charset="0"/>
                  </a:rPr>
                  <a:t>TH1: </a:t>
                </a:r>
                <a:r>
                  <a:rPr lang="en-US" sz="3000" dirty="0" err="1">
                    <a:solidFill>
                      <a:schemeClr val="tx1"/>
                    </a:solidFill>
                    <a:effectLst/>
                    <a:latin typeface="Times New Roman" panose="02020603050405020304" pitchFamily="18" charset="0"/>
                    <a:ea typeface="Times New Roman" panose="02020603050405020304" pitchFamily="18" charset="0"/>
                  </a:rPr>
                  <a:t>Điểm</a:t>
                </a:r>
                <a:r>
                  <a:rPr lang="en-US" sz="3000" dirty="0">
                    <a:solidFill>
                      <a:schemeClr val="tx1"/>
                    </a:solidFill>
                    <a:effectLst/>
                    <a:latin typeface="Times New Roman" panose="02020603050405020304" pitchFamily="18" charset="0"/>
                    <a:ea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rPr>
                  <a:t>nằm</a:t>
                </a:r>
                <a:r>
                  <a:rPr lang="en-US" sz="3000" dirty="0">
                    <a:solidFill>
                      <a:schemeClr val="tx1"/>
                    </a:solidFill>
                    <a:effectLst/>
                    <a:latin typeface="Times New Roman" panose="02020603050405020304" pitchFamily="18" charset="0"/>
                    <a:ea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rPr>
                  <a:t>trên</a:t>
                </a:r>
                <a:r>
                  <a:rPr lang="en-US" sz="3000" dirty="0">
                    <a:solidFill>
                      <a:schemeClr val="tx1"/>
                    </a:solidFill>
                    <a:effectLst/>
                    <a:latin typeface="Times New Roman" panose="02020603050405020304" pitchFamily="18" charset="0"/>
                    <a:ea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rPr>
                  <a:t>trục</a:t>
                </a:r>
                <a:r>
                  <a:rPr lang="en-US" sz="3000" dirty="0">
                    <a:solidFill>
                      <a:schemeClr val="tx1"/>
                    </a:solidFill>
                    <a:effectLst/>
                    <a:latin typeface="Times New Roman" panose="02020603050405020304" pitchFamily="18" charset="0"/>
                    <a:ea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rPr>
                  <a:t>hoành</a:t>
                </a:r>
                <a:r>
                  <a:rPr lang="en-US" sz="3000" dirty="0">
                    <a:solidFill>
                      <a:schemeClr val="tx1"/>
                    </a:solidFill>
                    <a:effectLst/>
                    <a:latin typeface="Times New Roman" panose="02020603050405020304" pitchFamily="18" charset="0"/>
                    <a:ea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rPr>
                  <a:t>có</a:t>
                </a:r>
                <a:r>
                  <a:rPr lang="en-US" sz="3000" dirty="0">
                    <a:solidFill>
                      <a:schemeClr val="tx1"/>
                    </a:solidFill>
                    <a:effectLst/>
                    <a:latin typeface="Times New Roman" panose="02020603050405020304" pitchFamily="18" charset="0"/>
                    <a:ea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rPr>
                  <a:t>hoành</a:t>
                </a:r>
                <a:r>
                  <a:rPr lang="en-US" sz="3000" dirty="0">
                    <a:solidFill>
                      <a:schemeClr val="tx1"/>
                    </a:solidFill>
                    <a:effectLst/>
                    <a:latin typeface="Times New Roman" panose="02020603050405020304" pitchFamily="18" charset="0"/>
                    <a:ea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rPr>
                  <a:t>độ</a:t>
                </a:r>
                <a:r>
                  <a:rPr lang="en-US" sz="3000" dirty="0">
                    <a:solidFill>
                      <a:schemeClr val="tx1"/>
                    </a:solidFill>
                    <a:effectLst/>
                    <a:latin typeface="Times New Roman" panose="02020603050405020304" pitchFamily="18" charset="0"/>
                    <a:ea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rPr>
                  <a:t>bằng</a:t>
                </a:r>
                <a:r>
                  <a:rPr lang="en-US" sz="3000" dirty="0">
                    <a:solidFill>
                      <a:schemeClr val="tx1"/>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000" i="1">
                        <a:solidFill>
                          <a:schemeClr val="tx1"/>
                        </a:solidFill>
                        <a:effectLst/>
                        <a:latin typeface="Cambria Math" panose="02040503050406030204" pitchFamily="18" charset="0"/>
                        <a:ea typeface="Times New Roman" panose="02020603050405020304" pitchFamily="18" charset="0"/>
                      </a:rPr>
                      <m:t>𝑎</m:t>
                    </m:r>
                  </m:oMath>
                </a14:m>
                <a:r>
                  <a:rPr lang="en-US" sz="3000" dirty="0">
                    <a:solidFill>
                      <a:schemeClr val="tx1"/>
                    </a:solidFill>
                    <a:effectLst/>
                    <a:latin typeface="Times New Roman" panose="02020603050405020304" pitchFamily="18" charset="0"/>
                    <a:ea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rPr>
                  <a:t>thì</a:t>
                </a:r>
                <a:r>
                  <a:rPr lang="en-US" sz="3000" dirty="0">
                    <a:solidFill>
                      <a:schemeClr val="tx1"/>
                    </a:solidFill>
                    <a:effectLst/>
                    <a:latin typeface="Times New Roman" panose="02020603050405020304" pitchFamily="18" charset="0"/>
                    <a:ea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rPr>
                  <a:t>tọa</a:t>
                </a:r>
                <a:r>
                  <a:rPr lang="en-US" sz="3000" dirty="0">
                    <a:solidFill>
                      <a:schemeClr val="tx1"/>
                    </a:solidFill>
                    <a:effectLst/>
                    <a:latin typeface="Times New Roman" panose="02020603050405020304" pitchFamily="18" charset="0"/>
                    <a:ea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rPr>
                  <a:t>độ</a:t>
                </a:r>
                <a:r>
                  <a:rPr lang="en-US" sz="3000" dirty="0">
                    <a:solidFill>
                      <a:schemeClr val="tx1"/>
                    </a:solidFill>
                    <a:effectLst/>
                    <a:latin typeface="Times New Roman" panose="02020603050405020304" pitchFamily="18" charset="0"/>
                    <a:ea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rPr>
                  <a:t>điểm</a:t>
                </a:r>
                <a:r>
                  <a:rPr lang="en-US" sz="3000" dirty="0">
                    <a:solidFill>
                      <a:schemeClr val="tx1"/>
                    </a:solidFill>
                    <a:effectLst/>
                    <a:latin typeface="Times New Roman" panose="02020603050405020304" pitchFamily="18" charset="0"/>
                    <a:ea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rPr>
                  <a:t>đó</a:t>
                </a:r>
                <a:r>
                  <a:rPr lang="en-US" sz="3000" dirty="0">
                    <a:solidFill>
                      <a:schemeClr val="tx1"/>
                    </a:solidFill>
                    <a:effectLst/>
                    <a:latin typeface="Times New Roman" panose="02020603050405020304" pitchFamily="18" charset="0"/>
                    <a:ea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rPr>
                  <a:t>là</a:t>
                </a:r>
                <a:r>
                  <a:rPr lang="en-US" sz="3000" dirty="0">
                    <a:solidFill>
                      <a:schemeClr val="tx1"/>
                    </a:solidFill>
                    <a:effectLst/>
                    <a:latin typeface="Times New Roman" panose="02020603050405020304" pitchFamily="18" charset="0"/>
                    <a:ea typeface="Times New Roman" panose="02020603050405020304" pitchFamily="18" charset="0"/>
                  </a:rPr>
                  <a:t> </a:t>
                </a:r>
                <a14:m>
                  <m:oMath xmlns:m="http://schemas.openxmlformats.org/officeDocument/2006/math">
                    <m:d>
                      <m:dPr>
                        <m:ctrlPr>
                          <a:rPr lang="en-US" sz="3000" i="1">
                            <a:solidFill>
                              <a:schemeClr val="tx1"/>
                            </a:solidFill>
                            <a:effectLst/>
                            <a:latin typeface="Cambria Math" panose="02040503050406030204" pitchFamily="18" charset="0"/>
                            <a:ea typeface="Times New Roman" panose="02020603050405020304" pitchFamily="18" charset="0"/>
                          </a:rPr>
                        </m:ctrlPr>
                      </m:dPr>
                      <m:e>
                        <m:r>
                          <a:rPr lang="en-US" sz="3000" i="1">
                            <a:solidFill>
                              <a:schemeClr val="tx1"/>
                            </a:solidFill>
                            <a:effectLst/>
                            <a:latin typeface="Cambria Math" panose="02040503050406030204" pitchFamily="18" charset="0"/>
                            <a:ea typeface="Times New Roman" panose="02020603050405020304" pitchFamily="18" charset="0"/>
                          </a:rPr>
                          <m:t>𝑎</m:t>
                        </m:r>
                        <m:r>
                          <a:rPr lang="en-US" sz="3000" i="1">
                            <a:solidFill>
                              <a:schemeClr val="tx1"/>
                            </a:solidFill>
                            <a:effectLst/>
                            <a:latin typeface="Cambria Math" panose="02040503050406030204" pitchFamily="18" charset="0"/>
                            <a:ea typeface="Times New Roman" panose="02020603050405020304" pitchFamily="18" charset="0"/>
                          </a:rPr>
                          <m:t>;0</m:t>
                        </m:r>
                      </m:e>
                    </m:d>
                  </m:oMath>
                </a14:m>
                <a:r>
                  <a:rPr lang="en-US" sz="3000" dirty="0">
                    <a:solidFill>
                      <a:schemeClr val="tx1"/>
                    </a:solidFill>
                    <a:effectLst/>
                    <a:latin typeface="Times New Roman" panose="02020603050405020304" pitchFamily="18" charset="0"/>
                    <a:ea typeface="Times New Roman" panose="02020603050405020304" pitchFamily="18" charset="0"/>
                  </a:rPr>
                  <a:t>.</a:t>
                </a:r>
              </a:p>
              <a:p>
                <a:pPr algn="just">
                  <a:spcAft>
                    <a:spcPts val="0"/>
                  </a:spcAft>
                </a:pPr>
                <a:r>
                  <a:rPr lang="en-US" sz="3000" dirty="0">
                    <a:solidFill>
                      <a:schemeClr val="tx1"/>
                    </a:solidFill>
                    <a:effectLst/>
                    <a:latin typeface="Times New Roman" panose="02020603050405020304" pitchFamily="18" charset="0"/>
                    <a:ea typeface="Times New Roman" panose="02020603050405020304" pitchFamily="18" charset="0"/>
                  </a:rPr>
                  <a:t>TH2: </a:t>
                </a:r>
                <a:r>
                  <a:rPr lang="en-US" sz="3000" dirty="0" err="1">
                    <a:solidFill>
                      <a:schemeClr val="tx1"/>
                    </a:solidFill>
                    <a:effectLst/>
                    <a:latin typeface="Times New Roman" panose="02020603050405020304" pitchFamily="18" charset="0"/>
                    <a:ea typeface="Times New Roman" panose="02020603050405020304" pitchFamily="18" charset="0"/>
                  </a:rPr>
                  <a:t>Điểm</a:t>
                </a:r>
                <a:r>
                  <a:rPr lang="en-US" sz="3000" dirty="0">
                    <a:solidFill>
                      <a:schemeClr val="tx1"/>
                    </a:solidFill>
                    <a:effectLst/>
                    <a:latin typeface="Times New Roman" panose="02020603050405020304" pitchFamily="18" charset="0"/>
                    <a:ea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rPr>
                  <a:t>nằm</a:t>
                </a:r>
                <a:r>
                  <a:rPr lang="en-US" sz="3000" dirty="0">
                    <a:solidFill>
                      <a:schemeClr val="tx1"/>
                    </a:solidFill>
                    <a:effectLst/>
                    <a:latin typeface="Times New Roman" panose="02020603050405020304" pitchFamily="18" charset="0"/>
                    <a:ea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rPr>
                  <a:t>trên</a:t>
                </a:r>
                <a:r>
                  <a:rPr lang="en-US" sz="3000" dirty="0">
                    <a:solidFill>
                      <a:schemeClr val="tx1"/>
                    </a:solidFill>
                    <a:effectLst/>
                    <a:latin typeface="Times New Roman" panose="02020603050405020304" pitchFamily="18" charset="0"/>
                    <a:ea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rPr>
                  <a:t>trục</a:t>
                </a:r>
                <a:r>
                  <a:rPr lang="en-US" sz="3000" dirty="0">
                    <a:solidFill>
                      <a:schemeClr val="tx1"/>
                    </a:solidFill>
                    <a:effectLst/>
                    <a:latin typeface="Times New Roman" panose="02020603050405020304" pitchFamily="18" charset="0"/>
                    <a:ea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rPr>
                  <a:t>tung</a:t>
                </a:r>
                <a:r>
                  <a:rPr lang="en-US" sz="3000" dirty="0">
                    <a:solidFill>
                      <a:schemeClr val="tx1"/>
                    </a:solidFill>
                    <a:effectLst/>
                    <a:latin typeface="Times New Roman" panose="02020603050405020304" pitchFamily="18" charset="0"/>
                    <a:ea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rPr>
                  <a:t>có</a:t>
                </a:r>
                <a:r>
                  <a:rPr lang="en-US" sz="3000" dirty="0">
                    <a:solidFill>
                      <a:schemeClr val="tx1"/>
                    </a:solidFill>
                    <a:effectLst/>
                    <a:latin typeface="Times New Roman" panose="02020603050405020304" pitchFamily="18" charset="0"/>
                    <a:ea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rPr>
                  <a:t>tung</a:t>
                </a:r>
                <a:r>
                  <a:rPr lang="en-US" sz="3000" dirty="0">
                    <a:solidFill>
                      <a:schemeClr val="tx1"/>
                    </a:solidFill>
                    <a:effectLst/>
                    <a:latin typeface="Times New Roman" panose="02020603050405020304" pitchFamily="18" charset="0"/>
                    <a:ea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rPr>
                  <a:t>độ</a:t>
                </a:r>
                <a:r>
                  <a:rPr lang="en-US" sz="3000" dirty="0">
                    <a:solidFill>
                      <a:schemeClr val="tx1"/>
                    </a:solidFill>
                    <a:effectLst/>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là</a:t>
                </a:r>
                <a:r>
                  <a:rPr lang="en-US" sz="3000" dirty="0">
                    <a:solidFill>
                      <a:schemeClr val="tx1"/>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000" i="1">
                        <a:solidFill>
                          <a:schemeClr val="tx1"/>
                        </a:solidFill>
                        <a:effectLst/>
                        <a:latin typeface="Cambria Math" panose="02040503050406030204" pitchFamily="18" charset="0"/>
                        <a:ea typeface="Times New Roman" panose="02020603050405020304" pitchFamily="18" charset="0"/>
                      </a:rPr>
                      <m:t>𝑏</m:t>
                    </m:r>
                  </m:oMath>
                </a14:m>
                <a:r>
                  <a:rPr lang="en-US" sz="3000" dirty="0">
                    <a:solidFill>
                      <a:schemeClr val="tx1"/>
                    </a:solidFill>
                    <a:effectLst/>
                    <a:latin typeface="Times New Roman" panose="02020603050405020304" pitchFamily="18" charset="0"/>
                    <a:ea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rPr>
                  <a:t>thì</a:t>
                </a:r>
                <a:r>
                  <a:rPr lang="en-US" sz="3000" dirty="0">
                    <a:solidFill>
                      <a:schemeClr val="tx1"/>
                    </a:solidFill>
                    <a:effectLst/>
                    <a:latin typeface="Times New Roman" panose="02020603050405020304" pitchFamily="18" charset="0"/>
                    <a:ea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rPr>
                  <a:t>tọa</a:t>
                </a:r>
                <a:r>
                  <a:rPr lang="en-US" sz="3000" dirty="0">
                    <a:solidFill>
                      <a:schemeClr val="tx1"/>
                    </a:solidFill>
                    <a:effectLst/>
                    <a:latin typeface="Times New Roman" panose="02020603050405020304" pitchFamily="18" charset="0"/>
                    <a:ea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rPr>
                  <a:t>độ</a:t>
                </a:r>
                <a:r>
                  <a:rPr lang="en-US" sz="3000" dirty="0">
                    <a:solidFill>
                      <a:schemeClr val="tx1"/>
                    </a:solidFill>
                    <a:effectLst/>
                    <a:latin typeface="Times New Roman" panose="02020603050405020304" pitchFamily="18" charset="0"/>
                    <a:ea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rPr>
                  <a:t>điểm</a:t>
                </a:r>
                <a:r>
                  <a:rPr lang="en-US" sz="3000" dirty="0">
                    <a:solidFill>
                      <a:schemeClr val="tx1"/>
                    </a:solidFill>
                    <a:effectLst/>
                    <a:latin typeface="Times New Roman" panose="02020603050405020304" pitchFamily="18" charset="0"/>
                    <a:ea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rPr>
                  <a:t>đó</a:t>
                </a:r>
                <a:r>
                  <a:rPr lang="en-US" sz="3000" dirty="0">
                    <a:solidFill>
                      <a:schemeClr val="tx1"/>
                    </a:solidFill>
                    <a:effectLst/>
                    <a:latin typeface="Times New Roman" panose="02020603050405020304" pitchFamily="18" charset="0"/>
                    <a:ea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rPr>
                  <a:t>là</a:t>
                </a:r>
                <a:r>
                  <a:rPr lang="en-US" sz="3000" dirty="0">
                    <a:solidFill>
                      <a:schemeClr val="tx1"/>
                    </a:solidFill>
                    <a:effectLst/>
                    <a:latin typeface="Times New Roman" panose="02020603050405020304" pitchFamily="18" charset="0"/>
                    <a:ea typeface="Times New Roman" panose="02020603050405020304" pitchFamily="18" charset="0"/>
                  </a:rPr>
                  <a:t> </a:t>
                </a:r>
                <a14:m>
                  <m:oMath xmlns:m="http://schemas.openxmlformats.org/officeDocument/2006/math">
                    <m:d>
                      <m:dPr>
                        <m:ctrlPr>
                          <a:rPr lang="en-US" sz="3000" i="1">
                            <a:solidFill>
                              <a:schemeClr val="tx1"/>
                            </a:solidFill>
                            <a:effectLst/>
                            <a:latin typeface="Cambria Math" panose="02040503050406030204" pitchFamily="18" charset="0"/>
                            <a:ea typeface="Times New Roman" panose="02020603050405020304" pitchFamily="18" charset="0"/>
                          </a:rPr>
                        </m:ctrlPr>
                      </m:dPr>
                      <m:e>
                        <m:r>
                          <a:rPr lang="en-US" sz="3000" i="1">
                            <a:solidFill>
                              <a:schemeClr val="tx1"/>
                            </a:solidFill>
                            <a:effectLst/>
                            <a:latin typeface="Cambria Math" panose="02040503050406030204" pitchFamily="18" charset="0"/>
                            <a:ea typeface="Times New Roman" panose="02020603050405020304" pitchFamily="18" charset="0"/>
                          </a:rPr>
                          <m:t>0;</m:t>
                        </m:r>
                        <m:r>
                          <a:rPr lang="en-US" sz="3000" i="1">
                            <a:solidFill>
                              <a:schemeClr val="tx1"/>
                            </a:solidFill>
                            <a:effectLst/>
                            <a:latin typeface="Cambria Math" panose="02040503050406030204" pitchFamily="18" charset="0"/>
                            <a:ea typeface="Times New Roman" panose="02020603050405020304" pitchFamily="18" charset="0"/>
                          </a:rPr>
                          <m:t>𝑏</m:t>
                        </m:r>
                      </m:e>
                    </m:d>
                  </m:oMath>
                </a14:m>
                <a:r>
                  <a:rPr lang="en-US" sz="3000" dirty="0">
                    <a:solidFill>
                      <a:schemeClr val="tx1"/>
                    </a:solidFill>
                    <a:effectLst/>
                    <a:latin typeface="Times New Roman" panose="02020603050405020304" pitchFamily="18" charset="0"/>
                    <a:ea typeface="Times New Roman" panose="02020603050405020304" pitchFamily="18" charset="0"/>
                  </a:rPr>
                  <a:t>.</a:t>
                </a:r>
              </a:p>
              <a:p>
                <a:pPr algn="just">
                  <a:spcAft>
                    <a:spcPts val="0"/>
                  </a:spcAft>
                </a:pPr>
                <a:r>
                  <a:rPr lang="en-US" sz="3000" dirty="0">
                    <a:solidFill>
                      <a:schemeClr val="tx1"/>
                    </a:solidFill>
                    <a:effectLst/>
                    <a:latin typeface="Times New Roman" panose="02020603050405020304" pitchFamily="18" charset="0"/>
                    <a:ea typeface="Times New Roman" panose="02020603050405020304" pitchFamily="18" charset="0"/>
                  </a:rPr>
                  <a:t>TH3: </a:t>
                </a:r>
                <a:r>
                  <a:rPr lang="en-US" sz="3000" dirty="0" err="1">
                    <a:solidFill>
                      <a:schemeClr val="tx1"/>
                    </a:solidFill>
                    <a:effectLst/>
                    <a:latin typeface="Times New Roman" panose="02020603050405020304" pitchFamily="18" charset="0"/>
                    <a:ea typeface="Times New Roman" panose="02020603050405020304" pitchFamily="18" charset="0"/>
                  </a:rPr>
                  <a:t>Điểm</a:t>
                </a:r>
                <a:r>
                  <a:rPr lang="en-US" sz="3000" dirty="0">
                    <a:solidFill>
                      <a:schemeClr val="tx1"/>
                    </a:solidFill>
                    <a:effectLst/>
                    <a:latin typeface="Times New Roman" panose="02020603050405020304" pitchFamily="18" charset="0"/>
                    <a:ea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rPr>
                  <a:t>có</a:t>
                </a:r>
                <a:r>
                  <a:rPr lang="en-US" sz="3000" dirty="0">
                    <a:solidFill>
                      <a:schemeClr val="tx1"/>
                    </a:solidFill>
                    <a:effectLst/>
                    <a:latin typeface="Times New Roman" panose="02020603050405020304" pitchFamily="18" charset="0"/>
                    <a:ea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rPr>
                  <a:t>hoành</a:t>
                </a:r>
                <a:r>
                  <a:rPr lang="en-US" sz="3000" dirty="0">
                    <a:solidFill>
                      <a:schemeClr val="tx1"/>
                    </a:solidFill>
                    <a:effectLst/>
                    <a:latin typeface="Times New Roman" panose="02020603050405020304" pitchFamily="18" charset="0"/>
                    <a:ea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rPr>
                  <a:t>độ</a:t>
                </a:r>
                <a:r>
                  <a:rPr lang="en-US" sz="3000" dirty="0">
                    <a:solidFill>
                      <a:schemeClr val="tx1"/>
                    </a:solidFill>
                    <a:effectLst/>
                    <a:latin typeface="Times New Roman" panose="02020603050405020304" pitchFamily="18" charset="0"/>
                    <a:ea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rPr>
                  <a:t>bằng</a:t>
                </a:r>
                <a:r>
                  <a:rPr lang="en-US" sz="3000" dirty="0">
                    <a:solidFill>
                      <a:schemeClr val="tx1"/>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000" i="1">
                        <a:solidFill>
                          <a:schemeClr val="tx1"/>
                        </a:solidFill>
                        <a:effectLst/>
                        <a:latin typeface="Cambria Math" panose="02040503050406030204" pitchFamily="18" charset="0"/>
                        <a:ea typeface="Times New Roman" panose="02020603050405020304" pitchFamily="18" charset="0"/>
                      </a:rPr>
                      <m:t>𝑎</m:t>
                    </m:r>
                  </m:oMath>
                </a14:m>
                <a:r>
                  <a:rPr lang="en-US" sz="3000" dirty="0">
                    <a:solidFill>
                      <a:schemeClr val="tx1"/>
                    </a:solidFill>
                    <a:effectLst/>
                    <a:latin typeface="Times New Roman" panose="02020603050405020304" pitchFamily="18" charset="0"/>
                    <a:ea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rPr>
                  <a:t>có</a:t>
                </a:r>
                <a:r>
                  <a:rPr lang="en-US" sz="3000" dirty="0">
                    <a:solidFill>
                      <a:schemeClr val="tx1"/>
                    </a:solidFill>
                    <a:effectLst/>
                    <a:latin typeface="Times New Roman" panose="02020603050405020304" pitchFamily="18" charset="0"/>
                    <a:ea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rPr>
                  <a:t>tung</a:t>
                </a:r>
                <a:r>
                  <a:rPr lang="en-US" sz="3000" dirty="0">
                    <a:solidFill>
                      <a:schemeClr val="tx1"/>
                    </a:solidFill>
                    <a:effectLst/>
                    <a:latin typeface="Times New Roman" panose="02020603050405020304" pitchFamily="18" charset="0"/>
                    <a:ea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rPr>
                  <a:t>độ</a:t>
                </a:r>
                <a:r>
                  <a:rPr lang="en-US" sz="3000" dirty="0">
                    <a:solidFill>
                      <a:schemeClr val="tx1"/>
                    </a:solidFill>
                    <a:effectLst/>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bằng</a:t>
                </a:r>
                <a:r>
                  <a:rPr lang="en-US" sz="3000" dirty="0">
                    <a:solidFill>
                      <a:schemeClr val="tx1"/>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000" i="1">
                        <a:solidFill>
                          <a:schemeClr val="tx1"/>
                        </a:solidFill>
                        <a:effectLst/>
                        <a:latin typeface="Cambria Math" panose="02040503050406030204" pitchFamily="18" charset="0"/>
                        <a:ea typeface="Times New Roman" panose="02020603050405020304" pitchFamily="18" charset="0"/>
                      </a:rPr>
                      <m:t>𝑏</m:t>
                    </m:r>
                  </m:oMath>
                </a14:m>
                <a:r>
                  <a:rPr lang="en-US" sz="3000" dirty="0">
                    <a:solidFill>
                      <a:schemeClr val="tx1"/>
                    </a:solidFill>
                    <a:effectLst/>
                    <a:latin typeface="Times New Roman" panose="02020603050405020304" pitchFamily="18" charset="0"/>
                    <a:ea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rPr>
                  <a:t>thì</a:t>
                </a:r>
                <a:r>
                  <a:rPr lang="en-US" sz="3000" dirty="0">
                    <a:solidFill>
                      <a:schemeClr val="tx1"/>
                    </a:solidFill>
                    <a:effectLst/>
                    <a:latin typeface="Times New Roman" panose="02020603050405020304" pitchFamily="18" charset="0"/>
                    <a:ea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rPr>
                  <a:t>tọa</a:t>
                </a:r>
                <a:r>
                  <a:rPr lang="en-US" sz="3000" dirty="0">
                    <a:solidFill>
                      <a:schemeClr val="tx1"/>
                    </a:solidFill>
                    <a:effectLst/>
                    <a:latin typeface="Times New Roman" panose="02020603050405020304" pitchFamily="18" charset="0"/>
                    <a:ea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rPr>
                  <a:t>độ</a:t>
                </a:r>
                <a:r>
                  <a:rPr lang="en-US" sz="3000" dirty="0">
                    <a:solidFill>
                      <a:schemeClr val="tx1"/>
                    </a:solidFill>
                    <a:effectLst/>
                    <a:latin typeface="Times New Roman" panose="02020603050405020304" pitchFamily="18" charset="0"/>
                    <a:ea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rPr>
                  <a:t>điểm</a:t>
                </a:r>
                <a:r>
                  <a:rPr lang="en-US" sz="3000" dirty="0">
                    <a:solidFill>
                      <a:schemeClr val="tx1"/>
                    </a:solidFill>
                    <a:effectLst/>
                    <a:latin typeface="Times New Roman" panose="02020603050405020304" pitchFamily="18" charset="0"/>
                    <a:ea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rPr>
                  <a:t>đó</a:t>
                </a:r>
                <a:r>
                  <a:rPr lang="en-US" sz="3000" dirty="0">
                    <a:solidFill>
                      <a:schemeClr val="tx1"/>
                    </a:solidFill>
                    <a:effectLst/>
                    <a:latin typeface="Times New Roman" panose="02020603050405020304" pitchFamily="18" charset="0"/>
                    <a:ea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rPr>
                  <a:t>là</a:t>
                </a:r>
                <a:r>
                  <a:rPr lang="en-US" sz="3000" dirty="0">
                    <a:solidFill>
                      <a:schemeClr val="tx1"/>
                    </a:solidFill>
                    <a:effectLst/>
                    <a:latin typeface="Times New Roman" panose="02020603050405020304" pitchFamily="18" charset="0"/>
                    <a:ea typeface="Times New Roman" panose="02020603050405020304" pitchFamily="18" charset="0"/>
                  </a:rPr>
                  <a:t> </a:t>
                </a:r>
                <a14:m>
                  <m:oMath xmlns:m="http://schemas.openxmlformats.org/officeDocument/2006/math">
                    <m:d>
                      <m:dPr>
                        <m:ctrlPr>
                          <a:rPr lang="en-US" sz="3000" i="1">
                            <a:solidFill>
                              <a:schemeClr val="tx1"/>
                            </a:solidFill>
                            <a:effectLst/>
                            <a:latin typeface="Cambria Math" panose="02040503050406030204" pitchFamily="18" charset="0"/>
                            <a:ea typeface="Times New Roman" panose="02020603050405020304" pitchFamily="18" charset="0"/>
                          </a:rPr>
                        </m:ctrlPr>
                      </m:dPr>
                      <m:e>
                        <m:r>
                          <a:rPr lang="en-US" sz="3000" i="1">
                            <a:solidFill>
                              <a:schemeClr val="tx1"/>
                            </a:solidFill>
                            <a:effectLst/>
                            <a:latin typeface="Cambria Math" panose="02040503050406030204" pitchFamily="18" charset="0"/>
                            <a:ea typeface="Times New Roman" panose="02020603050405020304" pitchFamily="18" charset="0"/>
                          </a:rPr>
                          <m:t>𝑎</m:t>
                        </m:r>
                        <m:r>
                          <a:rPr lang="en-US" sz="3000" i="1">
                            <a:solidFill>
                              <a:schemeClr val="tx1"/>
                            </a:solidFill>
                            <a:effectLst/>
                            <a:latin typeface="Cambria Math" panose="02040503050406030204" pitchFamily="18" charset="0"/>
                            <a:ea typeface="Times New Roman" panose="02020603050405020304" pitchFamily="18" charset="0"/>
                          </a:rPr>
                          <m:t>;</m:t>
                        </m:r>
                        <m:r>
                          <a:rPr lang="en-US" sz="3000" i="1">
                            <a:solidFill>
                              <a:schemeClr val="tx1"/>
                            </a:solidFill>
                            <a:effectLst/>
                            <a:latin typeface="Cambria Math" panose="02040503050406030204" pitchFamily="18" charset="0"/>
                            <a:ea typeface="Times New Roman" panose="02020603050405020304" pitchFamily="18" charset="0"/>
                          </a:rPr>
                          <m:t>𝑏</m:t>
                        </m:r>
                      </m:e>
                    </m:d>
                  </m:oMath>
                </a14:m>
                <a:r>
                  <a:rPr lang="en-US" sz="3000" dirty="0">
                    <a:solidFill>
                      <a:schemeClr val="tx1"/>
                    </a:solidFill>
                    <a:effectLst/>
                    <a:latin typeface="Times New Roman" panose="02020603050405020304" pitchFamily="18" charset="0"/>
                    <a:ea typeface="Times New Roman" panose="02020603050405020304" pitchFamily="18" charset="0"/>
                  </a:rPr>
                  <a:t>.</a:t>
                </a:r>
              </a:p>
              <a:p>
                <a:pPr algn="just">
                  <a:spcAft>
                    <a:spcPts val="0"/>
                  </a:spcAft>
                </a:pPr>
                <a:r>
                  <a:rPr lang="en-US" sz="3000" b="1" dirty="0">
                    <a:solidFill>
                      <a:schemeClr val="tx1"/>
                    </a:solidFill>
                    <a:effectLst/>
                    <a:latin typeface="Times New Roman" panose="02020603050405020304" pitchFamily="18" charset="0"/>
                    <a:ea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rPr>
                  <a:t>Xác</a:t>
                </a:r>
                <a:r>
                  <a:rPr lang="en-US" sz="3000" b="1" dirty="0">
                    <a:solidFill>
                      <a:schemeClr val="tx1"/>
                    </a:solidFill>
                    <a:effectLst/>
                    <a:latin typeface="Times New Roman" panose="02020603050405020304" pitchFamily="18" charset="0"/>
                    <a:ea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rPr>
                  <a:t>định</a:t>
                </a:r>
                <a:r>
                  <a:rPr lang="en-US" sz="3000" b="1" dirty="0">
                    <a:solidFill>
                      <a:schemeClr val="tx1"/>
                    </a:solidFill>
                    <a:effectLst/>
                    <a:latin typeface="Times New Roman" panose="02020603050405020304" pitchFamily="18" charset="0"/>
                    <a:ea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rPr>
                  <a:t>điểm</a:t>
                </a:r>
                <a:r>
                  <a:rPr lang="en-US" sz="3000" b="1" dirty="0">
                    <a:solidFill>
                      <a:schemeClr val="tx1"/>
                    </a:solidFill>
                    <a:effectLst/>
                    <a:latin typeface="Times New Roman" panose="02020603050405020304" pitchFamily="18" charset="0"/>
                    <a:ea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rPr>
                  <a:t>trên</a:t>
                </a:r>
                <a:r>
                  <a:rPr lang="en-US" sz="3000" b="1" dirty="0">
                    <a:solidFill>
                      <a:schemeClr val="tx1"/>
                    </a:solidFill>
                    <a:effectLst/>
                    <a:latin typeface="Times New Roman" panose="02020603050405020304" pitchFamily="18" charset="0"/>
                    <a:ea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rPr>
                  <a:t>mặt</a:t>
                </a:r>
                <a:r>
                  <a:rPr lang="en-US" sz="3000" b="1" dirty="0">
                    <a:solidFill>
                      <a:schemeClr val="tx1"/>
                    </a:solidFill>
                    <a:effectLst/>
                    <a:latin typeface="Times New Roman" panose="02020603050405020304" pitchFamily="18" charset="0"/>
                    <a:ea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rPr>
                  <a:t>phẳng</a:t>
                </a:r>
                <a:r>
                  <a:rPr lang="en-US" sz="3000" b="1" dirty="0">
                    <a:solidFill>
                      <a:schemeClr val="tx1"/>
                    </a:solidFill>
                    <a:effectLst/>
                    <a:latin typeface="Times New Roman" panose="02020603050405020304" pitchFamily="18" charset="0"/>
                    <a:ea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rPr>
                  <a:t>tọa</a:t>
                </a:r>
                <a:r>
                  <a:rPr lang="en-US" sz="3000" b="1" dirty="0">
                    <a:solidFill>
                      <a:schemeClr val="tx1"/>
                    </a:solidFill>
                    <a:effectLst/>
                    <a:latin typeface="Times New Roman" panose="02020603050405020304" pitchFamily="18" charset="0"/>
                    <a:ea typeface="Times New Roman" panose="02020603050405020304" pitchFamily="18" charset="0"/>
                  </a:rPr>
                  <a:t> </a:t>
                </a:r>
                <a:r>
                  <a:rPr lang="en-US" sz="3000" b="1" dirty="0" err="1">
                    <a:solidFill>
                      <a:schemeClr val="tx1"/>
                    </a:solidFill>
                    <a:effectLst/>
                    <a:latin typeface="Times New Roman" panose="02020603050405020304" pitchFamily="18" charset="0"/>
                    <a:ea typeface="Times New Roman" panose="02020603050405020304" pitchFamily="18" charset="0"/>
                  </a:rPr>
                  <a:t>độ</a:t>
                </a:r>
                <a:r>
                  <a:rPr lang="en-US" sz="3000" b="1" dirty="0">
                    <a:solidFill>
                      <a:schemeClr val="tx1"/>
                    </a:solidFill>
                    <a:effectLst/>
                    <a:latin typeface="Times New Roman" panose="02020603050405020304" pitchFamily="18" charset="0"/>
                    <a:ea typeface="Times New Roman" panose="02020603050405020304" pitchFamily="18" charset="0"/>
                  </a:rPr>
                  <a:t>:</a:t>
                </a:r>
                <a:endParaRPr lang="en-US" sz="3000" dirty="0">
                  <a:solidFill>
                    <a:schemeClr val="tx1"/>
                  </a:solidFill>
                  <a:effectLst/>
                  <a:latin typeface="Times New Roman" panose="02020603050405020304" pitchFamily="18" charset="0"/>
                  <a:ea typeface="Times New Roman" panose="02020603050405020304" pitchFamily="18" charset="0"/>
                </a:endParaRPr>
              </a:p>
              <a:p>
                <a:pPr algn="just">
                  <a:spcBef>
                    <a:spcPts val="300"/>
                  </a:spcBef>
                  <a:spcAft>
                    <a:spcPts val="300"/>
                  </a:spcAft>
                </a:pPr>
                <a:r>
                  <a:rPr lang="en-US" sz="3000" dirty="0" err="1">
                    <a:solidFill>
                      <a:schemeClr val="tx1"/>
                    </a:solidFill>
                    <a:effectLst/>
                    <a:latin typeface="Times New Roman" panose="02020603050405020304" pitchFamily="18" charset="0"/>
                    <a:ea typeface="Times New Roman" panose="02020603050405020304" pitchFamily="18" charset="0"/>
                  </a:rPr>
                  <a:t>Xác</a:t>
                </a:r>
                <a:r>
                  <a:rPr lang="en-US" sz="3000" dirty="0">
                    <a:solidFill>
                      <a:schemeClr val="tx1"/>
                    </a:solidFill>
                    <a:effectLst/>
                    <a:latin typeface="Times New Roman" panose="02020603050405020304" pitchFamily="18" charset="0"/>
                    <a:ea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rPr>
                  <a:t>định</a:t>
                </a:r>
                <a:r>
                  <a:rPr lang="en-US" sz="3000" dirty="0">
                    <a:solidFill>
                      <a:schemeClr val="tx1"/>
                    </a:solidFill>
                    <a:effectLst/>
                    <a:latin typeface="Times New Roman" panose="02020603050405020304" pitchFamily="18" charset="0"/>
                    <a:ea typeface="Times New Roman" panose="02020603050405020304" pitchFamily="18" charset="0"/>
                  </a:rPr>
                  <a:t> </a:t>
                </a:r>
                <a:r>
                  <a:rPr lang="vi-VN" sz="3000" dirty="0">
                    <a:solidFill>
                      <a:schemeClr val="tx1"/>
                    </a:solidFill>
                    <a:effectLst/>
                    <a:latin typeface="Times New Roman" panose="02020603050405020304" pitchFamily="18" charset="0"/>
                    <a:ea typeface="Times New Roman" panose="02020603050405020304" pitchFamily="18" charset="0"/>
                  </a:rPr>
                  <a:t>điểm </a:t>
                </a:r>
                <a14:m>
                  <m:oMath xmlns:m="http://schemas.openxmlformats.org/officeDocument/2006/math">
                    <m:r>
                      <a:rPr lang="en-US" sz="3000" i="1">
                        <a:solidFill>
                          <a:schemeClr val="tx1"/>
                        </a:solidFill>
                        <a:effectLst/>
                        <a:latin typeface="Cambria Math" panose="02040503050406030204" pitchFamily="18" charset="0"/>
                        <a:ea typeface="Times New Roman" panose="02020603050405020304" pitchFamily="18" charset="0"/>
                      </a:rPr>
                      <m:t>𝑀</m:t>
                    </m:r>
                    <m:d>
                      <m:dPr>
                        <m:ctrlPr>
                          <a:rPr lang="en-US" sz="3000" i="1">
                            <a:solidFill>
                              <a:schemeClr val="tx1"/>
                            </a:solidFill>
                            <a:effectLst/>
                            <a:latin typeface="Cambria Math" panose="02040503050406030204" pitchFamily="18" charset="0"/>
                            <a:ea typeface="Times New Roman" panose="02020603050405020304" pitchFamily="18" charset="0"/>
                          </a:rPr>
                        </m:ctrlPr>
                      </m:dPr>
                      <m:e>
                        <m:r>
                          <a:rPr lang="en-US" sz="3000" i="1">
                            <a:solidFill>
                              <a:schemeClr val="tx1"/>
                            </a:solidFill>
                            <a:effectLst/>
                            <a:latin typeface="Cambria Math" panose="02040503050406030204" pitchFamily="18" charset="0"/>
                            <a:ea typeface="Times New Roman" panose="02020603050405020304" pitchFamily="18" charset="0"/>
                          </a:rPr>
                          <m:t>𝑎</m:t>
                        </m:r>
                        <m:r>
                          <a:rPr lang="en-US" sz="3000" i="1">
                            <a:solidFill>
                              <a:schemeClr val="tx1"/>
                            </a:solidFill>
                            <a:effectLst/>
                            <a:latin typeface="Cambria Math" panose="02040503050406030204" pitchFamily="18" charset="0"/>
                            <a:ea typeface="Times New Roman" panose="02020603050405020304" pitchFamily="18" charset="0"/>
                          </a:rPr>
                          <m:t>;</m:t>
                        </m:r>
                        <m:r>
                          <a:rPr lang="en-US" sz="3000" i="1">
                            <a:solidFill>
                              <a:schemeClr val="tx1"/>
                            </a:solidFill>
                            <a:effectLst/>
                            <a:latin typeface="Cambria Math" panose="02040503050406030204" pitchFamily="18" charset="0"/>
                            <a:ea typeface="Times New Roman" panose="02020603050405020304" pitchFamily="18" charset="0"/>
                          </a:rPr>
                          <m:t>𝑏</m:t>
                        </m:r>
                      </m:e>
                    </m:d>
                  </m:oMath>
                </a14:m>
                <a:endParaRPr lang="en-US" sz="3000" dirty="0">
                  <a:solidFill>
                    <a:schemeClr val="tx1"/>
                  </a:solidFill>
                  <a:effectLst/>
                  <a:latin typeface="Times New Roman" panose="02020603050405020304" pitchFamily="18" charset="0"/>
                  <a:ea typeface="Times New Roman" panose="02020603050405020304" pitchFamily="18" charset="0"/>
                </a:endParaRPr>
              </a:p>
              <a:p>
                <a:pPr algn="just">
                  <a:spcBef>
                    <a:spcPts val="300"/>
                  </a:spcBef>
                  <a:spcAft>
                    <a:spcPts val="300"/>
                  </a:spcAft>
                </a:pPr>
                <a:r>
                  <a:rPr lang="vi-VN" sz="3000" dirty="0">
                    <a:solidFill>
                      <a:schemeClr val="tx1"/>
                    </a:solidFill>
                    <a:effectLst/>
                    <a:latin typeface="Times New Roman" panose="02020603050405020304" pitchFamily="18" charset="0"/>
                    <a:ea typeface="Times New Roman" panose="02020603050405020304" pitchFamily="18" charset="0"/>
                  </a:rPr>
                  <a:t>Qua điểm </a:t>
                </a:r>
                <a14:m>
                  <m:oMath xmlns:m="http://schemas.openxmlformats.org/officeDocument/2006/math">
                    <m:r>
                      <a:rPr lang="en-US" sz="3000" i="1">
                        <a:solidFill>
                          <a:schemeClr val="tx1"/>
                        </a:solidFill>
                        <a:effectLst/>
                        <a:latin typeface="Cambria Math" panose="02040503050406030204" pitchFamily="18" charset="0"/>
                        <a:ea typeface="Times New Roman" panose="02020603050405020304" pitchFamily="18" charset="0"/>
                      </a:rPr>
                      <m:t>𝑎</m:t>
                    </m:r>
                  </m:oMath>
                </a14:m>
                <a:r>
                  <a:rPr lang="vi-VN" sz="3000" dirty="0">
                    <a:solidFill>
                      <a:schemeClr val="tx1"/>
                    </a:solidFill>
                    <a:effectLst/>
                    <a:latin typeface="Times New Roman" panose="02020603050405020304" pitchFamily="18" charset="0"/>
                    <a:ea typeface="Times New Roman" panose="02020603050405020304" pitchFamily="18" charset="0"/>
                  </a:rPr>
                  <a:t> trên trục </a:t>
                </a:r>
                <a14:m>
                  <m:oMath xmlns:m="http://schemas.openxmlformats.org/officeDocument/2006/math">
                    <m:r>
                      <a:rPr lang="en-US" sz="3000" i="1">
                        <a:solidFill>
                          <a:schemeClr val="tx1"/>
                        </a:solidFill>
                        <a:effectLst/>
                        <a:latin typeface="Cambria Math" panose="02040503050406030204" pitchFamily="18" charset="0"/>
                        <a:ea typeface="Times New Roman" panose="02020603050405020304" pitchFamily="18" charset="0"/>
                      </a:rPr>
                      <m:t>𝑂𝑥</m:t>
                    </m:r>
                  </m:oMath>
                </a14:m>
                <a:r>
                  <a:rPr lang="vi-VN" sz="3000" dirty="0">
                    <a:solidFill>
                      <a:schemeClr val="tx1"/>
                    </a:solidFill>
                    <a:effectLst/>
                    <a:latin typeface="Times New Roman" panose="02020603050405020304" pitchFamily="18" charset="0"/>
                    <a:ea typeface="Times New Roman" panose="02020603050405020304" pitchFamily="18" charset="0"/>
                  </a:rPr>
                  <a:t>, ta kẻ đường thẳng vuông góc với trục </a:t>
                </a:r>
                <a14:m>
                  <m:oMath xmlns:m="http://schemas.openxmlformats.org/officeDocument/2006/math">
                    <m:r>
                      <a:rPr lang="en-US" sz="3000" i="1">
                        <a:solidFill>
                          <a:schemeClr val="tx1"/>
                        </a:solidFill>
                        <a:effectLst/>
                        <a:latin typeface="Cambria Math" panose="02040503050406030204" pitchFamily="18" charset="0"/>
                        <a:ea typeface="Times New Roman" panose="02020603050405020304" pitchFamily="18" charset="0"/>
                      </a:rPr>
                      <m:t>𝑂𝑥</m:t>
                    </m:r>
                  </m:oMath>
                </a14:m>
                <a:r>
                  <a:rPr lang="vi-VN" sz="3000" dirty="0">
                    <a:solidFill>
                      <a:schemeClr val="tx1"/>
                    </a:solidFill>
                    <a:effectLst/>
                    <a:latin typeface="Times New Roman" panose="02020603050405020304" pitchFamily="18" charset="0"/>
                    <a:ea typeface="Times New Roman" panose="02020603050405020304" pitchFamily="18" charset="0"/>
                  </a:rPr>
                  <a:t>.</a:t>
                </a:r>
                <a:endParaRPr lang="en-US" sz="3000" dirty="0">
                  <a:solidFill>
                    <a:schemeClr val="tx1"/>
                  </a:solidFill>
                  <a:effectLst/>
                  <a:latin typeface="Times New Roman" panose="02020603050405020304" pitchFamily="18" charset="0"/>
                  <a:ea typeface="Times New Roman" panose="02020603050405020304" pitchFamily="18" charset="0"/>
                </a:endParaRPr>
              </a:p>
              <a:p>
                <a:pPr algn="just">
                  <a:spcBef>
                    <a:spcPts val="300"/>
                  </a:spcBef>
                  <a:spcAft>
                    <a:spcPts val="300"/>
                  </a:spcAft>
                </a:pPr>
                <a:r>
                  <a:rPr lang="vi-VN" sz="3000" dirty="0">
                    <a:solidFill>
                      <a:schemeClr val="tx1"/>
                    </a:solidFill>
                    <a:effectLst/>
                    <a:latin typeface="Times New Roman" panose="02020603050405020304" pitchFamily="18" charset="0"/>
                    <a:ea typeface="Times New Roman" panose="02020603050405020304" pitchFamily="18" charset="0"/>
                  </a:rPr>
                  <a:t>Qua điểm </a:t>
                </a:r>
                <a14:m>
                  <m:oMath xmlns:m="http://schemas.openxmlformats.org/officeDocument/2006/math">
                    <m:r>
                      <a:rPr lang="en-US" sz="3000" i="1">
                        <a:solidFill>
                          <a:schemeClr val="tx1"/>
                        </a:solidFill>
                        <a:effectLst/>
                        <a:latin typeface="Cambria Math" panose="02040503050406030204" pitchFamily="18" charset="0"/>
                        <a:ea typeface="Times New Roman" panose="02020603050405020304" pitchFamily="18" charset="0"/>
                      </a:rPr>
                      <m:t>𝑏</m:t>
                    </m:r>
                  </m:oMath>
                </a14:m>
                <a:r>
                  <a:rPr lang="vi-VN" sz="3000" dirty="0">
                    <a:solidFill>
                      <a:schemeClr val="tx1"/>
                    </a:solidFill>
                    <a:effectLst/>
                    <a:latin typeface="Times New Roman" panose="02020603050405020304" pitchFamily="18" charset="0"/>
                    <a:ea typeface="Times New Roman" panose="02020603050405020304" pitchFamily="18" charset="0"/>
                  </a:rPr>
                  <a:t> trên trục </a:t>
                </a:r>
                <a14:m>
                  <m:oMath xmlns:m="http://schemas.openxmlformats.org/officeDocument/2006/math">
                    <m:r>
                      <a:rPr lang="en-US" sz="3000" i="1">
                        <a:solidFill>
                          <a:schemeClr val="tx1"/>
                        </a:solidFill>
                        <a:effectLst/>
                        <a:latin typeface="Cambria Math" panose="02040503050406030204" pitchFamily="18" charset="0"/>
                        <a:ea typeface="Times New Roman" panose="02020603050405020304" pitchFamily="18" charset="0"/>
                      </a:rPr>
                      <m:t>𝑂𝑦</m:t>
                    </m:r>
                  </m:oMath>
                </a14:m>
                <a:r>
                  <a:rPr lang="vi-VN" sz="3000" dirty="0">
                    <a:solidFill>
                      <a:schemeClr val="tx1"/>
                    </a:solidFill>
                    <a:effectLst/>
                    <a:latin typeface="Times New Roman" panose="02020603050405020304" pitchFamily="18" charset="0"/>
                    <a:ea typeface="Times New Roman" panose="02020603050405020304" pitchFamily="18" charset="0"/>
                  </a:rPr>
                  <a:t>, ta kẻ đường thẳng vuông góc với trục </a:t>
                </a:r>
                <a14:m>
                  <m:oMath xmlns:m="http://schemas.openxmlformats.org/officeDocument/2006/math">
                    <m:r>
                      <a:rPr lang="en-US" sz="3000" i="1">
                        <a:solidFill>
                          <a:schemeClr val="tx1"/>
                        </a:solidFill>
                        <a:effectLst/>
                        <a:latin typeface="Cambria Math" panose="02040503050406030204" pitchFamily="18" charset="0"/>
                        <a:ea typeface="Times New Roman" panose="02020603050405020304" pitchFamily="18" charset="0"/>
                      </a:rPr>
                      <m:t>𝑂𝑦</m:t>
                    </m:r>
                  </m:oMath>
                </a14:m>
                <a:r>
                  <a:rPr lang="vi-VN" sz="3000" dirty="0">
                    <a:solidFill>
                      <a:schemeClr val="tx1"/>
                    </a:solidFill>
                    <a:effectLst/>
                    <a:latin typeface="Times New Roman" panose="02020603050405020304" pitchFamily="18" charset="0"/>
                    <a:ea typeface="Times New Roman" panose="02020603050405020304" pitchFamily="18" charset="0"/>
                  </a:rPr>
                  <a:t>.</a:t>
                </a:r>
                <a:endParaRPr lang="en-US" sz="3000" dirty="0">
                  <a:solidFill>
                    <a:schemeClr val="tx1"/>
                  </a:solidFill>
                  <a:effectLst/>
                  <a:latin typeface="Times New Roman" panose="02020603050405020304" pitchFamily="18" charset="0"/>
                  <a:ea typeface="Times New Roman" panose="02020603050405020304" pitchFamily="18" charset="0"/>
                </a:endParaRPr>
              </a:p>
              <a:p>
                <a:pPr algn="just">
                  <a:spcBef>
                    <a:spcPts val="300"/>
                  </a:spcBef>
                  <a:spcAft>
                    <a:spcPts val="300"/>
                  </a:spcAft>
                </a:pPr>
                <a:r>
                  <a:rPr lang="vi-VN" sz="3000" dirty="0">
                    <a:solidFill>
                      <a:schemeClr val="tx1"/>
                    </a:solidFill>
                    <a:effectLst/>
                    <a:latin typeface="Times New Roman" panose="02020603050405020304" pitchFamily="18" charset="0"/>
                    <a:ea typeface="Times New Roman" panose="02020603050405020304" pitchFamily="18" charset="0"/>
                  </a:rPr>
                  <a:t>Hai đường thẳng trên cắt nhau tại điểm </a:t>
                </a:r>
                <a14:m>
                  <m:oMath xmlns:m="http://schemas.openxmlformats.org/officeDocument/2006/math">
                    <m:r>
                      <a:rPr lang="en-US" sz="3000" i="1">
                        <a:solidFill>
                          <a:schemeClr val="tx1"/>
                        </a:solidFill>
                        <a:effectLst/>
                        <a:latin typeface="Cambria Math" panose="02040503050406030204" pitchFamily="18" charset="0"/>
                        <a:ea typeface="Times New Roman" panose="02020603050405020304" pitchFamily="18" charset="0"/>
                      </a:rPr>
                      <m:t>𝑀</m:t>
                    </m:r>
                    <m:d>
                      <m:dPr>
                        <m:ctrlPr>
                          <a:rPr lang="en-US" sz="3000" i="1">
                            <a:solidFill>
                              <a:schemeClr val="tx1"/>
                            </a:solidFill>
                            <a:effectLst/>
                            <a:latin typeface="Cambria Math" panose="02040503050406030204" pitchFamily="18" charset="0"/>
                            <a:ea typeface="Times New Roman" panose="02020603050405020304" pitchFamily="18" charset="0"/>
                          </a:rPr>
                        </m:ctrlPr>
                      </m:dPr>
                      <m:e>
                        <m:r>
                          <a:rPr lang="en-US" sz="3000" i="1">
                            <a:solidFill>
                              <a:schemeClr val="tx1"/>
                            </a:solidFill>
                            <a:effectLst/>
                            <a:latin typeface="Cambria Math" panose="02040503050406030204" pitchFamily="18" charset="0"/>
                            <a:ea typeface="Times New Roman" panose="02020603050405020304" pitchFamily="18" charset="0"/>
                          </a:rPr>
                          <m:t>𝑎</m:t>
                        </m:r>
                        <m:r>
                          <a:rPr lang="en-US" sz="3000" i="1">
                            <a:solidFill>
                              <a:schemeClr val="tx1"/>
                            </a:solidFill>
                            <a:effectLst/>
                            <a:latin typeface="Cambria Math" panose="02040503050406030204" pitchFamily="18" charset="0"/>
                            <a:ea typeface="Times New Roman" panose="02020603050405020304" pitchFamily="18" charset="0"/>
                          </a:rPr>
                          <m:t>;</m:t>
                        </m:r>
                        <m:r>
                          <a:rPr lang="en-US" sz="3000" i="1">
                            <a:solidFill>
                              <a:schemeClr val="tx1"/>
                            </a:solidFill>
                            <a:effectLst/>
                            <a:latin typeface="Cambria Math" panose="02040503050406030204" pitchFamily="18" charset="0"/>
                            <a:ea typeface="Times New Roman" panose="02020603050405020304" pitchFamily="18" charset="0"/>
                          </a:rPr>
                          <m:t>𝑏</m:t>
                        </m:r>
                      </m:e>
                    </m:d>
                  </m:oMath>
                </a14:m>
                <a:r>
                  <a:rPr lang="vi-VN" sz="3000" dirty="0">
                    <a:solidFill>
                      <a:schemeClr val="tx1"/>
                    </a:solidFill>
                    <a:effectLst/>
                    <a:latin typeface="Times New Roman" panose="02020603050405020304" pitchFamily="18" charset="0"/>
                    <a:ea typeface="Times New Roman" panose="02020603050405020304" pitchFamily="18" charset="0"/>
                  </a:rPr>
                  <a:t>.</a:t>
                </a:r>
                <a:endParaRPr lang="en-US" sz="3000" dirty="0">
                  <a:solidFill>
                    <a:schemeClr val="tx1"/>
                  </a:solidFill>
                  <a:effectLst/>
                  <a:latin typeface="Times New Roman" panose="02020603050405020304" pitchFamily="18" charset="0"/>
                  <a:ea typeface="Times New Roman" panose="02020603050405020304" pitchFamily="18" charset="0"/>
                </a:endParaRPr>
              </a:p>
            </p:txBody>
          </p:sp>
        </mc:Choice>
        <mc:Fallback xmlns="">
          <p:sp>
            <p:nvSpPr>
              <p:cNvPr id="5" name="Rectangle 4" descr="OPL20U25GSXzBJYl68kk8uQGfFKzs7yb1M4KJWUiLk6ZEvGF+qCIPSnY57AbBFCvTW$15.2023.9$9+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98890" y="940055"/>
                <a:ext cx="11840710" cy="5901616"/>
              </a:xfrm>
              <a:prstGeom prst="rect">
                <a:avLst/>
              </a:prstGeom>
              <a:blipFill>
                <a:blip r:embed="rId5"/>
                <a:stretch>
                  <a:fillRect l="-1236" t="-1343" r="-1184" b="-2273"/>
                </a:stretch>
              </a:blipFill>
            </p:spPr>
            <p:txBody>
              <a:bodyPr/>
              <a:lstStyle/>
              <a:p>
                <a:r>
                  <a:rPr lang="en-US">
                    <a:noFill/>
                  </a:rPr>
                  <a:t> </a:t>
                </a:r>
              </a:p>
            </p:txBody>
          </p:sp>
        </mc:Fallback>
      </mc:AlternateContent>
    </p:spTree>
    <p:extLst>
      <p:ext uri="{BB962C8B-B14F-4D97-AF65-F5344CB8AC3E}">
        <p14:creationId xmlns:p14="http://schemas.microsoft.com/office/powerpoint/2010/main" val="38950631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4" descr="OPL20U25GSXzBJYl68kk8uQGfFKzs7yb1M4KJWUiLk6ZEvGF+qCIPSnY57AbBFCvTW$15.2023.9$9+K4lPs7H94VUqPe2XwIsfPRnrXQE//QTEXxb8/8N4CNc6FpgZahzpTjFhMzSA7T/nHJa11DE8Ng2TP3iAmRczFlmslSuUNOgUeb6yRvs0="/>
          <p:cNvSpPr txBox="1">
            <a:spLocks/>
          </p:cNvSpPr>
          <p:nvPr/>
        </p:nvSpPr>
        <p:spPr bwMode="auto">
          <a:xfrm>
            <a:off x="1981200" y="152400"/>
            <a:ext cx="1005840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000" b="1" dirty="0" err="1">
                <a:latin typeface="Times New Roman" panose="02020603050405020304" pitchFamily="18" charset="0"/>
                <a:cs typeface="Times New Roman" panose="02020603050405020304" pitchFamily="18" charset="0"/>
              </a:rPr>
              <a:t>Bài</a:t>
            </a:r>
            <a:r>
              <a:rPr lang="en-US" altLang="en-US" sz="3000" b="1" dirty="0">
                <a:latin typeface="Times New Roman" panose="02020603050405020304" pitchFamily="18" charset="0"/>
                <a:cs typeface="Times New Roman" panose="02020603050405020304" pitchFamily="18" charset="0"/>
              </a:rPr>
              <a:t> 1 (SGK </a:t>
            </a:r>
            <a:r>
              <a:rPr lang="en-US" altLang="en-US" sz="3000" b="1" dirty="0" err="1">
                <a:latin typeface="Times New Roman" panose="02020603050405020304" pitchFamily="18" charset="0"/>
                <a:cs typeface="Times New Roman" panose="02020603050405020304" pitchFamily="18" charset="0"/>
              </a:rPr>
              <a:t>trang</a:t>
            </a:r>
            <a:r>
              <a:rPr lang="en-US" altLang="en-US" sz="3000" b="1" dirty="0">
                <a:latin typeface="Times New Roman" panose="02020603050405020304" pitchFamily="18" charset="0"/>
                <a:cs typeface="Times New Roman" panose="02020603050405020304" pitchFamily="18" charset="0"/>
              </a:rPr>
              <a:t> 64)</a:t>
            </a:r>
            <a:endParaRPr lang="en-US" altLang="en-US" sz="3000" b="1" i="1" dirty="0">
              <a:latin typeface="Times New Roman" panose="02020603050405020304" pitchFamily="18" charset="0"/>
              <a:cs typeface="Times New Roman" panose="02020603050405020304" pitchFamily="18" charset="0"/>
            </a:endParaRPr>
          </a:p>
          <a:p>
            <a:pPr>
              <a:spcBef>
                <a:spcPct val="0"/>
              </a:spcBef>
              <a:buFontTx/>
              <a:buNone/>
            </a:pPr>
            <a:r>
              <a:rPr lang="en-US" altLang="en-US" sz="3000" dirty="0" err="1">
                <a:latin typeface="Times New Roman" panose="02020603050405020304" pitchFamily="18" charset="0"/>
                <a:cs typeface="Times New Roman" panose="02020603050405020304" pitchFamily="18" charset="0"/>
              </a:rPr>
              <a:t>Trong</a:t>
            </a:r>
            <a:r>
              <a:rPr lang="en-US" altLang="en-US" sz="3000" dirty="0">
                <a:latin typeface="Times New Roman" panose="02020603050405020304" pitchFamily="18" charset="0"/>
                <a:cs typeface="Times New Roman" panose="02020603050405020304" pitchFamily="18" charset="0"/>
              </a:rPr>
              <a:t> </a:t>
            </a:r>
            <a:r>
              <a:rPr lang="vi-VN" altLang="en-US" sz="3000" dirty="0">
                <a:latin typeface="Times New Roman" panose="02020603050405020304" pitchFamily="18" charset="0"/>
                <a:cs typeface="Times New Roman" panose="02020603050405020304" pitchFamily="18" charset="0"/>
              </a:rPr>
              <a:t>các phát biểu sau, phát biểu nào đúng, phát biểu nào sai?</a:t>
            </a:r>
            <a:endParaRPr lang="en-US" altLang="en-US" sz="3000" dirty="0">
              <a:latin typeface="Times New Roman" panose="02020603050405020304" pitchFamily="18" charset="0"/>
              <a:cs typeface="Times New Roman" panose="02020603050405020304" pitchFamily="18" charset="0"/>
            </a:endParaRPr>
          </a:p>
          <a:p>
            <a:pPr>
              <a:spcBef>
                <a:spcPct val="0"/>
              </a:spcBef>
              <a:buFontTx/>
              <a:buAutoNum type="alphaLcParenR"/>
            </a:pP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Điểm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thuộc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trục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hoành</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có</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tung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độ</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bằng</a:t>
            </a:r>
            <a:r>
              <a:rPr lang="en-US" altLang="en-US" sz="3000" dirty="0">
                <a:latin typeface="Times New Roman" panose="02020603050405020304" pitchFamily="18" charset="0"/>
                <a:cs typeface="Times New Roman" panose="02020603050405020304" pitchFamily="18" charset="0"/>
              </a:rPr>
              <a:t> 0.</a:t>
            </a:r>
          </a:p>
          <a:p>
            <a:pPr>
              <a:spcBef>
                <a:spcPct val="0"/>
              </a:spcBef>
              <a:buFontTx/>
              <a:buAutoNum type="alphaLcParenR"/>
            </a:pP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Điểm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thuộc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trục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hoành</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có</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hoành</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độ</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bằng</a:t>
            </a:r>
            <a:r>
              <a:rPr lang="en-US" altLang="en-US" sz="3000" dirty="0">
                <a:latin typeface="Times New Roman" panose="02020603050405020304" pitchFamily="18" charset="0"/>
                <a:cs typeface="Times New Roman" panose="02020603050405020304" pitchFamily="18" charset="0"/>
              </a:rPr>
              <a:t> 0.</a:t>
            </a:r>
          </a:p>
          <a:p>
            <a:pPr>
              <a:spcBef>
                <a:spcPct val="0"/>
              </a:spcBef>
              <a:buFontTx/>
              <a:buAutoNum type="alphaLcParenR"/>
            </a:pP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Điểm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thuộc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trục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tung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có</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tung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độ</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bằng</a:t>
            </a:r>
            <a:r>
              <a:rPr lang="en-US" altLang="en-US" sz="3000" dirty="0">
                <a:latin typeface="Times New Roman" panose="02020603050405020304" pitchFamily="18" charset="0"/>
                <a:cs typeface="Times New Roman" panose="02020603050405020304" pitchFamily="18" charset="0"/>
              </a:rPr>
              <a:t> 0.</a:t>
            </a:r>
          </a:p>
          <a:p>
            <a:pPr>
              <a:spcBef>
                <a:spcPct val="0"/>
              </a:spcBef>
              <a:buFontTx/>
              <a:buAutoNum type="alphaLcParenR"/>
            </a:pP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Điểm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thuộc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trục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tung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có</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hoành</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độ</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bằng</a:t>
            </a:r>
            <a:r>
              <a:rPr lang="en-US" altLang="en-US" sz="3000" dirty="0">
                <a:latin typeface="Times New Roman" panose="02020603050405020304" pitchFamily="18" charset="0"/>
                <a:cs typeface="Times New Roman" panose="02020603050405020304" pitchFamily="18" charset="0"/>
              </a:rPr>
              <a:t> 0.</a:t>
            </a:r>
          </a:p>
        </p:txBody>
      </p:sp>
      <p:sp>
        <p:nvSpPr>
          <p:cNvPr id="5" name="Subtitle 4" descr="OPL20U25GSXzBJYl68kk8uQGfFKzs7yb1M4KJWUiLk6ZEvGF+qCIPSnY57AbBFCvTW$15.2023.9$9+K4lPs7H94VUqPe2XwIsfPRnrXQE//QTEXxb8/8N4CNc6FpgZahzpTjFhMzSA7T/nHJa11DE8Ng2TP3iAmRczFlmslSuUNOgUeb6yRvs0="/>
          <p:cNvSpPr txBox="1">
            <a:spLocks/>
          </p:cNvSpPr>
          <p:nvPr/>
        </p:nvSpPr>
        <p:spPr bwMode="auto">
          <a:xfrm>
            <a:off x="4867275" y="3156438"/>
            <a:ext cx="2143125"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spcBef>
                <a:spcPct val="0"/>
              </a:spcBef>
              <a:defRPr/>
            </a:pPr>
            <a:r>
              <a:rPr lang="en-US" altLang="en-US" sz="3000" b="1" i="1" kern="0" dirty="0" err="1">
                <a:latin typeface="Times New Roman" panose="02020603050405020304" pitchFamily="18" charset="0"/>
                <a:cs typeface="Times New Roman" panose="02020603050405020304" pitchFamily="18" charset="0"/>
              </a:rPr>
              <a:t>Lời</a:t>
            </a:r>
            <a:r>
              <a:rPr lang="en-US" altLang="en-US" sz="3000" b="1" i="1" kern="0" dirty="0">
                <a:latin typeface="Times New Roman" panose="02020603050405020304" pitchFamily="18" charset="0"/>
                <a:cs typeface="Times New Roman" panose="02020603050405020304" pitchFamily="18" charset="0"/>
              </a:rPr>
              <a:t> </a:t>
            </a:r>
            <a:r>
              <a:rPr lang="en-US" altLang="en-US" sz="3000" b="1" i="1" kern="0" dirty="0" err="1">
                <a:latin typeface="Times New Roman" panose="02020603050405020304" pitchFamily="18" charset="0"/>
                <a:cs typeface="Times New Roman" panose="02020603050405020304" pitchFamily="18" charset="0"/>
              </a:rPr>
              <a:t>giải</a:t>
            </a:r>
            <a:endParaRPr lang="en-US" altLang="en-US" sz="3000" b="1" i="1" kern="0" dirty="0">
              <a:latin typeface="Times New Roman" panose="02020603050405020304" pitchFamily="18" charset="0"/>
              <a:cs typeface="Times New Roman" panose="02020603050405020304" pitchFamily="18" charset="0"/>
            </a:endParaRPr>
          </a:p>
        </p:txBody>
      </p:sp>
      <p:sp>
        <p:nvSpPr>
          <p:cNvPr id="6" name="Subtitle 4" descr="OPL20U25GSXzBJYl68kk8uQGfFKzs7yb1M4KJWUiLk6ZEvGF+qCIPSnY57AbBFCvTW$15.2023.9$9+K4lPs7H94VUqPe2XwIsfPRnrXQE//QTEXxb8/8N4CNc6FpgZahzpTjFhMzSA7T/nHJa11DE8Ng2TP3iAmRczFlmslSuUNOgUeb6yRvs0="/>
          <p:cNvSpPr txBox="1">
            <a:spLocks/>
          </p:cNvSpPr>
          <p:nvPr/>
        </p:nvSpPr>
        <p:spPr bwMode="auto">
          <a:xfrm>
            <a:off x="1981200" y="3886200"/>
            <a:ext cx="6934200" cy="195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514350" indent="-5143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AutoNum type="alphaLcParenR"/>
            </a:pPr>
            <a:r>
              <a:rPr lang="en-US" altLang="en-US" sz="3000" dirty="0" err="1">
                <a:latin typeface="Times New Roman" panose="02020603050405020304" pitchFamily="18" charset="0"/>
                <a:cs typeface="Times New Roman" panose="02020603050405020304" pitchFamily="18" charset="0"/>
              </a:rPr>
              <a:t>Đúng</a:t>
            </a:r>
            <a:r>
              <a:rPr lang="en-US" altLang="en-US" sz="3000" dirty="0">
                <a:latin typeface="Times New Roman" panose="02020603050405020304" pitchFamily="18" charset="0"/>
                <a:cs typeface="Times New Roman" panose="02020603050405020304" pitchFamily="18" charset="0"/>
              </a:rPr>
              <a:t> 		 </a:t>
            </a:r>
          </a:p>
          <a:p>
            <a:pPr>
              <a:spcBef>
                <a:spcPct val="0"/>
              </a:spcBef>
              <a:buFontTx/>
              <a:buAutoNum type="alphaLcParenR"/>
            </a:pPr>
            <a:r>
              <a:rPr lang="en-US" altLang="en-US" sz="3000" dirty="0">
                <a:latin typeface="Times New Roman" panose="02020603050405020304" pitchFamily="18" charset="0"/>
                <a:cs typeface="Times New Roman" panose="02020603050405020304" pitchFamily="18" charset="0"/>
              </a:rPr>
              <a:t>Sai 		</a:t>
            </a:r>
          </a:p>
          <a:p>
            <a:pPr>
              <a:spcBef>
                <a:spcPct val="0"/>
              </a:spcBef>
              <a:buFontTx/>
              <a:buAutoNum type="alphaLcParenR"/>
            </a:pPr>
            <a:r>
              <a:rPr lang="en-US" altLang="en-US" sz="3000" dirty="0">
                <a:latin typeface="Times New Roman" panose="02020603050405020304" pitchFamily="18" charset="0"/>
                <a:cs typeface="Times New Roman" panose="02020603050405020304" pitchFamily="18" charset="0"/>
              </a:rPr>
              <a:t>Sai 		</a:t>
            </a:r>
          </a:p>
          <a:p>
            <a:pPr>
              <a:spcBef>
                <a:spcPct val="0"/>
              </a:spcBef>
              <a:buFontTx/>
              <a:buAutoNum type="alphaLcParenR"/>
            </a:pPr>
            <a:r>
              <a:rPr lang="en-US" altLang="en-US" sz="3000" dirty="0" err="1">
                <a:latin typeface="Times New Roman" panose="02020603050405020304" pitchFamily="18" charset="0"/>
                <a:cs typeface="Times New Roman" panose="02020603050405020304" pitchFamily="18" charset="0"/>
              </a:rPr>
              <a:t>Đúng</a:t>
            </a:r>
            <a:r>
              <a:rPr lang="en-US" altLang="en-US" sz="3000" dirty="0">
                <a:latin typeface="Times New Roman" panose="02020603050405020304" pitchFamily="18" charset="0"/>
                <a:cs typeface="Times New Roman" panose="02020603050405020304" pitchFamily="18" charset="0"/>
              </a:rPr>
              <a:t> 		</a:t>
            </a:r>
            <a:endParaRPr lang="fr-FR" sz="3000" i="1" dirty="0">
              <a:latin typeface="Times New Roman" panose="02020603050405020304" pitchFamily="18" charset="0"/>
              <a:ea typeface="Times New Roman" panose="02020603050405020304" pitchFamily="18" charset="0"/>
            </a:endParaRPr>
          </a:p>
          <a:p>
            <a:pPr>
              <a:spcBef>
                <a:spcPct val="0"/>
              </a:spcBef>
              <a:buFontTx/>
              <a:buAutoNum type="alphaLcParenR"/>
            </a:pPr>
            <a:endParaRPr lang="en-US" altLang="en-US" sz="3000" dirty="0">
              <a:latin typeface="Times New Roman" panose="02020603050405020304" pitchFamily="18" charset="0"/>
              <a:cs typeface="Times New Roman" panose="02020603050405020304" pitchFamily="18" charset="0"/>
            </a:endParaRPr>
          </a:p>
        </p:txBody>
      </p:sp>
      <p:pic>
        <p:nvPicPr>
          <p:cNvPr id="7" name="Picture 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53B174F-EE32-44C0-AEBD-2414C6D6BB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819"/>
          <a:stretch/>
        </p:blipFill>
        <p:spPr>
          <a:xfrm>
            <a:off x="-609600" y="190500"/>
            <a:ext cx="2971800" cy="2590800"/>
          </a:xfrm>
          <a:prstGeom prst="rect">
            <a:avLst/>
          </a:prstGeom>
        </p:spPr>
      </p:pic>
    </p:spTree>
    <p:extLst>
      <p:ext uri="{BB962C8B-B14F-4D97-AF65-F5344CB8AC3E}">
        <p14:creationId xmlns:p14="http://schemas.microsoft.com/office/powerpoint/2010/main" val="1935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1000"/>
                                        <p:tgtEl>
                                          <p:spTgt spid="6">
                                            <p:txEl>
                                              <p:pRg st="2" end="2"/>
                                            </p:txEl>
                                          </p:spTgt>
                                        </p:tgtEl>
                                      </p:cBhvr>
                                    </p:animEffect>
                                    <p:anim calcmode="lin" valueType="num">
                                      <p:cBhvr>
                                        <p:cTn id="2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fade">
                                      <p:cBhvr>
                                        <p:cTn id="29" dur="1000"/>
                                        <p:tgtEl>
                                          <p:spTgt spid="6">
                                            <p:txEl>
                                              <p:pRg st="3" end="3"/>
                                            </p:txEl>
                                          </p:spTgt>
                                        </p:tgtEl>
                                      </p:cBhvr>
                                    </p:animEffect>
                                    <p:anim calcmode="lin" valueType="num">
                                      <p:cBhvr>
                                        <p:cTn id="3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Object 1"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197295968"/>
              </p:ext>
            </p:extLst>
          </p:nvPr>
        </p:nvGraphicFramePr>
        <p:xfrm>
          <a:off x="6032500" y="3333750"/>
          <a:ext cx="127000" cy="190500"/>
        </p:xfrm>
        <a:graphic>
          <a:graphicData uri="http://schemas.openxmlformats.org/presentationml/2006/ole">
            <mc:AlternateContent xmlns:mc="http://schemas.openxmlformats.org/markup-compatibility/2006">
              <mc:Choice xmlns:v="urn:schemas-microsoft-com:vml" Requires="v">
                <p:oleObj name="Equation" r:id="rId5" imgW="126890" imgH="190335" progId="Equation.DSMT4">
                  <p:embed/>
                </p:oleObj>
              </mc:Choice>
              <mc:Fallback>
                <p:oleObj name="Equation" r:id="rId5" imgW="126890" imgH="190335"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2500" y="3333750"/>
                        <a:ext cx="127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8" descr="OPL20U25GSXzBJYl68kk8uQGfFKzs7yb1M4KJWUiLk6ZEvGF+qCIPSnY57AbBFCvTW$15.2023.9$9+K4lPs7H94VUqPe2XwIsfPRnrXQE//QTEXxb8/8N4CNc6FpgZahzpTjFhMzSA7T/nHJa11DE8Ng2TP3iAmRczFlmslSuUNOgUeb6yRvs0="/>
          <p:cNvSpPr>
            <a:spLocks noChangeArrowheads="1"/>
          </p:cNvSpPr>
          <p:nvPr/>
        </p:nvSpPr>
        <p:spPr bwMode="auto">
          <a:xfrm>
            <a:off x="1524000" y="-184150"/>
            <a:ext cx="184150" cy="3683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a:defRPr/>
            </a:pPr>
            <a:endParaRPr lang="en-US">
              <a:latin typeface="Tiger" pitchFamily="18" charset="0"/>
            </a:endParaRPr>
          </a:p>
        </p:txBody>
      </p:sp>
      <p:sp>
        <p:nvSpPr>
          <p:cNvPr id="4" name="Rectangle 11" descr="OPL20U25GSXzBJYl68kk8uQGfFKzs7yb1M4KJWUiLk6ZEvGF+qCIPSnY57AbBFCvTW$15.2023.9$9+K4lPs7H94VUqPe2XwIsfPRnrXQE//QTEXxb8/8N4CNc6FpgZahzpTjFhMzSA7T/nHJa11DE8Ng2TP3iAmRczFlmslSuUNOgUeb6yRvs0="/>
          <p:cNvSpPr>
            <a:spLocks noChangeArrowheads="1"/>
          </p:cNvSpPr>
          <p:nvPr/>
        </p:nvSpPr>
        <p:spPr bwMode="auto">
          <a:xfrm>
            <a:off x="1524000" y="-184150"/>
            <a:ext cx="184150" cy="3683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a:defRPr/>
            </a:pPr>
            <a:endParaRPr lang="en-US">
              <a:latin typeface="Tiger" pitchFamily="18" charset="0"/>
            </a:endParaRPr>
          </a:p>
        </p:txBody>
      </p:sp>
      <p:sp>
        <p:nvSpPr>
          <p:cNvPr id="21" name="Subtitle 4" descr="OPL20U25GSXzBJYl68kk8uQGfFKzs7yb1M4KJWUiLk6ZEvGF+qCIPSnY57AbBFCvTW$15.2023.9$9+K4lPs7H94VUqPe2XwIsfPRnrXQE//QTEXxb8/8N4CNc6FpgZahzpTjFhMzSA7T/nHJa11DE8Ng2TP3iAmRczFlmslSuUNOgUeb6yRvs0="/>
          <p:cNvSpPr txBox="1">
            <a:spLocks/>
          </p:cNvSpPr>
          <p:nvPr/>
        </p:nvSpPr>
        <p:spPr bwMode="auto">
          <a:xfrm>
            <a:off x="5062537" y="2982686"/>
            <a:ext cx="2143125"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spcBef>
                <a:spcPct val="0"/>
              </a:spcBef>
              <a:defRPr/>
            </a:pPr>
            <a:r>
              <a:rPr lang="en-US" altLang="en-US" sz="3000" b="1" i="1" kern="0" dirty="0" err="1">
                <a:solidFill>
                  <a:srgbClr val="0000FF"/>
                </a:solidFill>
                <a:latin typeface="Times New Roman" panose="02020603050405020304" pitchFamily="18" charset="0"/>
                <a:cs typeface="Times New Roman" panose="02020603050405020304" pitchFamily="18" charset="0"/>
              </a:rPr>
              <a:t>Lời</a:t>
            </a:r>
            <a:r>
              <a:rPr lang="en-US" altLang="en-US" sz="3000" b="1" i="1" kern="0" dirty="0">
                <a:solidFill>
                  <a:srgbClr val="0000FF"/>
                </a:solidFill>
                <a:latin typeface="Times New Roman" panose="02020603050405020304" pitchFamily="18" charset="0"/>
                <a:cs typeface="Times New Roman" panose="02020603050405020304" pitchFamily="18" charset="0"/>
              </a:rPr>
              <a:t> </a:t>
            </a:r>
            <a:r>
              <a:rPr lang="en-US" altLang="en-US" sz="3000" b="1" i="1" kern="0" dirty="0" err="1">
                <a:solidFill>
                  <a:srgbClr val="0000FF"/>
                </a:solidFill>
                <a:latin typeface="Times New Roman" panose="02020603050405020304" pitchFamily="18" charset="0"/>
                <a:cs typeface="Times New Roman" panose="02020603050405020304" pitchFamily="18" charset="0"/>
              </a:rPr>
              <a:t>giải</a:t>
            </a:r>
            <a:endParaRPr lang="en-US" altLang="en-US" sz="3000" b="1" i="1" kern="0" dirty="0">
              <a:latin typeface="Times New Roman" panose="02020603050405020304" pitchFamily="18" charset="0"/>
              <a:cs typeface="Times New Roman" panose="02020603050405020304" pitchFamily="18" charset="0"/>
            </a:endParaRPr>
          </a:p>
        </p:txBody>
      </p:sp>
      <p:sp>
        <p:nvSpPr>
          <p:cNvPr id="8" name="Subtitle 4" descr="OPL20U25GSXzBJYl68kk8uQGfFKzs7yb1M4KJWUiLk6ZEvGF+qCIPSnY57AbBFCvTW$15.2023.9$9+K4lPs7H94VUqPe2XwIsfPRnrXQE//QTEXxb8/8N4CNc6FpgZahzpTjFhMzSA7T/nHJa11DE8Ng2TP3iAmRczFlmslSuUNOgUeb6yRvs0="/>
          <p:cNvSpPr txBox="1">
            <a:spLocks/>
          </p:cNvSpPr>
          <p:nvPr/>
        </p:nvSpPr>
        <p:spPr bwMode="auto">
          <a:xfrm>
            <a:off x="2209800" y="87601"/>
            <a:ext cx="9601200" cy="2710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spcBef>
                <a:spcPct val="0"/>
              </a:spcBef>
              <a:defRPr/>
            </a:pPr>
            <a:r>
              <a:rPr lang="en-US" altLang="en-US" sz="3000" b="1" kern="0" dirty="0" err="1">
                <a:latin typeface="Times New Roman" panose="02020603050405020304" pitchFamily="18" charset="0"/>
                <a:cs typeface="Times New Roman" panose="02020603050405020304" pitchFamily="18" charset="0"/>
              </a:rPr>
              <a:t>Bài</a:t>
            </a:r>
            <a:r>
              <a:rPr lang="en-US" altLang="en-US" sz="3000" b="1" kern="0" dirty="0">
                <a:latin typeface="Times New Roman" panose="02020603050405020304" pitchFamily="18" charset="0"/>
                <a:cs typeface="Times New Roman" panose="02020603050405020304" pitchFamily="18" charset="0"/>
              </a:rPr>
              <a:t> 3 (SGK </a:t>
            </a:r>
            <a:r>
              <a:rPr lang="en-US" altLang="en-US" sz="3000" b="1" kern="0" dirty="0" err="1">
                <a:latin typeface="Times New Roman" panose="02020603050405020304" pitchFamily="18" charset="0"/>
                <a:cs typeface="Times New Roman" panose="02020603050405020304" pitchFamily="18" charset="0"/>
              </a:rPr>
              <a:t>trang</a:t>
            </a:r>
            <a:r>
              <a:rPr lang="en-US" altLang="en-US" sz="3000" b="1" kern="0" dirty="0">
                <a:latin typeface="Times New Roman" panose="02020603050405020304" pitchFamily="18" charset="0"/>
                <a:cs typeface="Times New Roman" panose="02020603050405020304" pitchFamily="18" charset="0"/>
              </a:rPr>
              <a:t> 64) </a:t>
            </a:r>
          </a:p>
          <a:p>
            <a:pPr algn="l">
              <a:spcBef>
                <a:spcPct val="0"/>
              </a:spcBef>
              <a:defRPr/>
            </a:pPr>
            <a:r>
              <a:rPr lang="en-US" altLang="en-US" sz="3000" kern="0" dirty="0" err="1">
                <a:latin typeface="Times New Roman" panose="02020603050405020304" pitchFamily="18" charset="0"/>
                <a:cs typeface="Times New Roman" panose="02020603050405020304" pitchFamily="18" charset="0"/>
              </a:rPr>
              <a:t>Xác</a:t>
            </a:r>
            <a:r>
              <a:rPr lang="en-US" altLang="en-US" sz="3000" kern="0" dirty="0">
                <a:latin typeface="Times New Roman" panose="02020603050405020304" pitchFamily="18" charset="0"/>
                <a:cs typeface="Times New Roman" panose="02020603050405020304" pitchFamily="18" charset="0"/>
              </a:rPr>
              <a:t> </a:t>
            </a:r>
            <a:r>
              <a:rPr lang="en-US" altLang="en-US" sz="3000" kern="0" dirty="0" err="1">
                <a:latin typeface="Times New Roman" panose="02020603050405020304" pitchFamily="18" charset="0"/>
                <a:cs typeface="Times New Roman" panose="02020603050405020304" pitchFamily="18" charset="0"/>
              </a:rPr>
              <a:t>định</a:t>
            </a:r>
            <a:r>
              <a:rPr lang="en-US" altLang="en-US" sz="3000" kern="0" dirty="0">
                <a:latin typeface="Times New Roman" panose="02020603050405020304" pitchFamily="18" charset="0"/>
                <a:cs typeface="Times New Roman" panose="02020603050405020304" pitchFamily="18" charset="0"/>
              </a:rPr>
              <a:t> </a:t>
            </a:r>
            <a:r>
              <a:rPr lang="en-US" altLang="en-US" sz="3000" kern="0" dirty="0" err="1">
                <a:latin typeface="Times New Roman" panose="02020603050405020304" pitchFamily="18" charset="0"/>
                <a:cs typeface="Times New Roman" panose="02020603050405020304" pitchFamily="18" charset="0"/>
              </a:rPr>
              <a:t>tọa</a:t>
            </a:r>
            <a:r>
              <a:rPr lang="en-US" altLang="en-US" sz="3000" kern="0" dirty="0">
                <a:latin typeface="Times New Roman" panose="02020603050405020304" pitchFamily="18" charset="0"/>
                <a:cs typeface="Times New Roman" panose="02020603050405020304" pitchFamily="18" charset="0"/>
              </a:rPr>
              <a:t> </a:t>
            </a:r>
            <a:r>
              <a:rPr lang="en-US" altLang="en-US" sz="3000" kern="0" dirty="0" err="1">
                <a:latin typeface="Times New Roman" panose="02020603050405020304" pitchFamily="18" charset="0"/>
                <a:cs typeface="Times New Roman" panose="02020603050405020304" pitchFamily="18" charset="0"/>
              </a:rPr>
              <a:t>độ</a:t>
            </a:r>
            <a:r>
              <a:rPr lang="en-US" altLang="en-US" sz="3000" kern="0" dirty="0">
                <a:latin typeface="Times New Roman" panose="02020603050405020304" pitchFamily="18" charset="0"/>
                <a:cs typeface="Times New Roman" panose="02020603050405020304" pitchFamily="18" charset="0"/>
              </a:rPr>
              <a:t> </a:t>
            </a:r>
            <a:r>
              <a:rPr lang="en-US" altLang="en-US" sz="3000" kern="0" dirty="0" err="1">
                <a:latin typeface="Times New Roman" panose="02020603050405020304" pitchFamily="18" charset="0"/>
                <a:cs typeface="Times New Roman" panose="02020603050405020304" pitchFamily="18" charset="0"/>
              </a:rPr>
              <a:t>điểm</a:t>
            </a:r>
            <a:r>
              <a:rPr lang="en-US" altLang="en-US" sz="3000" kern="0" dirty="0">
                <a:latin typeface="Times New Roman" panose="02020603050405020304" pitchFamily="18" charset="0"/>
                <a:cs typeface="Times New Roman" panose="02020603050405020304" pitchFamily="18" charset="0"/>
              </a:rPr>
              <a:t> A </a:t>
            </a:r>
            <a:r>
              <a:rPr lang="en-US" altLang="en-US" sz="3000" kern="0" dirty="0" err="1">
                <a:latin typeface="Times New Roman" panose="02020603050405020304" pitchFamily="18" charset="0"/>
                <a:cs typeface="Times New Roman" panose="02020603050405020304" pitchFamily="18" charset="0"/>
              </a:rPr>
              <a:t>trong</a:t>
            </a:r>
            <a:r>
              <a:rPr lang="en-US" altLang="en-US" sz="3000" kern="0" dirty="0">
                <a:latin typeface="Times New Roman" panose="02020603050405020304" pitchFamily="18" charset="0"/>
                <a:cs typeface="Times New Roman" panose="02020603050405020304" pitchFamily="18" charset="0"/>
              </a:rPr>
              <a:t> </a:t>
            </a:r>
            <a:r>
              <a:rPr lang="en-US" altLang="en-US" sz="3000" kern="0" dirty="0" err="1">
                <a:latin typeface="Times New Roman" panose="02020603050405020304" pitchFamily="18" charset="0"/>
                <a:cs typeface="Times New Roman" panose="02020603050405020304" pitchFamily="18" charset="0"/>
              </a:rPr>
              <a:t>mỗi</a:t>
            </a:r>
            <a:r>
              <a:rPr lang="en-US" altLang="en-US" sz="3000" kern="0" dirty="0">
                <a:latin typeface="Times New Roman" panose="02020603050405020304" pitchFamily="18" charset="0"/>
                <a:cs typeface="Times New Roman" panose="02020603050405020304" pitchFamily="18" charset="0"/>
              </a:rPr>
              <a:t> </a:t>
            </a:r>
            <a:r>
              <a:rPr lang="en-US" altLang="en-US" sz="3000" kern="0" dirty="0" err="1">
                <a:latin typeface="Times New Roman" panose="02020603050405020304" pitchFamily="18" charset="0"/>
                <a:cs typeface="Times New Roman" panose="02020603050405020304" pitchFamily="18" charset="0"/>
              </a:rPr>
              <a:t>trường</a:t>
            </a:r>
            <a:r>
              <a:rPr lang="en-US" altLang="en-US" sz="3000" kern="0" dirty="0">
                <a:latin typeface="Times New Roman" panose="02020603050405020304" pitchFamily="18" charset="0"/>
                <a:cs typeface="Times New Roman" panose="02020603050405020304" pitchFamily="18" charset="0"/>
              </a:rPr>
              <a:t> </a:t>
            </a:r>
            <a:r>
              <a:rPr lang="en-US" altLang="en-US" sz="3000" kern="0" dirty="0" err="1">
                <a:latin typeface="Times New Roman" panose="02020603050405020304" pitchFamily="18" charset="0"/>
                <a:cs typeface="Times New Roman" panose="02020603050405020304" pitchFamily="18" charset="0"/>
              </a:rPr>
              <a:t>hợp</a:t>
            </a:r>
            <a:r>
              <a:rPr lang="en-US" altLang="en-US" sz="3000" kern="0" dirty="0">
                <a:latin typeface="Times New Roman" panose="02020603050405020304" pitchFamily="18" charset="0"/>
                <a:cs typeface="Times New Roman" panose="02020603050405020304" pitchFamily="18" charset="0"/>
              </a:rPr>
              <a:t> </a:t>
            </a:r>
            <a:r>
              <a:rPr lang="en-US" altLang="en-US" sz="3000" kern="0" dirty="0" err="1">
                <a:latin typeface="Times New Roman" panose="02020603050405020304" pitchFamily="18" charset="0"/>
                <a:cs typeface="Times New Roman" panose="02020603050405020304" pitchFamily="18" charset="0"/>
              </a:rPr>
              <a:t>sau</a:t>
            </a:r>
            <a:r>
              <a:rPr lang="en-US" altLang="en-US" sz="3000" kern="0" dirty="0">
                <a:latin typeface="Times New Roman" panose="02020603050405020304" pitchFamily="18" charset="0"/>
                <a:cs typeface="Times New Roman" panose="02020603050405020304" pitchFamily="18" charset="0"/>
              </a:rPr>
              <a:t>:</a:t>
            </a:r>
          </a:p>
          <a:p>
            <a:pPr marL="514350" indent="-514350" algn="l">
              <a:spcBef>
                <a:spcPct val="0"/>
              </a:spcBef>
              <a:buAutoNum type="alphaLcParenR"/>
              <a:defRPr/>
            </a:pPr>
            <a:r>
              <a:rPr lang="en-US" altLang="en-US" sz="3000" kern="0" dirty="0" err="1">
                <a:latin typeface="Times New Roman" panose="02020603050405020304" pitchFamily="18" charset="0"/>
                <a:cs typeface="Times New Roman" panose="02020603050405020304" pitchFamily="18" charset="0"/>
              </a:rPr>
              <a:t>Hoành</a:t>
            </a:r>
            <a:r>
              <a:rPr lang="en-US" altLang="en-US" sz="3000" kern="0" dirty="0">
                <a:latin typeface="Times New Roman" panose="02020603050405020304" pitchFamily="18" charset="0"/>
                <a:cs typeface="Times New Roman" panose="02020603050405020304" pitchFamily="18" charset="0"/>
              </a:rPr>
              <a:t> </a:t>
            </a:r>
            <a:r>
              <a:rPr lang="en-US" altLang="en-US" sz="3000" kern="0" dirty="0" err="1">
                <a:latin typeface="Times New Roman" panose="02020603050405020304" pitchFamily="18" charset="0"/>
                <a:cs typeface="Times New Roman" panose="02020603050405020304" pitchFamily="18" charset="0"/>
              </a:rPr>
              <a:t>độ</a:t>
            </a:r>
            <a:r>
              <a:rPr lang="en-US" altLang="en-US" sz="3000" kern="0" dirty="0">
                <a:latin typeface="Times New Roman" panose="02020603050405020304" pitchFamily="18" charset="0"/>
                <a:cs typeface="Times New Roman" panose="02020603050405020304" pitchFamily="18" charset="0"/>
              </a:rPr>
              <a:t> </a:t>
            </a:r>
            <a:r>
              <a:rPr lang="en-US" altLang="en-US" sz="3000" kern="0" dirty="0" err="1">
                <a:latin typeface="Times New Roman" panose="02020603050405020304" pitchFamily="18" charset="0"/>
                <a:cs typeface="Times New Roman" panose="02020603050405020304" pitchFamily="18" charset="0"/>
              </a:rPr>
              <a:t>bằng</a:t>
            </a:r>
            <a:r>
              <a:rPr lang="en-US" altLang="en-US" sz="3000" kern="0" dirty="0">
                <a:latin typeface="Times New Roman" panose="02020603050405020304" pitchFamily="18" charset="0"/>
                <a:cs typeface="Times New Roman" panose="02020603050405020304" pitchFamily="18" charset="0"/>
              </a:rPr>
              <a:t> –3 </a:t>
            </a:r>
            <a:r>
              <a:rPr lang="en-US" altLang="en-US" sz="3000" kern="0" dirty="0" err="1">
                <a:latin typeface="Times New Roman" panose="02020603050405020304" pitchFamily="18" charset="0"/>
                <a:cs typeface="Times New Roman" panose="02020603050405020304" pitchFamily="18" charset="0"/>
              </a:rPr>
              <a:t>và</a:t>
            </a:r>
            <a:r>
              <a:rPr lang="en-US" altLang="en-US" sz="3000" kern="0" dirty="0">
                <a:latin typeface="Times New Roman" panose="02020603050405020304" pitchFamily="18" charset="0"/>
                <a:cs typeface="Times New Roman" panose="02020603050405020304" pitchFamily="18" charset="0"/>
              </a:rPr>
              <a:t> </a:t>
            </a:r>
            <a:r>
              <a:rPr lang="en-US" altLang="en-US" sz="3000" kern="0" dirty="0" err="1">
                <a:latin typeface="Times New Roman" panose="02020603050405020304" pitchFamily="18" charset="0"/>
                <a:cs typeface="Times New Roman" panose="02020603050405020304" pitchFamily="18" charset="0"/>
              </a:rPr>
              <a:t>tung</a:t>
            </a:r>
            <a:r>
              <a:rPr lang="en-US" altLang="en-US" sz="3000" kern="0" dirty="0">
                <a:latin typeface="Times New Roman" panose="02020603050405020304" pitchFamily="18" charset="0"/>
                <a:cs typeface="Times New Roman" panose="02020603050405020304" pitchFamily="18" charset="0"/>
              </a:rPr>
              <a:t> </a:t>
            </a:r>
            <a:r>
              <a:rPr lang="en-US" altLang="en-US" sz="3000" kern="0" dirty="0" err="1">
                <a:latin typeface="Times New Roman" panose="02020603050405020304" pitchFamily="18" charset="0"/>
                <a:cs typeface="Times New Roman" panose="02020603050405020304" pitchFamily="18" charset="0"/>
              </a:rPr>
              <a:t>độ</a:t>
            </a:r>
            <a:r>
              <a:rPr lang="en-US" altLang="en-US" sz="3000" kern="0" dirty="0">
                <a:latin typeface="Times New Roman" panose="02020603050405020304" pitchFamily="18" charset="0"/>
                <a:cs typeface="Times New Roman" panose="02020603050405020304" pitchFamily="18" charset="0"/>
              </a:rPr>
              <a:t> </a:t>
            </a:r>
            <a:r>
              <a:rPr lang="en-US" altLang="en-US" sz="3000" kern="0" dirty="0" err="1">
                <a:latin typeface="Times New Roman" panose="02020603050405020304" pitchFamily="18" charset="0"/>
                <a:cs typeface="Times New Roman" panose="02020603050405020304" pitchFamily="18" charset="0"/>
              </a:rPr>
              <a:t>bằng</a:t>
            </a:r>
            <a:r>
              <a:rPr lang="en-US" altLang="en-US" sz="3000" kern="0" dirty="0">
                <a:latin typeface="Times New Roman" panose="02020603050405020304" pitchFamily="18" charset="0"/>
                <a:cs typeface="Times New Roman" panose="02020603050405020304" pitchFamily="18" charset="0"/>
              </a:rPr>
              <a:t> 5;</a:t>
            </a:r>
          </a:p>
          <a:p>
            <a:pPr marL="514350" indent="-514350" algn="l">
              <a:spcBef>
                <a:spcPct val="0"/>
              </a:spcBef>
              <a:buAutoNum type="alphaLcParenR"/>
              <a:defRPr/>
            </a:pPr>
            <a:r>
              <a:rPr lang="en-US" altLang="en-US" sz="3000" kern="0" dirty="0" err="1">
                <a:latin typeface="Times New Roman" panose="02020603050405020304" pitchFamily="18" charset="0"/>
                <a:cs typeface="Times New Roman" panose="02020603050405020304" pitchFamily="18" charset="0"/>
              </a:rPr>
              <a:t>Hoành</a:t>
            </a:r>
            <a:r>
              <a:rPr lang="en-US" altLang="en-US" sz="3000" kern="0" dirty="0">
                <a:latin typeface="Times New Roman" panose="02020603050405020304" pitchFamily="18" charset="0"/>
                <a:cs typeface="Times New Roman" panose="02020603050405020304" pitchFamily="18" charset="0"/>
              </a:rPr>
              <a:t> </a:t>
            </a:r>
            <a:r>
              <a:rPr lang="en-US" altLang="en-US" sz="3000" kern="0" dirty="0" err="1">
                <a:latin typeface="Times New Roman" panose="02020603050405020304" pitchFamily="18" charset="0"/>
                <a:cs typeface="Times New Roman" panose="02020603050405020304" pitchFamily="18" charset="0"/>
              </a:rPr>
              <a:t>độ</a:t>
            </a:r>
            <a:r>
              <a:rPr lang="en-US" altLang="en-US" sz="3000" kern="0" dirty="0">
                <a:latin typeface="Times New Roman" panose="02020603050405020304" pitchFamily="18" charset="0"/>
                <a:cs typeface="Times New Roman" panose="02020603050405020304" pitchFamily="18" charset="0"/>
              </a:rPr>
              <a:t> </a:t>
            </a:r>
            <a:r>
              <a:rPr lang="en-US" altLang="en-US" sz="3000" kern="0" dirty="0" err="1">
                <a:latin typeface="Times New Roman" panose="02020603050405020304" pitchFamily="18" charset="0"/>
                <a:cs typeface="Times New Roman" panose="02020603050405020304" pitchFamily="18" charset="0"/>
              </a:rPr>
              <a:t>bằng</a:t>
            </a:r>
            <a:r>
              <a:rPr lang="en-US" altLang="en-US" sz="3000" kern="0" dirty="0">
                <a:latin typeface="Times New Roman" panose="02020603050405020304" pitchFamily="18" charset="0"/>
                <a:cs typeface="Times New Roman" panose="02020603050405020304" pitchFamily="18" charset="0"/>
              </a:rPr>
              <a:t> –2 </a:t>
            </a:r>
            <a:r>
              <a:rPr lang="en-US" altLang="en-US" sz="3000" kern="0" dirty="0" err="1">
                <a:latin typeface="Times New Roman" panose="02020603050405020304" pitchFamily="18" charset="0"/>
                <a:cs typeface="Times New Roman" panose="02020603050405020304" pitchFamily="18" charset="0"/>
              </a:rPr>
              <a:t>và</a:t>
            </a:r>
            <a:r>
              <a:rPr lang="en-US" altLang="en-US" sz="3000" kern="0" dirty="0">
                <a:latin typeface="Times New Roman" panose="02020603050405020304" pitchFamily="18" charset="0"/>
                <a:cs typeface="Times New Roman" panose="02020603050405020304" pitchFamily="18" charset="0"/>
              </a:rPr>
              <a:t> </a:t>
            </a:r>
            <a:r>
              <a:rPr lang="en-US" altLang="en-US" sz="3000" kern="0" dirty="0" err="1">
                <a:latin typeface="Times New Roman" panose="02020603050405020304" pitchFamily="18" charset="0"/>
                <a:cs typeface="Times New Roman" panose="02020603050405020304" pitchFamily="18" charset="0"/>
              </a:rPr>
              <a:t>nằm</a:t>
            </a:r>
            <a:r>
              <a:rPr lang="en-US" altLang="en-US" sz="3000" kern="0" dirty="0">
                <a:latin typeface="Times New Roman" panose="02020603050405020304" pitchFamily="18" charset="0"/>
                <a:cs typeface="Times New Roman" panose="02020603050405020304" pitchFamily="18" charset="0"/>
              </a:rPr>
              <a:t> </a:t>
            </a:r>
            <a:r>
              <a:rPr lang="en-US" altLang="en-US" sz="3000" kern="0" dirty="0" err="1">
                <a:latin typeface="Times New Roman" panose="02020603050405020304" pitchFamily="18" charset="0"/>
                <a:cs typeface="Times New Roman" panose="02020603050405020304" pitchFamily="18" charset="0"/>
              </a:rPr>
              <a:t>trên</a:t>
            </a:r>
            <a:r>
              <a:rPr lang="en-US" altLang="en-US" sz="3000" kern="0" dirty="0">
                <a:latin typeface="Times New Roman" panose="02020603050405020304" pitchFamily="18" charset="0"/>
                <a:cs typeface="Times New Roman" panose="02020603050405020304" pitchFamily="18" charset="0"/>
              </a:rPr>
              <a:t> </a:t>
            </a:r>
            <a:r>
              <a:rPr lang="en-US" altLang="en-US" sz="3000" kern="0" dirty="0" err="1">
                <a:latin typeface="Times New Roman" panose="02020603050405020304" pitchFamily="18" charset="0"/>
                <a:cs typeface="Times New Roman" panose="02020603050405020304" pitchFamily="18" charset="0"/>
              </a:rPr>
              <a:t>trục</a:t>
            </a:r>
            <a:r>
              <a:rPr lang="en-US" altLang="en-US" sz="3000" kern="0" dirty="0">
                <a:latin typeface="Times New Roman" panose="02020603050405020304" pitchFamily="18" charset="0"/>
                <a:cs typeface="Times New Roman" panose="02020603050405020304" pitchFamily="18" charset="0"/>
              </a:rPr>
              <a:t> </a:t>
            </a:r>
            <a:r>
              <a:rPr lang="en-US" altLang="en-US" sz="3000" kern="0" dirty="0" err="1">
                <a:latin typeface="Times New Roman" panose="02020603050405020304" pitchFamily="18" charset="0"/>
                <a:cs typeface="Times New Roman" panose="02020603050405020304" pitchFamily="18" charset="0"/>
              </a:rPr>
              <a:t>hoành</a:t>
            </a:r>
            <a:r>
              <a:rPr lang="en-US" altLang="en-US" sz="3000" kern="0" dirty="0">
                <a:latin typeface="Times New Roman" panose="02020603050405020304" pitchFamily="18" charset="0"/>
                <a:cs typeface="Times New Roman" panose="02020603050405020304" pitchFamily="18" charset="0"/>
              </a:rPr>
              <a:t>;</a:t>
            </a:r>
          </a:p>
          <a:p>
            <a:pPr marL="514350" indent="-514350" algn="l">
              <a:spcBef>
                <a:spcPct val="0"/>
              </a:spcBef>
              <a:buAutoNum type="alphaLcParenR"/>
              <a:defRPr/>
            </a:pPr>
            <a:r>
              <a:rPr lang="en-US" altLang="en-US" sz="3000" kern="0" dirty="0">
                <a:latin typeface="Times New Roman" panose="02020603050405020304" pitchFamily="18" charset="0"/>
                <a:cs typeface="Times New Roman" panose="02020603050405020304" pitchFamily="18" charset="0"/>
              </a:rPr>
              <a:t>Tung </a:t>
            </a:r>
            <a:r>
              <a:rPr lang="en-US" altLang="en-US" sz="3000" kern="0" dirty="0" err="1">
                <a:latin typeface="Times New Roman" panose="02020603050405020304" pitchFamily="18" charset="0"/>
                <a:cs typeface="Times New Roman" panose="02020603050405020304" pitchFamily="18" charset="0"/>
              </a:rPr>
              <a:t>độ</a:t>
            </a:r>
            <a:r>
              <a:rPr lang="en-US" altLang="en-US" sz="3000" kern="0" dirty="0">
                <a:latin typeface="Times New Roman" panose="02020603050405020304" pitchFamily="18" charset="0"/>
                <a:cs typeface="Times New Roman" panose="02020603050405020304" pitchFamily="18" charset="0"/>
              </a:rPr>
              <a:t> </a:t>
            </a:r>
            <a:r>
              <a:rPr lang="en-US" altLang="en-US" sz="3000" kern="0" dirty="0" err="1">
                <a:latin typeface="Times New Roman" panose="02020603050405020304" pitchFamily="18" charset="0"/>
                <a:cs typeface="Times New Roman" panose="02020603050405020304" pitchFamily="18" charset="0"/>
              </a:rPr>
              <a:t>bằng</a:t>
            </a:r>
            <a:r>
              <a:rPr lang="en-US" altLang="en-US" sz="3000" kern="0" dirty="0">
                <a:latin typeface="Times New Roman" panose="02020603050405020304" pitchFamily="18" charset="0"/>
                <a:cs typeface="Times New Roman" panose="02020603050405020304" pitchFamily="18" charset="0"/>
              </a:rPr>
              <a:t> – 4 </a:t>
            </a:r>
            <a:r>
              <a:rPr lang="en-US" altLang="en-US" sz="3000" kern="0" dirty="0" err="1">
                <a:latin typeface="Times New Roman" panose="02020603050405020304" pitchFamily="18" charset="0"/>
                <a:cs typeface="Times New Roman" panose="02020603050405020304" pitchFamily="18" charset="0"/>
              </a:rPr>
              <a:t>và</a:t>
            </a:r>
            <a:r>
              <a:rPr lang="en-US" altLang="en-US" sz="3000" kern="0" dirty="0">
                <a:latin typeface="Times New Roman" panose="02020603050405020304" pitchFamily="18" charset="0"/>
                <a:cs typeface="Times New Roman" panose="02020603050405020304" pitchFamily="18" charset="0"/>
              </a:rPr>
              <a:t> </a:t>
            </a:r>
            <a:r>
              <a:rPr lang="en-US" altLang="en-US" sz="3000" kern="0" dirty="0" err="1">
                <a:latin typeface="Times New Roman" panose="02020603050405020304" pitchFamily="18" charset="0"/>
                <a:cs typeface="Times New Roman" panose="02020603050405020304" pitchFamily="18" charset="0"/>
              </a:rPr>
              <a:t>nằm</a:t>
            </a:r>
            <a:r>
              <a:rPr lang="en-US" altLang="en-US" sz="3000" kern="0" dirty="0">
                <a:latin typeface="Times New Roman" panose="02020603050405020304" pitchFamily="18" charset="0"/>
                <a:cs typeface="Times New Roman" panose="02020603050405020304" pitchFamily="18" charset="0"/>
              </a:rPr>
              <a:t> </a:t>
            </a:r>
            <a:r>
              <a:rPr lang="en-US" altLang="en-US" sz="3000" kern="0" dirty="0" err="1">
                <a:latin typeface="Times New Roman" panose="02020603050405020304" pitchFamily="18" charset="0"/>
                <a:cs typeface="Times New Roman" panose="02020603050405020304" pitchFamily="18" charset="0"/>
              </a:rPr>
              <a:t>trên</a:t>
            </a:r>
            <a:r>
              <a:rPr lang="en-US" altLang="en-US" sz="3000" kern="0" dirty="0">
                <a:latin typeface="Times New Roman" panose="02020603050405020304" pitchFamily="18" charset="0"/>
                <a:cs typeface="Times New Roman" panose="02020603050405020304" pitchFamily="18" charset="0"/>
              </a:rPr>
              <a:t> </a:t>
            </a:r>
            <a:r>
              <a:rPr lang="en-US" altLang="en-US" sz="3000" kern="0" dirty="0" err="1">
                <a:latin typeface="Times New Roman" panose="02020603050405020304" pitchFamily="18" charset="0"/>
                <a:cs typeface="Times New Roman" panose="02020603050405020304" pitchFamily="18" charset="0"/>
              </a:rPr>
              <a:t>trục</a:t>
            </a:r>
            <a:r>
              <a:rPr lang="en-US" altLang="en-US" sz="3000" kern="0" dirty="0">
                <a:latin typeface="Times New Roman" panose="02020603050405020304" pitchFamily="18" charset="0"/>
                <a:cs typeface="Times New Roman" panose="02020603050405020304" pitchFamily="18" charset="0"/>
              </a:rPr>
              <a:t> </a:t>
            </a:r>
            <a:r>
              <a:rPr lang="en-US" altLang="en-US" sz="3000" kern="0" dirty="0" err="1">
                <a:latin typeface="Times New Roman" panose="02020603050405020304" pitchFamily="18" charset="0"/>
                <a:cs typeface="Times New Roman" panose="02020603050405020304" pitchFamily="18" charset="0"/>
              </a:rPr>
              <a:t>tung</a:t>
            </a:r>
            <a:r>
              <a:rPr lang="en-US" altLang="en-US" sz="3000" kern="0" dirty="0">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9" name="Subtitle 4" descr="OPL20U25GSXzBJYl68kk8uQGfFKzs7yb1M4KJWUiLk6ZEvGF+qCIPSnY57AbBFCvTW$15.2023.9$9+K4lPs7H94VUqPe2XwIsfPRnrXQE//QTEXxb8/8N4CNc6FpgZahzpTjFhMzSA7T/nHJa11DE8Ng2TP3iAmRczFlmslSuUNOgUeb6yRvs0="/>
              <p:cNvSpPr txBox="1">
                <a:spLocks/>
              </p:cNvSpPr>
              <p:nvPr/>
            </p:nvSpPr>
            <p:spPr bwMode="auto">
              <a:xfrm>
                <a:off x="2209800" y="3892550"/>
                <a:ext cx="5943600" cy="67453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514350" indent="-514350" algn="l">
                  <a:lnSpc>
                    <a:spcPct val="150000"/>
                  </a:lnSpc>
                  <a:spcBef>
                    <a:spcPct val="0"/>
                  </a:spcBef>
                  <a:buFontTx/>
                  <a:buAutoNum type="alphaLcParenR"/>
                  <a:defRPr/>
                </a:pPr>
                <a:r>
                  <a:rPr lang="en-US" altLang="en-US" sz="3000" b="1" i="1" kern="0" dirty="0">
                    <a:solidFill>
                      <a:srgbClr val="0000FF"/>
                    </a:solidFill>
                    <a:latin typeface="Times New Roman" panose="02020603050405020304" pitchFamily="18" charset="0"/>
                    <a:cs typeface="Times New Roman" panose="02020603050405020304" pitchFamily="18" charset="0"/>
                  </a:rPr>
                  <a:t>A </a:t>
                </a:r>
                <a14:m>
                  <m:oMath xmlns:m="http://schemas.openxmlformats.org/officeDocument/2006/math">
                    <m:d>
                      <m:dPr>
                        <m:ctrlPr>
                          <a:rPr lang="en-US" sz="3000" i="1">
                            <a:solidFill>
                              <a:srgbClr val="0000FF"/>
                            </a:solidFill>
                            <a:latin typeface="Cambria Math" panose="02040503050406030204" pitchFamily="18" charset="0"/>
                            <a:ea typeface="Times New Roman" panose="02020603050405020304" pitchFamily="18" charset="0"/>
                          </a:rPr>
                        </m:ctrlPr>
                      </m:dPr>
                      <m:e>
                        <m:r>
                          <a:rPr lang="en-US" sz="3000" b="0" i="1" smtClean="0">
                            <a:solidFill>
                              <a:srgbClr val="0000FF"/>
                            </a:solidFill>
                            <a:latin typeface="Cambria Math" panose="02040503050406030204" pitchFamily="18" charset="0"/>
                            <a:ea typeface="Times New Roman" panose="02020603050405020304" pitchFamily="18" charset="0"/>
                          </a:rPr>
                          <m:t>−3</m:t>
                        </m:r>
                        <m:r>
                          <a:rPr lang="en-US" sz="3000" i="1">
                            <a:solidFill>
                              <a:srgbClr val="0000FF"/>
                            </a:solidFill>
                            <a:latin typeface="Cambria Math" panose="02040503050406030204" pitchFamily="18" charset="0"/>
                            <a:ea typeface="Times New Roman" panose="02020603050405020304" pitchFamily="18" charset="0"/>
                          </a:rPr>
                          <m:t>;</m:t>
                        </m:r>
                        <m:r>
                          <a:rPr lang="en-US" sz="3000" b="0" i="1" smtClean="0">
                            <a:solidFill>
                              <a:srgbClr val="0000FF"/>
                            </a:solidFill>
                            <a:latin typeface="Cambria Math" panose="02040503050406030204" pitchFamily="18" charset="0"/>
                            <a:ea typeface="Times New Roman" panose="02020603050405020304" pitchFamily="18" charset="0"/>
                          </a:rPr>
                          <m:t>5</m:t>
                        </m:r>
                      </m:e>
                    </m:d>
                  </m:oMath>
                </a14:m>
                <a:r>
                  <a:rPr lang="en-US" altLang="en-US" sz="3000" b="1" i="1" kern="0" dirty="0">
                    <a:solidFill>
                      <a:srgbClr val="0000FF"/>
                    </a:solidFill>
                    <a:latin typeface="Times New Roman" panose="02020603050405020304" pitchFamily="18" charset="0"/>
                    <a:cs typeface="Times New Roman" panose="02020603050405020304" pitchFamily="18" charset="0"/>
                  </a:rPr>
                  <a:t> 		</a:t>
                </a:r>
                <a:r>
                  <a:rPr lang="fr-FR" sz="3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fr-FR" sz="3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fr-FR" sz="3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3000" b="1" i="1" kern="0"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9" name="Subtitle 4" descr="OPL20U25GSXzBJYl68kk8uQGfFKzs7yb1M4KJWUiLk6ZEvGF+qCIPSnY57AbBFCvTW$15.2023.9$9+K4lPs7H94VUqPe2XwIsfPRnrXQE//QTEXxb8/8N4CNc6FpgZahzpTjFhMzSA7T/nHJa11DE8Ng2TP3iAmRczFlmslSuUNOgUeb6yRvs0="/>
              <p:cNvSpPr txBox="1">
                <a:spLocks noRot="1" noChangeAspect="1" noMove="1" noResize="1" noEditPoints="1" noAdjustHandles="1" noChangeArrowheads="1" noChangeShapeType="1" noTextEdit="1"/>
              </p:cNvSpPr>
              <p:nvPr/>
            </p:nvSpPr>
            <p:spPr bwMode="auto">
              <a:xfrm>
                <a:off x="2209800" y="3892550"/>
                <a:ext cx="5943600" cy="674533"/>
              </a:xfrm>
              <a:prstGeom prst="rect">
                <a:avLst/>
              </a:prstGeom>
              <a:blipFill>
                <a:blip r:embed="rId7"/>
                <a:stretch>
                  <a:fillRect l="-2154" b="-3181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10" name="Picture 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5F0387D-CEB3-4D01-B097-E93181CF9E3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424800"/>
            <a:ext cx="2209800" cy="2209800"/>
          </a:xfrm>
          <a:prstGeom prst="rect">
            <a:avLst/>
          </a:prstGeom>
        </p:spPr>
      </p:pic>
      <p:sp>
        <p:nvSpPr>
          <p:cNvPr id="43093" name="Text Box 1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80CD252-5B8D-677A-E83E-3EC0A58A3420}"/>
              </a:ext>
            </a:extLst>
          </p:cNvPr>
          <p:cNvSpPr txBox="1">
            <a:spLocks noChangeArrowheads="1"/>
          </p:cNvSpPr>
          <p:nvPr/>
        </p:nvSpPr>
        <p:spPr bwMode="auto">
          <a:xfrm>
            <a:off x="250032" y="2798174"/>
            <a:ext cx="132873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01</a:t>
            </a:r>
          </a:p>
        </p:txBody>
      </p:sp>
      <p:sp>
        <p:nvSpPr>
          <p:cNvPr id="43094" name="Oval 1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1A2A519-0EFF-3B38-0D6F-AA61AD183082}"/>
              </a:ext>
            </a:extLst>
          </p:cNvPr>
          <p:cNvSpPr>
            <a:spLocks noChangeArrowheads="1"/>
          </p:cNvSpPr>
          <p:nvPr/>
        </p:nvSpPr>
        <p:spPr bwMode="auto">
          <a:xfrm>
            <a:off x="1426369" y="3109324"/>
            <a:ext cx="149225" cy="152400"/>
          </a:xfrm>
          <a:prstGeom prst="ellipse">
            <a:avLst/>
          </a:prstGeom>
          <a:solidFill>
            <a:srgbClr val="FF00FF"/>
          </a:solidFill>
          <a:ln w="9525">
            <a:solidFill>
              <a:srgbClr val="FF00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vi-VN" altLang="en-US" sz="6000">
              <a:solidFill>
                <a:srgbClr val="FF0000"/>
              </a:solidFill>
              <a:latin typeface="Verdana" panose="020B0604030504040204" pitchFamily="34" charset="0"/>
            </a:endParaRPr>
          </a:p>
        </p:txBody>
      </p:sp>
      <p:sp>
        <p:nvSpPr>
          <p:cNvPr id="43095" name="Oval 1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F0695A5-72EB-4381-D88F-5712F40FB622}"/>
              </a:ext>
            </a:extLst>
          </p:cNvPr>
          <p:cNvSpPr>
            <a:spLocks noChangeArrowheads="1"/>
          </p:cNvSpPr>
          <p:nvPr/>
        </p:nvSpPr>
        <p:spPr bwMode="auto">
          <a:xfrm>
            <a:off x="1426369" y="3337924"/>
            <a:ext cx="152400" cy="152400"/>
          </a:xfrm>
          <a:prstGeom prst="ellipse">
            <a:avLst/>
          </a:prstGeom>
          <a:solidFill>
            <a:srgbClr val="FF00FF"/>
          </a:solidFill>
          <a:ln w="9525">
            <a:solidFill>
              <a:srgbClr val="FF00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vi-VN" altLang="en-US" sz="6000">
              <a:solidFill>
                <a:srgbClr val="FF0000"/>
              </a:solidFill>
              <a:latin typeface="Verdana" panose="020B0604030504040204" pitchFamily="34" charset="0"/>
            </a:endParaRPr>
          </a:p>
        </p:txBody>
      </p:sp>
      <p:sp>
        <p:nvSpPr>
          <p:cNvPr id="43096" name="Text Box 16">
            <a:extLst>
              <a:ext uri="{FF2B5EF4-FFF2-40B4-BE49-F238E27FC236}">
                <a16:creationId xmlns:a16="http://schemas.microsoft.com/office/drawing/2014/main" id="{316953D2-B6E0-DD15-AA22-6A89F1B6C8CA}"/>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59</a:t>
            </a:r>
          </a:p>
        </p:txBody>
      </p:sp>
      <p:sp>
        <p:nvSpPr>
          <p:cNvPr id="43097" name="Text Box 75">
            <a:extLst>
              <a:ext uri="{FF2B5EF4-FFF2-40B4-BE49-F238E27FC236}">
                <a16:creationId xmlns:a16="http://schemas.microsoft.com/office/drawing/2014/main" id="{DE5D4E69-8B86-6975-803B-21767B21BF1E}"/>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58</a:t>
            </a:r>
          </a:p>
        </p:txBody>
      </p:sp>
      <p:sp>
        <p:nvSpPr>
          <p:cNvPr id="43098" name="Text Box 76">
            <a:extLst>
              <a:ext uri="{FF2B5EF4-FFF2-40B4-BE49-F238E27FC236}">
                <a16:creationId xmlns:a16="http://schemas.microsoft.com/office/drawing/2014/main" id="{D3F7511D-63DD-36B9-7CA7-E7BBC3FA6A1B}"/>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57</a:t>
            </a:r>
          </a:p>
        </p:txBody>
      </p:sp>
      <p:sp>
        <p:nvSpPr>
          <p:cNvPr id="43099" name="Text Box 77">
            <a:extLst>
              <a:ext uri="{FF2B5EF4-FFF2-40B4-BE49-F238E27FC236}">
                <a16:creationId xmlns:a16="http://schemas.microsoft.com/office/drawing/2014/main" id="{6091BFEA-C87C-34E2-3978-B2E8FAD39605}"/>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56</a:t>
            </a:r>
          </a:p>
        </p:txBody>
      </p:sp>
      <p:sp>
        <p:nvSpPr>
          <p:cNvPr id="43100" name="Text Box 78">
            <a:extLst>
              <a:ext uri="{FF2B5EF4-FFF2-40B4-BE49-F238E27FC236}">
                <a16:creationId xmlns:a16="http://schemas.microsoft.com/office/drawing/2014/main" id="{50690CFF-C4EA-2D19-C847-2024E424829A}"/>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55</a:t>
            </a:r>
          </a:p>
        </p:txBody>
      </p:sp>
      <p:sp>
        <p:nvSpPr>
          <p:cNvPr id="43101" name="Text Box 79">
            <a:extLst>
              <a:ext uri="{FF2B5EF4-FFF2-40B4-BE49-F238E27FC236}">
                <a16:creationId xmlns:a16="http://schemas.microsoft.com/office/drawing/2014/main" id="{2BFA4F97-2048-1D7C-7C39-D2A91831CC0B}"/>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54</a:t>
            </a:r>
          </a:p>
        </p:txBody>
      </p:sp>
      <p:sp>
        <p:nvSpPr>
          <p:cNvPr id="43102" name="Text Box 80">
            <a:extLst>
              <a:ext uri="{FF2B5EF4-FFF2-40B4-BE49-F238E27FC236}">
                <a16:creationId xmlns:a16="http://schemas.microsoft.com/office/drawing/2014/main" id="{45E9BBD3-7D19-DF55-D371-D4C3DD2124C6}"/>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53</a:t>
            </a:r>
          </a:p>
        </p:txBody>
      </p:sp>
      <p:sp>
        <p:nvSpPr>
          <p:cNvPr id="43103" name="Text Box 81">
            <a:extLst>
              <a:ext uri="{FF2B5EF4-FFF2-40B4-BE49-F238E27FC236}">
                <a16:creationId xmlns:a16="http://schemas.microsoft.com/office/drawing/2014/main" id="{1DAFE524-C3D8-046A-DB24-83F0B2A782FE}"/>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52</a:t>
            </a:r>
          </a:p>
        </p:txBody>
      </p:sp>
      <p:sp>
        <p:nvSpPr>
          <p:cNvPr id="43104" name="Text Box 82">
            <a:extLst>
              <a:ext uri="{FF2B5EF4-FFF2-40B4-BE49-F238E27FC236}">
                <a16:creationId xmlns:a16="http://schemas.microsoft.com/office/drawing/2014/main" id="{F6E67452-FD7A-D042-A3FE-72304BD0283C}"/>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51</a:t>
            </a:r>
          </a:p>
        </p:txBody>
      </p:sp>
      <p:sp>
        <p:nvSpPr>
          <p:cNvPr id="43105" name="Text Box 83">
            <a:extLst>
              <a:ext uri="{FF2B5EF4-FFF2-40B4-BE49-F238E27FC236}">
                <a16:creationId xmlns:a16="http://schemas.microsoft.com/office/drawing/2014/main" id="{3D7D0660-8DFA-9641-3DF3-2EFD15B76890}"/>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50</a:t>
            </a:r>
          </a:p>
        </p:txBody>
      </p:sp>
      <p:sp>
        <p:nvSpPr>
          <p:cNvPr id="43106" name="Text Box 84">
            <a:extLst>
              <a:ext uri="{FF2B5EF4-FFF2-40B4-BE49-F238E27FC236}">
                <a16:creationId xmlns:a16="http://schemas.microsoft.com/office/drawing/2014/main" id="{28518F9D-5666-9691-0E38-227E2654667E}"/>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49</a:t>
            </a:r>
          </a:p>
        </p:txBody>
      </p:sp>
      <p:sp>
        <p:nvSpPr>
          <p:cNvPr id="43107" name="Text Box 85">
            <a:extLst>
              <a:ext uri="{FF2B5EF4-FFF2-40B4-BE49-F238E27FC236}">
                <a16:creationId xmlns:a16="http://schemas.microsoft.com/office/drawing/2014/main" id="{8ACB767F-2D75-6345-7474-9197F65D61B4}"/>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48</a:t>
            </a:r>
          </a:p>
        </p:txBody>
      </p:sp>
      <p:sp>
        <p:nvSpPr>
          <p:cNvPr id="43108" name="Text Box 86">
            <a:extLst>
              <a:ext uri="{FF2B5EF4-FFF2-40B4-BE49-F238E27FC236}">
                <a16:creationId xmlns:a16="http://schemas.microsoft.com/office/drawing/2014/main" id="{262627D2-6E95-4D4D-E50D-3A8A5EF1280C}"/>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47</a:t>
            </a:r>
          </a:p>
        </p:txBody>
      </p:sp>
      <p:sp>
        <p:nvSpPr>
          <p:cNvPr id="43109" name="Text Box 87">
            <a:extLst>
              <a:ext uri="{FF2B5EF4-FFF2-40B4-BE49-F238E27FC236}">
                <a16:creationId xmlns:a16="http://schemas.microsoft.com/office/drawing/2014/main" id="{98F1728B-BDC5-BEDB-61C7-4CF91CBBD163}"/>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46</a:t>
            </a:r>
          </a:p>
        </p:txBody>
      </p:sp>
      <p:sp>
        <p:nvSpPr>
          <p:cNvPr id="43110" name="Text Box 88">
            <a:extLst>
              <a:ext uri="{FF2B5EF4-FFF2-40B4-BE49-F238E27FC236}">
                <a16:creationId xmlns:a16="http://schemas.microsoft.com/office/drawing/2014/main" id="{3FE6F4E9-408C-75A6-ADEF-5B9E74B62041}"/>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45</a:t>
            </a:r>
          </a:p>
        </p:txBody>
      </p:sp>
      <p:sp>
        <p:nvSpPr>
          <p:cNvPr id="43111" name="Text Box 89">
            <a:extLst>
              <a:ext uri="{FF2B5EF4-FFF2-40B4-BE49-F238E27FC236}">
                <a16:creationId xmlns:a16="http://schemas.microsoft.com/office/drawing/2014/main" id="{E37B58A7-981A-F0CD-5DA2-97C88E01AA4B}"/>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44</a:t>
            </a:r>
          </a:p>
        </p:txBody>
      </p:sp>
      <p:sp>
        <p:nvSpPr>
          <p:cNvPr id="43112" name="Text Box 90">
            <a:extLst>
              <a:ext uri="{FF2B5EF4-FFF2-40B4-BE49-F238E27FC236}">
                <a16:creationId xmlns:a16="http://schemas.microsoft.com/office/drawing/2014/main" id="{87690EC5-8E1D-9270-94BC-025ACA539CCD}"/>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43</a:t>
            </a:r>
          </a:p>
        </p:txBody>
      </p:sp>
      <p:sp>
        <p:nvSpPr>
          <p:cNvPr id="43113" name="Text Box 91">
            <a:extLst>
              <a:ext uri="{FF2B5EF4-FFF2-40B4-BE49-F238E27FC236}">
                <a16:creationId xmlns:a16="http://schemas.microsoft.com/office/drawing/2014/main" id="{F786DBB4-8500-6E48-0891-152AAC13D954}"/>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42</a:t>
            </a:r>
          </a:p>
        </p:txBody>
      </p:sp>
      <p:sp>
        <p:nvSpPr>
          <p:cNvPr id="43114" name="Text Box 92">
            <a:extLst>
              <a:ext uri="{FF2B5EF4-FFF2-40B4-BE49-F238E27FC236}">
                <a16:creationId xmlns:a16="http://schemas.microsoft.com/office/drawing/2014/main" id="{06570675-A45A-2956-2B3D-CD704072C778}"/>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41</a:t>
            </a:r>
          </a:p>
        </p:txBody>
      </p:sp>
      <p:sp>
        <p:nvSpPr>
          <p:cNvPr id="43115" name="Text Box 93">
            <a:extLst>
              <a:ext uri="{FF2B5EF4-FFF2-40B4-BE49-F238E27FC236}">
                <a16:creationId xmlns:a16="http://schemas.microsoft.com/office/drawing/2014/main" id="{C072CEEC-0ADC-366C-EC10-EE216E33CFA9}"/>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40</a:t>
            </a:r>
          </a:p>
        </p:txBody>
      </p:sp>
      <p:sp>
        <p:nvSpPr>
          <p:cNvPr id="43116" name="Text Box 94">
            <a:extLst>
              <a:ext uri="{FF2B5EF4-FFF2-40B4-BE49-F238E27FC236}">
                <a16:creationId xmlns:a16="http://schemas.microsoft.com/office/drawing/2014/main" id="{A6FC33A7-5637-16D6-FB21-65D9FA0549A9}"/>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39</a:t>
            </a:r>
          </a:p>
        </p:txBody>
      </p:sp>
      <p:sp>
        <p:nvSpPr>
          <p:cNvPr id="43117" name="Text Box 95">
            <a:extLst>
              <a:ext uri="{FF2B5EF4-FFF2-40B4-BE49-F238E27FC236}">
                <a16:creationId xmlns:a16="http://schemas.microsoft.com/office/drawing/2014/main" id="{267343EA-4F78-F272-597A-F8B3D92BDD10}"/>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38</a:t>
            </a:r>
          </a:p>
        </p:txBody>
      </p:sp>
      <p:sp>
        <p:nvSpPr>
          <p:cNvPr id="43118" name="Text Box 96">
            <a:extLst>
              <a:ext uri="{FF2B5EF4-FFF2-40B4-BE49-F238E27FC236}">
                <a16:creationId xmlns:a16="http://schemas.microsoft.com/office/drawing/2014/main" id="{DDF4F742-5EB6-FD81-7DFD-11BA85D8F6B9}"/>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37</a:t>
            </a:r>
          </a:p>
        </p:txBody>
      </p:sp>
      <p:sp>
        <p:nvSpPr>
          <p:cNvPr id="43119" name="Text Box 97">
            <a:extLst>
              <a:ext uri="{FF2B5EF4-FFF2-40B4-BE49-F238E27FC236}">
                <a16:creationId xmlns:a16="http://schemas.microsoft.com/office/drawing/2014/main" id="{809D27C7-DF9E-697A-A2C0-FD4BB33AFF2C}"/>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36</a:t>
            </a:r>
          </a:p>
        </p:txBody>
      </p:sp>
      <p:sp>
        <p:nvSpPr>
          <p:cNvPr id="43120" name="Text Box 98">
            <a:extLst>
              <a:ext uri="{FF2B5EF4-FFF2-40B4-BE49-F238E27FC236}">
                <a16:creationId xmlns:a16="http://schemas.microsoft.com/office/drawing/2014/main" id="{F8A6E4C4-2F7C-E6D5-09D2-33624098AE10}"/>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35</a:t>
            </a:r>
          </a:p>
        </p:txBody>
      </p:sp>
      <p:sp>
        <p:nvSpPr>
          <p:cNvPr id="43121" name="Text Box 99">
            <a:extLst>
              <a:ext uri="{FF2B5EF4-FFF2-40B4-BE49-F238E27FC236}">
                <a16:creationId xmlns:a16="http://schemas.microsoft.com/office/drawing/2014/main" id="{CB1B6CEE-5756-4DB8-7CF7-C627C7E2DA57}"/>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34</a:t>
            </a:r>
          </a:p>
        </p:txBody>
      </p:sp>
      <p:sp>
        <p:nvSpPr>
          <p:cNvPr id="43122" name="Text Box 100">
            <a:extLst>
              <a:ext uri="{FF2B5EF4-FFF2-40B4-BE49-F238E27FC236}">
                <a16:creationId xmlns:a16="http://schemas.microsoft.com/office/drawing/2014/main" id="{2EEA4762-C1F4-A04A-D3BB-4FAC2CF7FE37}"/>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33</a:t>
            </a:r>
          </a:p>
        </p:txBody>
      </p:sp>
      <p:sp>
        <p:nvSpPr>
          <p:cNvPr id="43123" name="Text Box 102">
            <a:extLst>
              <a:ext uri="{FF2B5EF4-FFF2-40B4-BE49-F238E27FC236}">
                <a16:creationId xmlns:a16="http://schemas.microsoft.com/office/drawing/2014/main" id="{826AE2F2-2EAC-E4AA-5555-34394948D2D2}"/>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32</a:t>
            </a:r>
          </a:p>
        </p:txBody>
      </p:sp>
      <p:sp>
        <p:nvSpPr>
          <p:cNvPr id="43124" name="Text Box 103">
            <a:extLst>
              <a:ext uri="{FF2B5EF4-FFF2-40B4-BE49-F238E27FC236}">
                <a16:creationId xmlns:a16="http://schemas.microsoft.com/office/drawing/2014/main" id="{1C2E1FFD-3944-04CE-7457-E9E287E3DE77}"/>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31</a:t>
            </a:r>
          </a:p>
        </p:txBody>
      </p:sp>
      <p:sp>
        <p:nvSpPr>
          <p:cNvPr id="43125" name="Text Box 104">
            <a:extLst>
              <a:ext uri="{FF2B5EF4-FFF2-40B4-BE49-F238E27FC236}">
                <a16:creationId xmlns:a16="http://schemas.microsoft.com/office/drawing/2014/main" id="{9F9877D4-AA0E-9ACA-92DF-61DFF7B547F3}"/>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30</a:t>
            </a:r>
          </a:p>
        </p:txBody>
      </p:sp>
      <p:sp>
        <p:nvSpPr>
          <p:cNvPr id="43126" name="Text Box 105">
            <a:extLst>
              <a:ext uri="{FF2B5EF4-FFF2-40B4-BE49-F238E27FC236}">
                <a16:creationId xmlns:a16="http://schemas.microsoft.com/office/drawing/2014/main" id="{C098F026-437A-65CA-4379-22448FA9B267}"/>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29</a:t>
            </a:r>
          </a:p>
        </p:txBody>
      </p:sp>
      <p:sp>
        <p:nvSpPr>
          <p:cNvPr id="43127" name="Text Box 106">
            <a:extLst>
              <a:ext uri="{FF2B5EF4-FFF2-40B4-BE49-F238E27FC236}">
                <a16:creationId xmlns:a16="http://schemas.microsoft.com/office/drawing/2014/main" id="{D808BFC9-BB35-113F-CEC9-65546FC29ED7}"/>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28</a:t>
            </a:r>
          </a:p>
        </p:txBody>
      </p:sp>
      <p:sp>
        <p:nvSpPr>
          <p:cNvPr id="43128" name="Text Box 107">
            <a:extLst>
              <a:ext uri="{FF2B5EF4-FFF2-40B4-BE49-F238E27FC236}">
                <a16:creationId xmlns:a16="http://schemas.microsoft.com/office/drawing/2014/main" id="{3C7831A9-9814-4B87-3D41-89A7461A78CE}"/>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27</a:t>
            </a:r>
          </a:p>
        </p:txBody>
      </p:sp>
      <p:sp>
        <p:nvSpPr>
          <p:cNvPr id="43129" name="Text Box 108">
            <a:extLst>
              <a:ext uri="{FF2B5EF4-FFF2-40B4-BE49-F238E27FC236}">
                <a16:creationId xmlns:a16="http://schemas.microsoft.com/office/drawing/2014/main" id="{C22C881E-52D2-488A-8814-4B6D9C778F9A}"/>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26</a:t>
            </a:r>
          </a:p>
        </p:txBody>
      </p:sp>
      <p:sp>
        <p:nvSpPr>
          <p:cNvPr id="43130" name="Text Box 109">
            <a:extLst>
              <a:ext uri="{FF2B5EF4-FFF2-40B4-BE49-F238E27FC236}">
                <a16:creationId xmlns:a16="http://schemas.microsoft.com/office/drawing/2014/main" id="{318647D8-22DB-8F20-088E-CFC8DF813E7B}"/>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25</a:t>
            </a:r>
          </a:p>
        </p:txBody>
      </p:sp>
      <p:sp>
        <p:nvSpPr>
          <p:cNvPr id="43131" name="Text Box 110">
            <a:extLst>
              <a:ext uri="{FF2B5EF4-FFF2-40B4-BE49-F238E27FC236}">
                <a16:creationId xmlns:a16="http://schemas.microsoft.com/office/drawing/2014/main" id="{F41B03DF-589E-7D6E-07F5-8DD4B3DF80C8}"/>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24</a:t>
            </a:r>
          </a:p>
        </p:txBody>
      </p:sp>
      <p:sp>
        <p:nvSpPr>
          <p:cNvPr id="43132" name="Text Box 111">
            <a:extLst>
              <a:ext uri="{FF2B5EF4-FFF2-40B4-BE49-F238E27FC236}">
                <a16:creationId xmlns:a16="http://schemas.microsoft.com/office/drawing/2014/main" id="{C3B7D61B-4004-4DD0-4F01-DD737C7D4923}"/>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23</a:t>
            </a:r>
          </a:p>
        </p:txBody>
      </p:sp>
      <p:sp>
        <p:nvSpPr>
          <p:cNvPr id="43133" name="Text Box 112">
            <a:extLst>
              <a:ext uri="{FF2B5EF4-FFF2-40B4-BE49-F238E27FC236}">
                <a16:creationId xmlns:a16="http://schemas.microsoft.com/office/drawing/2014/main" id="{C8B75057-33A6-7F35-0D59-127310E6E313}"/>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22</a:t>
            </a:r>
          </a:p>
        </p:txBody>
      </p:sp>
      <p:sp>
        <p:nvSpPr>
          <p:cNvPr id="43134" name="Text Box 113">
            <a:extLst>
              <a:ext uri="{FF2B5EF4-FFF2-40B4-BE49-F238E27FC236}">
                <a16:creationId xmlns:a16="http://schemas.microsoft.com/office/drawing/2014/main" id="{BCBF5702-E2AB-2A04-A225-341FAEC9FB59}"/>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21</a:t>
            </a:r>
          </a:p>
        </p:txBody>
      </p:sp>
      <p:sp>
        <p:nvSpPr>
          <p:cNvPr id="43135" name="Text Box 114">
            <a:extLst>
              <a:ext uri="{FF2B5EF4-FFF2-40B4-BE49-F238E27FC236}">
                <a16:creationId xmlns:a16="http://schemas.microsoft.com/office/drawing/2014/main" id="{41AC7998-BDD9-E279-3F40-7C5BBF3D69A8}"/>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20</a:t>
            </a:r>
          </a:p>
        </p:txBody>
      </p:sp>
      <p:sp>
        <p:nvSpPr>
          <p:cNvPr id="43136" name="Text Box 115">
            <a:extLst>
              <a:ext uri="{FF2B5EF4-FFF2-40B4-BE49-F238E27FC236}">
                <a16:creationId xmlns:a16="http://schemas.microsoft.com/office/drawing/2014/main" id="{DA7575DA-75A5-570F-4882-CC4F20D2B22A}"/>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19</a:t>
            </a:r>
          </a:p>
        </p:txBody>
      </p:sp>
      <p:sp>
        <p:nvSpPr>
          <p:cNvPr id="43137" name="Text Box 116">
            <a:extLst>
              <a:ext uri="{FF2B5EF4-FFF2-40B4-BE49-F238E27FC236}">
                <a16:creationId xmlns:a16="http://schemas.microsoft.com/office/drawing/2014/main" id="{7F04C342-CC63-7355-E098-B8E60EB68134}"/>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18</a:t>
            </a:r>
          </a:p>
        </p:txBody>
      </p:sp>
      <p:sp>
        <p:nvSpPr>
          <p:cNvPr id="43138" name="Text Box 117">
            <a:extLst>
              <a:ext uri="{FF2B5EF4-FFF2-40B4-BE49-F238E27FC236}">
                <a16:creationId xmlns:a16="http://schemas.microsoft.com/office/drawing/2014/main" id="{62A350A3-BCD1-6732-AEF6-5A7EE54FC84E}"/>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17</a:t>
            </a:r>
          </a:p>
        </p:txBody>
      </p:sp>
      <p:sp>
        <p:nvSpPr>
          <p:cNvPr id="43139" name="Text Box 118">
            <a:extLst>
              <a:ext uri="{FF2B5EF4-FFF2-40B4-BE49-F238E27FC236}">
                <a16:creationId xmlns:a16="http://schemas.microsoft.com/office/drawing/2014/main" id="{758DB081-F10F-277D-3984-ABD7AAB41146}"/>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16</a:t>
            </a:r>
          </a:p>
        </p:txBody>
      </p:sp>
      <p:sp>
        <p:nvSpPr>
          <p:cNvPr id="43140" name="Text Box 119">
            <a:extLst>
              <a:ext uri="{FF2B5EF4-FFF2-40B4-BE49-F238E27FC236}">
                <a16:creationId xmlns:a16="http://schemas.microsoft.com/office/drawing/2014/main" id="{3724406A-FADB-D03D-B82C-14CA0DECE4DA}"/>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15</a:t>
            </a:r>
          </a:p>
        </p:txBody>
      </p:sp>
      <p:sp>
        <p:nvSpPr>
          <p:cNvPr id="43141" name="Text Box 120">
            <a:extLst>
              <a:ext uri="{FF2B5EF4-FFF2-40B4-BE49-F238E27FC236}">
                <a16:creationId xmlns:a16="http://schemas.microsoft.com/office/drawing/2014/main" id="{51C6AD63-7A8C-37E4-14AC-823AE0BAEF40}"/>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14</a:t>
            </a:r>
          </a:p>
        </p:txBody>
      </p:sp>
      <p:sp>
        <p:nvSpPr>
          <p:cNvPr id="43142" name="Text Box 121">
            <a:extLst>
              <a:ext uri="{FF2B5EF4-FFF2-40B4-BE49-F238E27FC236}">
                <a16:creationId xmlns:a16="http://schemas.microsoft.com/office/drawing/2014/main" id="{48DD7627-7846-9F09-EB36-0339D0D89ED7}"/>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13</a:t>
            </a:r>
          </a:p>
        </p:txBody>
      </p:sp>
      <p:sp>
        <p:nvSpPr>
          <p:cNvPr id="43143" name="Text Box 122">
            <a:extLst>
              <a:ext uri="{FF2B5EF4-FFF2-40B4-BE49-F238E27FC236}">
                <a16:creationId xmlns:a16="http://schemas.microsoft.com/office/drawing/2014/main" id="{B569FBFE-89A8-E911-6757-FC934CA9D51A}"/>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12</a:t>
            </a:r>
          </a:p>
        </p:txBody>
      </p:sp>
      <p:sp>
        <p:nvSpPr>
          <p:cNvPr id="43144" name="Text Box 123">
            <a:extLst>
              <a:ext uri="{FF2B5EF4-FFF2-40B4-BE49-F238E27FC236}">
                <a16:creationId xmlns:a16="http://schemas.microsoft.com/office/drawing/2014/main" id="{7E83A07B-981E-3299-D333-453A86E4C782}"/>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11</a:t>
            </a:r>
          </a:p>
        </p:txBody>
      </p:sp>
      <p:sp>
        <p:nvSpPr>
          <p:cNvPr id="43145" name="Text Box 124">
            <a:extLst>
              <a:ext uri="{FF2B5EF4-FFF2-40B4-BE49-F238E27FC236}">
                <a16:creationId xmlns:a16="http://schemas.microsoft.com/office/drawing/2014/main" id="{7BE6EC01-2832-7C03-FA45-4AD2F772916E}"/>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10</a:t>
            </a:r>
          </a:p>
        </p:txBody>
      </p:sp>
      <p:sp>
        <p:nvSpPr>
          <p:cNvPr id="43146" name="Text Box 125">
            <a:extLst>
              <a:ext uri="{FF2B5EF4-FFF2-40B4-BE49-F238E27FC236}">
                <a16:creationId xmlns:a16="http://schemas.microsoft.com/office/drawing/2014/main" id="{1C59A9A1-C46D-9F9E-2AE8-5DC422D83E48}"/>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09</a:t>
            </a:r>
          </a:p>
        </p:txBody>
      </p:sp>
      <p:sp>
        <p:nvSpPr>
          <p:cNvPr id="43147" name="Text Box 126">
            <a:extLst>
              <a:ext uri="{FF2B5EF4-FFF2-40B4-BE49-F238E27FC236}">
                <a16:creationId xmlns:a16="http://schemas.microsoft.com/office/drawing/2014/main" id="{A35A7564-19B1-441B-43E2-34A8C887C235}"/>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08</a:t>
            </a:r>
          </a:p>
        </p:txBody>
      </p:sp>
      <p:sp>
        <p:nvSpPr>
          <p:cNvPr id="43148" name="Text Box 127">
            <a:extLst>
              <a:ext uri="{FF2B5EF4-FFF2-40B4-BE49-F238E27FC236}">
                <a16:creationId xmlns:a16="http://schemas.microsoft.com/office/drawing/2014/main" id="{34221CF3-659E-B594-6074-68C8D7BF554D}"/>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07</a:t>
            </a:r>
          </a:p>
        </p:txBody>
      </p:sp>
      <p:sp>
        <p:nvSpPr>
          <p:cNvPr id="43149" name="Text Box 128">
            <a:extLst>
              <a:ext uri="{FF2B5EF4-FFF2-40B4-BE49-F238E27FC236}">
                <a16:creationId xmlns:a16="http://schemas.microsoft.com/office/drawing/2014/main" id="{9CFBA3E5-E737-C803-7153-E08B602F2A1E}"/>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06</a:t>
            </a:r>
          </a:p>
        </p:txBody>
      </p:sp>
      <p:sp>
        <p:nvSpPr>
          <p:cNvPr id="43150" name="Text Box 129">
            <a:extLst>
              <a:ext uri="{FF2B5EF4-FFF2-40B4-BE49-F238E27FC236}">
                <a16:creationId xmlns:a16="http://schemas.microsoft.com/office/drawing/2014/main" id="{E4375CDF-0053-8ED6-96C2-634A178B9F28}"/>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05</a:t>
            </a:r>
          </a:p>
        </p:txBody>
      </p:sp>
      <p:sp>
        <p:nvSpPr>
          <p:cNvPr id="43151" name="Text Box 130">
            <a:extLst>
              <a:ext uri="{FF2B5EF4-FFF2-40B4-BE49-F238E27FC236}">
                <a16:creationId xmlns:a16="http://schemas.microsoft.com/office/drawing/2014/main" id="{9577A63A-7A3E-0147-1E62-02352FC4400A}"/>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04</a:t>
            </a:r>
          </a:p>
        </p:txBody>
      </p:sp>
      <p:sp>
        <p:nvSpPr>
          <p:cNvPr id="43152" name="Text Box 131">
            <a:extLst>
              <a:ext uri="{FF2B5EF4-FFF2-40B4-BE49-F238E27FC236}">
                <a16:creationId xmlns:a16="http://schemas.microsoft.com/office/drawing/2014/main" id="{1F038569-A2F8-44C5-DCA4-A0A8C0DA08E7}"/>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03</a:t>
            </a:r>
          </a:p>
        </p:txBody>
      </p:sp>
      <p:sp>
        <p:nvSpPr>
          <p:cNvPr id="43153" name="Text Box 132">
            <a:extLst>
              <a:ext uri="{FF2B5EF4-FFF2-40B4-BE49-F238E27FC236}">
                <a16:creationId xmlns:a16="http://schemas.microsoft.com/office/drawing/2014/main" id="{FD888333-D0BD-D2FF-8E99-F4F32D255BFC}"/>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02</a:t>
            </a:r>
          </a:p>
        </p:txBody>
      </p:sp>
      <p:sp>
        <p:nvSpPr>
          <p:cNvPr id="43154" name="Text Box 133">
            <a:extLst>
              <a:ext uri="{FF2B5EF4-FFF2-40B4-BE49-F238E27FC236}">
                <a16:creationId xmlns:a16="http://schemas.microsoft.com/office/drawing/2014/main" id="{33397082-2639-12DE-CCD9-8ACBF73F5173}"/>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01</a:t>
            </a:r>
          </a:p>
        </p:txBody>
      </p:sp>
      <p:sp>
        <p:nvSpPr>
          <p:cNvPr id="43155" name="Text Box 137">
            <a:extLst>
              <a:ext uri="{FF2B5EF4-FFF2-40B4-BE49-F238E27FC236}">
                <a16:creationId xmlns:a16="http://schemas.microsoft.com/office/drawing/2014/main" id="{BFA96375-5E86-64EC-FFB5-6F43C7C79632}"/>
              </a:ext>
            </a:extLst>
          </p:cNvPr>
          <p:cNvSpPr txBox="1">
            <a:spLocks noChangeArrowheads="1"/>
          </p:cNvSpPr>
          <p:nvPr/>
        </p:nvSpPr>
        <p:spPr bwMode="auto">
          <a:xfrm>
            <a:off x="1502569" y="2804524"/>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00</a:t>
            </a:r>
          </a:p>
        </p:txBody>
      </p:sp>
      <p:sp>
        <p:nvSpPr>
          <p:cNvPr id="43156" name="Text Box 12">
            <a:extLst>
              <a:ext uri="{FF2B5EF4-FFF2-40B4-BE49-F238E27FC236}">
                <a16:creationId xmlns:a16="http://schemas.microsoft.com/office/drawing/2014/main" id="{A488BBE3-E381-5D63-FBB6-678EDC874C8D}"/>
              </a:ext>
            </a:extLst>
          </p:cNvPr>
          <p:cNvSpPr txBox="1">
            <a:spLocks noChangeArrowheads="1"/>
          </p:cNvSpPr>
          <p:nvPr/>
        </p:nvSpPr>
        <p:spPr bwMode="auto">
          <a:xfrm>
            <a:off x="250032" y="2828336"/>
            <a:ext cx="132873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00</a:t>
            </a:r>
          </a:p>
        </p:txBody>
      </p:sp>
      <p:sp>
        <p:nvSpPr>
          <p:cNvPr id="43157" name="Text Box 12">
            <a:extLst>
              <a:ext uri="{FF2B5EF4-FFF2-40B4-BE49-F238E27FC236}">
                <a16:creationId xmlns:a16="http://schemas.microsoft.com/office/drawing/2014/main" id="{2CBCD50A-59FA-2728-9551-1521855D43E2}"/>
              </a:ext>
            </a:extLst>
          </p:cNvPr>
          <p:cNvSpPr txBox="1">
            <a:spLocks noChangeArrowheads="1"/>
          </p:cNvSpPr>
          <p:nvPr/>
        </p:nvSpPr>
        <p:spPr bwMode="auto">
          <a:xfrm>
            <a:off x="250032" y="2828336"/>
            <a:ext cx="132873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02</a:t>
            </a:r>
          </a:p>
        </p:txBody>
      </p:sp>
      <p:sp>
        <p:nvSpPr>
          <p:cNvPr id="43158" name="Text Box 12">
            <a:extLst>
              <a:ext uri="{FF2B5EF4-FFF2-40B4-BE49-F238E27FC236}">
                <a16:creationId xmlns:a16="http://schemas.microsoft.com/office/drawing/2014/main" id="{32A1046F-6619-9B14-782B-64FA9F2F74B1}"/>
              </a:ext>
            </a:extLst>
          </p:cNvPr>
          <p:cNvSpPr txBox="1">
            <a:spLocks noChangeArrowheads="1"/>
          </p:cNvSpPr>
          <p:nvPr/>
        </p:nvSpPr>
        <p:spPr bwMode="auto">
          <a:xfrm>
            <a:off x="1502569" y="2844211"/>
            <a:ext cx="13287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solidFill>
                  <a:srgbClr val="FF0000"/>
                </a:solidFill>
                <a:latin typeface="Verdana" panose="020B0604030504040204" pitchFamily="34" charset="0"/>
              </a:rPr>
              <a:t>00</a:t>
            </a:r>
          </a:p>
        </p:txBody>
      </p:sp>
      <p:sp>
        <p:nvSpPr>
          <p:cNvPr id="43159" name="Rectangle 72">
            <a:extLst>
              <a:ext uri="{FF2B5EF4-FFF2-40B4-BE49-F238E27FC236}">
                <a16:creationId xmlns:a16="http://schemas.microsoft.com/office/drawing/2014/main" id="{024DA4E2-7C18-4D93-F175-4BE67864E177}"/>
              </a:ext>
            </a:extLst>
          </p:cNvPr>
          <p:cNvSpPr>
            <a:spLocks noChangeArrowheads="1"/>
          </p:cNvSpPr>
          <p:nvPr/>
        </p:nvSpPr>
        <p:spPr bwMode="auto">
          <a:xfrm>
            <a:off x="359569" y="2844211"/>
            <a:ext cx="2286000" cy="114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000" dirty="0" err="1">
                <a:solidFill>
                  <a:srgbClr val="FF0000"/>
                </a:solidFill>
                <a:latin typeface="Times New Roman" panose="02020603050405020304" pitchFamily="18" charset="0"/>
              </a:rPr>
              <a:t>HẾT</a:t>
            </a:r>
            <a:r>
              <a:rPr lang="en-US" altLang="en-US" sz="3000" dirty="0">
                <a:solidFill>
                  <a:srgbClr val="FF0000"/>
                </a:solidFill>
                <a:latin typeface="Times New Roman" panose="02020603050405020304" pitchFamily="18" charset="0"/>
              </a:rPr>
              <a:t> </a:t>
            </a:r>
            <a:r>
              <a:rPr lang="en-US" altLang="en-US" sz="3000" dirty="0" err="1">
                <a:solidFill>
                  <a:srgbClr val="FF0000"/>
                </a:solidFill>
                <a:latin typeface="Times New Roman" panose="02020603050405020304" pitchFamily="18" charset="0"/>
              </a:rPr>
              <a:t>GIỜ</a:t>
            </a:r>
            <a:endParaRPr lang="vi-VN" altLang="en-US" sz="3000" dirty="0">
              <a:solidFill>
                <a:srgbClr val="FF0000"/>
              </a:solidFill>
              <a:latin typeface="Times New Roman" panose="02020603050405020304" pitchFamily="18" charset="0"/>
            </a:endParaRPr>
          </a:p>
        </p:txBody>
      </p:sp>
      <p:sp>
        <p:nvSpPr>
          <p:cNvPr id="43160" name="Rectangle 43159">
            <a:extLst>
              <a:ext uri="{FF2B5EF4-FFF2-40B4-BE49-F238E27FC236}">
                <a16:creationId xmlns:a16="http://schemas.microsoft.com/office/drawing/2014/main" id="{688F8217-18BC-BD41-5B9D-45202ED18C7E}"/>
              </a:ext>
            </a:extLst>
          </p:cNvPr>
          <p:cNvSpPr/>
          <p:nvPr/>
        </p:nvSpPr>
        <p:spPr>
          <a:xfrm>
            <a:off x="250032" y="2844211"/>
            <a:ext cx="2581275" cy="103028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57EF307-36DC-2970-13A4-C60BB953E4AB}"/>
                  </a:ext>
                </a:extLst>
              </p:cNvPr>
              <p:cNvSpPr txBox="1"/>
              <p:nvPr/>
            </p:nvSpPr>
            <p:spPr>
              <a:xfrm>
                <a:off x="2157794" y="5568764"/>
                <a:ext cx="6163056" cy="701859"/>
              </a:xfrm>
              <a:prstGeom prst="rect">
                <a:avLst/>
              </a:prstGeom>
              <a:noFill/>
            </p:spPr>
            <p:txBody>
              <a:bodyPr wrap="square">
                <a:spAutoFit/>
              </a:bodyPr>
              <a:lstStyle/>
              <a:p>
                <a:pPr algn="l">
                  <a:lnSpc>
                    <a:spcPct val="150000"/>
                  </a:lnSpc>
                  <a:spcBef>
                    <a:spcPct val="0"/>
                  </a:spcBef>
                  <a:defRPr/>
                </a:pPr>
                <a:r>
                  <a:rPr lang="en-US" altLang="en-US" sz="3000" b="1" i="1" kern="0" dirty="0">
                    <a:solidFill>
                      <a:srgbClr val="0000FF"/>
                    </a:solidFill>
                    <a:latin typeface="Times New Roman" panose="02020603050405020304" pitchFamily="18" charset="0"/>
                    <a:cs typeface="Times New Roman" panose="02020603050405020304" pitchFamily="18" charset="0"/>
                  </a:rPr>
                  <a:t>c) A </a:t>
                </a:r>
                <a14:m>
                  <m:oMath xmlns:m="http://schemas.openxmlformats.org/officeDocument/2006/math">
                    <m:d>
                      <m:dPr>
                        <m:ctrlPr>
                          <a:rPr lang="en-US" sz="3000" i="1">
                            <a:solidFill>
                              <a:srgbClr val="0000FF"/>
                            </a:solidFill>
                            <a:latin typeface="Cambria Math" panose="02040503050406030204" pitchFamily="18" charset="0"/>
                            <a:ea typeface="Times New Roman" panose="02020603050405020304" pitchFamily="18" charset="0"/>
                          </a:rPr>
                        </m:ctrlPr>
                      </m:dPr>
                      <m:e>
                        <m:r>
                          <a:rPr lang="en-US" sz="3000" b="0" i="1" smtClean="0">
                            <a:solidFill>
                              <a:srgbClr val="0000FF"/>
                            </a:solidFill>
                            <a:latin typeface="Cambria Math" panose="02040503050406030204" pitchFamily="18" charset="0"/>
                            <a:ea typeface="Times New Roman" panose="02020603050405020304" pitchFamily="18" charset="0"/>
                          </a:rPr>
                          <m:t>0</m:t>
                        </m:r>
                        <m:r>
                          <a:rPr lang="en-US" sz="3000" i="1">
                            <a:solidFill>
                              <a:srgbClr val="0000FF"/>
                            </a:solidFill>
                            <a:latin typeface="Cambria Math" panose="02040503050406030204" pitchFamily="18" charset="0"/>
                            <a:ea typeface="Times New Roman" panose="02020603050405020304" pitchFamily="18" charset="0"/>
                          </a:rPr>
                          <m:t>;</m:t>
                        </m:r>
                        <m:r>
                          <a:rPr lang="en-US" sz="3000" b="0" i="1" smtClean="0">
                            <a:solidFill>
                              <a:srgbClr val="0000FF"/>
                            </a:solidFill>
                            <a:latin typeface="Cambria Math" panose="02040503050406030204" pitchFamily="18" charset="0"/>
                            <a:ea typeface="Times New Roman" panose="02020603050405020304" pitchFamily="18" charset="0"/>
                          </a:rPr>
                          <m:t>−4</m:t>
                        </m:r>
                      </m:e>
                    </m:d>
                  </m:oMath>
                </a14:m>
                <a:r>
                  <a:rPr lang="en-US" altLang="en-US" sz="3000" b="1" i="1" kern="0" dirty="0">
                    <a:solidFill>
                      <a:srgbClr val="0000FF"/>
                    </a:solidFill>
                    <a:latin typeface="Times New Roman" panose="02020603050405020304" pitchFamily="18" charset="0"/>
                    <a:cs typeface="Times New Roman" panose="02020603050405020304" pitchFamily="18" charset="0"/>
                  </a:rPr>
                  <a:t> 		</a:t>
                </a:r>
                <a:r>
                  <a:rPr lang="fr-FR" sz="3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(4 </a:t>
                </a:r>
                <a:r>
                  <a:rPr lang="fr-FR" sz="3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fr-FR" sz="3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5" name="TextBox 4">
                <a:extLst>
                  <a:ext uri="{FF2B5EF4-FFF2-40B4-BE49-F238E27FC236}">
                    <a16:creationId xmlns:a16="http://schemas.microsoft.com/office/drawing/2014/main" id="{157EF307-36DC-2970-13A4-C60BB953E4AB}"/>
                  </a:ext>
                </a:extLst>
              </p:cNvPr>
              <p:cNvSpPr txBox="1">
                <a:spLocks noRot="1" noChangeAspect="1" noMove="1" noResize="1" noEditPoints="1" noAdjustHandles="1" noChangeArrowheads="1" noChangeShapeType="1" noTextEdit="1"/>
              </p:cNvSpPr>
              <p:nvPr/>
            </p:nvSpPr>
            <p:spPr>
              <a:xfrm>
                <a:off x="2157794" y="5568764"/>
                <a:ext cx="6163056" cy="701859"/>
              </a:xfrm>
              <a:prstGeom prst="rect">
                <a:avLst/>
              </a:prstGeom>
              <a:blipFill>
                <a:blip r:embed="rId10"/>
                <a:stretch>
                  <a:fillRect l="-2374" b="-260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14A2DFA-8C0E-B2B8-1112-31942147A8E8}"/>
                  </a:ext>
                </a:extLst>
              </p:cNvPr>
              <p:cNvSpPr txBox="1"/>
              <p:nvPr/>
            </p:nvSpPr>
            <p:spPr>
              <a:xfrm>
                <a:off x="2166938" y="4730657"/>
                <a:ext cx="6163056" cy="701859"/>
              </a:xfrm>
              <a:prstGeom prst="rect">
                <a:avLst/>
              </a:prstGeom>
              <a:noFill/>
            </p:spPr>
            <p:txBody>
              <a:bodyPr wrap="square">
                <a:spAutoFit/>
              </a:bodyPr>
              <a:lstStyle/>
              <a:p>
                <a:pPr algn="l">
                  <a:lnSpc>
                    <a:spcPct val="150000"/>
                  </a:lnSpc>
                  <a:spcBef>
                    <a:spcPct val="0"/>
                  </a:spcBef>
                  <a:defRPr/>
                </a:pPr>
                <a:r>
                  <a:rPr lang="en-US" altLang="en-US" sz="3000" b="1" i="1" kern="0" dirty="0">
                    <a:solidFill>
                      <a:srgbClr val="0000FF"/>
                    </a:solidFill>
                    <a:latin typeface="Times New Roman" panose="02020603050405020304" pitchFamily="18" charset="0"/>
                    <a:cs typeface="Times New Roman" panose="02020603050405020304" pitchFamily="18" charset="0"/>
                  </a:rPr>
                  <a:t>b) A </a:t>
                </a:r>
                <a14:m>
                  <m:oMath xmlns:m="http://schemas.openxmlformats.org/officeDocument/2006/math">
                    <m:d>
                      <m:dPr>
                        <m:ctrlPr>
                          <a:rPr lang="en-US" sz="3000" i="1">
                            <a:solidFill>
                              <a:srgbClr val="0000FF"/>
                            </a:solidFill>
                            <a:latin typeface="Cambria Math" panose="02040503050406030204" pitchFamily="18" charset="0"/>
                            <a:ea typeface="Times New Roman" panose="02020603050405020304" pitchFamily="18" charset="0"/>
                          </a:rPr>
                        </m:ctrlPr>
                      </m:dPr>
                      <m:e>
                        <m:r>
                          <a:rPr lang="en-US" sz="3000" i="1">
                            <a:solidFill>
                              <a:srgbClr val="0000FF"/>
                            </a:solidFill>
                            <a:latin typeface="Cambria Math" panose="02040503050406030204" pitchFamily="18" charset="0"/>
                            <a:ea typeface="Times New Roman" panose="02020603050405020304" pitchFamily="18" charset="0"/>
                          </a:rPr>
                          <m:t>−</m:t>
                        </m:r>
                        <m:r>
                          <a:rPr lang="en-US" sz="3000" b="0" i="1" smtClean="0">
                            <a:solidFill>
                              <a:srgbClr val="0000FF"/>
                            </a:solidFill>
                            <a:latin typeface="Cambria Math" panose="02040503050406030204" pitchFamily="18" charset="0"/>
                            <a:ea typeface="Times New Roman" panose="02020603050405020304" pitchFamily="18" charset="0"/>
                          </a:rPr>
                          <m:t>2</m:t>
                        </m:r>
                        <m:r>
                          <a:rPr lang="en-US" sz="3000" i="1">
                            <a:solidFill>
                              <a:srgbClr val="0000FF"/>
                            </a:solidFill>
                            <a:latin typeface="Cambria Math" panose="02040503050406030204" pitchFamily="18" charset="0"/>
                            <a:ea typeface="Times New Roman" panose="02020603050405020304" pitchFamily="18" charset="0"/>
                          </a:rPr>
                          <m:t>;</m:t>
                        </m:r>
                        <m:r>
                          <a:rPr lang="en-US" sz="3000" b="0" i="1" smtClean="0">
                            <a:solidFill>
                              <a:srgbClr val="0000FF"/>
                            </a:solidFill>
                            <a:latin typeface="Cambria Math" panose="02040503050406030204" pitchFamily="18" charset="0"/>
                            <a:ea typeface="Times New Roman" panose="02020603050405020304" pitchFamily="18" charset="0"/>
                          </a:rPr>
                          <m:t>0</m:t>
                        </m:r>
                      </m:e>
                    </m:d>
                  </m:oMath>
                </a14:m>
                <a:r>
                  <a:rPr lang="en-US" altLang="en-US" sz="3000" b="1" i="1" kern="0" dirty="0">
                    <a:solidFill>
                      <a:srgbClr val="0000FF"/>
                    </a:solidFill>
                    <a:latin typeface="Times New Roman" panose="02020603050405020304" pitchFamily="18" charset="0"/>
                    <a:cs typeface="Times New Roman" panose="02020603050405020304" pitchFamily="18" charset="0"/>
                  </a:rPr>
                  <a:t> 		</a:t>
                </a:r>
                <a:r>
                  <a:rPr lang="fr-FR" sz="3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fr-FR" sz="3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fr-FR" sz="3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3000" b="1" i="1" kern="0"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814A2DFA-8C0E-B2B8-1112-31942147A8E8}"/>
                  </a:ext>
                </a:extLst>
              </p:cNvPr>
              <p:cNvSpPr txBox="1">
                <a:spLocks noRot="1" noChangeAspect="1" noMove="1" noResize="1" noEditPoints="1" noAdjustHandles="1" noChangeArrowheads="1" noChangeShapeType="1" noTextEdit="1"/>
              </p:cNvSpPr>
              <p:nvPr/>
            </p:nvSpPr>
            <p:spPr>
              <a:xfrm>
                <a:off x="2166938" y="4730657"/>
                <a:ext cx="6163056" cy="701859"/>
              </a:xfrm>
              <a:prstGeom prst="rect">
                <a:avLst/>
              </a:prstGeom>
              <a:blipFill>
                <a:blip r:embed="rId11"/>
                <a:stretch>
                  <a:fillRect l="-2275" b="-26087"/>
                </a:stretch>
              </a:blipFill>
            </p:spPr>
            <p:txBody>
              <a:bodyPr/>
              <a:lstStyle/>
              <a:p>
                <a:r>
                  <a:rPr lang="en-US">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43157"/>
                                        </p:tgtEl>
                                      </p:cBhvr>
                                    </p:animEffect>
                                    <p:set>
                                      <p:cBhvr>
                                        <p:cTn id="7" dur="1" fill="hold">
                                          <p:stCondLst>
                                            <p:cond delay="499"/>
                                          </p:stCondLst>
                                        </p:cTn>
                                        <p:tgtEl>
                                          <p:spTgt spid="43157"/>
                                        </p:tgtEl>
                                        <p:attrNameLst>
                                          <p:attrName>style.visibility</p:attrName>
                                        </p:attrNameLst>
                                      </p:cBhvr>
                                      <p:to>
                                        <p:strVal val="hidden"/>
                                      </p:to>
                                    </p:set>
                                  </p:childTnLst>
                                </p:cTn>
                              </p:par>
                              <p:par>
                                <p:cTn id="8" presetID="4" presetClass="exit" presetSubtype="16" fill="hold" nodeType="withEffect">
                                  <p:stCondLst>
                                    <p:cond delay="0"/>
                                  </p:stCondLst>
                                  <p:childTnLst>
                                    <p:animEffect transition="out" filter="box(in)">
                                      <p:cBhvr>
                                        <p:cTn id="9" dur="500"/>
                                        <p:tgtEl>
                                          <p:spTgt spid="43158"/>
                                        </p:tgtEl>
                                      </p:cBhvr>
                                    </p:animEffect>
                                    <p:set>
                                      <p:cBhvr>
                                        <p:cTn id="10" dur="1" fill="hold">
                                          <p:stCondLst>
                                            <p:cond delay="499"/>
                                          </p:stCondLst>
                                        </p:cTn>
                                        <p:tgtEl>
                                          <p:spTgt spid="43158"/>
                                        </p:tgtEl>
                                        <p:attrNameLst>
                                          <p:attrName>style.visibility</p:attrName>
                                        </p:attrNameLst>
                                      </p:cBhvr>
                                      <p:to>
                                        <p:strVal val="hidden"/>
                                      </p:to>
                                    </p:set>
                                  </p:childTnLst>
                                </p:cTn>
                              </p:par>
                              <p:par>
                                <p:cTn id="11" presetID="9" presetClass="entr" presetSubtype="0" fill="hold" nodeType="withEffect">
                                  <p:stCondLst>
                                    <p:cond delay="0"/>
                                  </p:stCondLst>
                                  <p:childTnLst>
                                    <p:set>
                                      <p:cBhvr>
                                        <p:cTn id="12" dur="1" fill="hold">
                                          <p:stCondLst>
                                            <p:cond delay="0"/>
                                          </p:stCondLst>
                                        </p:cTn>
                                        <p:tgtEl>
                                          <p:spTgt spid="43093"/>
                                        </p:tgtEl>
                                        <p:attrNameLst>
                                          <p:attrName>style.visibility</p:attrName>
                                        </p:attrNameLst>
                                      </p:cBhvr>
                                      <p:to>
                                        <p:strVal val="visible"/>
                                      </p:to>
                                    </p:set>
                                    <p:animEffect transition="in" filter="dissolve">
                                      <p:cBhvr>
                                        <p:cTn id="13" dur="500"/>
                                        <p:tgtEl>
                                          <p:spTgt spid="43093"/>
                                        </p:tgtEl>
                                      </p:cBhvr>
                                    </p:animEffect>
                                  </p:childTnLst>
                                </p:cTn>
                              </p:par>
                            </p:childTnLst>
                          </p:cTn>
                        </p:par>
                        <p:par>
                          <p:cTn id="14" fill="hold">
                            <p:stCondLst>
                              <p:cond delay="500"/>
                            </p:stCondLst>
                            <p:childTnLst>
                              <p:par>
                                <p:cTn id="15" presetID="11" presetClass="entr" presetSubtype="0" fill="hold" nodeType="afterEffect">
                                  <p:stCondLst>
                                    <p:cond delay="0"/>
                                  </p:stCondLst>
                                  <p:childTnLst>
                                    <p:set>
                                      <p:cBhvr>
                                        <p:cTn id="16" dur="1000">
                                          <p:stCondLst>
                                            <p:cond delay="0"/>
                                          </p:stCondLst>
                                        </p:cTn>
                                        <p:tgtEl>
                                          <p:spTgt spid="43096"/>
                                        </p:tgtEl>
                                        <p:attrNameLst>
                                          <p:attrName>style.visibility</p:attrName>
                                        </p:attrNameLst>
                                      </p:cBhvr>
                                      <p:to>
                                        <p:strVal val="visible"/>
                                      </p:to>
                                    </p:set>
                                  </p:childTnLst>
                                </p:cTn>
                              </p:par>
                            </p:childTnLst>
                          </p:cTn>
                        </p:par>
                        <p:par>
                          <p:cTn id="17" fill="hold">
                            <p:stCondLst>
                              <p:cond delay="1500"/>
                            </p:stCondLst>
                            <p:childTnLst>
                              <p:par>
                                <p:cTn id="18" presetID="11" presetClass="entr" presetSubtype="0" fill="hold" nodeType="afterEffect">
                                  <p:stCondLst>
                                    <p:cond delay="0"/>
                                  </p:stCondLst>
                                  <p:childTnLst>
                                    <p:set>
                                      <p:cBhvr>
                                        <p:cTn id="19" dur="1000">
                                          <p:stCondLst>
                                            <p:cond delay="0"/>
                                          </p:stCondLst>
                                        </p:cTn>
                                        <p:tgtEl>
                                          <p:spTgt spid="43097"/>
                                        </p:tgtEl>
                                        <p:attrNameLst>
                                          <p:attrName>style.visibility</p:attrName>
                                        </p:attrNameLst>
                                      </p:cBhvr>
                                      <p:to>
                                        <p:strVal val="visible"/>
                                      </p:to>
                                    </p:set>
                                  </p:childTnLst>
                                </p:cTn>
                              </p:par>
                            </p:childTnLst>
                          </p:cTn>
                        </p:par>
                        <p:par>
                          <p:cTn id="20" fill="hold">
                            <p:stCondLst>
                              <p:cond delay="2500"/>
                            </p:stCondLst>
                            <p:childTnLst>
                              <p:par>
                                <p:cTn id="21" presetID="11" presetClass="entr" presetSubtype="0" fill="hold" nodeType="afterEffect">
                                  <p:stCondLst>
                                    <p:cond delay="0"/>
                                  </p:stCondLst>
                                  <p:childTnLst>
                                    <p:set>
                                      <p:cBhvr>
                                        <p:cTn id="22" dur="1000">
                                          <p:stCondLst>
                                            <p:cond delay="0"/>
                                          </p:stCondLst>
                                        </p:cTn>
                                        <p:tgtEl>
                                          <p:spTgt spid="43098"/>
                                        </p:tgtEl>
                                        <p:attrNameLst>
                                          <p:attrName>style.visibility</p:attrName>
                                        </p:attrNameLst>
                                      </p:cBhvr>
                                      <p:to>
                                        <p:strVal val="visible"/>
                                      </p:to>
                                    </p:set>
                                  </p:childTnLst>
                                </p:cTn>
                              </p:par>
                            </p:childTnLst>
                          </p:cTn>
                        </p:par>
                        <p:par>
                          <p:cTn id="23" fill="hold">
                            <p:stCondLst>
                              <p:cond delay="3500"/>
                            </p:stCondLst>
                            <p:childTnLst>
                              <p:par>
                                <p:cTn id="24" presetID="11" presetClass="entr" presetSubtype="0" fill="hold" nodeType="afterEffect">
                                  <p:stCondLst>
                                    <p:cond delay="0"/>
                                  </p:stCondLst>
                                  <p:childTnLst>
                                    <p:set>
                                      <p:cBhvr>
                                        <p:cTn id="25" dur="1000">
                                          <p:stCondLst>
                                            <p:cond delay="0"/>
                                          </p:stCondLst>
                                        </p:cTn>
                                        <p:tgtEl>
                                          <p:spTgt spid="43099"/>
                                        </p:tgtEl>
                                        <p:attrNameLst>
                                          <p:attrName>style.visibility</p:attrName>
                                        </p:attrNameLst>
                                      </p:cBhvr>
                                      <p:to>
                                        <p:strVal val="visible"/>
                                      </p:to>
                                    </p:set>
                                  </p:childTnLst>
                                </p:cTn>
                              </p:par>
                            </p:childTnLst>
                          </p:cTn>
                        </p:par>
                        <p:par>
                          <p:cTn id="26" fill="hold">
                            <p:stCondLst>
                              <p:cond delay="4500"/>
                            </p:stCondLst>
                            <p:childTnLst>
                              <p:par>
                                <p:cTn id="27" presetID="11" presetClass="entr" presetSubtype="0" fill="hold" nodeType="afterEffect">
                                  <p:stCondLst>
                                    <p:cond delay="0"/>
                                  </p:stCondLst>
                                  <p:childTnLst>
                                    <p:set>
                                      <p:cBhvr>
                                        <p:cTn id="28" dur="1000">
                                          <p:stCondLst>
                                            <p:cond delay="0"/>
                                          </p:stCondLst>
                                        </p:cTn>
                                        <p:tgtEl>
                                          <p:spTgt spid="43100"/>
                                        </p:tgtEl>
                                        <p:attrNameLst>
                                          <p:attrName>style.visibility</p:attrName>
                                        </p:attrNameLst>
                                      </p:cBhvr>
                                      <p:to>
                                        <p:strVal val="visible"/>
                                      </p:to>
                                    </p:set>
                                  </p:childTnLst>
                                </p:cTn>
                              </p:par>
                            </p:childTnLst>
                          </p:cTn>
                        </p:par>
                        <p:par>
                          <p:cTn id="29" fill="hold">
                            <p:stCondLst>
                              <p:cond delay="5500"/>
                            </p:stCondLst>
                            <p:childTnLst>
                              <p:par>
                                <p:cTn id="30" presetID="11" presetClass="entr" presetSubtype="0" fill="hold" nodeType="afterEffect">
                                  <p:stCondLst>
                                    <p:cond delay="0"/>
                                  </p:stCondLst>
                                  <p:childTnLst>
                                    <p:set>
                                      <p:cBhvr>
                                        <p:cTn id="31" dur="1000">
                                          <p:stCondLst>
                                            <p:cond delay="0"/>
                                          </p:stCondLst>
                                        </p:cTn>
                                        <p:tgtEl>
                                          <p:spTgt spid="43101"/>
                                        </p:tgtEl>
                                        <p:attrNameLst>
                                          <p:attrName>style.visibility</p:attrName>
                                        </p:attrNameLst>
                                      </p:cBhvr>
                                      <p:to>
                                        <p:strVal val="visible"/>
                                      </p:to>
                                    </p:set>
                                  </p:childTnLst>
                                </p:cTn>
                              </p:par>
                            </p:childTnLst>
                          </p:cTn>
                        </p:par>
                        <p:par>
                          <p:cTn id="32" fill="hold">
                            <p:stCondLst>
                              <p:cond delay="6500"/>
                            </p:stCondLst>
                            <p:childTnLst>
                              <p:par>
                                <p:cTn id="33" presetID="11" presetClass="entr" presetSubtype="0" fill="hold" nodeType="afterEffect">
                                  <p:stCondLst>
                                    <p:cond delay="0"/>
                                  </p:stCondLst>
                                  <p:childTnLst>
                                    <p:set>
                                      <p:cBhvr>
                                        <p:cTn id="34" dur="1000">
                                          <p:stCondLst>
                                            <p:cond delay="0"/>
                                          </p:stCondLst>
                                        </p:cTn>
                                        <p:tgtEl>
                                          <p:spTgt spid="43102"/>
                                        </p:tgtEl>
                                        <p:attrNameLst>
                                          <p:attrName>style.visibility</p:attrName>
                                        </p:attrNameLst>
                                      </p:cBhvr>
                                      <p:to>
                                        <p:strVal val="visible"/>
                                      </p:to>
                                    </p:set>
                                  </p:childTnLst>
                                </p:cTn>
                              </p:par>
                            </p:childTnLst>
                          </p:cTn>
                        </p:par>
                        <p:par>
                          <p:cTn id="35" fill="hold">
                            <p:stCondLst>
                              <p:cond delay="7500"/>
                            </p:stCondLst>
                            <p:childTnLst>
                              <p:par>
                                <p:cTn id="36" presetID="11" presetClass="entr" presetSubtype="0" fill="hold" nodeType="afterEffect">
                                  <p:stCondLst>
                                    <p:cond delay="0"/>
                                  </p:stCondLst>
                                  <p:childTnLst>
                                    <p:set>
                                      <p:cBhvr>
                                        <p:cTn id="37" dur="1000">
                                          <p:stCondLst>
                                            <p:cond delay="0"/>
                                          </p:stCondLst>
                                        </p:cTn>
                                        <p:tgtEl>
                                          <p:spTgt spid="43103"/>
                                        </p:tgtEl>
                                        <p:attrNameLst>
                                          <p:attrName>style.visibility</p:attrName>
                                        </p:attrNameLst>
                                      </p:cBhvr>
                                      <p:to>
                                        <p:strVal val="visible"/>
                                      </p:to>
                                    </p:set>
                                  </p:childTnLst>
                                </p:cTn>
                              </p:par>
                            </p:childTnLst>
                          </p:cTn>
                        </p:par>
                        <p:par>
                          <p:cTn id="38" fill="hold">
                            <p:stCondLst>
                              <p:cond delay="8500"/>
                            </p:stCondLst>
                            <p:childTnLst>
                              <p:par>
                                <p:cTn id="39" presetID="11" presetClass="entr" presetSubtype="0" fill="hold" nodeType="afterEffect">
                                  <p:stCondLst>
                                    <p:cond delay="0"/>
                                  </p:stCondLst>
                                  <p:childTnLst>
                                    <p:set>
                                      <p:cBhvr>
                                        <p:cTn id="40" dur="1000">
                                          <p:stCondLst>
                                            <p:cond delay="0"/>
                                          </p:stCondLst>
                                        </p:cTn>
                                        <p:tgtEl>
                                          <p:spTgt spid="43104"/>
                                        </p:tgtEl>
                                        <p:attrNameLst>
                                          <p:attrName>style.visibility</p:attrName>
                                        </p:attrNameLst>
                                      </p:cBhvr>
                                      <p:to>
                                        <p:strVal val="visible"/>
                                      </p:to>
                                    </p:set>
                                  </p:childTnLst>
                                </p:cTn>
                              </p:par>
                            </p:childTnLst>
                          </p:cTn>
                        </p:par>
                        <p:par>
                          <p:cTn id="41" fill="hold">
                            <p:stCondLst>
                              <p:cond delay="9500"/>
                            </p:stCondLst>
                            <p:childTnLst>
                              <p:par>
                                <p:cTn id="42" presetID="11" presetClass="entr" presetSubtype="0" fill="hold" nodeType="afterEffect">
                                  <p:stCondLst>
                                    <p:cond delay="0"/>
                                  </p:stCondLst>
                                  <p:childTnLst>
                                    <p:set>
                                      <p:cBhvr>
                                        <p:cTn id="43" dur="1000">
                                          <p:stCondLst>
                                            <p:cond delay="0"/>
                                          </p:stCondLst>
                                        </p:cTn>
                                        <p:tgtEl>
                                          <p:spTgt spid="43105"/>
                                        </p:tgtEl>
                                        <p:attrNameLst>
                                          <p:attrName>style.visibility</p:attrName>
                                        </p:attrNameLst>
                                      </p:cBhvr>
                                      <p:to>
                                        <p:strVal val="visible"/>
                                      </p:to>
                                    </p:set>
                                  </p:childTnLst>
                                </p:cTn>
                              </p:par>
                            </p:childTnLst>
                          </p:cTn>
                        </p:par>
                        <p:par>
                          <p:cTn id="44" fill="hold">
                            <p:stCondLst>
                              <p:cond delay="10500"/>
                            </p:stCondLst>
                            <p:childTnLst>
                              <p:par>
                                <p:cTn id="45" presetID="11" presetClass="entr" presetSubtype="0" fill="hold" nodeType="afterEffect">
                                  <p:stCondLst>
                                    <p:cond delay="0"/>
                                  </p:stCondLst>
                                  <p:childTnLst>
                                    <p:set>
                                      <p:cBhvr>
                                        <p:cTn id="46" dur="1000">
                                          <p:stCondLst>
                                            <p:cond delay="0"/>
                                          </p:stCondLst>
                                        </p:cTn>
                                        <p:tgtEl>
                                          <p:spTgt spid="43106"/>
                                        </p:tgtEl>
                                        <p:attrNameLst>
                                          <p:attrName>style.visibility</p:attrName>
                                        </p:attrNameLst>
                                      </p:cBhvr>
                                      <p:to>
                                        <p:strVal val="visible"/>
                                      </p:to>
                                    </p:set>
                                  </p:childTnLst>
                                </p:cTn>
                              </p:par>
                            </p:childTnLst>
                          </p:cTn>
                        </p:par>
                        <p:par>
                          <p:cTn id="47" fill="hold">
                            <p:stCondLst>
                              <p:cond delay="11500"/>
                            </p:stCondLst>
                            <p:childTnLst>
                              <p:par>
                                <p:cTn id="48" presetID="11" presetClass="entr" presetSubtype="0" fill="hold" nodeType="afterEffect">
                                  <p:stCondLst>
                                    <p:cond delay="0"/>
                                  </p:stCondLst>
                                  <p:childTnLst>
                                    <p:set>
                                      <p:cBhvr>
                                        <p:cTn id="49" dur="1000">
                                          <p:stCondLst>
                                            <p:cond delay="0"/>
                                          </p:stCondLst>
                                        </p:cTn>
                                        <p:tgtEl>
                                          <p:spTgt spid="43107"/>
                                        </p:tgtEl>
                                        <p:attrNameLst>
                                          <p:attrName>style.visibility</p:attrName>
                                        </p:attrNameLst>
                                      </p:cBhvr>
                                      <p:to>
                                        <p:strVal val="visible"/>
                                      </p:to>
                                    </p:set>
                                  </p:childTnLst>
                                </p:cTn>
                              </p:par>
                            </p:childTnLst>
                          </p:cTn>
                        </p:par>
                        <p:par>
                          <p:cTn id="50" fill="hold">
                            <p:stCondLst>
                              <p:cond delay="12500"/>
                            </p:stCondLst>
                            <p:childTnLst>
                              <p:par>
                                <p:cTn id="51" presetID="11" presetClass="entr" presetSubtype="0" fill="hold" nodeType="afterEffect">
                                  <p:stCondLst>
                                    <p:cond delay="0"/>
                                  </p:stCondLst>
                                  <p:childTnLst>
                                    <p:set>
                                      <p:cBhvr>
                                        <p:cTn id="52" dur="1000">
                                          <p:stCondLst>
                                            <p:cond delay="0"/>
                                          </p:stCondLst>
                                        </p:cTn>
                                        <p:tgtEl>
                                          <p:spTgt spid="43108"/>
                                        </p:tgtEl>
                                        <p:attrNameLst>
                                          <p:attrName>style.visibility</p:attrName>
                                        </p:attrNameLst>
                                      </p:cBhvr>
                                      <p:to>
                                        <p:strVal val="visible"/>
                                      </p:to>
                                    </p:set>
                                  </p:childTnLst>
                                </p:cTn>
                              </p:par>
                            </p:childTnLst>
                          </p:cTn>
                        </p:par>
                        <p:par>
                          <p:cTn id="53" fill="hold">
                            <p:stCondLst>
                              <p:cond delay="13500"/>
                            </p:stCondLst>
                            <p:childTnLst>
                              <p:par>
                                <p:cTn id="54" presetID="11" presetClass="entr" presetSubtype="0" fill="hold" nodeType="afterEffect">
                                  <p:stCondLst>
                                    <p:cond delay="0"/>
                                  </p:stCondLst>
                                  <p:childTnLst>
                                    <p:set>
                                      <p:cBhvr>
                                        <p:cTn id="55" dur="1000">
                                          <p:stCondLst>
                                            <p:cond delay="0"/>
                                          </p:stCondLst>
                                        </p:cTn>
                                        <p:tgtEl>
                                          <p:spTgt spid="43109"/>
                                        </p:tgtEl>
                                        <p:attrNameLst>
                                          <p:attrName>style.visibility</p:attrName>
                                        </p:attrNameLst>
                                      </p:cBhvr>
                                      <p:to>
                                        <p:strVal val="visible"/>
                                      </p:to>
                                    </p:set>
                                  </p:childTnLst>
                                </p:cTn>
                              </p:par>
                            </p:childTnLst>
                          </p:cTn>
                        </p:par>
                        <p:par>
                          <p:cTn id="56" fill="hold">
                            <p:stCondLst>
                              <p:cond delay="14500"/>
                            </p:stCondLst>
                            <p:childTnLst>
                              <p:par>
                                <p:cTn id="57" presetID="11" presetClass="entr" presetSubtype="0" fill="hold" nodeType="afterEffect">
                                  <p:stCondLst>
                                    <p:cond delay="0"/>
                                  </p:stCondLst>
                                  <p:childTnLst>
                                    <p:set>
                                      <p:cBhvr>
                                        <p:cTn id="58" dur="1000">
                                          <p:stCondLst>
                                            <p:cond delay="0"/>
                                          </p:stCondLst>
                                        </p:cTn>
                                        <p:tgtEl>
                                          <p:spTgt spid="43110"/>
                                        </p:tgtEl>
                                        <p:attrNameLst>
                                          <p:attrName>style.visibility</p:attrName>
                                        </p:attrNameLst>
                                      </p:cBhvr>
                                      <p:to>
                                        <p:strVal val="visible"/>
                                      </p:to>
                                    </p:set>
                                  </p:childTnLst>
                                </p:cTn>
                              </p:par>
                            </p:childTnLst>
                          </p:cTn>
                        </p:par>
                        <p:par>
                          <p:cTn id="59" fill="hold">
                            <p:stCondLst>
                              <p:cond delay="15500"/>
                            </p:stCondLst>
                            <p:childTnLst>
                              <p:par>
                                <p:cTn id="60" presetID="11" presetClass="entr" presetSubtype="0" fill="hold" nodeType="afterEffect">
                                  <p:stCondLst>
                                    <p:cond delay="0"/>
                                  </p:stCondLst>
                                  <p:childTnLst>
                                    <p:set>
                                      <p:cBhvr>
                                        <p:cTn id="61" dur="1000">
                                          <p:stCondLst>
                                            <p:cond delay="0"/>
                                          </p:stCondLst>
                                        </p:cTn>
                                        <p:tgtEl>
                                          <p:spTgt spid="43111"/>
                                        </p:tgtEl>
                                        <p:attrNameLst>
                                          <p:attrName>style.visibility</p:attrName>
                                        </p:attrNameLst>
                                      </p:cBhvr>
                                      <p:to>
                                        <p:strVal val="visible"/>
                                      </p:to>
                                    </p:set>
                                  </p:childTnLst>
                                </p:cTn>
                              </p:par>
                            </p:childTnLst>
                          </p:cTn>
                        </p:par>
                        <p:par>
                          <p:cTn id="62" fill="hold">
                            <p:stCondLst>
                              <p:cond delay="16500"/>
                            </p:stCondLst>
                            <p:childTnLst>
                              <p:par>
                                <p:cTn id="63" presetID="11" presetClass="entr" presetSubtype="0" fill="hold" nodeType="afterEffect">
                                  <p:stCondLst>
                                    <p:cond delay="0"/>
                                  </p:stCondLst>
                                  <p:childTnLst>
                                    <p:set>
                                      <p:cBhvr>
                                        <p:cTn id="64" dur="1000">
                                          <p:stCondLst>
                                            <p:cond delay="0"/>
                                          </p:stCondLst>
                                        </p:cTn>
                                        <p:tgtEl>
                                          <p:spTgt spid="43112"/>
                                        </p:tgtEl>
                                        <p:attrNameLst>
                                          <p:attrName>style.visibility</p:attrName>
                                        </p:attrNameLst>
                                      </p:cBhvr>
                                      <p:to>
                                        <p:strVal val="visible"/>
                                      </p:to>
                                    </p:set>
                                  </p:childTnLst>
                                </p:cTn>
                              </p:par>
                            </p:childTnLst>
                          </p:cTn>
                        </p:par>
                        <p:par>
                          <p:cTn id="65" fill="hold">
                            <p:stCondLst>
                              <p:cond delay="17500"/>
                            </p:stCondLst>
                            <p:childTnLst>
                              <p:par>
                                <p:cTn id="66" presetID="11" presetClass="entr" presetSubtype="0" fill="hold" nodeType="afterEffect">
                                  <p:stCondLst>
                                    <p:cond delay="0"/>
                                  </p:stCondLst>
                                  <p:childTnLst>
                                    <p:set>
                                      <p:cBhvr>
                                        <p:cTn id="67" dur="1000">
                                          <p:stCondLst>
                                            <p:cond delay="0"/>
                                          </p:stCondLst>
                                        </p:cTn>
                                        <p:tgtEl>
                                          <p:spTgt spid="43113"/>
                                        </p:tgtEl>
                                        <p:attrNameLst>
                                          <p:attrName>style.visibility</p:attrName>
                                        </p:attrNameLst>
                                      </p:cBhvr>
                                      <p:to>
                                        <p:strVal val="visible"/>
                                      </p:to>
                                    </p:set>
                                  </p:childTnLst>
                                </p:cTn>
                              </p:par>
                            </p:childTnLst>
                          </p:cTn>
                        </p:par>
                        <p:par>
                          <p:cTn id="68" fill="hold">
                            <p:stCondLst>
                              <p:cond delay="18500"/>
                            </p:stCondLst>
                            <p:childTnLst>
                              <p:par>
                                <p:cTn id="69" presetID="11" presetClass="entr" presetSubtype="0" fill="hold" nodeType="afterEffect">
                                  <p:stCondLst>
                                    <p:cond delay="0"/>
                                  </p:stCondLst>
                                  <p:childTnLst>
                                    <p:set>
                                      <p:cBhvr>
                                        <p:cTn id="70" dur="1000">
                                          <p:stCondLst>
                                            <p:cond delay="0"/>
                                          </p:stCondLst>
                                        </p:cTn>
                                        <p:tgtEl>
                                          <p:spTgt spid="43114"/>
                                        </p:tgtEl>
                                        <p:attrNameLst>
                                          <p:attrName>style.visibility</p:attrName>
                                        </p:attrNameLst>
                                      </p:cBhvr>
                                      <p:to>
                                        <p:strVal val="visible"/>
                                      </p:to>
                                    </p:set>
                                  </p:childTnLst>
                                </p:cTn>
                              </p:par>
                            </p:childTnLst>
                          </p:cTn>
                        </p:par>
                        <p:par>
                          <p:cTn id="71" fill="hold">
                            <p:stCondLst>
                              <p:cond delay="19500"/>
                            </p:stCondLst>
                            <p:childTnLst>
                              <p:par>
                                <p:cTn id="72" presetID="11" presetClass="entr" presetSubtype="0" fill="hold" nodeType="afterEffect">
                                  <p:stCondLst>
                                    <p:cond delay="0"/>
                                  </p:stCondLst>
                                  <p:childTnLst>
                                    <p:set>
                                      <p:cBhvr>
                                        <p:cTn id="73" dur="1000">
                                          <p:stCondLst>
                                            <p:cond delay="0"/>
                                          </p:stCondLst>
                                        </p:cTn>
                                        <p:tgtEl>
                                          <p:spTgt spid="43115"/>
                                        </p:tgtEl>
                                        <p:attrNameLst>
                                          <p:attrName>style.visibility</p:attrName>
                                        </p:attrNameLst>
                                      </p:cBhvr>
                                      <p:to>
                                        <p:strVal val="visible"/>
                                      </p:to>
                                    </p:set>
                                  </p:childTnLst>
                                </p:cTn>
                              </p:par>
                            </p:childTnLst>
                          </p:cTn>
                        </p:par>
                        <p:par>
                          <p:cTn id="74" fill="hold">
                            <p:stCondLst>
                              <p:cond delay="20500"/>
                            </p:stCondLst>
                            <p:childTnLst>
                              <p:par>
                                <p:cTn id="75" presetID="11" presetClass="entr" presetSubtype="0" fill="hold" nodeType="afterEffect">
                                  <p:stCondLst>
                                    <p:cond delay="0"/>
                                  </p:stCondLst>
                                  <p:childTnLst>
                                    <p:set>
                                      <p:cBhvr>
                                        <p:cTn id="76" dur="1000">
                                          <p:stCondLst>
                                            <p:cond delay="0"/>
                                          </p:stCondLst>
                                        </p:cTn>
                                        <p:tgtEl>
                                          <p:spTgt spid="43116"/>
                                        </p:tgtEl>
                                        <p:attrNameLst>
                                          <p:attrName>style.visibility</p:attrName>
                                        </p:attrNameLst>
                                      </p:cBhvr>
                                      <p:to>
                                        <p:strVal val="visible"/>
                                      </p:to>
                                    </p:set>
                                  </p:childTnLst>
                                </p:cTn>
                              </p:par>
                            </p:childTnLst>
                          </p:cTn>
                        </p:par>
                        <p:par>
                          <p:cTn id="77" fill="hold">
                            <p:stCondLst>
                              <p:cond delay="21500"/>
                            </p:stCondLst>
                            <p:childTnLst>
                              <p:par>
                                <p:cTn id="78" presetID="11" presetClass="entr" presetSubtype="0" fill="hold" nodeType="afterEffect">
                                  <p:stCondLst>
                                    <p:cond delay="0"/>
                                  </p:stCondLst>
                                  <p:childTnLst>
                                    <p:set>
                                      <p:cBhvr>
                                        <p:cTn id="79" dur="1000">
                                          <p:stCondLst>
                                            <p:cond delay="0"/>
                                          </p:stCondLst>
                                        </p:cTn>
                                        <p:tgtEl>
                                          <p:spTgt spid="43117"/>
                                        </p:tgtEl>
                                        <p:attrNameLst>
                                          <p:attrName>style.visibility</p:attrName>
                                        </p:attrNameLst>
                                      </p:cBhvr>
                                      <p:to>
                                        <p:strVal val="visible"/>
                                      </p:to>
                                    </p:set>
                                  </p:childTnLst>
                                </p:cTn>
                              </p:par>
                            </p:childTnLst>
                          </p:cTn>
                        </p:par>
                        <p:par>
                          <p:cTn id="80" fill="hold">
                            <p:stCondLst>
                              <p:cond delay="22500"/>
                            </p:stCondLst>
                            <p:childTnLst>
                              <p:par>
                                <p:cTn id="81" presetID="11" presetClass="entr" presetSubtype="0" fill="hold" nodeType="afterEffect">
                                  <p:stCondLst>
                                    <p:cond delay="0"/>
                                  </p:stCondLst>
                                  <p:childTnLst>
                                    <p:set>
                                      <p:cBhvr>
                                        <p:cTn id="82" dur="1000">
                                          <p:stCondLst>
                                            <p:cond delay="0"/>
                                          </p:stCondLst>
                                        </p:cTn>
                                        <p:tgtEl>
                                          <p:spTgt spid="43118"/>
                                        </p:tgtEl>
                                        <p:attrNameLst>
                                          <p:attrName>style.visibility</p:attrName>
                                        </p:attrNameLst>
                                      </p:cBhvr>
                                      <p:to>
                                        <p:strVal val="visible"/>
                                      </p:to>
                                    </p:set>
                                  </p:childTnLst>
                                </p:cTn>
                              </p:par>
                            </p:childTnLst>
                          </p:cTn>
                        </p:par>
                        <p:par>
                          <p:cTn id="83" fill="hold">
                            <p:stCondLst>
                              <p:cond delay="23500"/>
                            </p:stCondLst>
                            <p:childTnLst>
                              <p:par>
                                <p:cTn id="84" presetID="11" presetClass="entr" presetSubtype="0" fill="hold" nodeType="afterEffect">
                                  <p:stCondLst>
                                    <p:cond delay="0"/>
                                  </p:stCondLst>
                                  <p:childTnLst>
                                    <p:set>
                                      <p:cBhvr>
                                        <p:cTn id="85" dur="1000">
                                          <p:stCondLst>
                                            <p:cond delay="0"/>
                                          </p:stCondLst>
                                        </p:cTn>
                                        <p:tgtEl>
                                          <p:spTgt spid="43119"/>
                                        </p:tgtEl>
                                        <p:attrNameLst>
                                          <p:attrName>style.visibility</p:attrName>
                                        </p:attrNameLst>
                                      </p:cBhvr>
                                      <p:to>
                                        <p:strVal val="visible"/>
                                      </p:to>
                                    </p:set>
                                  </p:childTnLst>
                                </p:cTn>
                              </p:par>
                            </p:childTnLst>
                          </p:cTn>
                        </p:par>
                        <p:par>
                          <p:cTn id="86" fill="hold">
                            <p:stCondLst>
                              <p:cond delay="24500"/>
                            </p:stCondLst>
                            <p:childTnLst>
                              <p:par>
                                <p:cTn id="87" presetID="11" presetClass="entr" presetSubtype="0" fill="hold" nodeType="afterEffect">
                                  <p:stCondLst>
                                    <p:cond delay="0"/>
                                  </p:stCondLst>
                                  <p:childTnLst>
                                    <p:set>
                                      <p:cBhvr>
                                        <p:cTn id="88" dur="1000">
                                          <p:stCondLst>
                                            <p:cond delay="0"/>
                                          </p:stCondLst>
                                        </p:cTn>
                                        <p:tgtEl>
                                          <p:spTgt spid="43120"/>
                                        </p:tgtEl>
                                        <p:attrNameLst>
                                          <p:attrName>style.visibility</p:attrName>
                                        </p:attrNameLst>
                                      </p:cBhvr>
                                      <p:to>
                                        <p:strVal val="visible"/>
                                      </p:to>
                                    </p:set>
                                  </p:childTnLst>
                                </p:cTn>
                              </p:par>
                            </p:childTnLst>
                          </p:cTn>
                        </p:par>
                        <p:par>
                          <p:cTn id="89" fill="hold">
                            <p:stCondLst>
                              <p:cond delay="25500"/>
                            </p:stCondLst>
                            <p:childTnLst>
                              <p:par>
                                <p:cTn id="90" presetID="11" presetClass="entr" presetSubtype="0" fill="hold" nodeType="afterEffect">
                                  <p:stCondLst>
                                    <p:cond delay="0"/>
                                  </p:stCondLst>
                                  <p:childTnLst>
                                    <p:set>
                                      <p:cBhvr>
                                        <p:cTn id="91" dur="1000">
                                          <p:stCondLst>
                                            <p:cond delay="0"/>
                                          </p:stCondLst>
                                        </p:cTn>
                                        <p:tgtEl>
                                          <p:spTgt spid="43121"/>
                                        </p:tgtEl>
                                        <p:attrNameLst>
                                          <p:attrName>style.visibility</p:attrName>
                                        </p:attrNameLst>
                                      </p:cBhvr>
                                      <p:to>
                                        <p:strVal val="visible"/>
                                      </p:to>
                                    </p:set>
                                  </p:childTnLst>
                                </p:cTn>
                              </p:par>
                            </p:childTnLst>
                          </p:cTn>
                        </p:par>
                        <p:par>
                          <p:cTn id="92" fill="hold">
                            <p:stCondLst>
                              <p:cond delay="26500"/>
                            </p:stCondLst>
                            <p:childTnLst>
                              <p:par>
                                <p:cTn id="93" presetID="11" presetClass="entr" presetSubtype="0" fill="hold" nodeType="afterEffect">
                                  <p:stCondLst>
                                    <p:cond delay="0"/>
                                  </p:stCondLst>
                                  <p:childTnLst>
                                    <p:set>
                                      <p:cBhvr>
                                        <p:cTn id="94" dur="1000">
                                          <p:stCondLst>
                                            <p:cond delay="0"/>
                                          </p:stCondLst>
                                        </p:cTn>
                                        <p:tgtEl>
                                          <p:spTgt spid="43122"/>
                                        </p:tgtEl>
                                        <p:attrNameLst>
                                          <p:attrName>style.visibility</p:attrName>
                                        </p:attrNameLst>
                                      </p:cBhvr>
                                      <p:to>
                                        <p:strVal val="visible"/>
                                      </p:to>
                                    </p:set>
                                  </p:childTnLst>
                                </p:cTn>
                              </p:par>
                            </p:childTnLst>
                          </p:cTn>
                        </p:par>
                        <p:par>
                          <p:cTn id="95" fill="hold">
                            <p:stCondLst>
                              <p:cond delay="27500"/>
                            </p:stCondLst>
                            <p:childTnLst>
                              <p:par>
                                <p:cTn id="96" presetID="11" presetClass="entr" presetSubtype="0" fill="hold" nodeType="afterEffect">
                                  <p:stCondLst>
                                    <p:cond delay="0"/>
                                  </p:stCondLst>
                                  <p:childTnLst>
                                    <p:set>
                                      <p:cBhvr>
                                        <p:cTn id="97" dur="1000">
                                          <p:stCondLst>
                                            <p:cond delay="0"/>
                                          </p:stCondLst>
                                        </p:cTn>
                                        <p:tgtEl>
                                          <p:spTgt spid="43123"/>
                                        </p:tgtEl>
                                        <p:attrNameLst>
                                          <p:attrName>style.visibility</p:attrName>
                                        </p:attrNameLst>
                                      </p:cBhvr>
                                      <p:to>
                                        <p:strVal val="visible"/>
                                      </p:to>
                                    </p:set>
                                  </p:childTnLst>
                                </p:cTn>
                              </p:par>
                            </p:childTnLst>
                          </p:cTn>
                        </p:par>
                        <p:par>
                          <p:cTn id="98" fill="hold">
                            <p:stCondLst>
                              <p:cond delay="28500"/>
                            </p:stCondLst>
                            <p:childTnLst>
                              <p:par>
                                <p:cTn id="99" presetID="11" presetClass="entr" presetSubtype="0" fill="hold" nodeType="afterEffect">
                                  <p:stCondLst>
                                    <p:cond delay="0"/>
                                  </p:stCondLst>
                                  <p:childTnLst>
                                    <p:set>
                                      <p:cBhvr>
                                        <p:cTn id="100" dur="1000">
                                          <p:stCondLst>
                                            <p:cond delay="0"/>
                                          </p:stCondLst>
                                        </p:cTn>
                                        <p:tgtEl>
                                          <p:spTgt spid="43124"/>
                                        </p:tgtEl>
                                        <p:attrNameLst>
                                          <p:attrName>style.visibility</p:attrName>
                                        </p:attrNameLst>
                                      </p:cBhvr>
                                      <p:to>
                                        <p:strVal val="visible"/>
                                      </p:to>
                                    </p:set>
                                  </p:childTnLst>
                                </p:cTn>
                              </p:par>
                            </p:childTnLst>
                          </p:cTn>
                        </p:par>
                        <p:par>
                          <p:cTn id="101" fill="hold">
                            <p:stCondLst>
                              <p:cond delay="29500"/>
                            </p:stCondLst>
                            <p:childTnLst>
                              <p:par>
                                <p:cTn id="102" presetID="11" presetClass="entr" presetSubtype="0" fill="hold" nodeType="afterEffect">
                                  <p:stCondLst>
                                    <p:cond delay="0"/>
                                  </p:stCondLst>
                                  <p:childTnLst>
                                    <p:set>
                                      <p:cBhvr>
                                        <p:cTn id="103" dur="1000">
                                          <p:stCondLst>
                                            <p:cond delay="0"/>
                                          </p:stCondLst>
                                        </p:cTn>
                                        <p:tgtEl>
                                          <p:spTgt spid="43125"/>
                                        </p:tgtEl>
                                        <p:attrNameLst>
                                          <p:attrName>style.visibility</p:attrName>
                                        </p:attrNameLst>
                                      </p:cBhvr>
                                      <p:to>
                                        <p:strVal val="visible"/>
                                      </p:to>
                                    </p:set>
                                  </p:childTnLst>
                                </p:cTn>
                              </p:par>
                            </p:childTnLst>
                          </p:cTn>
                        </p:par>
                        <p:par>
                          <p:cTn id="104" fill="hold">
                            <p:stCondLst>
                              <p:cond delay="30500"/>
                            </p:stCondLst>
                            <p:childTnLst>
                              <p:par>
                                <p:cTn id="105" presetID="11" presetClass="entr" presetSubtype="0" fill="hold" nodeType="afterEffect">
                                  <p:stCondLst>
                                    <p:cond delay="0"/>
                                  </p:stCondLst>
                                  <p:childTnLst>
                                    <p:set>
                                      <p:cBhvr>
                                        <p:cTn id="106" dur="1000">
                                          <p:stCondLst>
                                            <p:cond delay="0"/>
                                          </p:stCondLst>
                                        </p:cTn>
                                        <p:tgtEl>
                                          <p:spTgt spid="43126"/>
                                        </p:tgtEl>
                                        <p:attrNameLst>
                                          <p:attrName>style.visibility</p:attrName>
                                        </p:attrNameLst>
                                      </p:cBhvr>
                                      <p:to>
                                        <p:strVal val="visible"/>
                                      </p:to>
                                    </p:set>
                                  </p:childTnLst>
                                </p:cTn>
                              </p:par>
                            </p:childTnLst>
                          </p:cTn>
                        </p:par>
                        <p:par>
                          <p:cTn id="107" fill="hold">
                            <p:stCondLst>
                              <p:cond delay="31500"/>
                            </p:stCondLst>
                            <p:childTnLst>
                              <p:par>
                                <p:cTn id="108" presetID="11" presetClass="entr" presetSubtype="0" fill="hold" nodeType="afterEffect">
                                  <p:stCondLst>
                                    <p:cond delay="0"/>
                                  </p:stCondLst>
                                  <p:childTnLst>
                                    <p:set>
                                      <p:cBhvr>
                                        <p:cTn id="109" dur="1000">
                                          <p:stCondLst>
                                            <p:cond delay="0"/>
                                          </p:stCondLst>
                                        </p:cTn>
                                        <p:tgtEl>
                                          <p:spTgt spid="43127"/>
                                        </p:tgtEl>
                                        <p:attrNameLst>
                                          <p:attrName>style.visibility</p:attrName>
                                        </p:attrNameLst>
                                      </p:cBhvr>
                                      <p:to>
                                        <p:strVal val="visible"/>
                                      </p:to>
                                    </p:set>
                                  </p:childTnLst>
                                </p:cTn>
                              </p:par>
                            </p:childTnLst>
                          </p:cTn>
                        </p:par>
                        <p:par>
                          <p:cTn id="110" fill="hold">
                            <p:stCondLst>
                              <p:cond delay="32500"/>
                            </p:stCondLst>
                            <p:childTnLst>
                              <p:par>
                                <p:cTn id="111" presetID="11" presetClass="entr" presetSubtype="0" fill="hold" nodeType="afterEffect">
                                  <p:stCondLst>
                                    <p:cond delay="0"/>
                                  </p:stCondLst>
                                  <p:childTnLst>
                                    <p:set>
                                      <p:cBhvr>
                                        <p:cTn id="112" dur="1000">
                                          <p:stCondLst>
                                            <p:cond delay="0"/>
                                          </p:stCondLst>
                                        </p:cTn>
                                        <p:tgtEl>
                                          <p:spTgt spid="43128"/>
                                        </p:tgtEl>
                                        <p:attrNameLst>
                                          <p:attrName>style.visibility</p:attrName>
                                        </p:attrNameLst>
                                      </p:cBhvr>
                                      <p:to>
                                        <p:strVal val="visible"/>
                                      </p:to>
                                    </p:set>
                                  </p:childTnLst>
                                </p:cTn>
                              </p:par>
                            </p:childTnLst>
                          </p:cTn>
                        </p:par>
                        <p:par>
                          <p:cTn id="113" fill="hold">
                            <p:stCondLst>
                              <p:cond delay="33500"/>
                            </p:stCondLst>
                            <p:childTnLst>
                              <p:par>
                                <p:cTn id="114" presetID="11" presetClass="entr" presetSubtype="0" fill="hold" nodeType="afterEffect">
                                  <p:stCondLst>
                                    <p:cond delay="0"/>
                                  </p:stCondLst>
                                  <p:childTnLst>
                                    <p:set>
                                      <p:cBhvr>
                                        <p:cTn id="115" dur="1000">
                                          <p:stCondLst>
                                            <p:cond delay="0"/>
                                          </p:stCondLst>
                                        </p:cTn>
                                        <p:tgtEl>
                                          <p:spTgt spid="43129"/>
                                        </p:tgtEl>
                                        <p:attrNameLst>
                                          <p:attrName>style.visibility</p:attrName>
                                        </p:attrNameLst>
                                      </p:cBhvr>
                                      <p:to>
                                        <p:strVal val="visible"/>
                                      </p:to>
                                    </p:set>
                                  </p:childTnLst>
                                </p:cTn>
                              </p:par>
                            </p:childTnLst>
                          </p:cTn>
                        </p:par>
                        <p:par>
                          <p:cTn id="116" fill="hold">
                            <p:stCondLst>
                              <p:cond delay="34500"/>
                            </p:stCondLst>
                            <p:childTnLst>
                              <p:par>
                                <p:cTn id="117" presetID="11" presetClass="entr" presetSubtype="0" fill="hold" nodeType="afterEffect">
                                  <p:stCondLst>
                                    <p:cond delay="0"/>
                                  </p:stCondLst>
                                  <p:childTnLst>
                                    <p:set>
                                      <p:cBhvr>
                                        <p:cTn id="118" dur="1000">
                                          <p:stCondLst>
                                            <p:cond delay="0"/>
                                          </p:stCondLst>
                                        </p:cTn>
                                        <p:tgtEl>
                                          <p:spTgt spid="43130"/>
                                        </p:tgtEl>
                                        <p:attrNameLst>
                                          <p:attrName>style.visibility</p:attrName>
                                        </p:attrNameLst>
                                      </p:cBhvr>
                                      <p:to>
                                        <p:strVal val="visible"/>
                                      </p:to>
                                    </p:set>
                                  </p:childTnLst>
                                </p:cTn>
                              </p:par>
                            </p:childTnLst>
                          </p:cTn>
                        </p:par>
                        <p:par>
                          <p:cTn id="119" fill="hold">
                            <p:stCondLst>
                              <p:cond delay="35500"/>
                            </p:stCondLst>
                            <p:childTnLst>
                              <p:par>
                                <p:cTn id="120" presetID="11" presetClass="entr" presetSubtype="0" fill="hold" nodeType="afterEffect">
                                  <p:stCondLst>
                                    <p:cond delay="0"/>
                                  </p:stCondLst>
                                  <p:childTnLst>
                                    <p:set>
                                      <p:cBhvr>
                                        <p:cTn id="121" dur="1000">
                                          <p:stCondLst>
                                            <p:cond delay="0"/>
                                          </p:stCondLst>
                                        </p:cTn>
                                        <p:tgtEl>
                                          <p:spTgt spid="43131"/>
                                        </p:tgtEl>
                                        <p:attrNameLst>
                                          <p:attrName>style.visibility</p:attrName>
                                        </p:attrNameLst>
                                      </p:cBhvr>
                                      <p:to>
                                        <p:strVal val="visible"/>
                                      </p:to>
                                    </p:set>
                                  </p:childTnLst>
                                </p:cTn>
                              </p:par>
                            </p:childTnLst>
                          </p:cTn>
                        </p:par>
                        <p:par>
                          <p:cTn id="122" fill="hold">
                            <p:stCondLst>
                              <p:cond delay="36500"/>
                            </p:stCondLst>
                            <p:childTnLst>
                              <p:par>
                                <p:cTn id="123" presetID="11" presetClass="entr" presetSubtype="0" fill="hold" nodeType="afterEffect">
                                  <p:stCondLst>
                                    <p:cond delay="0"/>
                                  </p:stCondLst>
                                  <p:childTnLst>
                                    <p:set>
                                      <p:cBhvr>
                                        <p:cTn id="124" dur="1000">
                                          <p:stCondLst>
                                            <p:cond delay="0"/>
                                          </p:stCondLst>
                                        </p:cTn>
                                        <p:tgtEl>
                                          <p:spTgt spid="43132"/>
                                        </p:tgtEl>
                                        <p:attrNameLst>
                                          <p:attrName>style.visibility</p:attrName>
                                        </p:attrNameLst>
                                      </p:cBhvr>
                                      <p:to>
                                        <p:strVal val="visible"/>
                                      </p:to>
                                    </p:set>
                                  </p:childTnLst>
                                </p:cTn>
                              </p:par>
                            </p:childTnLst>
                          </p:cTn>
                        </p:par>
                        <p:par>
                          <p:cTn id="125" fill="hold">
                            <p:stCondLst>
                              <p:cond delay="37500"/>
                            </p:stCondLst>
                            <p:childTnLst>
                              <p:par>
                                <p:cTn id="126" presetID="11" presetClass="entr" presetSubtype="0" fill="hold" nodeType="afterEffect">
                                  <p:stCondLst>
                                    <p:cond delay="0"/>
                                  </p:stCondLst>
                                  <p:childTnLst>
                                    <p:set>
                                      <p:cBhvr>
                                        <p:cTn id="127" dur="1000">
                                          <p:stCondLst>
                                            <p:cond delay="0"/>
                                          </p:stCondLst>
                                        </p:cTn>
                                        <p:tgtEl>
                                          <p:spTgt spid="43133"/>
                                        </p:tgtEl>
                                        <p:attrNameLst>
                                          <p:attrName>style.visibility</p:attrName>
                                        </p:attrNameLst>
                                      </p:cBhvr>
                                      <p:to>
                                        <p:strVal val="visible"/>
                                      </p:to>
                                    </p:set>
                                  </p:childTnLst>
                                </p:cTn>
                              </p:par>
                            </p:childTnLst>
                          </p:cTn>
                        </p:par>
                        <p:par>
                          <p:cTn id="128" fill="hold">
                            <p:stCondLst>
                              <p:cond delay="38500"/>
                            </p:stCondLst>
                            <p:childTnLst>
                              <p:par>
                                <p:cTn id="129" presetID="11" presetClass="entr" presetSubtype="0" fill="hold" nodeType="afterEffect">
                                  <p:stCondLst>
                                    <p:cond delay="0"/>
                                  </p:stCondLst>
                                  <p:childTnLst>
                                    <p:set>
                                      <p:cBhvr>
                                        <p:cTn id="130" dur="1000">
                                          <p:stCondLst>
                                            <p:cond delay="0"/>
                                          </p:stCondLst>
                                        </p:cTn>
                                        <p:tgtEl>
                                          <p:spTgt spid="43134"/>
                                        </p:tgtEl>
                                        <p:attrNameLst>
                                          <p:attrName>style.visibility</p:attrName>
                                        </p:attrNameLst>
                                      </p:cBhvr>
                                      <p:to>
                                        <p:strVal val="visible"/>
                                      </p:to>
                                    </p:set>
                                  </p:childTnLst>
                                </p:cTn>
                              </p:par>
                            </p:childTnLst>
                          </p:cTn>
                        </p:par>
                        <p:par>
                          <p:cTn id="131" fill="hold">
                            <p:stCondLst>
                              <p:cond delay="39500"/>
                            </p:stCondLst>
                            <p:childTnLst>
                              <p:par>
                                <p:cTn id="132" presetID="11" presetClass="entr" presetSubtype="0" fill="hold" nodeType="afterEffect">
                                  <p:stCondLst>
                                    <p:cond delay="0"/>
                                  </p:stCondLst>
                                  <p:childTnLst>
                                    <p:set>
                                      <p:cBhvr>
                                        <p:cTn id="133" dur="1000">
                                          <p:stCondLst>
                                            <p:cond delay="0"/>
                                          </p:stCondLst>
                                        </p:cTn>
                                        <p:tgtEl>
                                          <p:spTgt spid="43135"/>
                                        </p:tgtEl>
                                        <p:attrNameLst>
                                          <p:attrName>style.visibility</p:attrName>
                                        </p:attrNameLst>
                                      </p:cBhvr>
                                      <p:to>
                                        <p:strVal val="visible"/>
                                      </p:to>
                                    </p:set>
                                  </p:childTnLst>
                                </p:cTn>
                              </p:par>
                            </p:childTnLst>
                          </p:cTn>
                        </p:par>
                        <p:par>
                          <p:cTn id="134" fill="hold">
                            <p:stCondLst>
                              <p:cond delay="40500"/>
                            </p:stCondLst>
                            <p:childTnLst>
                              <p:par>
                                <p:cTn id="135" presetID="11" presetClass="entr" presetSubtype="0" fill="hold" nodeType="afterEffect">
                                  <p:stCondLst>
                                    <p:cond delay="0"/>
                                  </p:stCondLst>
                                  <p:childTnLst>
                                    <p:set>
                                      <p:cBhvr>
                                        <p:cTn id="136" dur="1000">
                                          <p:stCondLst>
                                            <p:cond delay="0"/>
                                          </p:stCondLst>
                                        </p:cTn>
                                        <p:tgtEl>
                                          <p:spTgt spid="43136"/>
                                        </p:tgtEl>
                                        <p:attrNameLst>
                                          <p:attrName>style.visibility</p:attrName>
                                        </p:attrNameLst>
                                      </p:cBhvr>
                                      <p:to>
                                        <p:strVal val="visible"/>
                                      </p:to>
                                    </p:set>
                                  </p:childTnLst>
                                </p:cTn>
                              </p:par>
                            </p:childTnLst>
                          </p:cTn>
                        </p:par>
                        <p:par>
                          <p:cTn id="137" fill="hold">
                            <p:stCondLst>
                              <p:cond delay="41500"/>
                            </p:stCondLst>
                            <p:childTnLst>
                              <p:par>
                                <p:cTn id="138" presetID="11" presetClass="entr" presetSubtype="0" fill="hold" nodeType="afterEffect">
                                  <p:stCondLst>
                                    <p:cond delay="0"/>
                                  </p:stCondLst>
                                  <p:childTnLst>
                                    <p:set>
                                      <p:cBhvr>
                                        <p:cTn id="139" dur="1000">
                                          <p:stCondLst>
                                            <p:cond delay="0"/>
                                          </p:stCondLst>
                                        </p:cTn>
                                        <p:tgtEl>
                                          <p:spTgt spid="43137"/>
                                        </p:tgtEl>
                                        <p:attrNameLst>
                                          <p:attrName>style.visibility</p:attrName>
                                        </p:attrNameLst>
                                      </p:cBhvr>
                                      <p:to>
                                        <p:strVal val="visible"/>
                                      </p:to>
                                    </p:set>
                                  </p:childTnLst>
                                </p:cTn>
                              </p:par>
                            </p:childTnLst>
                          </p:cTn>
                        </p:par>
                        <p:par>
                          <p:cTn id="140" fill="hold">
                            <p:stCondLst>
                              <p:cond delay="42500"/>
                            </p:stCondLst>
                            <p:childTnLst>
                              <p:par>
                                <p:cTn id="141" presetID="11" presetClass="entr" presetSubtype="0" fill="hold" nodeType="afterEffect">
                                  <p:stCondLst>
                                    <p:cond delay="0"/>
                                  </p:stCondLst>
                                  <p:childTnLst>
                                    <p:set>
                                      <p:cBhvr>
                                        <p:cTn id="142" dur="1000">
                                          <p:stCondLst>
                                            <p:cond delay="0"/>
                                          </p:stCondLst>
                                        </p:cTn>
                                        <p:tgtEl>
                                          <p:spTgt spid="43138"/>
                                        </p:tgtEl>
                                        <p:attrNameLst>
                                          <p:attrName>style.visibility</p:attrName>
                                        </p:attrNameLst>
                                      </p:cBhvr>
                                      <p:to>
                                        <p:strVal val="visible"/>
                                      </p:to>
                                    </p:set>
                                  </p:childTnLst>
                                </p:cTn>
                              </p:par>
                            </p:childTnLst>
                          </p:cTn>
                        </p:par>
                        <p:par>
                          <p:cTn id="143" fill="hold">
                            <p:stCondLst>
                              <p:cond delay="43500"/>
                            </p:stCondLst>
                            <p:childTnLst>
                              <p:par>
                                <p:cTn id="144" presetID="11" presetClass="entr" presetSubtype="0" fill="hold" nodeType="afterEffect">
                                  <p:stCondLst>
                                    <p:cond delay="0"/>
                                  </p:stCondLst>
                                  <p:childTnLst>
                                    <p:set>
                                      <p:cBhvr>
                                        <p:cTn id="145" dur="1000">
                                          <p:stCondLst>
                                            <p:cond delay="0"/>
                                          </p:stCondLst>
                                        </p:cTn>
                                        <p:tgtEl>
                                          <p:spTgt spid="43139"/>
                                        </p:tgtEl>
                                        <p:attrNameLst>
                                          <p:attrName>style.visibility</p:attrName>
                                        </p:attrNameLst>
                                      </p:cBhvr>
                                      <p:to>
                                        <p:strVal val="visible"/>
                                      </p:to>
                                    </p:set>
                                  </p:childTnLst>
                                </p:cTn>
                              </p:par>
                            </p:childTnLst>
                          </p:cTn>
                        </p:par>
                        <p:par>
                          <p:cTn id="146" fill="hold">
                            <p:stCondLst>
                              <p:cond delay="44500"/>
                            </p:stCondLst>
                            <p:childTnLst>
                              <p:par>
                                <p:cTn id="147" presetID="11" presetClass="entr" presetSubtype="0" fill="hold" nodeType="afterEffect">
                                  <p:stCondLst>
                                    <p:cond delay="0"/>
                                  </p:stCondLst>
                                  <p:childTnLst>
                                    <p:set>
                                      <p:cBhvr>
                                        <p:cTn id="148" dur="1000">
                                          <p:stCondLst>
                                            <p:cond delay="0"/>
                                          </p:stCondLst>
                                        </p:cTn>
                                        <p:tgtEl>
                                          <p:spTgt spid="43140"/>
                                        </p:tgtEl>
                                        <p:attrNameLst>
                                          <p:attrName>style.visibility</p:attrName>
                                        </p:attrNameLst>
                                      </p:cBhvr>
                                      <p:to>
                                        <p:strVal val="visible"/>
                                      </p:to>
                                    </p:set>
                                  </p:childTnLst>
                                </p:cTn>
                              </p:par>
                            </p:childTnLst>
                          </p:cTn>
                        </p:par>
                        <p:par>
                          <p:cTn id="149" fill="hold">
                            <p:stCondLst>
                              <p:cond delay="45500"/>
                            </p:stCondLst>
                            <p:childTnLst>
                              <p:par>
                                <p:cTn id="150" presetID="11" presetClass="entr" presetSubtype="0" fill="hold" nodeType="afterEffect">
                                  <p:stCondLst>
                                    <p:cond delay="0"/>
                                  </p:stCondLst>
                                  <p:childTnLst>
                                    <p:set>
                                      <p:cBhvr>
                                        <p:cTn id="151" dur="1000">
                                          <p:stCondLst>
                                            <p:cond delay="0"/>
                                          </p:stCondLst>
                                        </p:cTn>
                                        <p:tgtEl>
                                          <p:spTgt spid="43141"/>
                                        </p:tgtEl>
                                        <p:attrNameLst>
                                          <p:attrName>style.visibility</p:attrName>
                                        </p:attrNameLst>
                                      </p:cBhvr>
                                      <p:to>
                                        <p:strVal val="visible"/>
                                      </p:to>
                                    </p:set>
                                  </p:childTnLst>
                                </p:cTn>
                              </p:par>
                            </p:childTnLst>
                          </p:cTn>
                        </p:par>
                        <p:par>
                          <p:cTn id="152" fill="hold">
                            <p:stCondLst>
                              <p:cond delay="46500"/>
                            </p:stCondLst>
                            <p:childTnLst>
                              <p:par>
                                <p:cTn id="153" presetID="11" presetClass="entr" presetSubtype="0" fill="hold" nodeType="afterEffect">
                                  <p:stCondLst>
                                    <p:cond delay="0"/>
                                  </p:stCondLst>
                                  <p:childTnLst>
                                    <p:set>
                                      <p:cBhvr>
                                        <p:cTn id="154" dur="1000">
                                          <p:stCondLst>
                                            <p:cond delay="0"/>
                                          </p:stCondLst>
                                        </p:cTn>
                                        <p:tgtEl>
                                          <p:spTgt spid="43142"/>
                                        </p:tgtEl>
                                        <p:attrNameLst>
                                          <p:attrName>style.visibility</p:attrName>
                                        </p:attrNameLst>
                                      </p:cBhvr>
                                      <p:to>
                                        <p:strVal val="visible"/>
                                      </p:to>
                                    </p:set>
                                  </p:childTnLst>
                                </p:cTn>
                              </p:par>
                            </p:childTnLst>
                          </p:cTn>
                        </p:par>
                        <p:par>
                          <p:cTn id="155" fill="hold">
                            <p:stCondLst>
                              <p:cond delay="47500"/>
                            </p:stCondLst>
                            <p:childTnLst>
                              <p:par>
                                <p:cTn id="156" presetID="11" presetClass="entr" presetSubtype="0" fill="hold" nodeType="afterEffect">
                                  <p:stCondLst>
                                    <p:cond delay="0"/>
                                  </p:stCondLst>
                                  <p:childTnLst>
                                    <p:set>
                                      <p:cBhvr>
                                        <p:cTn id="157" dur="1000">
                                          <p:stCondLst>
                                            <p:cond delay="0"/>
                                          </p:stCondLst>
                                        </p:cTn>
                                        <p:tgtEl>
                                          <p:spTgt spid="43143"/>
                                        </p:tgtEl>
                                        <p:attrNameLst>
                                          <p:attrName>style.visibility</p:attrName>
                                        </p:attrNameLst>
                                      </p:cBhvr>
                                      <p:to>
                                        <p:strVal val="visible"/>
                                      </p:to>
                                    </p:set>
                                  </p:childTnLst>
                                </p:cTn>
                              </p:par>
                            </p:childTnLst>
                          </p:cTn>
                        </p:par>
                        <p:par>
                          <p:cTn id="158" fill="hold">
                            <p:stCondLst>
                              <p:cond delay="48500"/>
                            </p:stCondLst>
                            <p:childTnLst>
                              <p:par>
                                <p:cTn id="159" presetID="11" presetClass="entr" presetSubtype="0" fill="hold" nodeType="afterEffect">
                                  <p:stCondLst>
                                    <p:cond delay="0"/>
                                  </p:stCondLst>
                                  <p:childTnLst>
                                    <p:set>
                                      <p:cBhvr>
                                        <p:cTn id="160" dur="1000">
                                          <p:stCondLst>
                                            <p:cond delay="0"/>
                                          </p:stCondLst>
                                        </p:cTn>
                                        <p:tgtEl>
                                          <p:spTgt spid="43144"/>
                                        </p:tgtEl>
                                        <p:attrNameLst>
                                          <p:attrName>style.visibility</p:attrName>
                                        </p:attrNameLst>
                                      </p:cBhvr>
                                      <p:to>
                                        <p:strVal val="visible"/>
                                      </p:to>
                                    </p:set>
                                  </p:childTnLst>
                                </p:cTn>
                              </p:par>
                            </p:childTnLst>
                          </p:cTn>
                        </p:par>
                        <p:par>
                          <p:cTn id="161" fill="hold">
                            <p:stCondLst>
                              <p:cond delay="49500"/>
                            </p:stCondLst>
                            <p:childTnLst>
                              <p:par>
                                <p:cTn id="162" presetID="11" presetClass="entr" presetSubtype="0" fill="hold" nodeType="afterEffect">
                                  <p:stCondLst>
                                    <p:cond delay="0"/>
                                  </p:stCondLst>
                                  <p:childTnLst>
                                    <p:set>
                                      <p:cBhvr>
                                        <p:cTn id="163" dur="1000">
                                          <p:stCondLst>
                                            <p:cond delay="0"/>
                                          </p:stCondLst>
                                        </p:cTn>
                                        <p:tgtEl>
                                          <p:spTgt spid="43145"/>
                                        </p:tgtEl>
                                        <p:attrNameLst>
                                          <p:attrName>style.visibility</p:attrName>
                                        </p:attrNameLst>
                                      </p:cBhvr>
                                      <p:to>
                                        <p:strVal val="visible"/>
                                      </p:to>
                                    </p:set>
                                  </p:childTnLst>
                                </p:cTn>
                              </p:par>
                            </p:childTnLst>
                          </p:cTn>
                        </p:par>
                        <p:par>
                          <p:cTn id="164" fill="hold">
                            <p:stCondLst>
                              <p:cond delay="50500"/>
                            </p:stCondLst>
                            <p:childTnLst>
                              <p:par>
                                <p:cTn id="165" presetID="11" presetClass="entr" presetSubtype="0" fill="hold" nodeType="afterEffect">
                                  <p:stCondLst>
                                    <p:cond delay="0"/>
                                  </p:stCondLst>
                                  <p:childTnLst>
                                    <p:set>
                                      <p:cBhvr>
                                        <p:cTn id="166" dur="1000">
                                          <p:stCondLst>
                                            <p:cond delay="0"/>
                                          </p:stCondLst>
                                        </p:cTn>
                                        <p:tgtEl>
                                          <p:spTgt spid="43146"/>
                                        </p:tgtEl>
                                        <p:attrNameLst>
                                          <p:attrName>style.visibility</p:attrName>
                                        </p:attrNameLst>
                                      </p:cBhvr>
                                      <p:to>
                                        <p:strVal val="visible"/>
                                      </p:to>
                                    </p:set>
                                  </p:childTnLst>
                                </p:cTn>
                              </p:par>
                            </p:childTnLst>
                          </p:cTn>
                        </p:par>
                        <p:par>
                          <p:cTn id="167" fill="hold">
                            <p:stCondLst>
                              <p:cond delay="51500"/>
                            </p:stCondLst>
                            <p:childTnLst>
                              <p:par>
                                <p:cTn id="168" presetID="11" presetClass="entr" presetSubtype="0" fill="hold" nodeType="afterEffect">
                                  <p:stCondLst>
                                    <p:cond delay="0"/>
                                  </p:stCondLst>
                                  <p:childTnLst>
                                    <p:set>
                                      <p:cBhvr>
                                        <p:cTn id="169" dur="1000">
                                          <p:stCondLst>
                                            <p:cond delay="0"/>
                                          </p:stCondLst>
                                        </p:cTn>
                                        <p:tgtEl>
                                          <p:spTgt spid="43147"/>
                                        </p:tgtEl>
                                        <p:attrNameLst>
                                          <p:attrName>style.visibility</p:attrName>
                                        </p:attrNameLst>
                                      </p:cBhvr>
                                      <p:to>
                                        <p:strVal val="visible"/>
                                      </p:to>
                                    </p:set>
                                  </p:childTnLst>
                                </p:cTn>
                              </p:par>
                            </p:childTnLst>
                          </p:cTn>
                        </p:par>
                        <p:par>
                          <p:cTn id="170" fill="hold">
                            <p:stCondLst>
                              <p:cond delay="52500"/>
                            </p:stCondLst>
                            <p:childTnLst>
                              <p:par>
                                <p:cTn id="171" presetID="11" presetClass="entr" presetSubtype="0" fill="hold" nodeType="afterEffect">
                                  <p:stCondLst>
                                    <p:cond delay="0"/>
                                  </p:stCondLst>
                                  <p:childTnLst>
                                    <p:set>
                                      <p:cBhvr>
                                        <p:cTn id="172" dur="1000">
                                          <p:stCondLst>
                                            <p:cond delay="0"/>
                                          </p:stCondLst>
                                        </p:cTn>
                                        <p:tgtEl>
                                          <p:spTgt spid="43148"/>
                                        </p:tgtEl>
                                        <p:attrNameLst>
                                          <p:attrName>style.visibility</p:attrName>
                                        </p:attrNameLst>
                                      </p:cBhvr>
                                      <p:to>
                                        <p:strVal val="visible"/>
                                      </p:to>
                                    </p:set>
                                  </p:childTnLst>
                                </p:cTn>
                              </p:par>
                            </p:childTnLst>
                          </p:cTn>
                        </p:par>
                        <p:par>
                          <p:cTn id="173" fill="hold">
                            <p:stCondLst>
                              <p:cond delay="53500"/>
                            </p:stCondLst>
                            <p:childTnLst>
                              <p:par>
                                <p:cTn id="174" presetID="11" presetClass="entr" presetSubtype="0" fill="hold" nodeType="afterEffect">
                                  <p:stCondLst>
                                    <p:cond delay="0"/>
                                  </p:stCondLst>
                                  <p:childTnLst>
                                    <p:set>
                                      <p:cBhvr>
                                        <p:cTn id="175" dur="1000">
                                          <p:stCondLst>
                                            <p:cond delay="0"/>
                                          </p:stCondLst>
                                        </p:cTn>
                                        <p:tgtEl>
                                          <p:spTgt spid="43149"/>
                                        </p:tgtEl>
                                        <p:attrNameLst>
                                          <p:attrName>style.visibility</p:attrName>
                                        </p:attrNameLst>
                                      </p:cBhvr>
                                      <p:to>
                                        <p:strVal val="visible"/>
                                      </p:to>
                                    </p:set>
                                  </p:childTnLst>
                                </p:cTn>
                              </p:par>
                            </p:childTnLst>
                          </p:cTn>
                        </p:par>
                        <p:par>
                          <p:cTn id="176" fill="hold">
                            <p:stCondLst>
                              <p:cond delay="54500"/>
                            </p:stCondLst>
                            <p:childTnLst>
                              <p:par>
                                <p:cTn id="177" presetID="11" presetClass="entr" presetSubtype="0" fill="hold" nodeType="afterEffect">
                                  <p:stCondLst>
                                    <p:cond delay="0"/>
                                  </p:stCondLst>
                                  <p:childTnLst>
                                    <p:set>
                                      <p:cBhvr>
                                        <p:cTn id="178" dur="1000">
                                          <p:stCondLst>
                                            <p:cond delay="0"/>
                                          </p:stCondLst>
                                        </p:cTn>
                                        <p:tgtEl>
                                          <p:spTgt spid="43150"/>
                                        </p:tgtEl>
                                        <p:attrNameLst>
                                          <p:attrName>style.visibility</p:attrName>
                                        </p:attrNameLst>
                                      </p:cBhvr>
                                      <p:to>
                                        <p:strVal val="visible"/>
                                      </p:to>
                                    </p:set>
                                  </p:childTnLst>
                                </p:cTn>
                              </p:par>
                            </p:childTnLst>
                          </p:cTn>
                        </p:par>
                        <p:par>
                          <p:cTn id="179" fill="hold">
                            <p:stCondLst>
                              <p:cond delay="55500"/>
                            </p:stCondLst>
                            <p:childTnLst>
                              <p:par>
                                <p:cTn id="180" presetID="11" presetClass="entr" presetSubtype="0" fill="hold" nodeType="afterEffect">
                                  <p:stCondLst>
                                    <p:cond delay="0"/>
                                  </p:stCondLst>
                                  <p:childTnLst>
                                    <p:set>
                                      <p:cBhvr>
                                        <p:cTn id="181" dur="1000">
                                          <p:stCondLst>
                                            <p:cond delay="0"/>
                                          </p:stCondLst>
                                        </p:cTn>
                                        <p:tgtEl>
                                          <p:spTgt spid="43151"/>
                                        </p:tgtEl>
                                        <p:attrNameLst>
                                          <p:attrName>style.visibility</p:attrName>
                                        </p:attrNameLst>
                                      </p:cBhvr>
                                      <p:to>
                                        <p:strVal val="visible"/>
                                      </p:to>
                                    </p:set>
                                  </p:childTnLst>
                                </p:cTn>
                              </p:par>
                            </p:childTnLst>
                          </p:cTn>
                        </p:par>
                        <p:par>
                          <p:cTn id="182" fill="hold">
                            <p:stCondLst>
                              <p:cond delay="56500"/>
                            </p:stCondLst>
                            <p:childTnLst>
                              <p:par>
                                <p:cTn id="183" presetID="11" presetClass="entr" presetSubtype="0" fill="hold" nodeType="afterEffect">
                                  <p:stCondLst>
                                    <p:cond delay="0"/>
                                  </p:stCondLst>
                                  <p:childTnLst>
                                    <p:set>
                                      <p:cBhvr>
                                        <p:cTn id="184" dur="1000">
                                          <p:stCondLst>
                                            <p:cond delay="0"/>
                                          </p:stCondLst>
                                        </p:cTn>
                                        <p:tgtEl>
                                          <p:spTgt spid="43152"/>
                                        </p:tgtEl>
                                        <p:attrNameLst>
                                          <p:attrName>style.visibility</p:attrName>
                                        </p:attrNameLst>
                                      </p:cBhvr>
                                      <p:to>
                                        <p:strVal val="visible"/>
                                      </p:to>
                                    </p:set>
                                  </p:childTnLst>
                                </p:cTn>
                              </p:par>
                            </p:childTnLst>
                          </p:cTn>
                        </p:par>
                        <p:par>
                          <p:cTn id="185" fill="hold">
                            <p:stCondLst>
                              <p:cond delay="57500"/>
                            </p:stCondLst>
                            <p:childTnLst>
                              <p:par>
                                <p:cTn id="186" presetID="11" presetClass="entr" presetSubtype="0" fill="hold" nodeType="afterEffect">
                                  <p:stCondLst>
                                    <p:cond delay="0"/>
                                  </p:stCondLst>
                                  <p:childTnLst>
                                    <p:set>
                                      <p:cBhvr>
                                        <p:cTn id="187" dur="1000">
                                          <p:stCondLst>
                                            <p:cond delay="0"/>
                                          </p:stCondLst>
                                        </p:cTn>
                                        <p:tgtEl>
                                          <p:spTgt spid="43153"/>
                                        </p:tgtEl>
                                        <p:attrNameLst>
                                          <p:attrName>style.visibility</p:attrName>
                                        </p:attrNameLst>
                                      </p:cBhvr>
                                      <p:to>
                                        <p:strVal val="visible"/>
                                      </p:to>
                                    </p:set>
                                  </p:childTnLst>
                                </p:cTn>
                              </p:par>
                            </p:childTnLst>
                          </p:cTn>
                        </p:par>
                        <p:par>
                          <p:cTn id="188" fill="hold">
                            <p:stCondLst>
                              <p:cond delay="58500"/>
                            </p:stCondLst>
                            <p:childTnLst>
                              <p:par>
                                <p:cTn id="189" presetID="11" presetClass="entr" presetSubtype="0" fill="hold" nodeType="afterEffect">
                                  <p:stCondLst>
                                    <p:cond delay="0"/>
                                  </p:stCondLst>
                                  <p:childTnLst>
                                    <p:set>
                                      <p:cBhvr>
                                        <p:cTn id="190" dur="1000">
                                          <p:stCondLst>
                                            <p:cond delay="0"/>
                                          </p:stCondLst>
                                        </p:cTn>
                                        <p:tgtEl>
                                          <p:spTgt spid="43154"/>
                                        </p:tgtEl>
                                        <p:attrNameLst>
                                          <p:attrName>style.visibility</p:attrName>
                                        </p:attrNameLst>
                                      </p:cBhvr>
                                      <p:to>
                                        <p:strVal val="visible"/>
                                      </p:to>
                                    </p:set>
                                  </p:childTnLst>
                                </p:cTn>
                              </p:par>
                            </p:childTnLst>
                          </p:cTn>
                        </p:par>
                        <p:par>
                          <p:cTn id="191" fill="hold">
                            <p:stCondLst>
                              <p:cond delay="59500"/>
                            </p:stCondLst>
                            <p:childTnLst>
                              <p:par>
                                <p:cTn id="192" presetID="11" presetClass="entr" presetSubtype="0" fill="hold" nodeType="afterEffect">
                                  <p:stCondLst>
                                    <p:cond delay="0"/>
                                  </p:stCondLst>
                                  <p:childTnLst>
                                    <p:set>
                                      <p:cBhvr>
                                        <p:cTn id="193" dur="1000">
                                          <p:stCondLst>
                                            <p:cond delay="0"/>
                                          </p:stCondLst>
                                        </p:cTn>
                                        <p:tgtEl>
                                          <p:spTgt spid="43155"/>
                                        </p:tgtEl>
                                        <p:attrNameLst>
                                          <p:attrName>style.visibility</p:attrName>
                                        </p:attrNameLst>
                                      </p:cBhvr>
                                      <p:to>
                                        <p:strVal val="visible"/>
                                      </p:to>
                                    </p:set>
                                  </p:childTnLst>
                                </p:cTn>
                              </p:par>
                              <p:par>
                                <p:cTn id="194" presetID="4" presetClass="exit" presetSubtype="16" fill="hold" nodeType="withEffect">
                                  <p:stCondLst>
                                    <p:cond delay="0"/>
                                  </p:stCondLst>
                                  <p:childTnLst>
                                    <p:animEffect transition="out" filter="box(in)">
                                      <p:cBhvr>
                                        <p:cTn id="195" dur="500"/>
                                        <p:tgtEl>
                                          <p:spTgt spid="43093"/>
                                        </p:tgtEl>
                                      </p:cBhvr>
                                    </p:animEffect>
                                    <p:set>
                                      <p:cBhvr>
                                        <p:cTn id="196" dur="1" fill="hold">
                                          <p:stCondLst>
                                            <p:cond delay="499"/>
                                          </p:stCondLst>
                                        </p:cTn>
                                        <p:tgtEl>
                                          <p:spTgt spid="43093"/>
                                        </p:tgtEl>
                                        <p:attrNameLst>
                                          <p:attrName>style.visibility</p:attrName>
                                        </p:attrNameLst>
                                      </p:cBhvr>
                                      <p:to>
                                        <p:strVal val="hidden"/>
                                      </p:to>
                                    </p:set>
                                  </p:childTnLst>
                                </p:cTn>
                              </p:par>
                              <p:par>
                                <p:cTn id="197" presetID="9" presetClass="entr" presetSubtype="0" fill="hold" nodeType="withEffect">
                                  <p:stCondLst>
                                    <p:cond delay="0"/>
                                  </p:stCondLst>
                                  <p:childTnLst>
                                    <p:set>
                                      <p:cBhvr>
                                        <p:cTn id="198" dur="1" fill="hold">
                                          <p:stCondLst>
                                            <p:cond delay="0"/>
                                          </p:stCondLst>
                                        </p:cTn>
                                        <p:tgtEl>
                                          <p:spTgt spid="43156"/>
                                        </p:tgtEl>
                                        <p:attrNameLst>
                                          <p:attrName>style.visibility</p:attrName>
                                        </p:attrNameLst>
                                      </p:cBhvr>
                                      <p:to>
                                        <p:strVal val="visible"/>
                                      </p:to>
                                    </p:set>
                                    <p:animEffect transition="in" filter="dissolve">
                                      <p:cBhvr>
                                        <p:cTn id="199" dur="500"/>
                                        <p:tgtEl>
                                          <p:spTgt spid="43156"/>
                                        </p:tgtEl>
                                      </p:cBhvr>
                                    </p:animEffect>
                                  </p:childTnLst>
                                </p:cTn>
                              </p:par>
                            </p:childTnLst>
                          </p:cTn>
                        </p:par>
                        <p:par>
                          <p:cTn id="200" fill="hold">
                            <p:stCondLst>
                              <p:cond delay="60500"/>
                            </p:stCondLst>
                            <p:childTnLst>
                              <p:par>
                                <p:cTn id="201" presetID="11" presetClass="entr" presetSubtype="0" fill="hold" nodeType="afterEffect">
                                  <p:stCondLst>
                                    <p:cond delay="0"/>
                                  </p:stCondLst>
                                  <p:childTnLst>
                                    <p:set>
                                      <p:cBhvr>
                                        <p:cTn id="202" dur="1000">
                                          <p:stCondLst>
                                            <p:cond delay="0"/>
                                          </p:stCondLst>
                                        </p:cTn>
                                        <p:tgtEl>
                                          <p:spTgt spid="43096"/>
                                        </p:tgtEl>
                                        <p:attrNameLst>
                                          <p:attrName>style.visibility</p:attrName>
                                        </p:attrNameLst>
                                      </p:cBhvr>
                                      <p:to>
                                        <p:strVal val="visible"/>
                                      </p:to>
                                    </p:set>
                                  </p:childTnLst>
                                  <p:subTnLst>
                                    <p:set>
                                      <p:cBhvr override="childStyle">
                                        <p:cTn dur="1" fill="hold" display="0" masterRel="sameClick" afterEffect="1">
                                          <p:stCondLst>
                                            <p:cond evt="end" delay="0">
                                              <p:tn val="201"/>
                                            </p:cond>
                                          </p:stCondLst>
                                        </p:cTn>
                                        <p:tgtEl>
                                          <p:spTgt spid="43096"/>
                                        </p:tgtEl>
                                        <p:attrNameLst>
                                          <p:attrName>style.visibility</p:attrName>
                                        </p:attrNameLst>
                                      </p:cBhvr>
                                      <p:to>
                                        <p:strVal val="hidden"/>
                                      </p:to>
                                    </p:set>
                                  </p:subTnLst>
                                </p:cTn>
                              </p:par>
                            </p:childTnLst>
                          </p:cTn>
                        </p:par>
                        <p:par>
                          <p:cTn id="203" fill="hold">
                            <p:stCondLst>
                              <p:cond delay="61500"/>
                            </p:stCondLst>
                            <p:childTnLst>
                              <p:par>
                                <p:cTn id="204" presetID="11" presetClass="entr" presetSubtype="0" fill="hold" nodeType="afterEffect">
                                  <p:stCondLst>
                                    <p:cond delay="0"/>
                                  </p:stCondLst>
                                  <p:childTnLst>
                                    <p:set>
                                      <p:cBhvr>
                                        <p:cTn id="205" dur="1000">
                                          <p:stCondLst>
                                            <p:cond delay="0"/>
                                          </p:stCondLst>
                                        </p:cTn>
                                        <p:tgtEl>
                                          <p:spTgt spid="43097"/>
                                        </p:tgtEl>
                                        <p:attrNameLst>
                                          <p:attrName>style.visibility</p:attrName>
                                        </p:attrNameLst>
                                      </p:cBhvr>
                                      <p:to>
                                        <p:strVal val="visible"/>
                                      </p:to>
                                    </p:set>
                                  </p:childTnLst>
                                  <p:subTnLst>
                                    <p:set>
                                      <p:cBhvr override="childStyle">
                                        <p:cTn dur="1" fill="hold" display="0" masterRel="sameClick" afterEffect="1">
                                          <p:stCondLst>
                                            <p:cond evt="end" delay="0">
                                              <p:tn val="204"/>
                                            </p:cond>
                                          </p:stCondLst>
                                        </p:cTn>
                                        <p:tgtEl>
                                          <p:spTgt spid="43097"/>
                                        </p:tgtEl>
                                        <p:attrNameLst>
                                          <p:attrName>style.visibility</p:attrName>
                                        </p:attrNameLst>
                                      </p:cBhvr>
                                      <p:to>
                                        <p:strVal val="hidden"/>
                                      </p:to>
                                    </p:set>
                                  </p:subTnLst>
                                </p:cTn>
                              </p:par>
                            </p:childTnLst>
                          </p:cTn>
                        </p:par>
                        <p:par>
                          <p:cTn id="206" fill="hold">
                            <p:stCondLst>
                              <p:cond delay="62500"/>
                            </p:stCondLst>
                            <p:childTnLst>
                              <p:par>
                                <p:cTn id="207" presetID="11" presetClass="entr" presetSubtype="0" fill="hold" nodeType="afterEffect">
                                  <p:stCondLst>
                                    <p:cond delay="0"/>
                                  </p:stCondLst>
                                  <p:childTnLst>
                                    <p:set>
                                      <p:cBhvr>
                                        <p:cTn id="208" dur="1000">
                                          <p:stCondLst>
                                            <p:cond delay="0"/>
                                          </p:stCondLst>
                                        </p:cTn>
                                        <p:tgtEl>
                                          <p:spTgt spid="43098"/>
                                        </p:tgtEl>
                                        <p:attrNameLst>
                                          <p:attrName>style.visibility</p:attrName>
                                        </p:attrNameLst>
                                      </p:cBhvr>
                                      <p:to>
                                        <p:strVal val="visible"/>
                                      </p:to>
                                    </p:set>
                                  </p:childTnLst>
                                  <p:subTnLst>
                                    <p:set>
                                      <p:cBhvr override="childStyle">
                                        <p:cTn dur="1" fill="hold" display="0" masterRel="sameClick" afterEffect="1">
                                          <p:stCondLst>
                                            <p:cond evt="end" delay="0">
                                              <p:tn val="207"/>
                                            </p:cond>
                                          </p:stCondLst>
                                        </p:cTn>
                                        <p:tgtEl>
                                          <p:spTgt spid="43098"/>
                                        </p:tgtEl>
                                        <p:attrNameLst>
                                          <p:attrName>style.visibility</p:attrName>
                                        </p:attrNameLst>
                                      </p:cBhvr>
                                      <p:to>
                                        <p:strVal val="hidden"/>
                                      </p:to>
                                    </p:set>
                                  </p:subTnLst>
                                </p:cTn>
                              </p:par>
                            </p:childTnLst>
                          </p:cTn>
                        </p:par>
                        <p:par>
                          <p:cTn id="209" fill="hold">
                            <p:stCondLst>
                              <p:cond delay="63500"/>
                            </p:stCondLst>
                            <p:childTnLst>
                              <p:par>
                                <p:cTn id="210" presetID="11" presetClass="entr" presetSubtype="0" fill="hold" nodeType="afterEffect">
                                  <p:stCondLst>
                                    <p:cond delay="0"/>
                                  </p:stCondLst>
                                  <p:childTnLst>
                                    <p:set>
                                      <p:cBhvr>
                                        <p:cTn id="211" dur="1000">
                                          <p:stCondLst>
                                            <p:cond delay="0"/>
                                          </p:stCondLst>
                                        </p:cTn>
                                        <p:tgtEl>
                                          <p:spTgt spid="43099"/>
                                        </p:tgtEl>
                                        <p:attrNameLst>
                                          <p:attrName>style.visibility</p:attrName>
                                        </p:attrNameLst>
                                      </p:cBhvr>
                                      <p:to>
                                        <p:strVal val="visible"/>
                                      </p:to>
                                    </p:set>
                                  </p:childTnLst>
                                  <p:subTnLst>
                                    <p:set>
                                      <p:cBhvr override="childStyle">
                                        <p:cTn dur="1" fill="hold" display="0" masterRel="sameClick" afterEffect="1">
                                          <p:stCondLst>
                                            <p:cond evt="end" delay="0">
                                              <p:tn val="210"/>
                                            </p:cond>
                                          </p:stCondLst>
                                        </p:cTn>
                                        <p:tgtEl>
                                          <p:spTgt spid="43099"/>
                                        </p:tgtEl>
                                        <p:attrNameLst>
                                          <p:attrName>style.visibility</p:attrName>
                                        </p:attrNameLst>
                                      </p:cBhvr>
                                      <p:to>
                                        <p:strVal val="hidden"/>
                                      </p:to>
                                    </p:set>
                                  </p:subTnLst>
                                </p:cTn>
                              </p:par>
                            </p:childTnLst>
                          </p:cTn>
                        </p:par>
                        <p:par>
                          <p:cTn id="212" fill="hold">
                            <p:stCondLst>
                              <p:cond delay="64500"/>
                            </p:stCondLst>
                            <p:childTnLst>
                              <p:par>
                                <p:cTn id="213" presetID="11" presetClass="entr" presetSubtype="0" fill="hold" nodeType="afterEffect">
                                  <p:stCondLst>
                                    <p:cond delay="0"/>
                                  </p:stCondLst>
                                  <p:childTnLst>
                                    <p:set>
                                      <p:cBhvr>
                                        <p:cTn id="214" dur="1000">
                                          <p:stCondLst>
                                            <p:cond delay="0"/>
                                          </p:stCondLst>
                                        </p:cTn>
                                        <p:tgtEl>
                                          <p:spTgt spid="43100"/>
                                        </p:tgtEl>
                                        <p:attrNameLst>
                                          <p:attrName>style.visibility</p:attrName>
                                        </p:attrNameLst>
                                      </p:cBhvr>
                                      <p:to>
                                        <p:strVal val="visible"/>
                                      </p:to>
                                    </p:set>
                                  </p:childTnLst>
                                  <p:subTnLst>
                                    <p:set>
                                      <p:cBhvr override="childStyle">
                                        <p:cTn dur="1" fill="hold" display="0" masterRel="sameClick" afterEffect="1">
                                          <p:stCondLst>
                                            <p:cond evt="end" delay="0">
                                              <p:tn val="213"/>
                                            </p:cond>
                                          </p:stCondLst>
                                        </p:cTn>
                                        <p:tgtEl>
                                          <p:spTgt spid="43100"/>
                                        </p:tgtEl>
                                        <p:attrNameLst>
                                          <p:attrName>style.visibility</p:attrName>
                                        </p:attrNameLst>
                                      </p:cBhvr>
                                      <p:to>
                                        <p:strVal val="hidden"/>
                                      </p:to>
                                    </p:set>
                                  </p:subTnLst>
                                </p:cTn>
                              </p:par>
                            </p:childTnLst>
                          </p:cTn>
                        </p:par>
                        <p:par>
                          <p:cTn id="215" fill="hold">
                            <p:stCondLst>
                              <p:cond delay="65500"/>
                            </p:stCondLst>
                            <p:childTnLst>
                              <p:par>
                                <p:cTn id="216" presetID="11" presetClass="entr" presetSubtype="0" fill="hold" nodeType="afterEffect">
                                  <p:stCondLst>
                                    <p:cond delay="0"/>
                                  </p:stCondLst>
                                  <p:childTnLst>
                                    <p:set>
                                      <p:cBhvr>
                                        <p:cTn id="217" dur="1000">
                                          <p:stCondLst>
                                            <p:cond delay="0"/>
                                          </p:stCondLst>
                                        </p:cTn>
                                        <p:tgtEl>
                                          <p:spTgt spid="43101"/>
                                        </p:tgtEl>
                                        <p:attrNameLst>
                                          <p:attrName>style.visibility</p:attrName>
                                        </p:attrNameLst>
                                      </p:cBhvr>
                                      <p:to>
                                        <p:strVal val="visible"/>
                                      </p:to>
                                    </p:set>
                                  </p:childTnLst>
                                  <p:subTnLst>
                                    <p:set>
                                      <p:cBhvr override="childStyle">
                                        <p:cTn dur="1" fill="hold" display="0" masterRel="sameClick" afterEffect="1">
                                          <p:stCondLst>
                                            <p:cond evt="end" delay="0">
                                              <p:tn val="216"/>
                                            </p:cond>
                                          </p:stCondLst>
                                        </p:cTn>
                                        <p:tgtEl>
                                          <p:spTgt spid="43101"/>
                                        </p:tgtEl>
                                        <p:attrNameLst>
                                          <p:attrName>style.visibility</p:attrName>
                                        </p:attrNameLst>
                                      </p:cBhvr>
                                      <p:to>
                                        <p:strVal val="hidden"/>
                                      </p:to>
                                    </p:set>
                                  </p:subTnLst>
                                </p:cTn>
                              </p:par>
                            </p:childTnLst>
                          </p:cTn>
                        </p:par>
                        <p:par>
                          <p:cTn id="218" fill="hold">
                            <p:stCondLst>
                              <p:cond delay="66500"/>
                            </p:stCondLst>
                            <p:childTnLst>
                              <p:par>
                                <p:cTn id="219" presetID="11" presetClass="entr" presetSubtype="0" fill="hold" nodeType="afterEffect">
                                  <p:stCondLst>
                                    <p:cond delay="0"/>
                                  </p:stCondLst>
                                  <p:childTnLst>
                                    <p:set>
                                      <p:cBhvr>
                                        <p:cTn id="220" dur="1000">
                                          <p:stCondLst>
                                            <p:cond delay="0"/>
                                          </p:stCondLst>
                                        </p:cTn>
                                        <p:tgtEl>
                                          <p:spTgt spid="43102"/>
                                        </p:tgtEl>
                                        <p:attrNameLst>
                                          <p:attrName>style.visibility</p:attrName>
                                        </p:attrNameLst>
                                      </p:cBhvr>
                                      <p:to>
                                        <p:strVal val="visible"/>
                                      </p:to>
                                    </p:set>
                                  </p:childTnLst>
                                  <p:subTnLst>
                                    <p:set>
                                      <p:cBhvr override="childStyle">
                                        <p:cTn dur="1" fill="hold" display="0" masterRel="sameClick" afterEffect="1">
                                          <p:stCondLst>
                                            <p:cond evt="end" delay="0">
                                              <p:tn val="219"/>
                                            </p:cond>
                                          </p:stCondLst>
                                        </p:cTn>
                                        <p:tgtEl>
                                          <p:spTgt spid="43102"/>
                                        </p:tgtEl>
                                        <p:attrNameLst>
                                          <p:attrName>style.visibility</p:attrName>
                                        </p:attrNameLst>
                                      </p:cBhvr>
                                      <p:to>
                                        <p:strVal val="hidden"/>
                                      </p:to>
                                    </p:set>
                                  </p:subTnLst>
                                </p:cTn>
                              </p:par>
                            </p:childTnLst>
                          </p:cTn>
                        </p:par>
                        <p:par>
                          <p:cTn id="221" fill="hold">
                            <p:stCondLst>
                              <p:cond delay="67500"/>
                            </p:stCondLst>
                            <p:childTnLst>
                              <p:par>
                                <p:cTn id="222" presetID="11" presetClass="entr" presetSubtype="0" fill="hold" nodeType="afterEffect">
                                  <p:stCondLst>
                                    <p:cond delay="0"/>
                                  </p:stCondLst>
                                  <p:childTnLst>
                                    <p:set>
                                      <p:cBhvr>
                                        <p:cTn id="223" dur="1000">
                                          <p:stCondLst>
                                            <p:cond delay="0"/>
                                          </p:stCondLst>
                                        </p:cTn>
                                        <p:tgtEl>
                                          <p:spTgt spid="43103"/>
                                        </p:tgtEl>
                                        <p:attrNameLst>
                                          <p:attrName>style.visibility</p:attrName>
                                        </p:attrNameLst>
                                      </p:cBhvr>
                                      <p:to>
                                        <p:strVal val="visible"/>
                                      </p:to>
                                    </p:set>
                                  </p:childTnLst>
                                  <p:subTnLst>
                                    <p:set>
                                      <p:cBhvr override="childStyle">
                                        <p:cTn dur="1" fill="hold" display="0" masterRel="sameClick" afterEffect="1">
                                          <p:stCondLst>
                                            <p:cond evt="end" delay="0">
                                              <p:tn val="222"/>
                                            </p:cond>
                                          </p:stCondLst>
                                        </p:cTn>
                                        <p:tgtEl>
                                          <p:spTgt spid="43103"/>
                                        </p:tgtEl>
                                        <p:attrNameLst>
                                          <p:attrName>style.visibility</p:attrName>
                                        </p:attrNameLst>
                                      </p:cBhvr>
                                      <p:to>
                                        <p:strVal val="hidden"/>
                                      </p:to>
                                    </p:set>
                                  </p:subTnLst>
                                </p:cTn>
                              </p:par>
                            </p:childTnLst>
                          </p:cTn>
                        </p:par>
                        <p:par>
                          <p:cTn id="224" fill="hold">
                            <p:stCondLst>
                              <p:cond delay="68500"/>
                            </p:stCondLst>
                            <p:childTnLst>
                              <p:par>
                                <p:cTn id="225" presetID="11" presetClass="entr" presetSubtype="0" fill="hold" nodeType="afterEffect">
                                  <p:stCondLst>
                                    <p:cond delay="0"/>
                                  </p:stCondLst>
                                  <p:childTnLst>
                                    <p:set>
                                      <p:cBhvr>
                                        <p:cTn id="226" dur="1000">
                                          <p:stCondLst>
                                            <p:cond delay="0"/>
                                          </p:stCondLst>
                                        </p:cTn>
                                        <p:tgtEl>
                                          <p:spTgt spid="43104"/>
                                        </p:tgtEl>
                                        <p:attrNameLst>
                                          <p:attrName>style.visibility</p:attrName>
                                        </p:attrNameLst>
                                      </p:cBhvr>
                                      <p:to>
                                        <p:strVal val="visible"/>
                                      </p:to>
                                    </p:set>
                                  </p:childTnLst>
                                  <p:subTnLst>
                                    <p:set>
                                      <p:cBhvr override="childStyle">
                                        <p:cTn dur="1" fill="hold" display="0" masterRel="sameClick" afterEffect="1">
                                          <p:stCondLst>
                                            <p:cond evt="end" delay="0">
                                              <p:tn val="225"/>
                                            </p:cond>
                                          </p:stCondLst>
                                        </p:cTn>
                                        <p:tgtEl>
                                          <p:spTgt spid="43104"/>
                                        </p:tgtEl>
                                        <p:attrNameLst>
                                          <p:attrName>style.visibility</p:attrName>
                                        </p:attrNameLst>
                                      </p:cBhvr>
                                      <p:to>
                                        <p:strVal val="hidden"/>
                                      </p:to>
                                    </p:set>
                                  </p:subTnLst>
                                </p:cTn>
                              </p:par>
                            </p:childTnLst>
                          </p:cTn>
                        </p:par>
                        <p:par>
                          <p:cTn id="227" fill="hold">
                            <p:stCondLst>
                              <p:cond delay="69500"/>
                            </p:stCondLst>
                            <p:childTnLst>
                              <p:par>
                                <p:cTn id="228" presetID="11" presetClass="entr" presetSubtype="0" fill="hold" nodeType="afterEffect">
                                  <p:stCondLst>
                                    <p:cond delay="0"/>
                                  </p:stCondLst>
                                  <p:childTnLst>
                                    <p:set>
                                      <p:cBhvr>
                                        <p:cTn id="229" dur="1000">
                                          <p:stCondLst>
                                            <p:cond delay="0"/>
                                          </p:stCondLst>
                                        </p:cTn>
                                        <p:tgtEl>
                                          <p:spTgt spid="43105"/>
                                        </p:tgtEl>
                                        <p:attrNameLst>
                                          <p:attrName>style.visibility</p:attrName>
                                        </p:attrNameLst>
                                      </p:cBhvr>
                                      <p:to>
                                        <p:strVal val="visible"/>
                                      </p:to>
                                    </p:set>
                                  </p:childTnLst>
                                  <p:subTnLst>
                                    <p:set>
                                      <p:cBhvr override="childStyle">
                                        <p:cTn dur="1" fill="hold" display="0" masterRel="sameClick" afterEffect="1">
                                          <p:stCondLst>
                                            <p:cond evt="end" delay="0">
                                              <p:tn val="228"/>
                                            </p:cond>
                                          </p:stCondLst>
                                        </p:cTn>
                                        <p:tgtEl>
                                          <p:spTgt spid="43105"/>
                                        </p:tgtEl>
                                        <p:attrNameLst>
                                          <p:attrName>style.visibility</p:attrName>
                                        </p:attrNameLst>
                                      </p:cBhvr>
                                      <p:to>
                                        <p:strVal val="hidden"/>
                                      </p:to>
                                    </p:set>
                                  </p:subTnLst>
                                </p:cTn>
                              </p:par>
                            </p:childTnLst>
                          </p:cTn>
                        </p:par>
                        <p:par>
                          <p:cTn id="230" fill="hold">
                            <p:stCondLst>
                              <p:cond delay="70500"/>
                            </p:stCondLst>
                            <p:childTnLst>
                              <p:par>
                                <p:cTn id="231" presetID="11" presetClass="entr" presetSubtype="0" fill="hold" nodeType="afterEffect">
                                  <p:stCondLst>
                                    <p:cond delay="0"/>
                                  </p:stCondLst>
                                  <p:childTnLst>
                                    <p:set>
                                      <p:cBhvr>
                                        <p:cTn id="232" dur="1000">
                                          <p:stCondLst>
                                            <p:cond delay="0"/>
                                          </p:stCondLst>
                                        </p:cTn>
                                        <p:tgtEl>
                                          <p:spTgt spid="43106"/>
                                        </p:tgtEl>
                                        <p:attrNameLst>
                                          <p:attrName>style.visibility</p:attrName>
                                        </p:attrNameLst>
                                      </p:cBhvr>
                                      <p:to>
                                        <p:strVal val="visible"/>
                                      </p:to>
                                    </p:set>
                                  </p:childTnLst>
                                  <p:subTnLst>
                                    <p:set>
                                      <p:cBhvr override="childStyle">
                                        <p:cTn dur="1" fill="hold" display="0" masterRel="sameClick" afterEffect="1">
                                          <p:stCondLst>
                                            <p:cond evt="end" delay="0">
                                              <p:tn val="231"/>
                                            </p:cond>
                                          </p:stCondLst>
                                        </p:cTn>
                                        <p:tgtEl>
                                          <p:spTgt spid="43106"/>
                                        </p:tgtEl>
                                        <p:attrNameLst>
                                          <p:attrName>style.visibility</p:attrName>
                                        </p:attrNameLst>
                                      </p:cBhvr>
                                      <p:to>
                                        <p:strVal val="hidden"/>
                                      </p:to>
                                    </p:set>
                                  </p:subTnLst>
                                </p:cTn>
                              </p:par>
                            </p:childTnLst>
                          </p:cTn>
                        </p:par>
                        <p:par>
                          <p:cTn id="233" fill="hold">
                            <p:stCondLst>
                              <p:cond delay="71500"/>
                            </p:stCondLst>
                            <p:childTnLst>
                              <p:par>
                                <p:cTn id="234" presetID="11" presetClass="entr" presetSubtype="0" fill="hold" nodeType="afterEffect">
                                  <p:stCondLst>
                                    <p:cond delay="0"/>
                                  </p:stCondLst>
                                  <p:childTnLst>
                                    <p:set>
                                      <p:cBhvr>
                                        <p:cTn id="235" dur="1000">
                                          <p:stCondLst>
                                            <p:cond delay="0"/>
                                          </p:stCondLst>
                                        </p:cTn>
                                        <p:tgtEl>
                                          <p:spTgt spid="43107"/>
                                        </p:tgtEl>
                                        <p:attrNameLst>
                                          <p:attrName>style.visibility</p:attrName>
                                        </p:attrNameLst>
                                      </p:cBhvr>
                                      <p:to>
                                        <p:strVal val="visible"/>
                                      </p:to>
                                    </p:set>
                                  </p:childTnLst>
                                  <p:subTnLst>
                                    <p:set>
                                      <p:cBhvr override="childStyle">
                                        <p:cTn dur="1" fill="hold" display="0" masterRel="sameClick" afterEffect="1">
                                          <p:stCondLst>
                                            <p:cond evt="end" delay="0">
                                              <p:tn val="234"/>
                                            </p:cond>
                                          </p:stCondLst>
                                        </p:cTn>
                                        <p:tgtEl>
                                          <p:spTgt spid="43107"/>
                                        </p:tgtEl>
                                        <p:attrNameLst>
                                          <p:attrName>style.visibility</p:attrName>
                                        </p:attrNameLst>
                                      </p:cBhvr>
                                      <p:to>
                                        <p:strVal val="hidden"/>
                                      </p:to>
                                    </p:set>
                                  </p:subTnLst>
                                </p:cTn>
                              </p:par>
                            </p:childTnLst>
                          </p:cTn>
                        </p:par>
                        <p:par>
                          <p:cTn id="236" fill="hold">
                            <p:stCondLst>
                              <p:cond delay="72500"/>
                            </p:stCondLst>
                            <p:childTnLst>
                              <p:par>
                                <p:cTn id="237" presetID="11" presetClass="entr" presetSubtype="0" fill="hold" nodeType="afterEffect">
                                  <p:stCondLst>
                                    <p:cond delay="0"/>
                                  </p:stCondLst>
                                  <p:childTnLst>
                                    <p:set>
                                      <p:cBhvr>
                                        <p:cTn id="238" dur="1000">
                                          <p:stCondLst>
                                            <p:cond delay="0"/>
                                          </p:stCondLst>
                                        </p:cTn>
                                        <p:tgtEl>
                                          <p:spTgt spid="43108"/>
                                        </p:tgtEl>
                                        <p:attrNameLst>
                                          <p:attrName>style.visibility</p:attrName>
                                        </p:attrNameLst>
                                      </p:cBhvr>
                                      <p:to>
                                        <p:strVal val="visible"/>
                                      </p:to>
                                    </p:set>
                                  </p:childTnLst>
                                  <p:subTnLst>
                                    <p:set>
                                      <p:cBhvr override="childStyle">
                                        <p:cTn dur="1" fill="hold" display="0" masterRel="sameClick" afterEffect="1">
                                          <p:stCondLst>
                                            <p:cond evt="end" delay="0">
                                              <p:tn val="237"/>
                                            </p:cond>
                                          </p:stCondLst>
                                        </p:cTn>
                                        <p:tgtEl>
                                          <p:spTgt spid="43108"/>
                                        </p:tgtEl>
                                        <p:attrNameLst>
                                          <p:attrName>style.visibility</p:attrName>
                                        </p:attrNameLst>
                                      </p:cBhvr>
                                      <p:to>
                                        <p:strVal val="hidden"/>
                                      </p:to>
                                    </p:set>
                                  </p:subTnLst>
                                </p:cTn>
                              </p:par>
                            </p:childTnLst>
                          </p:cTn>
                        </p:par>
                        <p:par>
                          <p:cTn id="239" fill="hold">
                            <p:stCondLst>
                              <p:cond delay="73500"/>
                            </p:stCondLst>
                            <p:childTnLst>
                              <p:par>
                                <p:cTn id="240" presetID="11" presetClass="entr" presetSubtype="0" fill="hold" nodeType="afterEffect">
                                  <p:stCondLst>
                                    <p:cond delay="0"/>
                                  </p:stCondLst>
                                  <p:childTnLst>
                                    <p:set>
                                      <p:cBhvr>
                                        <p:cTn id="241" dur="1000">
                                          <p:stCondLst>
                                            <p:cond delay="0"/>
                                          </p:stCondLst>
                                        </p:cTn>
                                        <p:tgtEl>
                                          <p:spTgt spid="43109"/>
                                        </p:tgtEl>
                                        <p:attrNameLst>
                                          <p:attrName>style.visibility</p:attrName>
                                        </p:attrNameLst>
                                      </p:cBhvr>
                                      <p:to>
                                        <p:strVal val="visible"/>
                                      </p:to>
                                    </p:set>
                                  </p:childTnLst>
                                  <p:subTnLst>
                                    <p:set>
                                      <p:cBhvr override="childStyle">
                                        <p:cTn dur="1" fill="hold" display="0" masterRel="sameClick" afterEffect="1">
                                          <p:stCondLst>
                                            <p:cond evt="end" delay="0">
                                              <p:tn val="240"/>
                                            </p:cond>
                                          </p:stCondLst>
                                        </p:cTn>
                                        <p:tgtEl>
                                          <p:spTgt spid="43109"/>
                                        </p:tgtEl>
                                        <p:attrNameLst>
                                          <p:attrName>style.visibility</p:attrName>
                                        </p:attrNameLst>
                                      </p:cBhvr>
                                      <p:to>
                                        <p:strVal val="hidden"/>
                                      </p:to>
                                    </p:set>
                                  </p:subTnLst>
                                </p:cTn>
                              </p:par>
                            </p:childTnLst>
                          </p:cTn>
                        </p:par>
                        <p:par>
                          <p:cTn id="242" fill="hold">
                            <p:stCondLst>
                              <p:cond delay="74500"/>
                            </p:stCondLst>
                            <p:childTnLst>
                              <p:par>
                                <p:cTn id="243" presetID="11" presetClass="entr" presetSubtype="0" fill="hold" nodeType="afterEffect">
                                  <p:stCondLst>
                                    <p:cond delay="0"/>
                                  </p:stCondLst>
                                  <p:childTnLst>
                                    <p:set>
                                      <p:cBhvr>
                                        <p:cTn id="244" dur="1000">
                                          <p:stCondLst>
                                            <p:cond delay="0"/>
                                          </p:stCondLst>
                                        </p:cTn>
                                        <p:tgtEl>
                                          <p:spTgt spid="43110"/>
                                        </p:tgtEl>
                                        <p:attrNameLst>
                                          <p:attrName>style.visibility</p:attrName>
                                        </p:attrNameLst>
                                      </p:cBhvr>
                                      <p:to>
                                        <p:strVal val="visible"/>
                                      </p:to>
                                    </p:set>
                                  </p:childTnLst>
                                  <p:subTnLst>
                                    <p:set>
                                      <p:cBhvr override="childStyle">
                                        <p:cTn dur="1" fill="hold" display="0" masterRel="sameClick" afterEffect="1">
                                          <p:stCondLst>
                                            <p:cond evt="end" delay="0">
                                              <p:tn val="243"/>
                                            </p:cond>
                                          </p:stCondLst>
                                        </p:cTn>
                                        <p:tgtEl>
                                          <p:spTgt spid="43110"/>
                                        </p:tgtEl>
                                        <p:attrNameLst>
                                          <p:attrName>style.visibility</p:attrName>
                                        </p:attrNameLst>
                                      </p:cBhvr>
                                      <p:to>
                                        <p:strVal val="hidden"/>
                                      </p:to>
                                    </p:set>
                                  </p:subTnLst>
                                </p:cTn>
                              </p:par>
                            </p:childTnLst>
                          </p:cTn>
                        </p:par>
                        <p:par>
                          <p:cTn id="245" fill="hold">
                            <p:stCondLst>
                              <p:cond delay="75500"/>
                            </p:stCondLst>
                            <p:childTnLst>
                              <p:par>
                                <p:cTn id="246" presetID="11" presetClass="entr" presetSubtype="0" fill="hold" nodeType="afterEffect">
                                  <p:stCondLst>
                                    <p:cond delay="0"/>
                                  </p:stCondLst>
                                  <p:childTnLst>
                                    <p:set>
                                      <p:cBhvr>
                                        <p:cTn id="247" dur="1000">
                                          <p:stCondLst>
                                            <p:cond delay="0"/>
                                          </p:stCondLst>
                                        </p:cTn>
                                        <p:tgtEl>
                                          <p:spTgt spid="43111"/>
                                        </p:tgtEl>
                                        <p:attrNameLst>
                                          <p:attrName>style.visibility</p:attrName>
                                        </p:attrNameLst>
                                      </p:cBhvr>
                                      <p:to>
                                        <p:strVal val="visible"/>
                                      </p:to>
                                    </p:set>
                                  </p:childTnLst>
                                  <p:subTnLst>
                                    <p:set>
                                      <p:cBhvr override="childStyle">
                                        <p:cTn dur="1" fill="hold" display="0" masterRel="sameClick" afterEffect="1">
                                          <p:stCondLst>
                                            <p:cond evt="end" delay="0">
                                              <p:tn val="246"/>
                                            </p:cond>
                                          </p:stCondLst>
                                        </p:cTn>
                                        <p:tgtEl>
                                          <p:spTgt spid="43111"/>
                                        </p:tgtEl>
                                        <p:attrNameLst>
                                          <p:attrName>style.visibility</p:attrName>
                                        </p:attrNameLst>
                                      </p:cBhvr>
                                      <p:to>
                                        <p:strVal val="hidden"/>
                                      </p:to>
                                    </p:set>
                                  </p:subTnLst>
                                </p:cTn>
                              </p:par>
                            </p:childTnLst>
                          </p:cTn>
                        </p:par>
                        <p:par>
                          <p:cTn id="248" fill="hold">
                            <p:stCondLst>
                              <p:cond delay="76500"/>
                            </p:stCondLst>
                            <p:childTnLst>
                              <p:par>
                                <p:cTn id="249" presetID="11" presetClass="entr" presetSubtype="0" fill="hold" nodeType="afterEffect">
                                  <p:stCondLst>
                                    <p:cond delay="0"/>
                                  </p:stCondLst>
                                  <p:childTnLst>
                                    <p:set>
                                      <p:cBhvr>
                                        <p:cTn id="250" dur="1000">
                                          <p:stCondLst>
                                            <p:cond delay="0"/>
                                          </p:stCondLst>
                                        </p:cTn>
                                        <p:tgtEl>
                                          <p:spTgt spid="43112"/>
                                        </p:tgtEl>
                                        <p:attrNameLst>
                                          <p:attrName>style.visibility</p:attrName>
                                        </p:attrNameLst>
                                      </p:cBhvr>
                                      <p:to>
                                        <p:strVal val="visible"/>
                                      </p:to>
                                    </p:set>
                                  </p:childTnLst>
                                  <p:subTnLst>
                                    <p:set>
                                      <p:cBhvr override="childStyle">
                                        <p:cTn dur="1" fill="hold" display="0" masterRel="sameClick" afterEffect="1">
                                          <p:stCondLst>
                                            <p:cond evt="end" delay="0">
                                              <p:tn val="249"/>
                                            </p:cond>
                                          </p:stCondLst>
                                        </p:cTn>
                                        <p:tgtEl>
                                          <p:spTgt spid="43112"/>
                                        </p:tgtEl>
                                        <p:attrNameLst>
                                          <p:attrName>style.visibility</p:attrName>
                                        </p:attrNameLst>
                                      </p:cBhvr>
                                      <p:to>
                                        <p:strVal val="hidden"/>
                                      </p:to>
                                    </p:set>
                                  </p:subTnLst>
                                </p:cTn>
                              </p:par>
                            </p:childTnLst>
                          </p:cTn>
                        </p:par>
                        <p:par>
                          <p:cTn id="251" fill="hold">
                            <p:stCondLst>
                              <p:cond delay="77500"/>
                            </p:stCondLst>
                            <p:childTnLst>
                              <p:par>
                                <p:cTn id="252" presetID="11" presetClass="entr" presetSubtype="0" fill="hold" nodeType="afterEffect">
                                  <p:stCondLst>
                                    <p:cond delay="0"/>
                                  </p:stCondLst>
                                  <p:childTnLst>
                                    <p:set>
                                      <p:cBhvr>
                                        <p:cTn id="253" dur="1000">
                                          <p:stCondLst>
                                            <p:cond delay="0"/>
                                          </p:stCondLst>
                                        </p:cTn>
                                        <p:tgtEl>
                                          <p:spTgt spid="43113"/>
                                        </p:tgtEl>
                                        <p:attrNameLst>
                                          <p:attrName>style.visibility</p:attrName>
                                        </p:attrNameLst>
                                      </p:cBhvr>
                                      <p:to>
                                        <p:strVal val="visible"/>
                                      </p:to>
                                    </p:set>
                                  </p:childTnLst>
                                  <p:subTnLst>
                                    <p:set>
                                      <p:cBhvr override="childStyle">
                                        <p:cTn dur="1" fill="hold" display="0" masterRel="sameClick" afterEffect="1">
                                          <p:stCondLst>
                                            <p:cond evt="end" delay="0">
                                              <p:tn val="252"/>
                                            </p:cond>
                                          </p:stCondLst>
                                        </p:cTn>
                                        <p:tgtEl>
                                          <p:spTgt spid="43113"/>
                                        </p:tgtEl>
                                        <p:attrNameLst>
                                          <p:attrName>style.visibility</p:attrName>
                                        </p:attrNameLst>
                                      </p:cBhvr>
                                      <p:to>
                                        <p:strVal val="hidden"/>
                                      </p:to>
                                    </p:set>
                                  </p:subTnLst>
                                </p:cTn>
                              </p:par>
                            </p:childTnLst>
                          </p:cTn>
                        </p:par>
                        <p:par>
                          <p:cTn id="254" fill="hold">
                            <p:stCondLst>
                              <p:cond delay="78500"/>
                            </p:stCondLst>
                            <p:childTnLst>
                              <p:par>
                                <p:cTn id="255" presetID="11" presetClass="entr" presetSubtype="0" fill="hold" nodeType="afterEffect">
                                  <p:stCondLst>
                                    <p:cond delay="0"/>
                                  </p:stCondLst>
                                  <p:childTnLst>
                                    <p:set>
                                      <p:cBhvr>
                                        <p:cTn id="256" dur="1000">
                                          <p:stCondLst>
                                            <p:cond delay="0"/>
                                          </p:stCondLst>
                                        </p:cTn>
                                        <p:tgtEl>
                                          <p:spTgt spid="43114"/>
                                        </p:tgtEl>
                                        <p:attrNameLst>
                                          <p:attrName>style.visibility</p:attrName>
                                        </p:attrNameLst>
                                      </p:cBhvr>
                                      <p:to>
                                        <p:strVal val="visible"/>
                                      </p:to>
                                    </p:set>
                                  </p:childTnLst>
                                  <p:subTnLst>
                                    <p:set>
                                      <p:cBhvr override="childStyle">
                                        <p:cTn dur="1" fill="hold" display="0" masterRel="sameClick" afterEffect="1">
                                          <p:stCondLst>
                                            <p:cond evt="end" delay="0">
                                              <p:tn val="255"/>
                                            </p:cond>
                                          </p:stCondLst>
                                        </p:cTn>
                                        <p:tgtEl>
                                          <p:spTgt spid="43114"/>
                                        </p:tgtEl>
                                        <p:attrNameLst>
                                          <p:attrName>style.visibility</p:attrName>
                                        </p:attrNameLst>
                                      </p:cBhvr>
                                      <p:to>
                                        <p:strVal val="hidden"/>
                                      </p:to>
                                    </p:set>
                                  </p:subTnLst>
                                </p:cTn>
                              </p:par>
                            </p:childTnLst>
                          </p:cTn>
                        </p:par>
                        <p:par>
                          <p:cTn id="257" fill="hold">
                            <p:stCondLst>
                              <p:cond delay="79500"/>
                            </p:stCondLst>
                            <p:childTnLst>
                              <p:par>
                                <p:cTn id="258" presetID="11" presetClass="entr" presetSubtype="0" fill="hold" nodeType="afterEffect">
                                  <p:stCondLst>
                                    <p:cond delay="0"/>
                                  </p:stCondLst>
                                  <p:childTnLst>
                                    <p:set>
                                      <p:cBhvr>
                                        <p:cTn id="259" dur="1000">
                                          <p:stCondLst>
                                            <p:cond delay="0"/>
                                          </p:stCondLst>
                                        </p:cTn>
                                        <p:tgtEl>
                                          <p:spTgt spid="43115"/>
                                        </p:tgtEl>
                                        <p:attrNameLst>
                                          <p:attrName>style.visibility</p:attrName>
                                        </p:attrNameLst>
                                      </p:cBhvr>
                                      <p:to>
                                        <p:strVal val="visible"/>
                                      </p:to>
                                    </p:set>
                                  </p:childTnLst>
                                  <p:subTnLst>
                                    <p:set>
                                      <p:cBhvr override="childStyle">
                                        <p:cTn dur="1" fill="hold" display="0" masterRel="sameClick" afterEffect="1">
                                          <p:stCondLst>
                                            <p:cond evt="end" delay="0">
                                              <p:tn val="258"/>
                                            </p:cond>
                                          </p:stCondLst>
                                        </p:cTn>
                                        <p:tgtEl>
                                          <p:spTgt spid="43115"/>
                                        </p:tgtEl>
                                        <p:attrNameLst>
                                          <p:attrName>style.visibility</p:attrName>
                                        </p:attrNameLst>
                                      </p:cBhvr>
                                      <p:to>
                                        <p:strVal val="hidden"/>
                                      </p:to>
                                    </p:set>
                                  </p:subTnLst>
                                </p:cTn>
                              </p:par>
                            </p:childTnLst>
                          </p:cTn>
                        </p:par>
                        <p:par>
                          <p:cTn id="260" fill="hold">
                            <p:stCondLst>
                              <p:cond delay="80500"/>
                            </p:stCondLst>
                            <p:childTnLst>
                              <p:par>
                                <p:cTn id="261" presetID="11" presetClass="entr" presetSubtype="0" fill="hold" nodeType="afterEffect">
                                  <p:stCondLst>
                                    <p:cond delay="0"/>
                                  </p:stCondLst>
                                  <p:childTnLst>
                                    <p:set>
                                      <p:cBhvr>
                                        <p:cTn id="262" dur="1000">
                                          <p:stCondLst>
                                            <p:cond delay="0"/>
                                          </p:stCondLst>
                                        </p:cTn>
                                        <p:tgtEl>
                                          <p:spTgt spid="43116"/>
                                        </p:tgtEl>
                                        <p:attrNameLst>
                                          <p:attrName>style.visibility</p:attrName>
                                        </p:attrNameLst>
                                      </p:cBhvr>
                                      <p:to>
                                        <p:strVal val="visible"/>
                                      </p:to>
                                    </p:set>
                                  </p:childTnLst>
                                  <p:subTnLst>
                                    <p:set>
                                      <p:cBhvr override="childStyle">
                                        <p:cTn dur="1" fill="hold" display="0" masterRel="sameClick" afterEffect="1">
                                          <p:stCondLst>
                                            <p:cond evt="end" delay="0">
                                              <p:tn val="261"/>
                                            </p:cond>
                                          </p:stCondLst>
                                        </p:cTn>
                                        <p:tgtEl>
                                          <p:spTgt spid="43116"/>
                                        </p:tgtEl>
                                        <p:attrNameLst>
                                          <p:attrName>style.visibility</p:attrName>
                                        </p:attrNameLst>
                                      </p:cBhvr>
                                      <p:to>
                                        <p:strVal val="hidden"/>
                                      </p:to>
                                    </p:set>
                                  </p:subTnLst>
                                </p:cTn>
                              </p:par>
                            </p:childTnLst>
                          </p:cTn>
                        </p:par>
                        <p:par>
                          <p:cTn id="263" fill="hold">
                            <p:stCondLst>
                              <p:cond delay="81500"/>
                            </p:stCondLst>
                            <p:childTnLst>
                              <p:par>
                                <p:cTn id="264" presetID="11" presetClass="entr" presetSubtype="0" fill="hold" nodeType="afterEffect">
                                  <p:stCondLst>
                                    <p:cond delay="0"/>
                                  </p:stCondLst>
                                  <p:childTnLst>
                                    <p:set>
                                      <p:cBhvr>
                                        <p:cTn id="265" dur="1000">
                                          <p:stCondLst>
                                            <p:cond delay="0"/>
                                          </p:stCondLst>
                                        </p:cTn>
                                        <p:tgtEl>
                                          <p:spTgt spid="43117"/>
                                        </p:tgtEl>
                                        <p:attrNameLst>
                                          <p:attrName>style.visibility</p:attrName>
                                        </p:attrNameLst>
                                      </p:cBhvr>
                                      <p:to>
                                        <p:strVal val="visible"/>
                                      </p:to>
                                    </p:set>
                                  </p:childTnLst>
                                  <p:subTnLst>
                                    <p:set>
                                      <p:cBhvr override="childStyle">
                                        <p:cTn dur="1" fill="hold" display="0" masterRel="sameClick" afterEffect="1">
                                          <p:stCondLst>
                                            <p:cond evt="end" delay="0">
                                              <p:tn val="264"/>
                                            </p:cond>
                                          </p:stCondLst>
                                        </p:cTn>
                                        <p:tgtEl>
                                          <p:spTgt spid="43117"/>
                                        </p:tgtEl>
                                        <p:attrNameLst>
                                          <p:attrName>style.visibility</p:attrName>
                                        </p:attrNameLst>
                                      </p:cBhvr>
                                      <p:to>
                                        <p:strVal val="hidden"/>
                                      </p:to>
                                    </p:set>
                                  </p:subTnLst>
                                </p:cTn>
                              </p:par>
                            </p:childTnLst>
                          </p:cTn>
                        </p:par>
                        <p:par>
                          <p:cTn id="266" fill="hold">
                            <p:stCondLst>
                              <p:cond delay="82500"/>
                            </p:stCondLst>
                            <p:childTnLst>
                              <p:par>
                                <p:cTn id="267" presetID="11" presetClass="entr" presetSubtype="0" fill="hold" nodeType="afterEffect">
                                  <p:stCondLst>
                                    <p:cond delay="0"/>
                                  </p:stCondLst>
                                  <p:childTnLst>
                                    <p:set>
                                      <p:cBhvr>
                                        <p:cTn id="268" dur="1000">
                                          <p:stCondLst>
                                            <p:cond delay="0"/>
                                          </p:stCondLst>
                                        </p:cTn>
                                        <p:tgtEl>
                                          <p:spTgt spid="43118"/>
                                        </p:tgtEl>
                                        <p:attrNameLst>
                                          <p:attrName>style.visibility</p:attrName>
                                        </p:attrNameLst>
                                      </p:cBhvr>
                                      <p:to>
                                        <p:strVal val="visible"/>
                                      </p:to>
                                    </p:set>
                                  </p:childTnLst>
                                  <p:subTnLst>
                                    <p:set>
                                      <p:cBhvr override="childStyle">
                                        <p:cTn dur="1" fill="hold" display="0" masterRel="sameClick" afterEffect="1">
                                          <p:stCondLst>
                                            <p:cond evt="end" delay="0">
                                              <p:tn val="267"/>
                                            </p:cond>
                                          </p:stCondLst>
                                        </p:cTn>
                                        <p:tgtEl>
                                          <p:spTgt spid="43118"/>
                                        </p:tgtEl>
                                        <p:attrNameLst>
                                          <p:attrName>style.visibility</p:attrName>
                                        </p:attrNameLst>
                                      </p:cBhvr>
                                      <p:to>
                                        <p:strVal val="hidden"/>
                                      </p:to>
                                    </p:set>
                                  </p:subTnLst>
                                </p:cTn>
                              </p:par>
                            </p:childTnLst>
                          </p:cTn>
                        </p:par>
                        <p:par>
                          <p:cTn id="269" fill="hold">
                            <p:stCondLst>
                              <p:cond delay="83500"/>
                            </p:stCondLst>
                            <p:childTnLst>
                              <p:par>
                                <p:cTn id="270" presetID="11" presetClass="entr" presetSubtype="0" fill="hold" nodeType="afterEffect">
                                  <p:stCondLst>
                                    <p:cond delay="0"/>
                                  </p:stCondLst>
                                  <p:childTnLst>
                                    <p:set>
                                      <p:cBhvr>
                                        <p:cTn id="271" dur="1000">
                                          <p:stCondLst>
                                            <p:cond delay="0"/>
                                          </p:stCondLst>
                                        </p:cTn>
                                        <p:tgtEl>
                                          <p:spTgt spid="43119"/>
                                        </p:tgtEl>
                                        <p:attrNameLst>
                                          <p:attrName>style.visibility</p:attrName>
                                        </p:attrNameLst>
                                      </p:cBhvr>
                                      <p:to>
                                        <p:strVal val="visible"/>
                                      </p:to>
                                    </p:set>
                                  </p:childTnLst>
                                  <p:subTnLst>
                                    <p:set>
                                      <p:cBhvr override="childStyle">
                                        <p:cTn dur="1" fill="hold" display="0" masterRel="sameClick" afterEffect="1">
                                          <p:stCondLst>
                                            <p:cond evt="end" delay="0">
                                              <p:tn val="270"/>
                                            </p:cond>
                                          </p:stCondLst>
                                        </p:cTn>
                                        <p:tgtEl>
                                          <p:spTgt spid="43119"/>
                                        </p:tgtEl>
                                        <p:attrNameLst>
                                          <p:attrName>style.visibility</p:attrName>
                                        </p:attrNameLst>
                                      </p:cBhvr>
                                      <p:to>
                                        <p:strVal val="hidden"/>
                                      </p:to>
                                    </p:set>
                                  </p:subTnLst>
                                </p:cTn>
                              </p:par>
                            </p:childTnLst>
                          </p:cTn>
                        </p:par>
                        <p:par>
                          <p:cTn id="272" fill="hold">
                            <p:stCondLst>
                              <p:cond delay="84500"/>
                            </p:stCondLst>
                            <p:childTnLst>
                              <p:par>
                                <p:cTn id="273" presetID="11" presetClass="entr" presetSubtype="0" fill="hold" nodeType="afterEffect">
                                  <p:stCondLst>
                                    <p:cond delay="0"/>
                                  </p:stCondLst>
                                  <p:childTnLst>
                                    <p:set>
                                      <p:cBhvr>
                                        <p:cTn id="274" dur="1000">
                                          <p:stCondLst>
                                            <p:cond delay="0"/>
                                          </p:stCondLst>
                                        </p:cTn>
                                        <p:tgtEl>
                                          <p:spTgt spid="43120"/>
                                        </p:tgtEl>
                                        <p:attrNameLst>
                                          <p:attrName>style.visibility</p:attrName>
                                        </p:attrNameLst>
                                      </p:cBhvr>
                                      <p:to>
                                        <p:strVal val="visible"/>
                                      </p:to>
                                    </p:set>
                                  </p:childTnLst>
                                  <p:subTnLst>
                                    <p:set>
                                      <p:cBhvr override="childStyle">
                                        <p:cTn dur="1" fill="hold" display="0" masterRel="sameClick" afterEffect="1">
                                          <p:stCondLst>
                                            <p:cond evt="end" delay="0">
                                              <p:tn val="273"/>
                                            </p:cond>
                                          </p:stCondLst>
                                        </p:cTn>
                                        <p:tgtEl>
                                          <p:spTgt spid="43120"/>
                                        </p:tgtEl>
                                        <p:attrNameLst>
                                          <p:attrName>style.visibility</p:attrName>
                                        </p:attrNameLst>
                                      </p:cBhvr>
                                      <p:to>
                                        <p:strVal val="hidden"/>
                                      </p:to>
                                    </p:set>
                                  </p:subTnLst>
                                </p:cTn>
                              </p:par>
                            </p:childTnLst>
                          </p:cTn>
                        </p:par>
                        <p:par>
                          <p:cTn id="275" fill="hold">
                            <p:stCondLst>
                              <p:cond delay="85500"/>
                            </p:stCondLst>
                            <p:childTnLst>
                              <p:par>
                                <p:cTn id="276" presetID="11" presetClass="entr" presetSubtype="0" fill="hold" nodeType="afterEffect">
                                  <p:stCondLst>
                                    <p:cond delay="0"/>
                                  </p:stCondLst>
                                  <p:childTnLst>
                                    <p:set>
                                      <p:cBhvr>
                                        <p:cTn id="277" dur="1000">
                                          <p:stCondLst>
                                            <p:cond delay="0"/>
                                          </p:stCondLst>
                                        </p:cTn>
                                        <p:tgtEl>
                                          <p:spTgt spid="43121"/>
                                        </p:tgtEl>
                                        <p:attrNameLst>
                                          <p:attrName>style.visibility</p:attrName>
                                        </p:attrNameLst>
                                      </p:cBhvr>
                                      <p:to>
                                        <p:strVal val="visible"/>
                                      </p:to>
                                    </p:set>
                                  </p:childTnLst>
                                  <p:subTnLst>
                                    <p:set>
                                      <p:cBhvr override="childStyle">
                                        <p:cTn dur="1" fill="hold" display="0" masterRel="sameClick" afterEffect="1">
                                          <p:stCondLst>
                                            <p:cond evt="end" delay="0">
                                              <p:tn val="276"/>
                                            </p:cond>
                                          </p:stCondLst>
                                        </p:cTn>
                                        <p:tgtEl>
                                          <p:spTgt spid="43121"/>
                                        </p:tgtEl>
                                        <p:attrNameLst>
                                          <p:attrName>style.visibility</p:attrName>
                                        </p:attrNameLst>
                                      </p:cBhvr>
                                      <p:to>
                                        <p:strVal val="hidden"/>
                                      </p:to>
                                    </p:set>
                                  </p:subTnLst>
                                </p:cTn>
                              </p:par>
                            </p:childTnLst>
                          </p:cTn>
                        </p:par>
                        <p:par>
                          <p:cTn id="278" fill="hold">
                            <p:stCondLst>
                              <p:cond delay="86500"/>
                            </p:stCondLst>
                            <p:childTnLst>
                              <p:par>
                                <p:cTn id="279" presetID="11" presetClass="entr" presetSubtype="0" fill="hold" nodeType="afterEffect">
                                  <p:stCondLst>
                                    <p:cond delay="0"/>
                                  </p:stCondLst>
                                  <p:childTnLst>
                                    <p:set>
                                      <p:cBhvr>
                                        <p:cTn id="280" dur="1000">
                                          <p:stCondLst>
                                            <p:cond delay="0"/>
                                          </p:stCondLst>
                                        </p:cTn>
                                        <p:tgtEl>
                                          <p:spTgt spid="43122"/>
                                        </p:tgtEl>
                                        <p:attrNameLst>
                                          <p:attrName>style.visibility</p:attrName>
                                        </p:attrNameLst>
                                      </p:cBhvr>
                                      <p:to>
                                        <p:strVal val="visible"/>
                                      </p:to>
                                    </p:set>
                                  </p:childTnLst>
                                  <p:subTnLst>
                                    <p:set>
                                      <p:cBhvr override="childStyle">
                                        <p:cTn dur="1" fill="hold" display="0" masterRel="sameClick" afterEffect="1">
                                          <p:stCondLst>
                                            <p:cond evt="end" delay="0">
                                              <p:tn val="279"/>
                                            </p:cond>
                                          </p:stCondLst>
                                        </p:cTn>
                                        <p:tgtEl>
                                          <p:spTgt spid="43122"/>
                                        </p:tgtEl>
                                        <p:attrNameLst>
                                          <p:attrName>style.visibility</p:attrName>
                                        </p:attrNameLst>
                                      </p:cBhvr>
                                      <p:to>
                                        <p:strVal val="hidden"/>
                                      </p:to>
                                    </p:set>
                                  </p:subTnLst>
                                </p:cTn>
                              </p:par>
                            </p:childTnLst>
                          </p:cTn>
                        </p:par>
                        <p:par>
                          <p:cTn id="281" fill="hold">
                            <p:stCondLst>
                              <p:cond delay="87500"/>
                            </p:stCondLst>
                            <p:childTnLst>
                              <p:par>
                                <p:cTn id="282" presetID="11" presetClass="entr" presetSubtype="0" fill="hold" nodeType="afterEffect">
                                  <p:stCondLst>
                                    <p:cond delay="0"/>
                                  </p:stCondLst>
                                  <p:childTnLst>
                                    <p:set>
                                      <p:cBhvr>
                                        <p:cTn id="283" dur="1000">
                                          <p:stCondLst>
                                            <p:cond delay="0"/>
                                          </p:stCondLst>
                                        </p:cTn>
                                        <p:tgtEl>
                                          <p:spTgt spid="43123"/>
                                        </p:tgtEl>
                                        <p:attrNameLst>
                                          <p:attrName>style.visibility</p:attrName>
                                        </p:attrNameLst>
                                      </p:cBhvr>
                                      <p:to>
                                        <p:strVal val="visible"/>
                                      </p:to>
                                    </p:set>
                                  </p:childTnLst>
                                  <p:subTnLst>
                                    <p:set>
                                      <p:cBhvr override="childStyle">
                                        <p:cTn dur="1" fill="hold" display="0" masterRel="sameClick" afterEffect="1">
                                          <p:stCondLst>
                                            <p:cond evt="end" delay="0">
                                              <p:tn val="282"/>
                                            </p:cond>
                                          </p:stCondLst>
                                        </p:cTn>
                                        <p:tgtEl>
                                          <p:spTgt spid="43123"/>
                                        </p:tgtEl>
                                        <p:attrNameLst>
                                          <p:attrName>style.visibility</p:attrName>
                                        </p:attrNameLst>
                                      </p:cBhvr>
                                      <p:to>
                                        <p:strVal val="hidden"/>
                                      </p:to>
                                    </p:set>
                                  </p:subTnLst>
                                </p:cTn>
                              </p:par>
                            </p:childTnLst>
                          </p:cTn>
                        </p:par>
                        <p:par>
                          <p:cTn id="284" fill="hold">
                            <p:stCondLst>
                              <p:cond delay="88500"/>
                            </p:stCondLst>
                            <p:childTnLst>
                              <p:par>
                                <p:cTn id="285" presetID="11" presetClass="entr" presetSubtype="0" fill="hold" nodeType="afterEffect">
                                  <p:stCondLst>
                                    <p:cond delay="0"/>
                                  </p:stCondLst>
                                  <p:childTnLst>
                                    <p:set>
                                      <p:cBhvr>
                                        <p:cTn id="286" dur="1000">
                                          <p:stCondLst>
                                            <p:cond delay="0"/>
                                          </p:stCondLst>
                                        </p:cTn>
                                        <p:tgtEl>
                                          <p:spTgt spid="43124"/>
                                        </p:tgtEl>
                                        <p:attrNameLst>
                                          <p:attrName>style.visibility</p:attrName>
                                        </p:attrNameLst>
                                      </p:cBhvr>
                                      <p:to>
                                        <p:strVal val="visible"/>
                                      </p:to>
                                    </p:set>
                                  </p:childTnLst>
                                  <p:subTnLst>
                                    <p:set>
                                      <p:cBhvr override="childStyle">
                                        <p:cTn dur="1" fill="hold" display="0" masterRel="sameClick" afterEffect="1">
                                          <p:stCondLst>
                                            <p:cond evt="end" delay="0">
                                              <p:tn val="285"/>
                                            </p:cond>
                                          </p:stCondLst>
                                        </p:cTn>
                                        <p:tgtEl>
                                          <p:spTgt spid="43124"/>
                                        </p:tgtEl>
                                        <p:attrNameLst>
                                          <p:attrName>style.visibility</p:attrName>
                                        </p:attrNameLst>
                                      </p:cBhvr>
                                      <p:to>
                                        <p:strVal val="hidden"/>
                                      </p:to>
                                    </p:set>
                                  </p:subTnLst>
                                </p:cTn>
                              </p:par>
                            </p:childTnLst>
                          </p:cTn>
                        </p:par>
                        <p:par>
                          <p:cTn id="287" fill="hold">
                            <p:stCondLst>
                              <p:cond delay="89500"/>
                            </p:stCondLst>
                            <p:childTnLst>
                              <p:par>
                                <p:cTn id="288" presetID="11" presetClass="entr" presetSubtype="0" fill="hold" nodeType="afterEffect">
                                  <p:stCondLst>
                                    <p:cond delay="0"/>
                                  </p:stCondLst>
                                  <p:childTnLst>
                                    <p:set>
                                      <p:cBhvr>
                                        <p:cTn id="289" dur="1000">
                                          <p:stCondLst>
                                            <p:cond delay="0"/>
                                          </p:stCondLst>
                                        </p:cTn>
                                        <p:tgtEl>
                                          <p:spTgt spid="43125"/>
                                        </p:tgtEl>
                                        <p:attrNameLst>
                                          <p:attrName>style.visibility</p:attrName>
                                        </p:attrNameLst>
                                      </p:cBhvr>
                                      <p:to>
                                        <p:strVal val="visible"/>
                                      </p:to>
                                    </p:set>
                                  </p:childTnLst>
                                  <p:subTnLst>
                                    <p:set>
                                      <p:cBhvr override="childStyle">
                                        <p:cTn dur="1" fill="hold" display="0" masterRel="sameClick" afterEffect="1">
                                          <p:stCondLst>
                                            <p:cond evt="end" delay="0">
                                              <p:tn val="288"/>
                                            </p:cond>
                                          </p:stCondLst>
                                        </p:cTn>
                                        <p:tgtEl>
                                          <p:spTgt spid="43125"/>
                                        </p:tgtEl>
                                        <p:attrNameLst>
                                          <p:attrName>style.visibility</p:attrName>
                                        </p:attrNameLst>
                                      </p:cBhvr>
                                      <p:to>
                                        <p:strVal val="hidden"/>
                                      </p:to>
                                    </p:set>
                                  </p:subTnLst>
                                </p:cTn>
                              </p:par>
                            </p:childTnLst>
                          </p:cTn>
                        </p:par>
                        <p:par>
                          <p:cTn id="290" fill="hold">
                            <p:stCondLst>
                              <p:cond delay="90500"/>
                            </p:stCondLst>
                            <p:childTnLst>
                              <p:par>
                                <p:cTn id="291" presetID="11" presetClass="entr" presetSubtype="0" fill="hold" nodeType="afterEffect">
                                  <p:stCondLst>
                                    <p:cond delay="0"/>
                                  </p:stCondLst>
                                  <p:childTnLst>
                                    <p:set>
                                      <p:cBhvr>
                                        <p:cTn id="292" dur="1000">
                                          <p:stCondLst>
                                            <p:cond delay="0"/>
                                          </p:stCondLst>
                                        </p:cTn>
                                        <p:tgtEl>
                                          <p:spTgt spid="43126"/>
                                        </p:tgtEl>
                                        <p:attrNameLst>
                                          <p:attrName>style.visibility</p:attrName>
                                        </p:attrNameLst>
                                      </p:cBhvr>
                                      <p:to>
                                        <p:strVal val="visible"/>
                                      </p:to>
                                    </p:set>
                                  </p:childTnLst>
                                  <p:subTnLst>
                                    <p:set>
                                      <p:cBhvr override="childStyle">
                                        <p:cTn dur="1" fill="hold" display="0" masterRel="sameClick" afterEffect="1">
                                          <p:stCondLst>
                                            <p:cond evt="end" delay="0">
                                              <p:tn val="291"/>
                                            </p:cond>
                                          </p:stCondLst>
                                        </p:cTn>
                                        <p:tgtEl>
                                          <p:spTgt spid="43126"/>
                                        </p:tgtEl>
                                        <p:attrNameLst>
                                          <p:attrName>style.visibility</p:attrName>
                                        </p:attrNameLst>
                                      </p:cBhvr>
                                      <p:to>
                                        <p:strVal val="hidden"/>
                                      </p:to>
                                    </p:set>
                                  </p:subTnLst>
                                </p:cTn>
                              </p:par>
                            </p:childTnLst>
                          </p:cTn>
                        </p:par>
                        <p:par>
                          <p:cTn id="293" fill="hold">
                            <p:stCondLst>
                              <p:cond delay="91500"/>
                            </p:stCondLst>
                            <p:childTnLst>
                              <p:par>
                                <p:cTn id="294" presetID="11" presetClass="entr" presetSubtype="0" fill="hold" nodeType="afterEffect">
                                  <p:stCondLst>
                                    <p:cond delay="0"/>
                                  </p:stCondLst>
                                  <p:childTnLst>
                                    <p:set>
                                      <p:cBhvr>
                                        <p:cTn id="295" dur="1000">
                                          <p:stCondLst>
                                            <p:cond delay="0"/>
                                          </p:stCondLst>
                                        </p:cTn>
                                        <p:tgtEl>
                                          <p:spTgt spid="43127"/>
                                        </p:tgtEl>
                                        <p:attrNameLst>
                                          <p:attrName>style.visibility</p:attrName>
                                        </p:attrNameLst>
                                      </p:cBhvr>
                                      <p:to>
                                        <p:strVal val="visible"/>
                                      </p:to>
                                    </p:set>
                                  </p:childTnLst>
                                  <p:subTnLst>
                                    <p:set>
                                      <p:cBhvr override="childStyle">
                                        <p:cTn dur="1" fill="hold" display="0" masterRel="sameClick" afterEffect="1">
                                          <p:stCondLst>
                                            <p:cond evt="end" delay="0">
                                              <p:tn val="294"/>
                                            </p:cond>
                                          </p:stCondLst>
                                        </p:cTn>
                                        <p:tgtEl>
                                          <p:spTgt spid="43127"/>
                                        </p:tgtEl>
                                        <p:attrNameLst>
                                          <p:attrName>style.visibility</p:attrName>
                                        </p:attrNameLst>
                                      </p:cBhvr>
                                      <p:to>
                                        <p:strVal val="hidden"/>
                                      </p:to>
                                    </p:set>
                                  </p:subTnLst>
                                </p:cTn>
                              </p:par>
                            </p:childTnLst>
                          </p:cTn>
                        </p:par>
                        <p:par>
                          <p:cTn id="296" fill="hold">
                            <p:stCondLst>
                              <p:cond delay="92500"/>
                            </p:stCondLst>
                            <p:childTnLst>
                              <p:par>
                                <p:cTn id="297" presetID="11" presetClass="entr" presetSubtype="0" fill="hold" nodeType="afterEffect">
                                  <p:stCondLst>
                                    <p:cond delay="0"/>
                                  </p:stCondLst>
                                  <p:childTnLst>
                                    <p:set>
                                      <p:cBhvr>
                                        <p:cTn id="298" dur="1000">
                                          <p:stCondLst>
                                            <p:cond delay="0"/>
                                          </p:stCondLst>
                                        </p:cTn>
                                        <p:tgtEl>
                                          <p:spTgt spid="43128"/>
                                        </p:tgtEl>
                                        <p:attrNameLst>
                                          <p:attrName>style.visibility</p:attrName>
                                        </p:attrNameLst>
                                      </p:cBhvr>
                                      <p:to>
                                        <p:strVal val="visible"/>
                                      </p:to>
                                    </p:set>
                                  </p:childTnLst>
                                  <p:subTnLst>
                                    <p:set>
                                      <p:cBhvr override="childStyle">
                                        <p:cTn dur="1" fill="hold" display="0" masterRel="sameClick" afterEffect="1">
                                          <p:stCondLst>
                                            <p:cond evt="end" delay="0">
                                              <p:tn val="297"/>
                                            </p:cond>
                                          </p:stCondLst>
                                        </p:cTn>
                                        <p:tgtEl>
                                          <p:spTgt spid="43128"/>
                                        </p:tgtEl>
                                        <p:attrNameLst>
                                          <p:attrName>style.visibility</p:attrName>
                                        </p:attrNameLst>
                                      </p:cBhvr>
                                      <p:to>
                                        <p:strVal val="hidden"/>
                                      </p:to>
                                    </p:set>
                                  </p:subTnLst>
                                </p:cTn>
                              </p:par>
                            </p:childTnLst>
                          </p:cTn>
                        </p:par>
                        <p:par>
                          <p:cTn id="299" fill="hold">
                            <p:stCondLst>
                              <p:cond delay="93500"/>
                            </p:stCondLst>
                            <p:childTnLst>
                              <p:par>
                                <p:cTn id="300" presetID="11" presetClass="entr" presetSubtype="0" fill="hold" nodeType="afterEffect">
                                  <p:stCondLst>
                                    <p:cond delay="0"/>
                                  </p:stCondLst>
                                  <p:childTnLst>
                                    <p:set>
                                      <p:cBhvr>
                                        <p:cTn id="301" dur="1000">
                                          <p:stCondLst>
                                            <p:cond delay="0"/>
                                          </p:stCondLst>
                                        </p:cTn>
                                        <p:tgtEl>
                                          <p:spTgt spid="43129"/>
                                        </p:tgtEl>
                                        <p:attrNameLst>
                                          <p:attrName>style.visibility</p:attrName>
                                        </p:attrNameLst>
                                      </p:cBhvr>
                                      <p:to>
                                        <p:strVal val="visible"/>
                                      </p:to>
                                    </p:set>
                                  </p:childTnLst>
                                  <p:subTnLst>
                                    <p:set>
                                      <p:cBhvr override="childStyle">
                                        <p:cTn dur="1" fill="hold" display="0" masterRel="sameClick" afterEffect="1">
                                          <p:stCondLst>
                                            <p:cond evt="end" delay="0">
                                              <p:tn val="300"/>
                                            </p:cond>
                                          </p:stCondLst>
                                        </p:cTn>
                                        <p:tgtEl>
                                          <p:spTgt spid="43129"/>
                                        </p:tgtEl>
                                        <p:attrNameLst>
                                          <p:attrName>style.visibility</p:attrName>
                                        </p:attrNameLst>
                                      </p:cBhvr>
                                      <p:to>
                                        <p:strVal val="hidden"/>
                                      </p:to>
                                    </p:set>
                                  </p:subTnLst>
                                </p:cTn>
                              </p:par>
                            </p:childTnLst>
                          </p:cTn>
                        </p:par>
                        <p:par>
                          <p:cTn id="302" fill="hold">
                            <p:stCondLst>
                              <p:cond delay="94500"/>
                            </p:stCondLst>
                            <p:childTnLst>
                              <p:par>
                                <p:cTn id="303" presetID="11" presetClass="entr" presetSubtype="0" fill="hold" nodeType="afterEffect">
                                  <p:stCondLst>
                                    <p:cond delay="0"/>
                                  </p:stCondLst>
                                  <p:childTnLst>
                                    <p:set>
                                      <p:cBhvr>
                                        <p:cTn id="304" dur="1000">
                                          <p:stCondLst>
                                            <p:cond delay="0"/>
                                          </p:stCondLst>
                                        </p:cTn>
                                        <p:tgtEl>
                                          <p:spTgt spid="43130"/>
                                        </p:tgtEl>
                                        <p:attrNameLst>
                                          <p:attrName>style.visibility</p:attrName>
                                        </p:attrNameLst>
                                      </p:cBhvr>
                                      <p:to>
                                        <p:strVal val="visible"/>
                                      </p:to>
                                    </p:set>
                                  </p:childTnLst>
                                  <p:subTnLst>
                                    <p:set>
                                      <p:cBhvr override="childStyle">
                                        <p:cTn dur="1" fill="hold" display="0" masterRel="sameClick" afterEffect="1">
                                          <p:stCondLst>
                                            <p:cond evt="end" delay="0">
                                              <p:tn val="303"/>
                                            </p:cond>
                                          </p:stCondLst>
                                        </p:cTn>
                                        <p:tgtEl>
                                          <p:spTgt spid="43130"/>
                                        </p:tgtEl>
                                        <p:attrNameLst>
                                          <p:attrName>style.visibility</p:attrName>
                                        </p:attrNameLst>
                                      </p:cBhvr>
                                      <p:to>
                                        <p:strVal val="hidden"/>
                                      </p:to>
                                    </p:set>
                                  </p:subTnLst>
                                </p:cTn>
                              </p:par>
                            </p:childTnLst>
                          </p:cTn>
                        </p:par>
                        <p:par>
                          <p:cTn id="305" fill="hold">
                            <p:stCondLst>
                              <p:cond delay="95500"/>
                            </p:stCondLst>
                            <p:childTnLst>
                              <p:par>
                                <p:cTn id="306" presetID="11" presetClass="entr" presetSubtype="0" fill="hold" nodeType="afterEffect">
                                  <p:stCondLst>
                                    <p:cond delay="0"/>
                                  </p:stCondLst>
                                  <p:childTnLst>
                                    <p:set>
                                      <p:cBhvr>
                                        <p:cTn id="307" dur="1000">
                                          <p:stCondLst>
                                            <p:cond delay="0"/>
                                          </p:stCondLst>
                                        </p:cTn>
                                        <p:tgtEl>
                                          <p:spTgt spid="43131"/>
                                        </p:tgtEl>
                                        <p:attrNameLst>
                                          <p:attrName>style.visibility</p:attrName>
                                        </p:attrNameLst>
                                      </p:cBhvr>
                                      <p:to>
                                        <p:strVal val="visible"/>
                                      </p:to>
                                    </p:set>
                                  </p:childTnLst>
                                  <p:subTnLst>
                                    <p:set>
                                      <p:cBhvr override="childStyle">
                                        <p:cTn dur="1" fill="hold" display="0" masterRel="sameClick" afterEffect="1">
                                          <p:stCondLst>
                                            <p:cond evt="end" delay="0">
                                              <p:tn val="306"/>
                                            </p:cond>
                                          </p:stCondLst>
                                        </p:cTn>
                                        <p:tgtEl>
                                          <p:spTgt spid="43131"/>
                                        </p:tgtEl>
                                        <p:attrNameLst>
                                          <p:attrName>style.visibility</p:attrName>
                                        </p:attrNameLst>
                                      </p:cBhvr>
                                      <p:to>
                                        <p:strVal val="hidden"/>
                                      </p:to>
                                    </p:set>
                                  </p:subTnLst>
                                </p:cTn>
                              </p:par>
                            </p:childTnLst>
                          </p:cTn>
                        </p:par>
                        <p:par>
                          <p:cTn id="308" fill="hold">
                            <p:stCondLst>
                              <p:cond delay="96500"/>
                            </p:stCondLst>
                            <p:childTnLst>
                              <p:par>
                                <p:cTn id="309" presetID="11" presetClass="entr" presetSubtype="0" fill="hold" nodeType="afterEffect">
                                  <p:stCondLst>
                                    <p:cond delay="0"/>
                                  </p:stCondLst>
                                  <p:childTnLst>
                                    <p:set>
                                      <p:cBhvr>
                                        <p:cTn id="310" dur="1000">
                                          <p:stCondLst>
                                            <p:cond delay="0"/>
                                          </p:stCondLst>
                                        </p:cTn>
                                        <p:tgtEl>
                                          <p:spTgt spid="43132"/>
                                        </p:tgtEl>
                                        <p:attrNameLst>
                                          <p:attrName>style.visibility</p:attrName>
                                        </p:attrNameLst>
                                      </p:cBhvr>
                                      <p:to>
                                        <p:strVal val="visible"/>
                                      </p:to>
                                    </p:set>
                                  </p:childTnLst>
                                  <p:subTnLst>
                                    <p:set>
                                      <p:cBhvr override="childStyle">
                                        <p:cTn dur="1" fill="hold" display="0" masterRel="sameClick" afterEffect="1">
                                          <p:stCondLst>
                                            <p:cond evt="end" delay="0">
                                              <p:tn val="309"/>
                                            </p:cond>
                                          </p:stCondLst>
                                        </p:cTn>
                                        <p:tgtEl>
                                          <p:spTgt spid="43132"/>
                                        </p:tgtEl>
                                        <p:attrNameLst>
                                          <p:attrName>style.visibility</p:attrName>
                                        </p:attrNameLst>
                                      </p:cBhvr>
                                      <p:to>
                                        <p:strVal val="hidden"/>
                                      </p:to>
                                    </p:set>
                                  </p:subTnLst>
                                </p:cTn>
                              </p:par>
                            </p:childTnLst>
                          </p:cTn>
                        </p:par>
                        <p:par>
                          <p:cTn id="311" fill="hold">
                            <p:stCondLst>
                              <p:cond delay="97500"/>
                            </p:stCondLst>
                            <p:childTnLst>
                              <p:par>
                                <p:cTn id="312" presetID="11" presetClass="entr" presetSubtype="0" fill="hold" nodeType="afterEffect">
                                  <p:stCondLst>
                                    <p:cond delay="0"/>
                                  </p:stCondLst>
                                  <p:childTnLst>
                                    <p:set>
                                      <p:cBhvr>
                                        <p:cTn id="313" dur="1000">
                                          <p:stCondLst>
                                            <p:cond delay="0"/>
                                          </p:stCondLst>
                                        </p:cTn>
                                        <p:tgtEl>
                                          <p:spTgt spid="43133"/>
                                        </p:tgtEl>
                                        <p:attrNameLst>
                                          <p:attrName>style.visibility</p:attrName>
                                        </p:attrNameLst>
                                      </p:cBhvr>
                                      <p:to>
                                        <p:strVal val="visible"/>
                                      </p:to>
                                    </p:set>
                                  </p:childTnLst>
                                  <p:subTnLst>
                                    <p:set>
                                      <p:cBhvr override="childStyle">
                                        <p:cTn dur="1" fill="hold" display="0" masterRel="sameClick" afterEffect="1">
                                          <p:stCondLst>
                                            <p:cond evt="end" delay="0">
                                              <p:tn val="312"/>
                                            </p:cond>
                                          </p:stCondLst>
                                        </p:cTn>
                                        <p:tgtEl>
                                          <p:spTgt spid="43133"/>
                                        </p:tgtEl>
                                        <p:attrNameLst>
                                          <p:attrName>style.visibility</p:attrName>
                                        </p:attrNameLst>
                                      </p:cBhvr>
                                      <p:to>
                                        <p:strVal val="hidden"/>
                                      </p:to>
                                    </p:set>
                                  </p:subTnLst>
                                </p:cTn>
                              </p:par>
                            </p:childTnLst>
                          </p:cTn>
                        </p:par>
                        <p:par>
                          <p:cTn id="314" fill="hold">
                            <p:stCondLst>
                              <p:cond delay="98500"/>
                            </p:stCondLst>
                            <p:childTnLst>
                              <p:par>
                                <p:cTn id="315" presetID="11" presetClass="entr" presetSubtype="0" fill="hold" nodeType="afterEffect">
                                  <p:stCondLst>
                                    <p:cond delay="0"/>
                                  </p:stCondLst>
                                  <p:childTnLst>
                                    <p:set>
                                      <p:cBhvr>
                                        <p:cTn id="316" dur="1000">
                                          <p:stCondLst>
                                            <p:cond delay="0"/>
                                          </p:stCondLst>
                                        </p:cTn>
                                        <p:tgtEl>
                                          <p:spTgt spid="43134"/>
                                        </p:tgtEl>
                                        <p:attrNameLst>
                                          <p:attrName>style.visibility</p:attrName>
                                        </p:attrNameLst>
                                      </p:cBhvr>
                                      <p:to>
                                        <p:strVal val="visible"/>
                                      </p:to>
                                    </p:set>
                                  </p:childTnLst>
                                  <p:subTnLst>
                                    <p:set>
                                      <p:cBhvr override="childStyle">
                                        <p:cTn dur="1" fill="hold" display="0" masterRel="sameClick" afterEffect="1">
                                          <p:stCondLst>
                                            <p:cond evt="end" delay="0">
                                              <p:tn val="315"/>
                                            </p:cond>
                                          </p:stCondLst>
                                        </p:cTn>
                                        <p:tgtEl>
                                          <p:spTgt spid="43134"/>
                                        </p:tgtEl>
                                        <p:attrNameLst>
                                          <p:attrName>style.visibility</p:attrName>
                                        </p:attrNameLst>
                                      </p:cBhvr>
                                      <p:to>
                                        <p:strVal val="hidden"/>
                                      </p:to>
                                    </p:set>
                                  </p:subTnLst>
                                </p:cTn>
                              </p:par>
                            </p:childTnLst>
                          </p:cTn>
                        </p:par>
                        <p:par>
                          <p:cTn id="317" fill="hold">
                            <p:stCondLst>
                              <p:cond delay="99500"/>
                            </p:stCondLst>
                            <p:childTnLst>
                              <p:par>
                                <p:cTn id="318" presetID="11" presetClass="entr" presetSubtype="0" fill="hold" nodeType="afterEffect">
                                  <p:stCondLst>
                                    <p:cond delay="0"/>
                                  </p:stCondLst>
                                  <p:childTnLst>
                                    <p:set>
                                      <p:cBhvr>
                                        <p:cTn id="319" dur="1000">
                                          <p:stCondLst>
                                            <p:cond delay="0"/>
                                          </p:stCondLst>
                                        </p:cTn>
                                        <p:tgtEl>
                                          <p:spTgt spid="43135"/>
                                        </p:tgtEl>
                                        <p:attrNameLst>
                                          <p:attrName>style.visibility</p:attrName>
                                        </p:attrNameLst>
                                      </p:cBhvr>
                                      <p:to>
                                        <p:strVal val="visible"/>
                                      </p:to>
                                    </p:set>
                                  </p:childTnLst>
                                  <p:subTnLst>
                                    <p:set>
                                      <p:cBhvr override="childStyle">
                                        <p:cTn dur="1" fill="hold" display="0" masterRel="sameClick" afterEffect="1">
                                          <p:stCondLst>
                                            <p:cond evt="end" delay="0">
                                              <p:tn val="318"/>
                                            </p:cond>
                                          </p:stCondLst>
                                        </p:cTn>
                                        <p:tgtEl>
                                          <p:spTgt spid="43135"/>
                                        </p:tgtEl>
                                        <p:attrNameLst>
                                          <p:attrName>style.visibility</p:attrName>
                                        </p:attrNameLst>
                                      </p:cBhvr>
                                      <p:to>
                                        <p:strVal val="hidden"/>
                                      </p:to>
                                    </p:set>
                                  </p:subTnLst>
                                </p:cTn>
                              </p:par>
                            </p:childTnLst>
                          </p:cTn>
                        </p:par>
                        <p:par>
                          <p:cTn id="320" fill="hold">
                            <p:stCondLst>
                              <p:cond delay="100500"/>
                            </p:stCondLst>
                            <p:childTnLst>
                              <p:par>
                                <p:cTn id="321" presetID="11" presetClass="entr" presetSubtype="0" fill="hold" nodeType="afterEffect">
                                  <p:stCondLst>
                                    <p:cond delay="0"/>
                                  </p:stCondLst>
                                  <p:childTnLst>
                                    <p:set>
                                      <p:cBhvr>
                                        <p:cTn id="322" dur="1000">
                                          <p:stCondLst>
                                            <p:cond delay="0"/>
                                          </p:stCondLst>
                                        </p:cTn>
                                        <p:tgtEl>
                                          <p:spTgt spid="43136"/>
                                        </p:tgtEl>
                                        <p:attrNameLst>
                                          <p:attrName>style.visibility</p:attrName>
                                        </p:attrNameLst>
                                      </p:cBhvr>
                                      <p:to>
                                        <p:strVal val="visible"/>
                                      </p:to>
                                    </p:set>
                                  </p:childTnLst>
                                  <p:subTnLst>
                                    <p:set>
                                      <p:cBhvr override="childStyle">
                                        <p:cTn dur="1" fill="hold" display="0" masterRel="sameClick" afterEffect="1">
                                          <p:stCondLst>
                                            <p:cond evt="end" delay="0">
                                              <p:tn val="321"/>
                                            </p:cond>
                                          </p:stCondLst>
                                        </p:cTn>
                                        <p:tgtEl>
                                          <p:spTgt spid="43136"/>
                                        </p:tgtEl>
                                        <p:attrNameLst>
                                          <p:attrName>style.visibility</p:attrName>
                                        </p:attrNameLst>
                                      </p:cBhvr>
                                      <p:to>
                                        <p:strVal val="hidden"/>
                                      </p:to>
                                    </p:set>
                                  </p:subTnLst>
                                </p:cTn>
                              </p:par>
                            </p:childTnLst>
                          </p:cTn>
                        </p:par>
                        <p:par>
                          <p:cTn id="323" fill="hold">
                            <p:stCondLst>
                              <p:cond delay="101500"/>
                            </p:stCondLst>
                            <p:childTnLst>
                              <p:par>
                                <p:cTn id="324" presetID="11" presetClass="entr" presetSubtype="0" fill="hold" nodeType="afterEffect">
                                  <p:stCondLst>
                                    <p:cond delay="0"/>
                                  </p:stCondLst>
                                  <p:childTnLst>
                                    <p:set>
                                      <p:cBhvr>
                                        <p:cTn id="325" dur="1000">
                                          <p:stCondLst>
                                            <p:cond delay="0"/>
                                          </p:stCondLst>
                                        </p:cTn>
                                        <p:tgtEl>
                                          <p:spTgt spid="43137"/>
                                        </p:tgtEl>
                                        <p:attrNameLst>
                                          <p:attrName>style.visibility</p:attrName>
                                        </p:attrNameLst>
                                      </p:cBhvr>
                                      <p:to>
                                        <p:strVal val="visible"/>
                                      </p:to>
                                    </p:set>
                                  </p:childTnLst>
                                  <p:subTnLst>
                                    <p:set>
                                      <p:cBhvr override="childStyle">
                                        <p:cTn dur="1" fill="hold" display="0" masterRel="sameClick" afterEffect="1">
                                          <p:stCondLst>
                                            <p:cond evt="end" delay="0">
                                              <p:tn val="324"/>
                                            </p:cond>
                                          </p:stCondLst>
                                        </p:cTn>
                                        <p:tgtEl>
                                          <p:spTgt spid="43137"/>
                                        </p:tgtEl>
                                        <p:attrNameLst>
                                          <p:attrName>style.visibility</p:attrName>
                                        </p:attrNameLst>
                                      </p:cBhvr>
                                      <p:to>
                                        <p:strVal val="hidden"/>
                                      </p:to>
                                    </p:set>
                                  </p:subTnLst>
                                </p:cTn>
                              </p:par>
                            </p:childTnLst>
                          </p:cTn>
                        </p:par>
                        <p:par>
                          <p:cTn id="326" fill="hold">
                            <p:stCondLst>
                              <p:cond delay="102500"/>
                            </p:stCondLst>
                            <p:childTnLst>
                              <p:par>
                                <p:cTn id="327" presetID="11" presetClass="entr" presetSubtype="0" fill="hold" nodeType="afterEffect">
                                  <p:stCondLst>
                                    <p:cond delay="0"/>
                                  </p:stCondLst>
                                  <p:childTnLst>
                                    <p:set>
                                      <p:cBhvr>
                                        <p:cTn id="328" dur="1000">
                                          <p:stCondLst>
                                            <p:cond delay="0"/>
                                          </p:stCondLst>
                                        </p:cTn>
                                        <p:tgtEl>
                                          <p:spTgt spid="43138"/>
                                        </p:tgtEl>
                                        <p:attrNameLst>
                                          <p:attrName>style.visibility</p:attrName>
                                        </p:attrNameLst>
                                      </p:cBhvr>
                                      <p:to>
                                        <p:strVal val="visible"/>
                                      </p:to>
                                    </p:set>
                                  </p:childTnLst>
                                  <p:subTnLst>
                                    <p:set>
                                      <p:cBhvr override="childStyle">
                                        <p:cTn dur="1" fill="hold" display="0" masterRel="sameClick" afterEffect="1">
                                          <p:stCondLst>
                                            <p:cond evt="end" delay="0">
                                              <p:tn val="327"/>
                                            </p:cond>
                                          </p:stCondLst>
                                        </p:cTn>
                                        <p:tgtEl>
                                          <p:spTgt spid="43138"/>
                                        </p:tgtEl>
                                        <p:attrNameLst>
                                          <p:attrName>style.visibility</p:attrName>
                                        </p:attrNameLst>
                                      </p:cBhvr>
                                      <p:to>
                                        <p:strVal val="hidden"/>
                                      </p:to>
                                    </p:set>
                                  </p:subTnLst>
                                </p:cTn>
                              </p:par>
                            </p:childTnLst>
                          </p:cTn>
                        </p:par>
                        <p:par>
                          <p:cTn id="329" fill="hold">
                            <p:stCondLst>
                              <p:cond delay="103500"/>
                            </p:stCondLst>
                            <p:childTnLst>
                              <p:par>
                                <p:cTn id="330" presetID="11" presetClass="entr" presetSubtype="0" fill="hold" nodeType="afterEffect">
                                  <p:stCondLst>
                                    <p:cond delay="0"/>
                                  </p:stCondLst>
                                  <p:childTnLst>
                                    <p:set>
                                      <p:cBhvr>
                                        <p:cTn id="331" dur="1000">
                                          <p:stCondLst>
                                            <p:cond delay="0"/>
                                          </p:stCondLst>
                                        </p:cTn>
                                        <p:tgtEl>
                                          <p:spTgt spid="43139"/>
                                        </p:tgtEl>
                                        <p:attrNameLst>
                                          <p:attrName>style.visibility</p:attrName>
                                        </p:attrNameLst>
                                      </p:cBhvr>
                                      <p:to>
                                        <p:strVal val="visible"/>
                                      </p:to>
                                    </p:set>
                                  </p:childTnLst>
                                  <p:subTnLst>
                                    <p:set>
                                      <p:cBhvr override="childStyle">
                                        <p:cTn dur="1" fill="hold" display="0" masterRel="sameClick" afterEffect="1">
                                          <p:stCondLst>
                                            <p:cond evt="end" delay="0">
                                              <p:tn val="330"/>
                                            </p:cond>
                                          </p:stCondLst>
                                        </p:cTn>
                                        <p:tgtEl>
                                          <p:spTgt spid="43139"/>
                                        </p:tgtEl>
                                        <p:attrNameLst>
                                          <p:attrName>style.visibility</p:attrName>
                                        </p:attrNameLst>
                                      </p:cBhvr>
                                      <p:to>
                                        <p:strVal val="hidden"/>
                                      </p:to>
                                    </p:set>
                                  </p:subTnLst>
                                </p:cTn>
                              </p:par>
                            </p:childTnLst>
                          </p:cTn>
                        </p:par>
                        <p:par>
                          <p:cTn id="332" fill="hold">
                            <p:stCondLst>
                              <p:cond delay="104500"/>
                            </p:stCondLst>
                            <p:childTnLst>
                              <p:par>
                                <p:cTn id="333" presetID="11" presetClass="entr" presetSubtype="0" fill="hold" nodeType="afterEffect">
                                  <p:stCondLst>
                                    <p:cond delay="0"/>
                                  </p:stCondLst>
                                  <p:childTnLst>
                                    <p:set>
                                      <p:cBhvr>
                                        <p:cTn id="334" dur="1000">
                                          <p:stCondLst>
                                            <p:cond delay="0"/>
                                          </p:stCondLst>
                                        </p:cTn>
                                        <p:tgtEl>
                                          <p:spTgt spid="43140"/>
                                        </p:tgtEl>
                                        <p:attrNameLst>
                                          <p:attrName>style.visibility</p:attrName>
                                        </p:attrNameLst>
                                      </p:cBhvr>
                                      <p:to>
                                        <p:strVal val="visible"/>
                                      </p:to>
                                    </p:set>
                                  </p:childTnLst>
                                  <p:subTnLst>
                                    <p:set>
                                      <p:cBhvr override="childStyle">
                                        <p:cTn dur="1" fill="hold" display="0" masterRel="sameClick" afterEffect="1">
                                          <p:stCondLst>
                                            <p:cond evt="end" delay="0">
                                              <p:tn val="333"/>
                                            </p:cond>
                                          </p:stCondLst>
                                        </p:cTn>
                                        <p:tgtEl>
                                          <p:spTgt spid="43140"/>
                                        </p:tgtEl>
                                        <p:attrNameLst>
                                          <p:attrName>style.visibility</p:attrName>
                                        </p:attrNameLst>
                                      </p:cBhvr>
                                      <p:to>
                                        <p:strVal val="hidden"/>
                                      </p:to>
                                    </p:set>
                                  </p:subTnLst>
                                </p:cTn>
                              </p:par>
                            </p:childTnLst>
                          </p:cTn>
                        </p:par>
                        <p:par>
                          <p:cTn id="335" fill="hold">
                            <p:stCondLst>
                              <p:cond delay="105500"/>
                            </p:stCondLst>
                            <p:childTnLst>
                              <p:par>
                                <p:cTn id="336" presetID="11" presetClass="entr" presetSubtype="0" fill="hold" nodeType="afterEffect">
                                  <p:stCondLst>
                                    <p:cond delay="0"/>
                                  </p:stCondLst>
                                  <p:childTnLst>
                                    <p:set>
                                      <p:cBhvr>
                                        <p:cTn id="337" dur="1000">
                                          <p:stCondLst>
                                            <p:cond delay="0"/>
                                          </p:stCondLst>
                                        </p:cTn>
                                        <p:tgtEl>
                                          <p:spTgt spid="43141"/>
                                        </p:tgtEl>
                                        <p:attrNameLst>
                                          <p:attrName>style.visibility</p:attrName>
                                        </p:attrNameLst>
                                      </p:cBhvr>
                                      <p:to>
                                        <p:strVal val="visible"/>
                                      </p:to>
                                    </p:set>
                                  </p:childTnLst>
                                  <p:subTnLst>
                                    <p:set>
                                      <p:cBhvr override="childStyle">
                                        <p:cTn dur="1" fill="hold" display="0" masterRel="sameClick" afterEffect="1">
                                          <p:stCondLst>
                                            <p:cond evt="end" delay="0">
                                              <p:tn val="336"/>
                                            </p:cond>
                                          </p:stCondLst>
                                        </p:cTn>
                                        <p:tgtEl>
                                          <p:spTgt spid="43141"/>
                                        </p:tgtEl>
                                        <p:attrNameLst>
                                          <p:attrName>style.visibility</p:attrName>
                                        </p:attrNameLst>
                                      </p:cBhvr>
                                      <p:to>
                                        <p:strVal val="hidden"/>
                                      </p:to>
                                    </p:set>
                                  </p:subTnLst>
                                </p:cTn>
                              </p:par>
                            </p:childTnLst>
                          </p:cTn>
                        </p:par>
                        <p:par>
                          <p:cTn id="338" fill="hold">
                            <p:stCondLst>
                              <p:cond delay="106500"/>
                            </p:stCondLst>
                            <p:childTnLst>
                              <p:par>
                                <p:cTn id="339" presetID="11" presetClass="entr" presetSubtype="0" fill="hold" nodeType="afterEffect">
                                  <p:stCondLst>
                                    <p:cond delay="0"/>
                                  </p:stCondLst>
                                  <p:childTnLst>
                                    <p:set>
                                      <p:cBhvr>
                                        <p:cTn id="340" dur="1000">
                                          <p:stCondLst>
                                            <p:cond delay="0"/>
                                          </p:stCondLst>
                                        </p:cTn>
                                        <p:tgtEl>
                                          <p:spTgt spid="43142"/>
                                        </p:tgtEl>
                                        <p:attrNameLst>
                                          <p:attrName>style.visibility</p:attrName>
                                        </p:attrNameLst>
                                      </p:cBhvr>
                                      <p:to>
                                        <p:strVal val="visible"/>
                                      </p:to>
                                    </p:set>
                                  </p:childTnLst>
                                  <p:subTnLst>
                                    <p:set>
                                      <p:cBhvr override="childStyle">
                                        <p:cTn dur="1" fill="hold" display="0" masterRel="sameClick" afterEffect="1">
                                          <p:stCondLst>
                                            <p:cond evt="end" delay="0">
                                              <p:tn val="339"/>
                                            </p:cond>
                                          </p:stCondLst>
                                        </p:cTn>
                                        <p:tgtEl>
                                          <p:spTgt spid="43142"/>
                                        </p:tgtEl>
                                        <p:attrNameLst>
                                          <p:attrName>style.visibility</p:attrName>
                                        </p:attrNameLst>
                                      </p:cBhvr>
                                      <p:to>
                                        <p:strVal val="hidden"/>
                                      </p:to>
                                    </p:set>
                                  </p:subTnLst>
                                </p:cTn>
                              </p:par>
                            </p:childTnLst>
                          </p:cTn>
                        </p:par>
                        <p:par>
                          <p:cTn id="341" fill="hold">
                            <p:stCondLst>
                              <p:cond delay="107500"/>
                            </p:stCondLst>
                            <p:childTnLst>
                              <p:par>
                                <p:cTn id="342" presetID="11" presetClass="entr" presetSubtype="0" fill="hold" nodeType="afterEffect">
                                  <p:stCondLst>
                                    <p:cond delay="0"/>
                                  </p:stCondLst>
                                  <p:childTnLst>
                                    <p:set>
                                      <p:cBhvr>
                                        <p:cTn id="343" dur="1000">
                                          <p:stCondLst>
                                            <p:cond delay="0"/>
                                          </p:stCondLst>
                                        </p:cTn>
                                        <p:tgtEl>
                                          <p:spTgt spid="43143"/>
                                        </p:tgtEl>
                                        <p:attrNameLst>
                                          <p:attrName>style.visibility</p:attrName>
                                        </p:attrNameLst>
                                      </p:cBhvr>
                                      <p:to>
                                        <p:strVal val="visible"/>
                                      </p:to>
                                    </p:set>
                                  </p:childTnLst>
                                  <p:subTnLst>
                                    <p:set>
                                      <p:cBhvr override="childStyle">
                                        <p:cTn dur="1" fill="hold" display="0" masterRel="sameClick" afterEffect="1">
                                          <p:stCondLst>
                                            <p:cond evt="end" delay="0">
                                              <p:tn val="342"/>
                                            </p:cond>
                                          </p:stCondLst>
                                        </p:cTn>
                                        <p:tgtEl>
                                          <p:spTgt spid="43143"/>
                                        </p:tgtEl>
                                        <p:attrNameLst>
                                          <p:attrName>style.visibility</p:attrName>
                                        </p:attrNameLst>
                                      </p:cBhvr>
                                      <p:to>
                                        <p:strVal val="hidden"/>
                                      </p:to>
                                    </p:set>
                                  </p:subTnLst>
                                </p:cTn>
                              </p:par>
                            </p:childTnLst>
                          </p:cTn>
                        </p:par>
                        <p:par>
                          <p:cTn id="344" fill="hold">
                            <p:stCondLst>
                              <p:cond delay="108500"/>
                            </p:stCondLst>
                            <p:childTnLst>
                              <p:par>
                                <p:cTn id="345" presetID="11" presetClass="entr" presetSubtype="0" fill="hold" nodeType="afterEffect">
                                  <p:stCondLst>
                                    <p:cond delay="0"/>
                                  </p:stCondLst>
                                  <p:childTnLst>
                                    <p:set>
                                      <p:cBhvr>
                                        <p:cTn id="346" dur="1000">
                                          <p:stCondLst>
                                            <p:cond delay="0"/>
                                          </p:stCondLst>
                                        </p:cTn>
                                        <p:tgtEl>
                                          <p:spTgt spid="43144"/>
                                        </p:tgtEl>
                                        <p:attrNameLst>
                                          <p:attrName>style.visibility</p:attrName>
                                        </p:attrNameLst>
                                      </p:cBhvr>
                                      <p:to>
                                        <p:strVal val="visible"/>
                                      </p:to>
                                    </p:set>
                                  </p:childTnLst>
                                  <p:subTnLst>
                                    <p:set>
                                      <p:cBhvr override="childStyle">
                                        <p:cTn dur="1" fill="hold" display="0" masterRel="sameClick" afterEffect="1">
                                          <p:stCondLst>
                                            <p:cond evt="end" delay="0">
                                              <p:tn val="345"/>
                                            </p:cond>
                                          </p:stCondLst>
                                        </p:cTn>
                                        <p:tgtEl>
                                          <p:spTgt spid="43144"/>
                                        </p:tgtEl>
                                        <p:attrNameLst>
                                          <p:attrName>style.visibility</p:attrName>
                                        </p:attrNameLst>
                                      </p:cBhvr>
                                      <p:to>
                                        <p:strVal val="hidden"/>
                                      </p:to>
                                    </p:set>
                                  </p:subTnLst>
                                </p:cTn>
                              </p:par>
                            </p:childTnLst>
                          </p:cTn>
                        </p:par>
                        <p:par>
                          <p:cTn id="347" fill="hold">
                            <p:stCondLst>
                              <p:cond delay="109500"/>
                            </p:stCondLst>
                            <p:childTnLst>
                              <p:par>
                                <p:cTn id="348" presetID="11" presetClass="entr" presetSubtype="0" fill="hold" nodeType="afterEffect">
                                  <p:stCondLst>
                                    <p:cond delay="0"/>
                                  </p:stCondLst>
                                  <p:childTnLst>
                                    <p:set>
                                      <p:cBhvr>
                                        <p:cTn id="349" dur="1000">
                                          <p:stCondLst>
                                            <p:cond delay="0"/>
                                          </p:stCondLst>
                                        </p:cTn>
                                        <p:tgtEl>
                                          <p:spTgt spid="43145"/>
                                        </p:tgtEl>
                                        <p:attrNameLst>
                                          <p:attrName>style.visibility</p:attrName>
                                        </p:attrNameLst>
                                      </p:cBhvr>
                                      <p:to>
                                        <p:strVal val="visible"/>
                                      </p:to>
                                    </p:set>
                                  </p:childTnLst>
                                  <p:subTnLst>
                                    <p:set>
                                      <p:cBhvr override="childStyle">
                                        <p:cTn dur="1" fill="hold" display="0" masterRel="sameClick" afterEffect="1">
                                          <p:stCondLst>
                                            <p:cond evt="end" delay="0">
                                              <p:tn val="348"/>
                                            </p:cond>
                                          </p:stCondLst>
                                        </p:cTn>
                                        <p:tgtEl>
                                          <p:spTgt spid="43145"/>
                                        </p:tgtEl>
                                        <p:attrNameLst>
                                          <p:attrName>style.visibility</p:attrName>
                                        </p:attrNameLst>
                                      </p:cBhvr>
                                      <p:to>
                                        <p:strVal val="hidden"/>
                                      </p:to>
                                    </p:set>
                                    <p:audio>
                                      <p:cMediaNode>
                                        <p:cTn display="0" masterRel="sameClick">
                                          <p:stCondLst>
                                            <p:cond evt="begin" delay="0">
                                              <p:tn val="348"/>
                                            </p:cond>
                                          </p:stCondLst>
                                          <p:endCondLst>
                                            <p:cond evt="onStopAudio" delay="0">
                                              <p:tgtEl>
                                                <p:sldTgt/>
                                              </p:tgtEl>
                                            </p:cond>
                                          </p:endCondLst>
                                        </p:cTn>
                                        <p:tgtEl>
                                          <p:sndTgt r:embed="rId3" name="click.wav"/>
                                        </p:tgtEl>
                                      </p:cMediaNode>
                                    </p:audio>
                                  </p:subTnLst>
                                </p:cTn>
                              </p:par>
                            </p:childTnLst>
                          </p:cTn>
                        </p:par>
                        <p:par>
                          <p:cTn id="350" fill="hold">
                            <p:stCondLst>
                              <p:cond delay="110500"/>
                            </p:stCondLst>
                            <p:childTnLst>
                              <p:par>
                                <p:cTn id="351" presetID="11" presetClass="entr" presetSubtype="0" fill="hold" nodeType="afterEffect">
                                  <p:stCondLst>
                                    <p:cond delay="0"/>
                                  </p:stCondLst>
                                  <p:childTnLst>
                                    <p:set>
                                      <p:cBhvr>
                                        <p:cTn id="352" dur="1000">
                                          <p:stCondLst>
                                            <p:cond delay="0"/>
                                          </p:stCondLst>
                                        </p:cTn>
                                        <p:tgtEl>
                                          <p:spTgt spid="43146"/>
                                        </p:tgtEl>
                                        <p:attrNameLst>
                                          <p:attrName>style.visibility</p:attrName>
                                        </p:attrNameLst>
                                      </p:cBhvr>
                                      <p:to>
                                        <p:strVal val="visible"/>
                                      </p:to>
                                    </p:set>
                                  </p:childTnLst>
                                  <p:subTnLst>
                                    <p:set>
                                      <p:cBhvr override="childStyle">
                                        <p:cTn dur="1" fill="hold" display="0" masterRel="sameClick" afterEffect="1">
                                          <p:stCondLst>
                                            <p:cond evt="end" delay="0">
                                              <p:tn val="351"/>
                                            </p:cond>
                                          </p:stCondLst>
                                        </p:cTn>
                                        <p:tgtEl>
                                          <p:spTgt spid="43146"/>
                                        </p:tgtEl>
                                        <p:attrNameLst>
                                          <p:attrName>style.visibility</p:attrName>
                                        </p:attrNameLst>
                                      </p:cBhvr>
                                      <p:to>
                                        <p:strVal val="hidden"/>
                                      </p:to>
                                    </p:set>
                                    <p:audio>
                                      <p:cMediaNode>
                                        <p:cTn display="0" masterRel="sameClick">
                                          <p:stCondLst>
                                            <p:cond evt="begin" delay="0">
                                              <p:tn val="351"/>
                                            </p:cond>
                                          </p:stCondLst>
                                          <p:endCondLst>
                                            <p:cond evt="onStopAudio" delay="0">
                                              <p:tgtEl>
                                                <p:sldTgt/>
                                              </p:tgtEl>
                                            </p:cond>
                                          </p:endCondLst>
                                        </p:cTn>
                                        <p:tgtEl>
                                          <p:sndTgt r:embed="rId3" name="click.wav"/>
                                        </p:tgtEl>
                                      </p:cMediaNode>
                                    </p:audio>
                                  </p:subTnLst>
                                </p:cTn>
                              </p:par>
                            </p:childTnLst>
                          </p:cTn>
                        </p:par>
                        <p:par>
                          <p:cTn id="353" fill="hold">
                            <p:stCondLst>
                              <p:cond delay="111500"/>
                            </p:stCondLst>
                            <p:childTnLst>
                              <p:par>
                                <p:cTn id="354" presetID="11" presetClass="entr" presetSubtype="0" fill="hold" nodeType="afterEffect">
                                  <p:stCondLst>
                                    <p:cond delay="0"/>
                                  </p:stCondLst>
                                  <p:childTnLst>
                                    <p:set>
                                      <p:cBhvr>
                                        <p:cTn id="355" dur="1000">
                                          <p:stCondLst>
                                            <p:cond delay="0"/>
                                          </p:stCondLst>
                                        </p:cTn>
                                        <p:tgtEl>
                                          <p:spTgt spid="43147"/>
                                        </p:tgtEl>
                                        <p:attrNameLst>
                                          <p:attrName>style.visibility</p:attrName>
                                        </p:attrNameLst>
                                      </p:cBhvr>
                                      <p:to>
                                        <p:strVal val="visible"/>
                                      </p:to>
                                    </p:set>
                                  </p:childTnLst>
                                  <p:subTnLst>
                                    <p:set>
                                      <p:cBhvr override="childStyle">
                                        <p:cTn dur="1" fill="hold" display="0" masterRel="sameClick" afterEffect="1">
                                          <p:stCondLst>
                                            <p:cond evt="end" delay="0">
                                              <p:tn val="354"/>
                                            </p:cond>
                                          </p:stCondLst>
                                        </p:cTn>
                                        <p:tgtEl>
                                          <p:spTgt spid="43147"/>
                                        </p:tgtEl>
                                        <p:attrNameLst>
                                          <p:attrName>style.visibility</p:attrName>
                                        </p:attrNameLst>
                                      </p:cBhvr>
                                      <p:to>
                                        <p:strVal val="hidden"/>
                                      </p:to>
                                    </p:set>
                                    <p:audio>
                                      <p:cMediaNode>
                                        <p:cTn display="0" masterRel="sameClick">
                                          <p:stCondLst>
                                            <p:cond evt="begin" delay="0">
                                              <p:tn val="354"/>
                                            </p:cond>
                                          </p:stCondLst>
                                          <p:endCondLst>
                                            <p:cond evt="onStopAudio" delay="0">
                                              <p:tgtEl>
                                                <p:sldTgt/>
                                              </p:tgtEl>
                                            </p:cond>
                                          </p:endCondLst>
                                        </p:cTn>
                                        <p:tgtEl>
                                          <p:sndTgt r:embed="rId3" name="click.wav"/>
                                        </p:tgtEl>
                                      </p:cMediaNode>
                                    </p:audio>
                                  </p:subTnLst>
                                </p:cTn>
                              </p:par>
                            </p:childTnLst>
                          </p:cTn>
                        </p:par>
                        <p:par>
                          <p:cTn id="356" fill="hold">
                            <p:stCondLst>
                              <p:cond delay="112500"/>
                            </p:stCondLst>
                            <p:childTnLst>
                              <p:par>
                                <p:cTn id="357" presetID="11" presetClass="entr" presetSubtype="0" fill="hold" nodeType="afterEffect">
                                  <p:stCondLst>
                                    <p:cond delay="0"/>
                                  </p:stCondLst>
                                  <p:childTnLst>
                                    <p:set>
                                      <p:cBhvr>
                                        <p:cTn id="358" dur="1000">
                                          <p:stCondLst>
                                            <p:cond delay="0"/>
                                          </p:stCondLst>
                                        </p:cTn>
                                        <p:tgtEl>
                                          <p:spTgt spid="43148"/>
                                        </p:tgtEl>
                                        <p:attrNameLst>
                                          <p:attrName>style.visibility</p:attrName>
                                        </p:attrNameLst>
                                      </p:cBhvr>
                                      <p:to>
                                        <p:strVal val="visible"/>
                                      </p:to>
                                    </p:set>
                                  </p:childTnLst>
                                  <p:subTnLst>
                                    <p:set>
                                      <p:cBhvr override="childStyle">
                                        <p:cTn dur="1" fill="hold" display="0" masterRel="sameClick" afterEffect="1">
                                          <p:stCondLst>
                                            <p:cond evt="end" delay="0">
                                              <p:tn val="357"/>
                                            </p:cond>
                                          </p:stCondLst>
                                        </p:cTn>
                                        <p:tgtEl>
                                          <p:spTgt spid="43148"/>
                                        </p:tgtEl>
                                        <p:attrNameLst>
                                          <p:attrName>style.visibility</p:attrName>
                                        </p:attrNameLst>
                                      </p:cBhvr>
                                      <p:to>
                                        <p:strVal val="hidden"/>
                                      </p:to>
                                    </p:set>
                                    <p:audio>
                                      <p:cMediaNode>
                                        <p:cTn display="0" masterRel="sameClick">
                                          <p:stCondLst>
                                            <p:cond evt="begin" delay="0">
                                              <p:tn val="357"/>
                                            </p:cond>
                                          </p:stCondLst>
                                          <p:endCondLst>
                                            <p:cond evt="onStopAudio" delay="0">
                                              <p:tgtEl>
                                                <p:sldTgt/>
                                              </p:tgtEl>
                                            </p:cond>
                                          </p:endCondLst>
                                        </p:cTn>
                                        <p:tgtEl>
                                          <p:sndTgt r:embed="rId3" name="click.wav"/>
                                        </p:tgtEl>
                                      </p:cMediaNode>
                                    </p:audio>
                                  </p:subTnLst>
                                </p:cTn>
                              </p:par>
                            </p:childTnLst>
                          </p:cTn>
                        </p:par>
                        <p:par>
                          <p:cTn id="359" fill="hold">
                            <p:stCondLst>
                              <p:cond delay="113500"/>
                            </p:stCondLst>
                            <p:childTnLst>
                              <p:par>
                                <p:cTn id="360" presetID="11" presetClass="entr" presetSubtype="0" fill="hold" nodeType="afterEffect">
                                  <p:stCondLst>
                                    <p:cond delay="0"/>
                                  </p:stCondLst>
                                  <p:childTnLst>
                                    <p:set>
                                      <p:cBhvr>
                                        <p:cTn id="361" dur="1000">
                                          <p:stCondLst>
                                            <p:cond delay="0"/>
                                          </p:stCondLst>
                                        </p:cTn>
                                        <p:tgtEl>
                                          <p:spTgt spid="43149"/>
                                        </p:tgtEl>
                                        <p:attrNameLst>
                                          <p:attrName>style.visibility</p:attrName>
                                        </p:attrNameLst>
                                      </p:cBhvr>
                                      <p:to>
                                        <p:strVal val="visible"/>
                                      </p:to>
                                    </p:set>
                                  </p:childTnLst>
                                  <p:subTnLst>
                                    <p:set>
                                      <p:cBhvr override="childStyle">
                                        <p:cTn dur="1" fill="hold" display="0" masterRel="sameClick" afterEffect="1">
                                          <p:stCondLst>
                                            <p:cond evt="end" delay="0">
                                              <p:tn val="360"/>
                                            </p:cond>
                                          </p:stCondLst>
                                        </p:cTn>
                                        <p:tgtEl>
                                          <p:spTgt spid="43149"/>
                                        </p:tgtEl>
                                        <p:attrNameLst>
                                          <p:attrName>style.visibility</p:attrName>
                                        </p:attrNameLst>
                                      </p:cBhvr>
                                      <p:to>
                                        <p:strVal val="hidden"/>
                                      </p:to>
                                    </p:set>
                                    <p:audio>
                                      <p:cMediaNode>
                                        <p:cTn display="0" masterRel="sameClick">
                                          <p:stCondLst>
                                            <p:cond evt="begin" delay="0">
                                              <p:tn val="360"/>
                                            </p:cond>
                                          </p:stCondLst>
                                          <p:endCondLst>
                                            <p:cond evt="onStopAudio" delay="0">
                                              <p:tgtEl>
                                                <p:sldTgt/>
                                              </p:tgtEl>
                                            </p:cond>
                                          </p:endCondLst>
                                        </p:cTn>
                                        <p:tgtEl>
                                          <p:sndTgt r:embed="rId3" name="click.wav"/>
                                        </p:tgtEl>
                                      </p:cMediaNode>
                                    </p:audio>
                                  </p:subTnLst>
                                </p:cTn>
                              </p:par>
                            </p:childTnLst>
                          </p:cTn>
                        </p:par>
                        <p:par>
                          <p:cTn id="362" fill="hold">
                            <p:stCondLst>
                              <p:cond delay="114500"/>
                            </p:stCondLst>
                            <p:childTnLst>
                              <p:par>
                                <p:cTn id="363" presetID="11" presetClass="entr" presetSubtype="0" fill="hold" nodeType="afterEffect">
                                  <p:stCondLst>
                                    <p:cond delay="0"/>
                                  </p:stCondLst>
                                  <p:childTnLst>
                                    <p:set>
                                      <p:cBhvr>
                                        <p:cTn id="364" dur="1000">
                                          <p:stCondLst>
                                            <p:cond delay="0"/>
                                          </p:stCondLst>
                                        </p:cTn>
                                        <p:tgtEl>
                                          <p:spTgt spid="43150"/>
                                        </p:tgtEl>
                                        <p:attrNameLst>
                                          <p:attrName>style.visibility</p:attrName>
                                        </p:attrNameLst>
                                      </p:cBhvr>
                                      <p:to>
                                        <p:strVal val="visible"/>
                                      </p:to>
                                    </p:set>
                                  </p:childTnLst>
                                  <p:subTnLst>
                                    <p:set>
                                      <p:cBhvr override="childStyle">
                                        <p:cTn dur="1" fill="hold" display="0" masterRel="sameClick" afterEffect="1">
                                          <p:stCondLst>
                                            <p:cond evt="end" delay="0">
                                              <p:tn val="363"/>
                                            </p:cond>
                                          </p:stCondLst>
                                        </p:cTn>
                                        <p:tgtEl>
                                          <p:spTgt spid="43150"/>
                                        </p:tgtEl>
                                        <p:attrNameLst>
                                          <p:attrName>style.visibility</p:attrName>
                                        </p:attrNameLst>
                                      </p:cBhvr>
                                      <p:to>
                                        <p:strVal val="hidden"/>
                                      </p:to>
                                    </p:set>
                                    <p:audio>
                                      <p:cMediaNode>
                                        <p:cTn display="0" masterRel="sameClick">
                                          <p:stCondLst>
                                            <p:cond evt="begin" delay="0">
                                              <p:tn val="363"/>
                                            </p:cond>
                                          </p:stCondLst>
                                          <p:endCondLst>
                                            <p:cond evt="onStopAudio" delay="0">
                                              <p:tgtEl>
                                                <p:sldTgt/>
                                              </p:tgtEl>
                                            </p:cond>
                                          </p:endCondLst>
                                        </p:cTn>
                                        <p:tgtEl>
                                          <p:sndTgt r:embed="rId3" name="click.wav"/>
                                        </p:tgtEl>
                                      </p:cMediaNode>
                                    </p:audio>
                                  </p:subTnLst>
                                </p:cTn>
                              </p:par>
                            </p:childTnLst>
                          </p:cTn>
                        </p:par>
                        <p:par>
                          <p:cTn id="365" fill="hold">
                            <p:stCondLst>
                              <p:cond delay="115500"/>
                            </p:stCondLst>
                            <p:childTnLst>
                              <p:par>
                                <p:cTn id="366" presetID="11" presetClass="entr" presetSubtype="0" fill="hold" nodeType="afterEffect">
                                  <p:stCondLst>
                                    <p:cond delay="0"/>
                                  </p:stCondLst>
                                  <p:childTnLst>
                                    <p:set>
                                      <p:cBhvr>
                                        <p:cTn id="367" dur="1000">
                                          <p:stCondLst>
                                            <p:cond delay="0"/>
                                          </p:stCondLst>
                                        </p:cTn>
                                        <p:tgtEl>
                                          <p:spTgt spid="43151"/>
                                        </p:tgtEl>
                                        <p:attrNameLst>
                                          <p:attrName>style.visibility</p:attrName>
                                        </p:attrNameLst>
                                      </p:cBhvr>
                                      <p:to>
                                        <p:strVal val="visible"/>
                                      </p:to>
                                    </p:set>
                                  </p:childTnLst>
                                  <p:subTnLst>
                                    <p:set>
                                      <p:cBhvr override="childStyle">
                                        <p:cTn dur="1" fill="hold" display="0" masterRel="sameClick" afterEffect="1">
                                          <p:stCondLst>
                                            <p:cond evt="end" delay="0">
                                              <p:tn val="366"/>
                                            </p:cond>
                                          </p:stCondLst>
                                        </p:cTn>
                                        <p:tgtEl>
                                          <p:spTgt spid="43151"/>
                                        </p:tgtEl>
                                        <p:attrNameLst>
                                          <p:attrName>style.visibility</p:attrName>
                                        </p:attrNameLst>
                                      </p:cBhvr>
                                      <p:to>
                                        <p:strVal val="hidden"/>
                                      </p:to>
                                    </p:set>
                                    <p:audio>
                                      <p:cMediaNode>
                                        <p:cTn display="0" masterRel="sameClick">
                                          <p:stCondLst>
                                            <p:cond evt="begin" delay="0">
                                              <p:tn val="366"/>
                                            </p:cond>
                                          </p:stCondLst>
                                          <p:endCondLst>
                                            <p:cond evt="onStopAudio" delay="0">
                                              <p:tgtEl>
                                                <p:sldTgt/>
                                              </p:tgtEl>
                                            </p:cond>
                                          </p:endCondLst>
                                        </p:cTn>
                                        <p:tgtEl>
                                          <p:sndTgt r:embed="rId3" name="click.wav"/>
                                        </p:tgtEl>
                                      </p:cMediaNode>
                                    </p:audio>
                                  </p:subTnLst>
                                </p:cTn>
                              </p:par>
                            </p:childTnLst>
                          </p:cTn>
                        </p:par>
                        <p:par>
                          <p:cTn id="368" fill="hold">
                            <p:stCondLst>
                              <p:cond delay="116500"/>
                            </p:stCondLst>
                            <p:childTnLst>
                              <p:par>
                                <p:cTn id="369" presetID="11" presetClass="entr" presetSubtype="0" fill="hold" nodeType="afterEffect">
                                  <p:stCondLst>
                                    <p:cond delay="0"/>
                                  </p:stCondLst>
                                  <p:childTnLst>
                                    <p:set>
                                      <p:cBhvr>
                                        <p:cTn id="370" dur="1000">
                                          <p:stCondLst>
                                            <p:cond delay="0"/>
                                          </p:stCondLst>
                                        </p:cTn>
                                        <p:tgtEl>
                                          <p:spTgt spid="43152"/>
                                        </p:tgtEl>
                                        <p:attrNameLst>
                                          <p:attrName>style.visibility</p:attrName>
                                        </p:attrNameLst>
                                      </p:cBhvr>
                                      <p:to>
                                        <p:strVal val="visible"/>
                                      </p:to>
                                    </p:set>
                                  </p:childTnLst>
                                  <p:subTnLst>
                                    <p:set>
                                      <p:cBhvr override="childStyle">
                                        <p:cTn dur="1" fill="hold" display="0" masterRel="sameClick" afterEffect="1">
                                          <p:stCondLst>
                                            <p:cond evt="end" delay="0">
                                              <p:tn val="369"/>
                                            </p:cond>
                                          </p:stCondLst>
                                        </p:cTn>
                                        <p:tgtEl>
                                          <p:spTgt spid="43152"/>
                                        </p:tgtEl>
                                        <p:attrNameLst>
                                          <p:attrName>style.visibility</p:attrName>
                                        </p:attrNameLst>
                                      </p:cBhvr>
                                      <p:to>
                                        <p:strVal val="hidden"/>
                                      </p:to>
                                    </p:set>
                                    <p:audio>
                                      <p:cMediaNode>
                                        <p:cTn display="0" masterRel="sameClick">
                                          <p:stCondLst>
                                            <p:cond evt="begin" delay="0">
                                              <p:tn val="369"/>
                                            </p:cond>
                                          </p:stCondLst>
                                          <p:endCondLst>
                                            <p:cond evt="onStopAudio" delay="0">
                                              <p:tgtEl>
                                                <p:sldTgt/>
                                              </p:tgtEl>
                                            </p:cond>
                                          </p:endCondLst>
                                        </p:cTn>
                                        <p:tgtEl>
                                          <p:sndTgt r:embed="rId3" name="click.wav"/>
                                        </p:tgtEl>
                                      </p:cMediaNode>
                                    </p:audio>
                                  </p:subTnLst>
                                </p:cTn>
                              </p:par>
                            </p:childTnLst>
                          </p:cTn>
                        </p:par>
                        <p:par>
                          <p:cTn id="371" fill="hold">
                            <p:stCondLst>
                              <p:cond delay="117500"/>
                            </p:stCondLst>
                            <p:childTnLst>
                              <p:par>
                                <p:cTn id="372" presetID="11" presetClass="entr" presetSubtype="0" fill="hold" nodeType="afterEffect">
                                  <p:stCondLst>
                                    <p:cond delay="0"/>
                                  </p:stCondLst>
                                  <p:childTnLst>
                                    <p:set>
                                      <p:cBhvr>
                                        <p:cTn id="373" dur="1000">
                                          <p:stCondLst>
                                            <p:cond delay="0"/>
                                          </p:stCondLst>
                                        </p:cTn>
                                        <p:tgtEl>
                                          <p:spTgt spid="43153"/>
                                        </p:tgtEl>
                                        <p:attrNameLst>
                                          <p:attrName>style.visibility</p:attrName>
                                        </p:attrNameLst>
                                      </p:cBhvr>
                                      <p:to>
                                        <p:strVal val="visible"/>
                                      </p:to>
                                    </p:set>
                                  </p:childTnLst>
                                  <p:subTnLst>
                                    <p:set>
                                      <p:cBhvr override="childStyle">
                                        <p:cTn dur="1" fill="hold" display="0" masterRel="sameClick" afterEffect="1">
                                          <p:stCondLst>
                                            <p:cond evt="end" delay="0">
                                              <p:tn val="372"/>
                                            </p:cond>
                                          </p:stCondLst>
                                        </p:cTn>
                                        <p:tgtEl>
                                          <p:spTgt spid="43153"/>
                                        </p:tgtEl>
                                        <p:attrNameLst>
                                          <p:attrName>style.visibility</p:attrName>
                                        </p:attrNameLst>
                                      </p:cBhvr>
                                      <p:to>
                                        <p:strVal val="hidden"/>
                                      </p:to>
                                    </p:set>
                                    <p:audio>
                                      <p:cMediaNode>
                                        <p:cTn display="0" masterRel="sameClick">
                                          <p:stCondLst>
                                            <p:cond evt="begin" delay="0">
                                              <p:tn val="372"/>
                                            </p:cond>
                                          </p:stCondLst>
                                          <p:endCondLst>
                                            <p:cond evt="onStopAudio" delay="0">
                                              <p:tgtEl>
                                                <p:sldTgt/>
                                              </p:tgtEl>
                                            </p:cond>
                                          </p:endCondLst>
                                        </p:cTn>
                                        <p:tgtEl>
                                          <p:sndTgt r:embed="rId3" name="click.wav"/>
                                        </p:tgtEl>
                                      </p:cMediaNode>
                                    </p:audio>
                                  </p:subTnLst>
                                </p:cTn>
                              </p:par>
                            </p:childTnLst>
                          </p:cTn>
                        </p:par>
                        <p:par>
                          <p:cTn id="374" fill="hold">
                            <p:stCondLst>
                              <p:cond delay="118500"/>
                            </p:stCondLst>
                            <p:childTnLst>
                              <p:par>
                                <p:cTn id="375" presetID="11" presetClass="entr" presetSubtype="0" fill="hold" nodeType="afterEffect">
                                  <p:stCondLst>
                                    <p:cond delay="0"/>
                                  </p:stCondLst>
                                  <p:childTnLst>
                                    <p:set>
                                      <p:cBhvr>
                                        <p:cTn id="376" dur="1000">
                                          <p:stCondLst>
                                            <p:cond delay="0"/>
                                          </p:stCondLst>
                                        </p:cTn>
                                        <p:tgtEl>
                                          <p:spTgt spid="43154"/>
                                        </p:tgtEl>
                                        <p:attrNameLst>
                                          <p:attrName>style.visibility</p:attrName>
                                        </p:attrNameLst>
                                      </p:cBhvr>
                                      <p:to>
                                        <p:strVal val="visible"/>
                                      </p:to>
                                    </p:set>
                                  </p:childTnLst>
                                  <p:subTnLst>
                                    <p:set>
                                      <p:cBhvr override="childStyle">
                                        <p:cTn dur="1" fill="hold" display="0" masterRel="sameClick" afterEffect="1">
                                          <p:stCondLst>
                                            <p:cond evt="end" delay="0">
                                              <p:tn val="375"/>
                                            </p:cond>
                                          </p:stCondLst>
                                        </p:cTn>
                                        <p:tgtEl>
                                          <p:spTgt spid="43154"/>
                                        </p:tgtEl>
                                        <p:attrNameLst>
                                          <p:attrName>style.visibility</p:attrName>
                                        </p:attrNameLst>
                                      </p:cBhvr>
                                      <p:to>
                                        <p:strVal val="hidden"/>
                                      </p:to>
                                    </p:set>
                                    <p:audio>
                                      <p:cMediaNode>
                                        <p:cTn display="0" masterRel="sameClick">
                                          <p:stCondLst>
                                            <p:cond evt="begin" delay="0">
                                              <p:tn val="375"/>
                                            </p:cond>
                                          </p:stCondLst>
                                          <p:endCondLst>
                                            <p:cond evt="onStopAudio" delay="0">
                                              <p:tgtEl>
                                                <p:sldTgt/>
                                              </p:tgtEl>
                                            </p:cond>
                                          </p:endCondLst>
                                        </p:cTn>
                                        <p:tgtEl>
                                          <p:sndTgt r:embed="rId3" name="click.wav"/>
                                        </p:tgtEl>
                                      </p:cMediaNode>
                                    </p:audio>
                                  </p:subTnLst>
                                </p:cTn>
                              </p:par>
                            </p:childTnLst>
                          </p:cTn>
                        </p:par>
                        <p:par>
                          <p:cTn id="377" fill="hold">
                            <p:stCondLst>
                              <p:cond delay="119500"/>
                            </p:stCondLst>
                            <p:childTnLst>
                              <p:par>
                                <p:cTn id="378" presetID="11" presetClass="entr" presetSubtype="0" fill="hold" nodeType="afterEffect">
                                  <p:stCondLst>
                                    <p:cond delay="0"/>
                                  </p:stCondLst>
                                  <p:childTnLst>
                                    <p:set>
                                      <p:cBhvr>
                                        <p:cTn id="379" dur="1000">
                                          <p:stCondLst>
                                            <p:cond delay="0"/>
                                          </p:stCondLst>
                                        </p:cTn>
                                        <p:tgtEl>
                                          <p:spTgt spid="43155"/>
                                        </p:tgtEl>
                                        <p:attrNameLst>
                                          <p:attrName>style.visibility</p:attrName>
                                        </p:attrNameLst>
                                      </p:cBhvr>
                                      <p:to>
                                        <p:strVal val="visible"/>
                                      </p:to>
                                    </p:set>
                                  </p:childTnLst>
                                  <p:subTnLst>
                                    <p:audio>
                                      <p:cMediaNode>
                                        <p:cTn display="0" masterRel="sameClick">
                                          <p:stCondLst>
                                            <p:cond evt="begin" delay="0">
                                              <p:tn val="378"/>
                                            </p:cond>
                                          </p:stCondLst>
                                          <p:endCondLst>
                                            <p:cond evt="onStopAudio" delay="0">
                                              <p:tgtEl>
                                                <p:sldTgt/>
                                              </p:tgtEl>
                                            </p:cond>
                                          </p:endCondLst>
                                        </p:cTn>
                                        <p:tgtEl>
                                          <p:sndTgt r:embed="rId4" name="bell3.wav"/>
                                        </p:tgtEl>
                                      </p:cMediaNode>
                                    </p:audio>
                                  </p:subTnLst>
                                </p:cTn>
                              </p:par>
                              <p:par>
                                <p:cTn id="380" presetID="4" presetClass="entr" presetSubtype="16" fill="hold" nodeType="withEffect">
                                  <p:stCondLst>
                                    <p:cond delay="0"/>
                                  </p:stCondLst>
                                  <p:childTnLst>
                                    <p:set>
                                      <p:cBhvr>
                                        <p:cTn id="381" dur="1" fill="hold">
                                          <p:stCondLst>
                                            <p:cond delay="0"/>
                                          </p:stCondLst>
                                        </p:cTn>
                                        <p:tgtEl>
                                          <p:spTgt spid="43159"/>
                                        </p:tgtEl>
                                        <p:attrNameLst>
                                          <p:attrName>style.visibility</p:attrName>
                                        </p:attrNameLst>
                                      </p:cBhvr>
                                      <p:to>
                                        <p:strVal val="visible"/>
                                      </p:to>
                                    </p:set>
                                    <p:animEffect transition="in" filter="box(in)">
                                      <p:cBhvr>
                                        <p:cTn id="382" dur="500"/>
                                        <p:tgtEl>
                                          <p:spTgt spid="43159"/>
                                        </p:tgtEl>
                                      </p:cBhvr>
                                    </p:animEffect>
                                  </p:childTnLst>
                                </p:cTn>
                              </p:par>
                            </p:childTnLst>
                          </p:cTn>
                        </p:par>
                      </p:childTnLst>
                    </p:cTn>
                  </p:par>
                  <p:par>
                    <p:cTn id="383" fill="hold">
                      <p:stCondLst>
                        <p:cond delay="indefinite"/>
                      </p:stCondLst>
                      <p:childTnLst>
                        <p:par>
                          <p:cTn id="384" fill="hold">
                            <p:stCondLst>
                              <p:cond delay="0"/>
                            </p:stCondLst>
                            <p:childTnLst>
                              <p:par>
                                <p:cTn id="385" presetID="10" presetClass="entr" presetSubtype="0" fill="hold" grpId="0" nodeType="clickEffect">
                                  <p:stCondLst>
                                    <p:cond delay="0"/>
                                  </p:stCondLst>
                                  <p:childTnLst>
                                    <p:set>
                                      <p:cBhvr>
                                        <p:cTn id="386" dur="1" fill="hold">
                                          <p:stCondLst>
                                            <p:cond delay="0"/>
                                          </p:stCondLst>
                                        </p:cTn>
                                        <p:tgtEl>
                                          <p:spTgt spid="21"/>
                                        </p:tgtEl>
                                        <p:attrNameLst>
                                          <p:attrName>style.visibility</p:attrName>
                                        </p:attrNameLst>
                                      </p:cBhvr>
                                      <p:to>
                                        <p:strVal val="visible"/>
                                      </p:to>
                                    </p:set>
                                    <p:animEffect transition="in" filter="fade">
                                      <p:cBhvr>
                                        <p:cTn id="387" dur="500"/>
                                        <p:tgtEl>
                                          <p:spTgt spid="21"/>
                                        </p:tgtEl>
                                      </p:cBhvr>
                                    </p:animEffect>
                                  </p:childTnLst>
                                </p:cTn>
                              </p:par>
                            </p:childTnLst>
                          </p:cTn>
                        </p:par>
                      </p:childTnLst>
                    </p:cTn>
                  </p:par>
                  <p:par>
                    <p:cTn id="388" fill="hold">
                      <p:stCondLst>
                        <p:cond delay="indefinite"/>
                      </p:stCondLst>
                      <p:childTnLst>
                        <p:par>
                          <p:cTn id="389" fill="hold">
                            <p:stCondLst>
                              <p:cond delay="0"/>
                            </p:stCondLst>
                            <p:childTnLst>
                              <p:par>
                                <p:cTn id="390" presetID="10" presetClass="entr" presetSubtype="0" fill="hold" grpId="0" nodeType="clickEffect">
                                  <p:stCondLst>
                                    <p:cond delay="0"/>
                                  </p:stCondLst>
                                  <p:childTnLst>
                                    <p:set>
                                      <p:cBhvr>
                                        <p:cTn id="391" dur="1" fill="hold">
                                          <p:stCondLst>
                                            <p:cond delay="0"/>
                                          </p:stCondLst>
                                        </p:cTn>
                                        <p:tgtEl>
                                          <p:spTgt spid="9"/>
                                        </p:tgtEl>
                                        <p:attrNameLst>
                                          <p:attrName>style.visibility</p:attrName>
                                        </p:attrNameLst>
                                      </p:cBhvr>
                                      <p:to>
                                        <p:strVal val="visible"/>
                                      </p:to>
                                    </p:set>
                                    <p:animEffect transition="in" filter="fade">
                                      <p:cBhvr>
                                        <p:cTn id="392" dur="500"/>
                                        <p:tgtEl>
                                          <p:spTgt spid="9"/>
                                        </p:tgtEl>
                                      </p:cBhvr>
                                    </p:animEffect>
                                  </p:childTnLst>
                                </p:cTn>
                              </p:par>
                            </p:childTnLst>
                          </p:cTn>
                        </p:par>
                      </p:childTnLst>
                    </p:cTn>
                  </p:par>
                  <p:par>
                    <p:cTn id="393" fill="hold">
                      <p:stCondLst>
                        <p:cond delay="indefinite"/>
                      </p:stCondLst>
                      <p:childTnLst>
                        <p:par>
                          <p:cTn id="394" fill="hold">
                            <p:stCondLst>
                              <p:cond delay="0"/>
                            </p:stCondLst>
                            <p:childTnLst>
                              <p:par>
                                <p:cTn id="395" presetID="10" presetClass="entr" presetSubtype="0" fill="hold" grpId="0" nodeType="clickEffect">
                                  <p:stCondLst>
                                    <p:cond delay="0"/>
                                  </p:stCondLst>
                                  <p:childTnLst>
                                    <p:set>
                                      <p:cBhvr>
                                        <p:cTn id="396" dur="1" fill="hold">
                                          <p:stCondLst>
                                            <p:cond delay="0"/>
                                          </p:stCondLst>
                                        </p:cTn>
                                        <p:tgtEl>
                                          <p:spTgt spid="7"/>
                                        </p:tgtEl>
                                        <p:attrNameLst>
                                          <p:attrName>style.visibility</p:attrName>
                                        </p:attrNameLst>
                                      </p:cBhvr>
                                      <p:to>
                                        <p:strVal val="visible"/>
                                      </p:to>
                                    </p:set>
                                    <p:animEffect transition="in" filter="fade">
                                      <p:cBhvr>
                                        <p:cTn id="397" dur="500"/>
                                        <p:tgtEl>
                                          <p:spTgt spid="7"/>
                                        </p:tgtEl>
                                      </p:cBhvr>
                                    </p:animEffect>
                                  </p:childTnLst>
                                </p:cTn>
                              </p:par>
                            </p:childTnLst>
                          </p:cTn>
                        </p:par>
                      </p:childTnLst>
                    </p:cTn>
                  </p:par>
                  <p:par>
                    <p:cTn id="398" fill="hold">
                      <p:stCondLst>
                        <p:cond delay="indefinite"/>
                      </p:stCondLst>
                      <p:childTnLst>
                        <p:par>
                          <p:cTn id="399" fill="hold">
                            <p:stCondLst>
                              <p:cond delay="0"/>
                            </p:stCondLst>
                            <p:childTnLst>
                              <p:par>
                                <p:cTn id="400" presetID="10" presetClass="entr" presetSubtype="0" fill="hold" grpId="0" nodeType="clickEffect">
                                  <p:stCondLst>
                                    <p:cond delay="0"/>
                                  </p:stCondLst>
                                  <p:childTnLst>
                                    <p:set>
                                      <p:cBhvr>
                                        <p:cTn id="401" dur="1" fill="hold">
                                          <p:stCondLst>
                                            <p:cond delay="0"/>
                                          </p:stCondLst>
                                        </p:cTn>
                                        <p:tgtEl>
                                          <p:spTgt spid="5"/>
                                        </p:tgtEl>
                                        <p:attrNameLst>
                                          <p:attrName>style.visibility</p:attrName>
                                        </p:attrNameLst>
                                      </p:cBhvr>
                                      <p:to>
                                        <p:strVal val="visible"/>
                                      </p:to>
                                    </p:set>
                                    <p:animEffect transition="in" filter="fade">
                                      <p:cBhvr>
                                        <p:cTn id="40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9" grpId="0"/>
      <p:bldP spid="43093" grpId="0"/>
      <p:bldP spid="43093" grpId="1"/>
      <p:bldP spid="43096" grpId="0"/>
      <p:bldP spid="43096" grpId="1"/>
      <p:bldP spid="43097" grpId="0"/>
      <p:bldP spid="43097" grpId="1"/>
      <p:bldP spid="43098" grpId="0"/>
      <p:bldP spid="43098" grpId="1"/>
      <p:bldP spid="43099" grpId="0"/>
      <p:bldP spid="43099" grpId="1"/>
      <p:bldP spid="43100" grpId="0"/>
      <p:bldP spid="43100" grpId="1"/>
      <p:bldP spid="43101" grpId="0"/>
      <p:bldP spid="43101" grpId="1"/>
      <p:bldP spid="43102" grpId="0"/>
      <p:bldP spid="43102" grpId="1"/>
      <p:bldP spid="43103" grpId="0"/>
      <p:bldP spid="43103" grpId="1"/>
      <p:bldP spid="43104" grpId="0"/>
      <p:bldP spid="43104" grpId="1"/>
      <p:bldP spid="43105" grpId="0"/>
      <p:bldP spid="43105" grpId="1"/>
      <p:bldP spid="43106" grpId="0"/>
      <p:bldP spid="43106" grpId="1"/>
      <p:bldP spid="43107" grpId="0"/>
      <p:bldP spid="43107" grpId="1"/>
      <p:bldP spid="43108" grpId="0"/>
      <p:bldP spid="43108" grpId="1"/>
      <p:bldP spid="43109" grpId="0"/>
      <p:bldP spid="43109" grpId="1"/>
      <p:bldP spid="43110" grpId="0"/>
      <p:bldP spid="43110" grpId="1"/>
      <p:bldP spid="43111" grpId="0"/>
      <p:bldP spid="43111" grpId="1"/>
      <p:bldP spid="43112" grpId="0"/>
      <p:bldP spid="43112" grpId="1"/>
      <p:bldP spid="43113" grpId="0"/>
      <p:bldP spid="43113" grpId="1"/>
      <p:bldP spid="43114" grpId="0"/>
      <p:bldP spid="43114" grpId="1"/>
      <p:bldP spid="43115" grpId="0"/>
      <p:bldP spid="43115" grpId="1"/>
      <p:bldP spid="43116" grpId="0"/>
      <p:bldP spid="43116" grpId="1"/>
      <p:bldP spid="43117" grpId="0"/>
      <p:bldP spid="43117" grpId="1"/>
      <p:bldP spid="43118" grpId="0"/>
      <p:bldP spid="43118" grpId="1"/>
      <p:bldP spid="43119" grpId="0"/>
      <p:bldP spid="43119" grpId="1"/>
      <p:bldP spid="43120" grpId="0"/>
      <p:bldP spid="43120" grpId="1"/>
      <p:bldP spid="43121" grpId="0"/>
      <p:bldP spid="43121" grpId="1"/>
      <p:bldP spid="43122" grpId="0"/>
      <p:bldP spid="43122" grpId="1"/>
      <p:bldP spid="43123" grpId="0"/>
      <p:bldP spid="43123" grpId="1"/>
      <p:bldP spid="43124" grpId="0"/>
      <p:bldP spid="43124" grpId="1"/>
      <p:bldP spid="43125" grpId="0"/>
      <p:bldP spid="43125" grpId="1"/>
      <p:bldP spid="43126" grpId="0"/>
      <p:bldP spid="43126" grpId="1"/>
      <p:bldP spid="43127" grpId="0"/>
      <p:bldP spid="43127" grpId="1"/>
      <p:bldP spid="43128" grpId="0"/>
      <p:bldP spid="43128" grpId="1"/>
      <p:bldP spid="43129" grpId="0"/>
      <p:bldP spid="43129" grpId="1"/>
      <p:bldP spid="43130" grpId="0"/>
      <p:bldP spid="43130" grpId="1"/>
      <p:bldP spid="43131" grpId="0"/>
      <p:bldP spid="43131" grpId="1"/>
      <p:bldP spid="43132" grpId="0"/>
      <p:bldP spid="43132" grpId="1"/>
      <p:bldP spid="43133" grpId="0"/>
      <p:bldP spid="43133" grpId="1"/>
      <p:bldP spid="43134" grpId="0"/>
      <p:bldP spid="43134" grpId="1"/>
      <p:bldP spid="43135" grpId="0"/>
      <p:bldP spid="43135" grpId="1"/>
      <p:bldP spid="43136" grpId="0"/>
      <p:bldP spid="43136" grpId="1"/>
      <p:bldP spid="43137" grpId="0"/>
      <p:bldP spid="43137" grpId="1"/>
      <p:bldP spid="43138" grpId="0"/>
      <p:bldP spid="43138" grpId="1"/>
      <p:bldP spid="43139" grpId="0"/>
      <p:bldP spid="43139" grpId="1"/>
      <p:bldP spid="43140" grpId="0"/>
      <p:bldP spid="43140" grpId="1"/>
      <p:bldP spid="43141" grpId="0"/>
      <p:bldP spid="43141" grpId="1"/>
      <p:bldP spid="43142" grpId="0"/>
      <p:bldP spid="43142" grpId="1"/>
      <p:bldP spid="43143" grpId="0"/>
      <p:bldP spid="43143" grpId="1"/>
      <p:bldP spid="43144" grpId="0"/>
      <p:bldP spid="43144" grpId="1"/>
      <p:bldP spid="43145" grpId="0"/>
      <p:bldP spid="43145" grpId="1"/>
      <p:bldP spid="43146" grpId="0"/>
      <p:bldP spid="43146" grpId="1"/>
      <p:bldP spid="43147" grpId="0"/>
      <p:bldP spid="43147" grpId="1"/>
      <p:bldP spid="43148" grpId="0"/>
      <p:bldP spid="43148" grpId="1"/>
      <p:bldP spid="43149" grpId="0"/>
      <p:bldP spid="43149" grpId="1"/>
      <p:bldP spid="43150" grpId="0"/>
      <p:bldP spid="43150" grpId="1"/>
      <p:bldP spid="43151" grpId="0"/>
      <p:bldP spid="43151" grpId="1"/>
      <p:bldP spid="43152" grpId="0"/>
      <p:bldP spid="43152" grpId="1"/>
      <p:bldP spid="43153" grpId="0"/>
      <p:bldP spid="43153" grpId="1"/>
      <p:bldP spid="43154" grpId="0"/>
      <p:bldP spid="43154" grpId="1"/>
      <p:bldP spid="43155" grpId="0"/>
      <p:bldP spid="43155" grpId="1"/>
      <p:bldP spid="43156" grpId="0"/>
      <p:bldP spid="43157" grpId="0"/>
      <p:bldP spid="43158" grpId="0"/>
      <p:bldP spid="43159" grpId="0" animBg="1"/>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8" name="Object 1"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4040096619"/>
              </p:ext>
            </p:extLst>
          </p:nvPr>
        </p:nvGraphicFramePr>
        <p:xfrm>
          <a:off x="6032500" y="3333750"/>
          <a:ext cx="127000" cy="190500"/>
        </p:xfrm>
        <a:graphic>
          <a:graphicData uri="http://schemas.openxmlformats.org/presentationml/2006/ole">
            <mc:AlternateContent xmlns:mc="http://schemas.openxmlformats.org/markup-compatibility/2006">
              <mc:Choice xmlns:v="urn:schemas-microsoft-com:vml" Requires="v">
                <p:oleObj name="Equation" r:id="rId5" imgW="126890" imgH="190335" progId="Equation.DSMT4">
                  <p:embed/>
                </p:oleObj>
              </mc:Choice>
              <mc:Fallback>
                <p:oleObj name="Equation" r:id="rId5" imgW="126890" imgH="190335"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2500" y="3333750"/>
                        <a:ext cx="127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8" descr="OPL20U25GSXzBJYl68kk8uQGfFKzs7yb1M4KJWUiLk6ZEvGF+qCIPSnY57AbBFCvTW$15.2023.9$9+K4lPs7H94VUqPe2XwIsfPRnrXQE//QTEXxb8/8N4CNc6FpgZahzpTjFhMzSA7T/nHJa11DE8Ng2TP3iAmRczFlmslSuUNOgUeb6yRvs0="/>
          <p:cNvSpPr>
            <a:spLocks noChangeArrowheads="1"/>
          </p:cNvSpPr>
          <p:nvPr/>
        </p:nvSpPr>
        <p:spPr bwMode="auto">
          <a:xfrm>
            <a:off x="1524000" y="-184150"/>
            <a:ext cx="184150" cy="3683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a:defRPr/>
            </a:pPr>
            <a:endParaRPr lang="en-US">
              <a:latin typeface="Tiger" pitchFamily="18" charset="0"/>
            </a:endParaRPr>
          </a:p>
        </p:txBody>
      </p:sp>
      <p:sp>
        <p:nvSpPr>
          <p:cNvPr id="4" name="Rectangle 11" descr="OPL20U25GSXzBJYl68kk8uQGfFKzs7yb1M4KJWUiLk6ZEvGF+qCIPSnY57AbBFCvTW$15.2023.9$9+K4lPs7H94VUqPe2XwIsfPRnrXQE//QTEXxb8/8N4CNc6FpgZahzpTjFhMzSA7T/nHJa11DE8Ng2TP3iAmRczFlmslSuUNOgUeb6yRvs0="/>
          <p:cNvSpPr>
            <a:spLocks noChangeArrowheads="1"/>
          </p:cNvSpPr>
          <p:nvPr/>
        </p:nvSpPr>
        <p:spPr bwMode="auto">
          <a:xfrm>
            <a:off x="1524000" y="-184150"/>
            <a:ext cx="184150" cy="368300"/>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a:defRPr/>
            </a:pPr>
            <a:endParaRPr lang="en-US">
              <a:latin typeface="Tiger" pitchFamily="18" charset="0"/>
            </a:endParaRPr>
          </a:p>
        </p:txBody>
      </p:sp>
      <p:sp>
        <p:nvSpPr>
          <p:cNvPr id="21" name="Subtitle 4" descr="OPL20U25GSXzBJYl68kk8uQGfFKzs7yb1M4KJWUiLk6ZEvGF+qCIPSnY57AbBFCvTW$15.2023.9$9+K4lPs7H94VUqPe2XwIsfPRnrXQE//QTEXxb8/8N4CNc6FpgZahzpTjFhMzSA7T/nHJa11DE8Ng2TP3iAmRczFlmslSuUNOgUeb6yRvs0="/>
          <p:cNvSpPr txBox="1">
            <a:spLocks/>
          </p:cNvSpPr>
          <p:nvPr/>
        </p:nvSpPr>
        <p:spPr bwMode="auto">
          <a:xfrm>
            <a:off x="6348364" y="1786476"/>
            <a:ext cx="2228943"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spcBef>
                <a:spcPct val="0"/>
              </a:spcBef>
              <a:defRPr/>
            </a:pPr>
            <a:r>
              <a:rPr lang="en-US" altLang="en-US" sz="3000" b="1" i="1" kern="0" dirty="0" err="1">
                <a:latin typeface="Times New Roman" panose="02020603050405020304" pitchFamily="18" charset="0"/>
                <a:cs typeface="Times New Roman" panose="02020603050405020304" pitchFamily="18" charset="0"/>
              </a:rPr>
              <a:t>Lời</a:t>
            </a:r>
            <a:r>
              <a:rPr lang="en-US" altLang="en-US" sz="3000" b="1" i="1" kern="0" dirty="0">
                <a:latin typeface="Times New Roman" panose="02020603050405020304" pitchFamily="18" charset="0"/>
                <a:cs typeface="Times New Roman" panose="02020603050405020304" pitchFamily="18" charset="0"/>
              </a:rPr>
              <a:t> </a:t>
            </a:r>
            <a:r>
              <a:rPr lang="en-US" altLang="en-US" sz="3000" b="1" i="1" kern="0" dirty="0" err="1">
                <a:latin typeface="Times New Roman" panose="02020603050405020304" pitchFamily="18" charset="0"/>
                <a:cs typeface="Times New Roman" panose="02020603050405020304" pitchFamily="18" charset="0"/>
              </a:rPr>
              <a:t>giải</a:t>
            </a:r>
            <a:endParaRPr lang="en-US" altLang="en-US" sz="3000" b="1" i="1" kern="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Subtitle 4" descr="OPL20U25GSXzBJYl68kk8uQGfFKzs7yb1M4KJWUiLk6ZEvGF+qCIPSnY57AbBFCvTW$15.2023.9$9+K4lPs7H94VUqPe2XwIsfPRnrXQE//QTEXxb8/8N4CNc6FpgZahzpTjFhMzSA7T/nHJa11DE8Ng2TP3iAmRczFlmslSuUNOgUeb6yRvs0="/>
              <p:cNvSpPr txBox="1">
                <a:spLocks/>
              </p:cNvSpPr>
              <p:nvPr/>
            </p:nvSpPr>
            <p:spPr bwMode="auto">
              <a:xfrm>
                <a:off x="2743200" y="381000"/>
                <a:ext cx="9153525" cy="18288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spcBef>
                    <a:spcPct val="0"/>
                  </a:spcBef>
                  <a:defRPr/>
                </a:pPr>
                <a:r>
                  <a:rPr lang="en-US" altLang="en-US" sz="3000" b="1" kern="0" dirty="0">
                    <a:solidFill>
                      <a:schemeClr val="tx1"/>
                    </a:solidFill>
                    <a:latin typeface="Times New Roman" panose="02020603050405020304" pitchFamily="18" charset="0"/>
                    <a:cs typeface="Times New Roman" panose="02020603050405020304" pitchFamily="18" charset="0"/>
                  </a:rPr>
                  <a:t>Bài 4 (SGK </a:t>
                </a:r>
                <a:r>
                  <a:rPr lang="en-US" altLang="en-US" sz="3000" b="1" kern="0" dirty="0" err="1">
                    <a:solidFill>
                      <a:schemeClr val="tx1"/>
                    </a:solidFill>
                    <a:latin typeface="Times New Roman" panose="02020603050405020304" pitchFamily="18" charset="0"/>
                    <a:cs typeface="Times New Roman" panose="02020603050405020304" pitchFamily="18" charset="0"/>
                  </a:rPr>
                  <a:t>trang</a:t>
                </a:r>
                <a:r>
                  <a:rPr lang="en-US" altLang="en-US" sz="3000" b="1" kern="0" dirty="0">
                    <a:solidFill>
                      <a:schemeClr val="tx1"/>
                    </a:solidFill>
                    <a:latin typeface="Times New Roman" panose="02020603050405020304" pitchFamily="18" charset="0"/>
                    <a:cs typeface="Times New Roman" panose="02020603050405020304" pitchFamily="18" charset="0"/>
                  </a:rPr>
                  <a:t> 65) </a:t>
                </a:r>
              </a:p>
              <a:p>
                <a:pPr algn="l">
                  <a:spcBef>
                    <a:spcPct val="0"/>
                  </a:spcBef>
                  <a:defRPr/>
                </a:pPr>
                <a:r>
                  <a:rPr lang="en-US" altLang="en-US" sz="3000" kern="0" dirty="0">
                    <a:solidFill>
                      <a:schemeClr val="tx1"/>
                    </a:solidFill>
                    <a:latin typeface="Times New Roman" panose="02020603050405020304" pitchFamily="18" charset="0"/>
                    <a:cs typeface="Times New Roman" panose="02020603050405020304" pitchFamily="18" charset="0"/>
                  </a:rPr>
                  <a:t>Trong </a:t>
                </a:r>
                <a:r>
                  <a:rPr lang="en-US" altLang="en-US" sz="3000" kern="0" dirty="0" err="1">
                    <a:solidFill>
                      <a:schemeClr val="tx1"/>
                    </a:solidFill>
                    <a:latin typeface="Times New Roman" panose="02020603050405020304" pitchFamily="18" charset="0"/>
                    <a:cs typeface="Times New Roman" panose="02020603050405020304" pitchFamily="18" charset="0"/>
                  </a:rPr>
                  <a:t>mặt</a:t>
                </a:r>
                <a:r>
                  <a:rPr lang="en-US" altLang="en-US" sz="3000" kern="0" dirty="0">
                    <a:solidFill>
                      <a:schemeClr val="tx1"/>
                    </a:solidFill>
                    <a:latin typeface="Times New Roman" panose="02020603050405020304" pitchFamily="18" charset="0"/>
                    <a:cs typeface="Times New Roman" panose="02020603050405020304" pitchFamily="18" charset="0"/>
                  </a:rPr>
                  <a:t> </a:t>
                </a:r>
                <a:r>
                  <a:rPr lang="en-US" altLang="en-US" sz="3000" kern="0" dirty="0" err="1">
                    <a:solidFill>
                      <a:schemeClr val="tx1"/>
                    </a:solidFill>
                    <a:latin typeface="Times New Roman" panose="02020603050405020304" pitchFamily="18" charset="0"/>
                    <a:cs typeface="Times New Roman" panose="02020603050405020304" pitchFamily="18" charset="0"/>
                  </a:rPr>
                  <a:t>tọa</a:t>
                </a:r>
                <a:r>
                  <a:rPr lang="en-US" altLang="en-US" sz="3000" kern="0" dirty="0">
                    <a:solidFill>
                      <a:schemeClr val="tx1"/>
                    </a:solidFill>
                    <a:latin typeface="Times New Roman" panose="02020603050405020304" pitchFamily="18" charset="0"/>
                    <a:cs typeface="Times New Roman" panose="02020603050405020304" pitchFamily="18" charset="0"/>
                  </a:rPr>
                  <a:t> </a:t>
                </a:r>
                <a:r>
                  <a:rPr lang="en-US" altLang="en-US" sz="3000" kern="0" dirty="0" err="1">
                    <a:solidFill>
                      <a:schemeClr val="tx1"/>
                    </a:solidFill>
                    <a:latin typeface="Times New Roman" panose="02020603050405020304" pitchFamily="18" charset="0"/>
                    <a:cs typeface="Times New Roman" panose="02020603050405020304" pitchFamily="18" charset="0"/>
                  </a:rPr>
                  <a:t>độ</a:t>
                </a:r>
                <a:r>
                  <a:rPr lang="en-US" altLang="en-US" sz="3000" kern="0" dirty="0">
                    <a:solidFill>
                      <a:schemeClr val="tx1"/>
                    </a:solidFill>
                    <a:latin typeface="Times New Roman" panose="02020603050405020304" pitchFamily="18" charset="0"/>
                    <a:cs typeface="Times New Roman" panose="02020603050405020304" pitchFamily="18" charset="0"/>
                  </a:rPr>
                  <a:t> </a:t>
                </a:r>
                <a:r>
                  <a:rPr lang="en-US" altLang="en-US" sz="3000" i="1" kern="0" dirty="0">
                    <a:solidFill>
                      <a:schemeClr val="tx1"/>
                    </a:solidFill>
                    <a:latin typeface="Times New Roman" panose="02020603050405020304" pitchFamily="18" charset="0"/>
                    <a:cs typeface="Times New Roman" panose="02020603050405020304" pitchFamily="18" charset="0"/>
                  </a:rPr>
                  <a:t>Oxy </a:t>
                </a:r>
                <a:r>
                  <a:rPr lang="en-US" altLang="en-US" sz="3000" kern="0" dirty="0" err="1">
                    <a:solidFill>
                      <a:schemeClr val="tx1"/>
                    </a:solidFill>
                    <a:latin typeface="Times New Roman" panose="02020603050405020304" pitchFamily="18" charset="0"/>
                    <a:cs typeface="Times New Roman" panose="02020603050405020304" pitchFamily="18" charset="0"/>
                  </a:rPr>
                  <a:t>nêu</a:t>
                </a:r>
                <a:r>
                  <a:rPr lang="en-US" altLang="en-US" sz="3000" kern="0" dirty="0">
                    <a:solidFill>
                      <a:schemeClr val="tx1"/>
                    </a:solidFill>
                    <a:latin typeface="Times New Roman" panose="02020603050405020304" pitchFamily="18" charset="0"/>
                    <a:cs typeface="Times New Roman" panose="02020603050405020304" pitchFamily="18" charset="0"/>
                  </a:rPr>
                  <a:t> </a:t>
                </a:r>
                <a:r>
                  <a:rPr lang="en-US" altLang="en-US" sz="3000" kern="0" dirty="0" err="1">
                    <a:solidFill>
                      <a:schemeClr val="tx1"/>
                    </a:solidFill>
                    <a:latin typeface="Times New Roman" panose="02020603050405020304" pitchFamily="18" charset="0"/>
                    <a:cs typeface="Times New Roman" panose="02020603050405020304" pitchFamily="18" charset="0"/>
                  </a:rPr>
                  <a:t>cách</a:t>
                </a:r>
                <a:r>
                  <a:rPr lang="en-US" altLang="en-US" sz="3000" kern="0" dirty="0">
                    <a:solidFill>
                      <a:schemeClr val="tx1"/>
                    </a:solidFill>
                    <a:latin typeface="Times New Roman" panose="02020603050405020304" pitchFamily="18" charset="0"/>
                    <a:cs typeface="Times New Roman" panose="02020603050405020304" pitchFamily="18" charset="0"/>
                  </a:rPr>
                  <a:t> </a:t>
                </a:r>
                <a:r>
                  <a:rPr lang="en-US" altLang="en-US" sz="3000" kern="0" dirty="0" err="1">
                    <a:solidFill>
                      <a:schemeClr val="tx1"/>
                    </a:solidFill>
                    <a:latin typeface="Times New Roman" panose="02020603050405020304" pitchFamily="18" charset="0"/>
                    <a:cs typeface="Times New Roman" panose="02020603050405020304" pitchFamily="18" charset="0"/>
                  </a:rPr>
                  <a:t>xác</a:t>
                </a:r>
                <a:r>
                  <a:rPr lang="en-US" altLang="en-US" sz="3000" kern="0" dirty="0">
                    <a:solidFill>
                      <a:schemeClr val="tx1"/>
                    </a:solidFill>
                    <a:latin typeface="Times New Roman" panose="02020603050405020304" pitchFamily="18" charset="0"/>
                    <a:cs typeface="Times New Roman" panose="02020603050405020304" pitchFamily="18" charset="0"/>
                  </a:rPr>
                  <a:t> </a:t>
                </a:r>
                <a:r>
                  <a:rPr lang="en-US" altLang="en-US" sz="3000" kern="0" dirty="0" err="1">
                    <a:solidFill>
                      <a:schemeClr val="tx1"/>
                    </a:solidFill>
                    <a:latin typeface="Times New Roman" panose="02020603050405020304" pitchFamily="18" charset="0"/>
                    <a:cs typeface="Times New Roman" panose="02020603050405020304" pitchFamily="18" charset="0"/>
                  </a:rPr>
                  <a:t>định</a:t>
                </a:r>
                <a:r>
                  <a:rPr lang="en-US" altLang="en-US" sz="3000" kern="0" dirty="0">
                    <a:solidFill>
                      <a:schemeClr val="tx1"/>
                    </a:solidFill>
                    <a:latin typeface="Times New Roman" panose="02020603050405020304" pitchFamily="18" charset="0"/>
                    <a:cs typeface="Times New Roman" panose="02020603050405020304" pitchFamily="18" charset="0"/>
                  </a:rPr>
                  <a:t> </a:t>
                </a:r>
                <a:r>
                  <a:rPr lang="en-US" altLang="en-US" sz="3000" kern="0" dirty="0" err="1">
                    <a:solidFill>
                      <a:schemeClr val="tx1"/>
                    </a:solidFill>
                    <a:latin typeface="Times New Roman" panose="02020603050405020304" pitchFamily="18" charset="0"/>
                    <a:cs typeface="Times New Roman" panose="02020603050405020304" pitchFamily="18" charset="0"/>
                  </a:rPr>
                  <a:t>điểm</a:t>
                </a:r>
                <a:r>
                  <a:rPr lang="en-US" altLang="en-US" sz="3000" kern="0" dirty="0">
                    <a:solidFill>
                      <a:schemeClr val="tx1"/>
                    </a:solidFill>
                    <a:latin typeface="Times New Roman" panose="02020603050405020304" pitchFamily="18" charset="0"/>
                    <a:cs typeface="Times New Roman" panose="02020603050405020304" pitchFamily="18" charset="0"/>
                  </a:rPr>
                  <a:t> </a:t>
                </a:r>
                <a:r>
                  <a:rPr lang="en-US" altLang="en-US" sz="3000" b="1" i="1" kern="0" dirty="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d>
                      <m:dPr>
                        <m:ctrlPr>
                          <a:rPr lang="en-US" sz="3000" i="1">
                            <a:solidFill>
                              <a:schemeClr val="tx1"/>
                            </a:solidFill>
                            <a:latin typeface="Cambria Math" panose="02040503050406030204" pitchFamily="18" charset="0"/>
                            <a:ea typeface="Times New Roman" panose="02020603050405020304" pitchFamily="18" charset="0"/>
                          </a:rPr>
                        </m:ctrlPr>
                      </m:dPr>
                      <m:e>
                        <m:r>
                          <a:rPr lang="en-US" sz="3000" i="1">
                            <a:solidFill>
                              <a:schemeClr val="tx1"/>
                            </a:solidFill>
                            <a:latin typeface="Cambria Math" panose="02040503050406030204" pitchFamily="18" charset="0"/>
                            <a:ea typeface="Times New Roman" panose="02020603050405020304" pitchFamily="18" charset="0"/>
                          </a:rPr>
                          <m:t>−3;</m:t>
                        </m:r>
                        <m:r>
                          <a:rPr lang="en-US" sz="3000" b="0" i="1" smtClean="0">
                            <a:solidFill>
                              <a:schemeClr val="tx1"/>
                            </a:solidFill>
                            <a:latin typeface="Cambria Math" panose="02040503050406030204" pitchFamily="18" charset="0"/>
                            <a:ea typeface="Times New Roman" panose="02020603050405020304" pitchFamily="18" charset="0"/>
                          </a:rPr>
                          <m:t>−</m:t>
                        </m:r>
                        <m:r>
                          <a:rPr lang="en-US" sz="3000" i="1">
                            <a:solidFill>
                              <a:schemeClr val="tx1"/>
                            </a:solidFill>
                            <a:latin typeface="Cambria Math" panose="02040503050406030204" pitchFamily="18" charset="0"/>
                            <a:ea typeface="Times New Roman" panose="02020603050405020304" pitchFamily="18" charset="0"/>
                          </a:rPr>
                          <m:t>5</m:t>
                        </m:r>
                      </m:e>
                    </m:d>
                  </m:oMath>
                </a14:m>
                <a:r>
                  <a:rPr lang="en-US" altLang="en-US" sz="3000" kern="0" dirty="0">
                    <a:solidFill>
                      <a:schemeClr val="tx1"/>
                    </a:solidFill>
                    <a:latin typeface="Times New Roman" panose="02020603050405020304" pitchFamily="18" charset="0"/>
                    <a:cs typeface="Times New Roman" panose="02020603050405020304" pitchFamily="18" charset="0"/>
                  </a:rPr>
                  <a:t>  </a:t>
                </a:r>
                <a:r>
                  <a:rPr lang="vi-VN" altLang="en-US" sz="3000" kern="0" dirty="0">
                    <a:solidFill>
                      <a:schemeClr val="tx1"/>
                    </a:solidFill>
                    <a:latin typeface="Times New Roman" panose="02020603050405020304" pitchFamily="18" charset="0"/>
                    <a:cs typeface="Times New Roman" panose="02020603050405020304" pitchFamily="18" charset="0"/>
                  </a:rPr>
                  <a:t>   </a:t>
                </a:r>
                <a:endParaRPr lang="en-US" altLang="en-US" sz="3000" kern="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8" name="Subtitle 4" descr="OPL20U25GSXzBJYl68kk8uQGfFKzs7yb1M4KJWUiLk6ZEvGF+qCIPSnY57AbBFCvTW$15.2023.9$9+K4lPs7H94VUqPe2XwIsfPRnrXQE//QTEXxb8/8N4CNc6FpgZahzpTjFhMzSA7T/nHJa11DE8Ng2TP3iAmRczFlmslSuUNOgUeb6yRvs0="/>
              <p:cNvSpPr txBox="1">
                <a:spLocks noRot="1" noChangeAspect="1" noMove="1" noResize="1" noEditPoints="1" noAdjustHandles="1" noChangeArrowheads="1" noChangeShapeType="1" noTextEdit="1"/>
              </p:cNvSpPr>
              <p:nvPr/>
            </p:nvSpPr>
            <p:spPr bwMode="auto">
              <a:xfrm>
                <a:off x="2743200" y="381000"/>
                <a:ext cx="9153525" cy="1828800"/>
              </a:xfrm>
              <a:prstGeom prst="rect">
                <a:avLst/>
              </a:prstGeom>
              <a:blipFill>
                <a:blip r:embed="rId7"/>
                <a:stretch>
                  <a:fillRect l="-1531" t="-433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descr="OPL20U25GSXzBJYl68kk8uQGfFKzs7yb1M4KJWUiLk6ZEvGF+qCIPSnY57AbBFCvTW$15.2023.9$9+K4lPs7H94VUqPe2XwIsfPRnrXQE//QTEXxb8/8N4CNc6FpgZahzpTjFhMzSA7T/nHJa11DE8Ng2TP3iAmRczFlmslSuUNOgUeb6yRvs0="/>
              <p:cNvSpPr/>
              <p:nvPr/>
            </p:nvSpPr>
            <p:spPr>
              <a:xfrm>
                <a:off x="3200400" y="2477718"/>
                <a:ext cx="7620000" cy="1015663"/>
              </a:xfrm>
              <a:prstGeom prst="rect">
                <a:avLst/>
              </a:prstGeom>
            </p:spPr>
            <p:txBody>
              <a:bodyPr wrap="square">
                <a:spAutoFit/>
              </a:bodyPr>
              <a:lstStyle/>
              <a:p>
                <a:pPr algn="just">
                  <a:spcAft>
                    <a:spcPts val="0"/>
                  </a:spcAft>
                </a:pPr>
                <a:r>
                  <a:rPr lang="vi-VN" sz="3000" dirty="0">
                    <a:solidFill>
                      <a:schemeClr val="tx1"/>
                    </a:solidFill>
                    <a:latin typeface="Times New Roman" panose="02020603050405020304" pitchFamily="18" charset="0"/>
                    <a:ea typeface="Times New Roman" panose="02020603050405020304" pitchFamily="18" charset="0"/>
                  </a:rPr>
                  <a:t>Qua điểm </a:t>
                </a:r>
                <a14:m>
                  <m:oMath xmlns:m="http://schemas.openxmlformats.org/officeDocument/2006/math">
                    <m:r>
                      <a:rPr lang="en-US" sz="3000" i="1">
                        <a:solidFill>
                          <a:schemeClr val="tx1"/>
                        </a:solidFill>
                        <a:effectLst/>
                        <a:latin typeface="Cambria Math" panose="02040503050406030204" pitchFamily="18" charset="0"/>
                        <a:ea typeface="Times New Roman" panose="02020603050405020304" pitchFamily="18" charset="0"/>
                      </a:rPr>
                      <m:t>−3</m:t>
                    </m:r>
                  </m:oMath>
                </a14:m>
                <a:r>
                  <a:rPr lang="en-US" sz="3000" dirty="0">
                    <a:solidFill>
                      <a:schemeClr val="tx1"/>
                    </a:solidFill>
                    <a:effectLst/>
                    <a:latin typeface="Times New Roman" panose="02020603050405020304" pitchFamily="18" charset="0"/>
                    <a:ea typeface="Times New Roman" panose="02020603050405020304" pitchFamily="18" charset="0"/>
                  </a:rPr>
                  <a:t> </a:t>
                </a:r>
                <a:r>
                  <a:rPr lang="vi-VN" sz="3000" dirty="0">
                    <a:solidFill>
                      <a:schemeClr val="tx1"/>
                    </a:solidFill>
                    <a:effectLst/>
                    <a:latin typeface="Times New Roman" panose="02020603050405020304" pitchFamily="18" charset="0"/>
                    <a:ea typeface="Times New Roman" panose="02020603050405020304" pitchFamily="18" charset="0"/>
                  </a:rPr>
                  <a:t>trên trục </a:t>
                </a:r>
                <a14:m>
                  <m:oMath xmlns:m="http://schemas.openxmlformats.org/officeDocument/2006/math">
                    <m:r>
                      <a:rPr lang="en-US" sz="3000" i="1">
                        <a:solidFill>
                          <a:schemeClr val="tx1"/>
                        </a:solidFill>
                        <a:effectLst/>
                        <a:latin typeface="Cambria Math" panose="02040503050406030204" pitchFamily="18" charset="0"/>
                        <a:ea typeface="Times New Roman" panose="02020603050405020304" pitchFamily="18" charset="0"/>
                      </a:rPr>
                      <m:t>𝑂𝑥</m:t>
                    </m:r>
                  </m:oMath>
                </a14:m>
                <a:r>
                  <a:rPr lang="vi-VN" sz="3000" dirty="0">
                    <a:solidFill>
                      <a:schemeClr val="tx1"/>
                    </a:solidFill>
                    <a:effectLst/>
                    <a:latin typeface="Times New Roman" panose="02020603050405020304" pitchFamily="18" charset="0"/>
                    <a:ea typeface="Times New Roman" panose="02020603050405020304" pitchFamily="18" charset="0"/>
                  </a:rPr>
                  <a:t>, ta kẻ đường thẳng vuông góc với trục </a:t>
                </a:r>
                <a14:m>
                  <m:oMath xmlns:m="http://schemas.openxmlformats.org/officeDocument/2006/math">
                    <m:r>
                      <a:rPr lang="en-US" sz="3000" i="1">
                        <a:solidFill>
                          <a:schemeClr val="tx1"/>
                        </a:solidFill>
                        <a:effectLst/>
                        <a:latin typeface="Cambria Math" panose="02040503050406030204" pitchFamily="18" charset="0"/>
                        <a:ea typeface="Times New Roman" panose="02020603050405020304" pitchFamily="18" charset="0"/>
                      </a:rPr>
                      <m:t>𝑂𝑥</m:t>
                    </m:r>
                  </m:oMath>
                </a14:m>
                <a:r>
                  <a:rPr lang="vi-VN" sz="3000" dirty="0">
                    <a:solidFill>
                      <a:schemeClr val="tx1"/>
                    </a:solidFill>
                    <a:effectLst/>
                    <a:latin typeface="Times New Roman" panose="02020603050405020304" pitchFamily="18" charset="0"/>
                    <a:ea typeface="Times New Roman" panose="02020603050405020304" pitchFamily="18" charset="0"/>
                  </a:rPr>
                  <a:t>.</a:t>
                </a:r>
                <a:r>
                  <a:rPr lang="en-US" sz="3000" dirty="0">
                    <a:solidFill>
                      <a:schemeClr val="tx1"/>
                    </a:solidFill>
                    <a:effectLst/>
                    <a:latin typeface="Times New Roman" panose="02020603050405020304" pitchFamily="18" charset="0"/>
                    <a:ea typeface="Times New Roman" panose="02020603050405020304" pitchFamily="18" charset="0"/>
                  </a:rPr>
                  <a:t> </a:t>
                </a:r>
              </a:p>
            </p:txBody>
          </p:sp>
        </mc:Choice>
        <mc:Fallback xmlns="">
          <p:sp>
            <p:nvSpPr>
              <p:cNvPr id="5" name="Rectangle 4" descr="OPL20U25GSXzBJYl68kk8uQGfFKzs7yb1M4KJWUiLk6ZEvGF+qCIPSnY57AbBFCvTW$15.2023.9$9+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3200400" y="2477718"/>
                <a:ext cx="7620000" cy="1015663"/>
              </a:xfrm>
              <a:prstGeom prst="rect">
                <a:avLst/>
              </a:prstGeom>
              <a:blipFill>
                <a:blip r:embed="rId8"/>
                <a:stretch>
                  <a:fillRect l="-1840" t="-7784" r="-1840" b="-17365"/>
                </a:stretch>
              </a:blipFill>
            </p:spPr>
            <p:txBody>
              <a:bodyPr/>
              <a:lstStyle/>
              <a:p>
                <a:r>
                  <a:rPr lang="en-US">
                    <a:noFill/>
                  </a:rPr>
                  <a:t> </a:t>
                </a:r>
              </a:p>
            </p:txBody>
          </p:sp>
        </mc:Fallback>
      </mc:AlternateContent>
      <p:pic>
        <p:nvPicPr>
          <p:cNvPr id="9" name="Picture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5F0387D-CEB3-4D01-B097-E93181CF9E3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0"/>
            <a:ext cx="2552331" cy="2552331"/>
          </a:xfrm>
          <a:prstGeom prst="rect">
            <a:avLst/>
          </a:prstGeom>
        </p:spPr>
      </p:pic>
      <p:sp>
        <p:nvSpPr>
          <p:cNvPr id="6" name="Text Box 1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0743DD6-8126-5EC9-1616-F30D83FDA747}"/>
              </a:ext>
            </a:extLst>
          </p:cNvPr>
          <p:cNvSpPr txBox="1">
            <a:spLocks noChangeArrowheads="1"/>
          </p:cNvSpPr>
          <p:nvPr/>
        </p:nvSpPr>
        <p:spPr bwMode="auto">
          <a:xfrm>
            <a:off x="42863" y="2598200"/>
            <a:ext cx="132873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01</a:t>
            </a:r>
          </a:p>
        </p:txBody>
      </p:sp>
      <p:sp>
        <p:nvSpPr>
          <p:cNvPr id="7" name="Oval 1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44C8F78-1CF9-2169-E811-6DB4935A0496}"/>
              </a:ext>
            </a:extLst>
          </p:cNvPr>
          <p:cNvSpPr>
            <a:spLocks noChangeArrowheads="1"/>
          </p:cNvSpPr>
          <p:nvPr/>
        </p:nvSpPr>
        <p:spPr bwMode="auto">
          <a:xfrm>
            <a:off x="1219200" y="2909350"/>
            <a:ext cx="149225" cy="152400"/>
          </a:xfrm>
          <a:prstGeom prst="ellipse">
            <a:avLst/>
          </a:prstGeom>
          <a:solidFill>
            <a:srgbClr val="FF00FF"/>
          </a:solidFill>
          <a:ln w="9525">
            <a:solidFill>
              <a:srgbClr val="FF00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vi-VN" altLang="en-US" sz="6000">
              <a:latin typeface="Verdana" panose="020B0604030504040204" pitchFamily="34" charset="0"/>
            </a:endParaRPr>
          </a:p>
        </p:txBody>
      </p:sp>
      <p:sp>
        <p:nvSpPr>
          <p:cNvPr id="11" name="Oval 1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81702E1-F8BA-0698-38FC-0C46375BBF57}"/>
              </a:ext>
            </a:extLst>
          </p:cNvPr>
          <p:cNvSpPr>
            <a:spLocks noChangeArrowheads="1"/>
          </p:cNvSpPr>
          <p:nvPr/>
        </p:nvSpPr>
        <p:spPr bwMode="auto">
          <a:xfrm>
            <a:off x="1219200" y="3137950"/>
            <a:ext cx="152400" cy="152400"/>
          </a:xfrm>
          <a:prstGeom prst="ellipse">
            <a:avLst/>
          </a:prstGeom>
          <a:solidFill>
            <a:srgbClr val="FF00FF"/>
          </a:solidFill>
          <a:ln w="9525">
            <a:solidFill>
              <a:srgbClr val="FF00FF"/>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endParaRPr lang="vi-VN" altLang="en-US" sz="6000">
              <a:latin typeface="Verdana" panose="020B0604030504040204" pitchFamily="34" charset="0"/>
            </a:endParaRPr>
          </a:p>
        </p:txBody>
      </p:sp>
      <p:sp>
        <p:nvSpPr>
          <p:cNvPr id="12" name="Text Box 16">
            <a:extLst>
              <a:ext uri="{FF2B5EF4-FFF2-40B4-BE49-F238E27FC236}">
                <a16:creationId xmlns:a16="http://schemas.microsoft.com/office/drawing/2014/main" id="{DD9C68C9-F191-1D5D-B37D-8BF984B969C9}"/>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59</a:t>
            </a:r>
          </a:p>
        </p:txBody>
      </p:sp>
      <p:sp>
        <p:nvSpPr>
          <p:cNvPr id="13" name="Text Box 75">
            <a:extLst>
              <a:ext uri="{FF2B5EF4-FFF2-40B4-BE49-F238E27FC236}">
                <a16:creationId xmlns:a16="http://schemas.microsoft.com/office/drawing/2014/main" id="{E37D2811-35B5-D8DA-8B2E-A969E891847B}"/>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58</a:t>
            </a:r>
          </a:p>
        </p:txBody>
      </p:sp>
      <p:sp>
        <p:nvSpPr>
          <p:cNvPr id="14" name="Text Box 76">
            <a:extLst>
              <a:ext uri="{FF2B5EF4-FFF2-40B4-BE49-F238E27FC236}">
                <a16:creationId xmlns:a16="http://schemas.microsoft.com/office/drawing/2014/main" id="{CDE1D3A5-0CCF-D0B5-CD62-DC2EEAF8B573}"/>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57</a:t>
            </a:r>
          </a:p>
        </p:txBody>
      </p:sp>
      <p:sp>
        <p:nvSpPr>
          <p:cNvPr id="15" name="Text Box 77">
            <a:extLst>
              <a:ext uri="{FF2B5EF4-FFF2-40B4-BE49-F238E27FC236}">
                <a16:creationId xmlns:a16="http://schemas.microsoft.com/office/drawing/2014/main" id="{5E4CBF90-AD11-90FB-0167-4763787D3758}"/>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56</a:t>
            </a:r>
          </a:p>
        </p:txBody>
      </p:sp>
      <p:sp>
        <p:nvSpPr>
          <p:cNvPr id="16" name="Text Box 78">
            <a:extLst>
              <a:ext uri="{FF2B5EF4-FFF2-40B4-BE49-F238E27FC236}">
                <a16:creationId xmlns:a16="http://schemas.microsoft.com/office/drawing/2014/main" id="{6796CCD2-D1F0-93AA-A320-1891C89841F5}"/>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55</a:t>
            </a:r>
          </a:p>
        </p:txBody>
      </p:sp>
      <p:sp>
        <p:nvSpPr>
          <p:cNvPr id="17" name="Text Box 79">
            <a:extLst>
              <a:ext uri="{FF2B5EF4-FFF2-40B4-BE49-F238E27FC236}">
                <a16:creationId xmlns:a16="http://schemas.microsoft.com/office/drawing/2014/main" id="{B949ABEE-B778-2CA1-87E6-FB6592A69B69}"/>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54</a:t>
            </a:r>
          </a:p>
        </p:txBody>
      </p:sp>
      <p:sp>
        <p:nvSpPr>
          <p:cNvPr id="18" name="Text Box 80">
            <a:extLst>
              <a:ext uri="{FF2B5EF4-FFF2-40B4-BE49-F238E27FC236}">
                <a16:creationId xmlns:a16="http://schemas.microsoft.com/office/drawing/2014/main" id="{17021D6E-1347-BA5A-57D6-6DAC83CB6714}"/>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53</a:t>
            </a:r>
          </a:p>
        </p:txBody>
      </p:sp>
      <p:sp>
        <p:nvSpPr>
          <p:cNvPr id="19" name="Text Box 81">
            <a:extLst>
              <a:ext uri="{FF2B5EF4-FFF2-40B4-BE49-F238E27FC236}">
                <a16:creationId xmlns:a16="http://schemas.microsoft.com/office/drawing/2014/main" id="{3E2BE81F-BDAC-2C0B-D8BE-54B2CF0873F5}"/>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52</a:t>
            </a:r>
          </a:p>
        </p:txBody>
      </p:sp>
      <p:sp>
        <p:nvSpPr>
          <p:cNvPr id="20" name="Text Box 82">
            <a:extLst>
              <a:ext uri="{FF2B5EF4-FFF2-40B4-BE49-F238E27FC236}">
                <a16:creationId xmlns:a16="http://schemas.microsoft.com/office/drawing/2014/main" id="{3349D5B7-B69D-9498-1BB1-DC5BD39D641E}"/>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51</a:t>
            </a:r>
          </a:p>
        </p:txBody>
      </p:sp>
      <p:sp>
        <p:nvSpPr>
          <p:cNvPr id="22" name="Text Box 83">
            <a:extLst>
              <a:ext uri="{FF2B5EF4-FFF2-40B4-BE49-F238E27FC236}">
                <a16:creationId xmlns:a16="http://schemas.microsoft.com/office/drawing/2014/main" id="{CA059BE9-518E-7FCD-E2EC-A9425B0A3A20}"/>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50</a:t>
            </a:r>
          </a:p>
        </p:txBody>
      </p:sp>
      <p:sp>
        <p:nvSpPr>
          <p:cNvPr id="23" name="Text Box 84">
            <a:extLst>
              <a:ext uri="{FF2B5EF4-FFF2-40B4-BE49-F238E27FC236}">
                <a16:creationId xmlns:a16="http://schemas.microsoft.com/office/drawing/2014/main" id="{A3D6599B-1F94-3C07-4482-EB2B39635801}"/>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49</a:t>
            </a:r>
          </a:p>
        </p:txBody>
      </p:sp>
      <p:sp>
        <p:nvSpPr>
          <p:cNvPr id="24" name="Text Box 85">
            <a:extLst>
              <a:ext uri="{FF2B5EF4-FFF2-40B4-BE49-F238E27FC236}">
                <a16:creationId xmlns:a16="http://schemas.microsoft.com/office/drawing/2014/main" id="{BA26CAD1-6ED5-B13D-2FDA-DAC2EF01DD58}"/>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48</a:t>
            </a:r>
          </a:p>
        </p:txBody>
      </p:sp>
      <p:sp>
        <p:nvSpPr>
          <p:cNvPr id="25" name="Text Box 86">
            <a:extLst>
              <a:ext uri="{FF2B5EF4-FFF2-40B4-BE49-F238E27FC236}">
                <a16:creationId xmlns:a16="http://schemas.microsoft.com/office/drawing/2014/main" id="{7B52B41C-3918-2DF0-A752-A1A2B7F26B7A}"/>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47</a:t>
            </a:r>
          </a:p>
        </p:txBody>
      </p:sp>
      <p:sp>
        <p:nvSpPr>
          <p:cNvPr id="26" name="Text Box 87">
            <a:extLst>
              <a:ext uri="{FF2B5EF4-FFF2-40B4-BE49-F238E27FC236}">
                <a16:creationId xmlns:a16="http://schemas.microsoft.com/office/drawing/2014/main" id="{53EF2215-6696-8B3E-0A4B-F7A080E319C9}"/>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46</a:t>
            </a:r>
          </a:p>
        </p:txBody>
      </p:sp>
      <p:sp>
        <p:nvSpPr>
          <p:cNvPr id="27" name="Text Box 88">
            <a:extLst>
              <a:ext uri="{FF2B5EF4-FFF2-40B4-BE49-F238E27FC236}">
                <a16:creationId xmlns:a16="http://schemas.microsoft.com/office/drawing/2014/main" id="{F3A83A51-0907-F0CA-8B47-19F9A1220A47}"/>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45</a:t>
            </a:r>
          </a:p>
        </p:txBody>
      </p:sp>
      <p:sp>
        <p:nvSpPr>
          <p:cNvPr id="28" name="Text Box 89">
            <a:extLst>
              <a:ext uri="{FF2B5EF4-FFF2-40B4-BE49-F238E27FC236}">
                <a16:creationId xmlns:a16="http://schemas.microsoft.com/office/drawing/2014/main" id="{7A15D41A-E189-8DB6-4128-29FFF913448D}"/>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44</a:t>
            </a:r>
          </a:p>
        </p:txBody>
      </p:sp>
      <p:sp>
        <p:nvSpPr>
          <p:cNvPr id="29" name="Text Box 90">
            <a:extLst>
              <a:ext uri="{FF2B5EF4-FFF2-40B4-BE49-F238E27FC236}">
                <a16:creationId xmlns:a16="http://schemas.microsoft.com/office/drawing/2014/main" id="{586C56A3-0C36-7615-F482-18CBD138F59C}"/>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43</a:t>
            </a:r>
          </a:p>
        </p:txBody>
      </p:sp>
      <p:sp>
        <p:nvSpPr>
          <p:cNvPr id="30" name="Text Box 91">
            <a:extLst>
              <a:ext uri="{FF2B5EF4-FFF2-40B4-BE49-F238E27FC236}">
                <a16:creationId xmlns:a16="http://schemas.microsoft.com/office/drawing/2014/main" id="{30B69FBC-6A2F-3CE9-EDE9-6B7BFD4C9F84}"/>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42</a:t>
            </a:r>
          </a:p>
        </p:txBody>
      </p:sp>
      <p:sp>
        <p:nvSpPr>
          <p:cNvPr id="31" name="Text Box 92">
            <a:extLst>
              <a:ext uri="{FF2B5EF4-FFF2-40B4-BE49-F238E27FC236}">
                <a16:creationId xmlns:a16="http://schemas.microsoft.com/office/drawing/2014/main" id="{5C5AF70A-8E92-1F22-5C65-A7C85D0C3439}"/>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41</a:t>
            </a:r>
          </a:p>
        </p:txBody>
      </p:sp>
      <p:sp>
        <p:nvSpPr>
          <p:cNvPr id="45056" name="Text Box 93">
            <a:extLst>
              <a:ext uri="{FF2B5EF4-FFF2-40B4-BE49-F238E27FC236}">
                <a16:creationId xmlns:a16="http://schemas.microsoft.com/office/drawing/2014/main" id="{515A056D-66FB-BD4E-BC57-2089D214CCC5}"/>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40</a:t>
            </a:r>
          </a:p>
        </p:txBody>
      </p:sp>
      <p:sp>
        <p:nvSpPr>
          <p:cNvPr id="45057" name="Text Box 94">
            <a:extLst>
              <a:ext uri="{FF2B5EF4-FFF2-40B4-BE49-F238E27FC236}">
                <a16:creationId xmlns:a16="http://schemas.microsoft.com/office/drawing/2014/main" id="{80F8ACEA-A6BE-3C57-0153-4E8BD5C2EB4C}"/>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39</a:t>
            </a:r>
          </a:p>
        </p:txBody>
      </p:sp>
      <p:sp>
        <p:nvSpPr>
          <p:cNvPr id="45059" name="Text Box 95">
            <a:extLst>
              <a:ext uri="{FF2B5EF4-FFF2-40B4-BE49-F238E27FC236}">
                <a16:creationId xmlns:a16="http://schemas.microsoft.com/office/drawing/2014/main" id="{8264D4DF-8F5E-8C56-BD08-8B5FBF35B097}"/>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38</a:t>
            </a:r>
          </a:p>
        </p:txBody>
      </p:sp>
      <p:sp>
        <p:nvSpPr>
          <p:cNvPr id="45060" name="Text Box 96">
            <a:extLst>
              <a:ext uri="{FF2B5EF4-FFF2-40B4-BE49-F238E27FC236}">
                <a16:creationId xmlns:a16="http://schemas.microsoft.com/office/drawing/2014/main" id="{368F58D0-ADCF-9668-FA02-2D1EE71D9253}"/>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37</a:t>
            </a:r>
          </a:p>
        </p:txBody>
      </p:sp>
      <p:sp>
        <p:nvSpPr>
          <p:cNvPr id="45061" name="Text Box 97">
            <a:extLst>
              <a:ext uri="{FF2B5EF4-FFF2-40B4-BE49-F238E27FC236}">
                <a16:creationId xmlns:a16="http://schemas.microsoft.com/office/drawing/2014/main" id="{EACDF2B8-ECBB-2CA2-F2B8-16382117F927}"/>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36</a:t>
            </a:r>
          </a:p>
        </p:txBody>
      </p:sp>
      <p:sp>
        <p:nvSpPr>
          <p:cNvPr id="45062" name="Text Box 98">
            <a:extLst>
              <a:ext uri="{FF2B5EF4-FFF2-40B4-BE49-F238E27FC236}">
                <a16:creationId xmlns:a16="http://schemas.microsoft.com/office/drawing/2014/main" id="{C924EADF-6EAC-4E48-DA6C-DA2423ADB4FF}"/>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35</a:t>
            </a:r>
          </a:p>
        </p:txBody>
      </p:sp>
      <p:sp>
        <p:nvSpPr>
          <p:cNvPr id="45063" name="Text Box 99">
            <a:extLst>
              <a:ext uri="{FF2B5EF4-FFF2-40B4-BE49-F238E27FC236}">
                <a16:creationId xmlns:a16="http://schemas.microsoft.com/office/drawing/2014/main" id="{63F53206-A527-1553-C363-9C6539ACE104}"/>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34</a:t>
            </a:r>
          </a:p>
        </p:txBody>
      </p:sp>
      <p:sp>
        <p:nvSpPr>
          <p:cNvPr id="45064" name="Text Box 100">
            <a:extLst>
              <a:ext uri="{FF2B5EF4-FFF2-40B4-BE49-F238E27FC236}">
                <a16:creationId xmlns:a16="http://schemas.microsoft.com/office/drawing/2014/main" id="{521D8452-A6DC-0E0A-D231-FC22FBEE1D5F}"/>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33</a:t>
            </a:r>
          </a:p>
        </p:txBody>
      </p:sp>
      <p:sp>
        <p:nvSpPr>
          <p:cNvPr id="45065" name="Text Box 102">
            <a:extLst>
              <a:ext uri="{FF2B5EF4-FFF2-40B4-BE49-F238E27FC236}">
                <a16:creationId xmlns:a16="http://schemas.microsoft.com/office/drawing/2014/main" id="{4D8B96A0-7F91-2D30-243B-8A48D91805EF}"/>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32</a:t>
            </a:r>
          </a:p>
        </p:txBody>
      </p:sp>
      <p:sp>
        <p:nvSpPr>
          <p:cNvPr id="45066" name="Text Box 103">
            <a:extLst>
              <a:ext uri="{FF2B5EF4-FFF2-40B4-BE49-F238E27FC236}">
                <a16:creationId xmlns:a16="http://schemas.microsoft.com/office/drawing/2014/main" id="{72CF1D47-B62C-5390-509B-3D94CF3A62E9}"/>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31</a:t>
            </a:r>
          </a:p>
        </p:txBody>
      </p:sp>
      <p:sp>
        <p:nvSpPr>
          <p:cNvPr id="45067" name="Text Box 104">
            <a:extLst>
              <a:ext uri="{FF2B5EF4-FFF2-40B4-BE49-F238E27FC236}">
                <a16:creationId xmlns:a16="http://schemas.microsoft.com/office/drawing/2014/main" id="{43AFE514-1175-5C36-61E9-A32981084803}"/>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30</a:t>
            </a:r>
          </a:p>
        </p:txBody>
      </p:sp>
      <p:sp>
        <p:nvSpPr>
          <p:cNvPr id="45068" name="Text Box 105">
            <a:extLst>
              <a:ext uri="{FF2B5EF4-FFF2-40B4-BE49-F238E27FC236}">
                <a16:creationId xmlns:a16="http://schemas.microsoft.com/office/drawing/2014/main" id="{C4A1C736-48A2-880B-AFD3-D99687D3A5E6}"/>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29</a:t>
            </a:r>
          </a:p>
        </p:txBody>
      </p:sp>
      <p:sp>
        <p:nvSpPr>
          <p:cNvPr id="45069" name="Text Box 106">
            <a:extLst>
              <a:ext uri="{FF2B5EF4-FFF2-40B4-BE49-F238E27FC236}">
                <a16:creationId xmlns:a16="http://schemas.microsoft.com/office/drawing/2014/main" id="{1B40962D-15D7-E790-C15A-56F02228FA55}"/>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28</a:t>
            </a:r>
          </a:p>
        </p:txBody>
      </p:sp>
      <p:sp>
        <p:nvSpPr>
          <p:cNvPr id="45070" name="Text Box 107">
            <a:extLst>
              <a:ext uri="{FF2B5EF4-FFF2-40B4-BE49-F238E27FC236}">
                <a16:creationId xmlns:a16="http://schemas.microsoft.com/office/drawing/2014/main" id="{5FB1C4C7-96C3-C7DC-1A97-FFB69F6A7B07}"/>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27</a:t>
            </a:r>
          </a:p>
        </p:txBody>
      </p:sp>
      <p:sp>
        <p:nvSpPr>
          <p:cNvPr id="45071" name="Text Box 108">
            <a:extLst>
              <a:ext uri="{FF2B5EF4-FFF2-40B4-BE49-F238E27FC236}">
                <a16:creationId xmlns:a16="http://schemas.microsoft.com/office/drawing/2014/main" id="{2C7BF379-E4B7-41B8-EE48-DC28C9E08366}"/>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26</a:t>
            </a:r>
          </a:p>
        </p:txBody>
      </p:sp>
      <p:sp>
        <p:nvSpPr>
          <p:cNvPr id="45072" name="Text Box 109">
            <a:extLst>
              <a:ext uri="{FF2B5EF4-FFF2-40B4-BE49-F238E27FC236}">
                <a16:creationId xmlns:a16="http://schemas.microsoft.com/office/drawing/2014/main" id="{FFB6E548-9F12-4D54-955B-048172D74F73}"/>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25</a:t>
            </a:r>
          </a:p>
        </p:txBody>
      </p:sp>
      <p:sp>
        <p:nvSpPr>
          <p:cNvPr id="45073" name="Text Box 110">
            <a:extLst>
              <a:ext uri="{FF2B5EF4-FFF2-40B4-BE49-F238E27FC236}">
                <a16:creationId xmlns:a16="http://schemas.microsoft.com/office/drawing/2014/main" id="{4BD76EB7-9156-71C0-0FBF-EC4C0FE29FAC}"/>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24</a:t>
            </a:r>
          </a:p>
        </p:txBody>
      </p:sp>
      <p:sp>
        <p:nvSpPr>
          <p:cNvPr id="45074" name="Text Box 111">
            <a:extLst>
              <a:ext uri="{FF2B5EF4-FFF2-40B4-BE49-F238E27FC236}">
                <a16:creationId xmlns:a16="http://schemas.microsoft.com/office/drawing/2014/main" id="{6407742C-AC7F-560E-D0A7-3A837E94B436}"/>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23</a:t>
            </a:r>
          </a:p>
        </p:txBody>
      </p:sp>
      <p:sp>
        <p:nvSpPr>
          <p:cNvPr id="45075" name="Text Box 112">
            <a:extLst>
              <a:ext uri="{FF2B5EF4-FFF2-40B4-BE49-F238E27FC236}">
                <a16:creationId xmlns:a16="http://schemas.microsoft.com/office/drawing/2014/main" id="{06F6EFE2-E510-1338-5C14-0A5ADC6E806E}"/>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22</a:t>
            </a:r>
          </a:p>
        </p:txBody>
      </p:sp>
      <p:sp>
        <p:nvSpPr>
          <p:cNvPr id="45076" name="Text Box 113">
            <a:extLst>
              <a:ext uri="{FF2B5EF4-FFF2-40B4-BE49-F238E27FC236}">
                <a16:creationId xmlns:a16="http://schemas.microsoft.com/office/drawing/2014/main" id="{E6087EA9-4D88-2A8F-2F79-553447F928CC}"/>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21</a:t>
            </a:r>
          </a:p>
        </p:txBody>
      </p:sp>
      <p:sp>
        <p:nvSpPr>
          <p:cNvPr id="45077" name="Text Box 114">
            <a:extLst>
              <a:ext uri="{FF2B5EF4-FFF2-40B4-BE49-F238E27FC236}">
                <a16:creationId xmlns:a16="http://schemas.microsoft.com/office/drawing/2014/main" id="{CBC134AF-1D9D-1B78-2819-3472AAEEE27E}"/>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20</a:t>
            </a:r>
          </a:p>
        </p:txBody>
      </p:sp>
      <p:sp>
        <p:nvSpPr>
          <p:cNvPr id="45078" name="Text Box 115">
            <a:extLst>
              <a:ext uri="{FF2B5EF4-FFF2-40B4-BE49-F238E27FC236}">
                <a16:creationId xmlns:a16="http://schemas.microsoft.com/office/drawing/2014/main" id="{2A8AEA87-D0C6-6375-28DE-E978DD3679F2}"/>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19</a:t>
            </a:r>
          </a:p>
        </p:txBody>
      </p:sp>
      <p:sp>
        <p:nvSpPr>
          <p:cNvPr id="45079" name="Text Box 116">
            <a:extLst>
              <a:ext uri="{FF2B5EF4-FFF2-40B4-BE49-F238E27FC236}">
                <a16:creationId xmlns:a16="http://schemas.microsoft.com/office/drawing/2014/main" id="{E530C785-8A75-9EF1-2A6E-C57E2FD99D18}"/>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18</a:t>
            </a:r>
          </a:p>
        </p:txBody>
      </p:sp>
      <p:sp>
        <p:nvSpPr>
          <p:cNvPr id="45080" name="Text Box 117">
            <a:extLst>
              <a:ext uri="{FF2B5EF4-FFF2-40B4-BE49-F238E27FC236}">
                <a16:creationId xmlns:a16="http://schemas.microsoft.com/office/drawing/2014/main" id="{C15D41D5-1215-21DE-F150-E2DD21053E4A}"/>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17</a:t>
            </a:r>
          </a:p>
        </p:txBody>
      </p:sp>
      <p:sp>
        <p:nvSpPr>
          <p:cNvPr id="45081" name="Text Box 118">
            <a:extLst>
              <a:ext uri="{FF2B5EF4-FFF2-40B4-BE49-F238E27FC236}">
                <a16:creationId xmlns:a16="http://schemas.microsoft.com/office/drawing/2014/main" id="{E704AE3B-5CE7-1E96-CC74-5BA270B0FF9D}"/>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16</a:t>
            </a:r>
          </a:p>
        </p:txBody>
      </p:sp>
      <p:sp>
        <p:nvSpPr>
          <p:cNvPr id="45082" name="Text Box 119">
            <a:extLst>
              <a:ext uri="{FF2B5EF4-FFF2-40B4-BE49-F238E27FC236}">
                <a16:creationId xmlns:a16="http://schemas.microsoft.com/office/drawing/2014/main" id="{3DD64095-6681-5571-87B6-8C0310A9D058}"/>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15</a:t>
            </a:r>
          </a:p>
        </p:txBody>
      </p:sp>
      <p:sp>
        <p:nvSpPr>
          <p:cNvPr id="45083" name="Text Box 120">
            <a:extLst>
              <a:ext uri="{FF2B5EF4-FFF2-40B4-BE49-F238E27FC236}">
                <a16:creationId xmlns:a16="http://schemas.microsoft.com/office/drawing/2014/main" id="{E66E9DA1-BB7C-AA3C-686D-408A3E220641}"/>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14</a:t>
            </a:r>
          </a:p>
        </p:txBody>
      </p:sp>
      <p:sp>
        <p:nvSpPr>
          <p:cNvPr id="45084" name="Text Box 121">
            <a:extLst>
              <a:ext uri="{FF2B5EF4-FFF2-40B4-BE49-F238E27FC236}">
                <a16:creationId xmlns:a16="http://schemas.microsoft.com/office/drawing/2014/main" id="{06CBFEA1-CA82-333C-E692-61B59AA7817C}"/>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13</a:t>
            </a:r>
          </a:p>
        </p:txBody>
      </p:sp>
      <p:sp>
        <p:nvSpPr>
          <p:cNvPr id="45085" name="Text Box 122">
            <a:extLst>
              <a:ext uri="{FF2B5EF4-FFF2-40B4-BE49-F238E27FC236}">
                <a16:creationId xmlns:a16="http://schemas.microsoft.com/office/drawing/2014/main" id="{955FED6F-18DD-9B17-C082-8B7426AC7929}"/>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12</a:t>
            </a:r>
          </a:p>
        </p:txBody>
      </p:sp>
      <p:sp>
        <p:nvSpPr>
          <p:cNvPr id="45086" name="Text Box 123">
            <a:extLst>
              <a:ext uri="{FF2B5EF4-FFF2-40B4-BE49-F238E27FC236}">
                <a16:creationId xmlns:a16="http://schemas.microsoft.com/office/drawing/2014/main" id="{EB1B18C1-C5A3-670A-1FFD-C102BD40C50D}"/>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11</a:t>
            </a:r>
          </a:p>
        </p:txBody>
      </p:sp>
      <p:sp>
        <p:nvSpPr>
          <p:cNvPr id="45087" name="Text Box 124">
            <a:extLst>
              <a:ext uri="{FF2B5EF4-FFF2-40B4-BE49-F238E27FC236}">
                <a16:creationId xmlns:a16="http://schemas.microsoft.com/office/drawing/2014/main" id="{669EA7CF-E399-A5B0-B9EB-BC8CD692DEA3}"/>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10</a:t>
            </a:r>
          </a:p>
        </p:txBody>
      </p:sp>
      <p:sp>
        <p:nvSpPr>
          <p:cNvPr id="45088" name="Text Box 125">
            <a:extLst>
              <a:ext uri="{FF2B5EF4-FFF2-40B4-BE49-F238E27FC236}">
                <a16:creationId xmlns:a16="http://schemas.microsoft.com/office/drawing/2014/main" id="{1453EC91-FB23-883D-7730-1DA348AF2B34}"/>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09</a:t>
            </a:r>
          </a:p>
        </p:txBody>
      </p:sp>
      <p:sp>
        <p:nvSpPr>
          <p:cNvPr id="45089" name="Text Box 126">
            <a:extLst>
              <a:ext uri="{FF2B5EF4-FFF2-40B4-BE49-F238E27FC236}">
                <a16:creationId xmlns:a16="http://schemas.microsoft.com/office/drawing/2014/main" id="{2B5AE5D3-2208-C05C-73B6-1EDA5D60BF34}"/>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08</a:t>
            </a:r>
          </a:p>
        </p:txBody>
      </p:sp>
      <p:sp>
        <p:nvSpPr>
          <p:cNvPr id="45090" name="Text Box 127">
            <a:extLst>
              <a:ext uri="{FF2B5EF4-FFF2-40B4-BE49-F238E27FC236}">
                <a16:creationId xmlns:a16="http://schemas.microsoft.com/office/drawing/2014/main" id="{E3C7F2CD-0503-3353-CF61-C69F339D9928}"/>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07</a:t>
            </a:r>
          </a:p>
        </p:txBody>
      </p:sp>
      <p:sp>
        <p:nvSpPr>
          <p:cNvPr id="45091" name="Text Box 128">
            <a:extLst>
              <a:ext uri="{FF2B5EF4-FFF2-40B4-BE49-F238E27FC236}">
                <a16:creationId xmlns:a16="http://schemas.microsoft.com/office/drawing/2014/main" id="{3683ECE6-627A-C0D7-9572-424BB348C1D6}"/>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06</a:t>
            </a:r>
          </a:p>
        </p:txBody>
      </p:sp>
      <p:sp>
        <p:nvSpPr>
          <p:cNvPr id="45092" name="Text Box 129">
            <a:extLst>
              <a:ext uri="{FF2B5EF4-FFF2-40B4-BE49-F238E27FC236}">
                <a16:creationId xmlns:a16="http://schemas.microsoft.com/office/drawing/2014/main" id="{E9FB5276-2449-3331-8AE0-02108AF0B476}"/>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05</a:t>
            </a:r>
          </a:p>
        </p:txBody>
      </p:sp>
      <p:sp>
        <p:nvSpPr>
          <p:cNvPr id="45093" name="Text Box 130">
            <a:extLst>
              <a:ext uri="{FF2B5EF4-FFF2-40B4-BE49-F238E27FC236}">
                <a16:creationId xmlns:a16="http://schemas.microsoft.com/office/drawing/2014/main" id="{3B11AD56-8B32-519C-86AB-3C6F6B610E75}"/>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04</a:t>
            </a:r>
          </a:p>
        </p:txBody>
      </p:sp>
      <p:sp>
        <p:nvSpPr>
          <p:cNvPr id="45094" name="Text Box 131">
            <a:extLst>
              <a:ext uri="{FF2B5EF4-FFF2-40B4-BE49-F238E27FC236}">
                <a16:creationId xmlns:a16="http://schemas.microsoft.com/office/drawing/2014/main" id="{AC5C0D98-C54F-98F3-7936-53B9E6E6269A}"/>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03</a:t>
            </a:r>
          </a:p>
        </p:txBody>
      </p:sp>
      <p:sp>
        <p:nvSpPr>
          <p:cNvPr id="45095" name="Text Box 132">
            <a:extLst>
              <a:ext uri="{FF2B5EF4-FFF2-40B4-BE49-F238E27FC236}">
                <a16:creationId xmlns:a16="http://schemas.microsoft.com/office/drawing/2014/main" id="{7746FA5D-D86F-0F91-AABE-B38DDF762DBF}"/>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02</a:t>
            </a:r>
          </a:p>
        </p:txBody>
      </p:sp>
      <p:sp>
        <p:nvSpPr>
          <p:cNvPr id="45096" name="Text Box 133">
            <a:extLst>
              <a:ext uri="{FF2B5EF4-FFF2-40B4-BE49-F238E27FC236}">
                <a16:creationId xmlns:a16="http://schemas.microsoft.com/office/drawing/2014/main" id="{E5048148-3B86-36DB-1426-D4E591AC6020}"/>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01</a:t>
            </a:r>
          </a:p>
        </p:txBody>
      </p:sp>
      <p:sp>
        <p:nvSpPr>
          <p:cNvPr id="45097" name="Text Box 137">
            <a:extLst>
              <a:ext uri="{FF2B5EF4-FFF2-40B4-BE49-F238E27FC236}">
                <a16:creationId xmlns:a16="http://schemas.microsoft.com/office/drawing/2014/main" id="{625A65E1-F817-3921-8E7D-08FF95BD0845}"/>
              </a:ext>
            </a:extLst>
          </p:cNvPr>
          <p:cNvSpPr txBox="1">
            <a:spLocks noChangeArrowheads="1"/>
          </p:cNvSpPr>
          <p:nvPr/>
        </p:nvSpPr>
        <p:spPr bwMode="auto">
          <a:xfrm>
            <a:off x="1295400" y="260455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00</a:t>
            </a:r>
          </a:p>
        </p:txBody>
      </p:sp>
      <p:sp>
        <p:nvSpPr>
          <p:cNvPr id="45098" name="Text Box 12">
            <a:extLst>
              <a:ext uri="{FF2B5EF4-FFF2-40B4-BE49-F238E27FC236}">
                <a16:creationId xmlns:a16="http://schemas.microsoft.com/office/drawing/2014/main" id="{668D63A5-F506-2ECE-FEA0-43066CF89901}"/>
              </a:ext>
            </a:extLst>
          </p:cNvPr>
          <p:cNvSpPr txBox="1">
            <a:spLocks noChangeArrowheads="1"/>
          </p:cNvSpPr>
          <p:nvPr/>
        </p:nvSpPr>
        <p:spPr bwMode="auto">
          <a:xfrm>
            <a:off x="42863" y="2628362"/>
            <a:ext cx="132873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00</a:t>
            </a:r>
          </a:p>
        </p:txBody>
      </p:sp>
      <p:sp>
        <p:nvSpPr>
          <p:cNvPr id="45099" name="Text Box 12">
            <a:extLst>
              <a:ext uri="{FF2B5EF4-FFF2-40B4-BE49-F238E27FC236}">
                <a16:creationId xmlns:a16="http://schemas.microsoft.com/office/drawing/2014/main" id="{6DD3EAC7-E8DD-7D5F-753D-B6F1F0B39FB9}"/>
              </a:ext>
            </a:extLst>
          </p:cNvPr>
          <p:cNvSpPr txBox="1">
            <a:spLocks noChangeArrowheads="1"/>
          </p:cNvSpPr>
          <p:nvPr/>
        </p:nvSpPr>
        <p:spPr bwMode="auto">
          <a:xfrm>
            <a:off x="42863" y="2628362"/>
            <a:ext cx="132873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02</a:t>
            </a:r>
          </a:p>
        </p:txBody>
      </p:sp>
      <p:sp>
        <p:nvSpPr>
          <p:cNvPr id="45100" name="Text Box 12">
            <a:extLst>
              <a:ext uri="{FF2B5EF4-FFF2-40B4-BE49-F238E27FC236}">
                <a16:creationId xmlns:a16="http://schemas.microsoft.com/office/drawing/2014/main" id="{BC0DD2AF-1CE5-12EE-F618-EF578C95E7E0}"/>
              </a:ext>
            </a:extLst>
          </p:cNvPr>
          <p:cNvSpPr txBox="1">
            <a:spLocks noChangeArrowheads="1"/>
          </p:cNvSpPr>
          <p:nvPr/>
        </p:nvSpPr>
        <p:spPr bwMode="auto">
          <a:xfrm>
            <a:off x="1295400" y="2644237"/>
            <a:ext cx="1328738"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6000" b="1">
                <a:latin typeface="Verdana" panose="020B0604030504040204" pitchFamily="34" charset="0"/>
              </a:rPr>
              <a:t>00</a:t>
            </a:r>
          </a:p>
        </p:txBody>
      </p:sp>
      <p:sp>
        <p:nvSpPr>
          <p:cNvPr id="45101" name="Rectangle 72">
            <a:extLst>
              <a:ext uri="{FF2B5EF4-FFF2-40B4-BE49-F238E27FC236}">
                <a16:creationId xmlns:a16="http://schemas.microsoft.com/office/drawing/2014/main" id="{37992A13-227C-78F5-3F11-2117CB988AE6}"/>
              </a:ext>
            </a:extLst>
          </p:cNvPr>
          <p:cNvSpPr>
            <a:spLocks noChangeArrowheads="1"/>
          </p:cNvSpPr>
          <p:nvPr/>
        </p:nvSpPr>
        <p:spPr bwMode="auto">
          <a:xfrm>
            <a:off x="185058" y="2590800"/>
            <a:ext cx="2286000" cy="1143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000" dirty="0" err="1">
                <a:latin typeface="Times New Roman" panose="02020603050405020304" pitchFamily="18" charset="0"/>
              </a:rPr>
              <a:t>HẾT</a:t>
            </a:r>
            <a:r>
              <a:rPr lang="en-US" altLang="en-US" sz="3000" dirty="0">
                <a:latin typeface="Times New Roman" panose="02020603050405020304" pitchFamily="18" charset="0"/>
              </a:rPr>
              <a:t> </a:t>
            </a:r>
            <a:r>
              <a:rPr lang="en-US" altLang="en-US" sz="3000" dirty="0" err="1">
                <a:latin typeface="Times New Roman" panose="02020603050405020304" pitchFamily="18" charset="0"/>
              </a:rPr>
              <a:t>GIỜ</a:t>
            </a:r>
            <a:endParaRPr lang="vi-VN" altLang="en-US" sz="3000" dirty="0">
              <a:latin typeface="Times New Roman" panose="02020603050405020304" pitchFamily="18" charset="0"/>
            </a:endParaRPr>
          </a:p>
        </p:txBody>
      </p:sp>
      <p:sp>
        <p:nvSpPr>
          <p:cNvPr id="45102" name="Rectangle 45101">
            <a:extLst>
              <a:ext uri="{FF2B5EF4-FFF2-40B4-BE49-F238E27FC236}">
                <a16:creationId xmlns:a16="http://schemas.microsoft.com/office/drawing/2014/main" id="{9EF19989-9F13-BBF8-7256-192D8282017E}"/>
              </a:ext>
            </a:extLst>
          </p:cNvPr>
          <p:cNvSpPr/>
          <p:nvPr/>
        </p:nvSpPr>
        <p:spPr>
          <a:xfrm>
            <a:off x="70757" y="2667000"/>
            <a:ext cx="2476131" cy="103028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E7E4403-5578-1871-D7F1-75BD7D692231}"/>
                  </a:ext>
                </a:extLst>
              </p:cNvPr>
              <p:cNvSpPr txBox="1"/>
              <p:nvPr/>
            </p:nvSpPr>
            <p:spPr>
              <a:xfrm>
                <a:off x="3200400" y="4844116"/>
                <a:ext cx="11049000" cy="553998"/>
              </a:xfrm>
              <a:prstGeom prst="rect">
                <a:avLst/>
              </a:prstGeom>
              <a:noFill/>
            </p:spPr>
            <p:txBody>
              <a:bodyPr wrap="square">
                <a:spAutoFit/>
              </a:bodyPr>
              <a:lstStyle/>
              <a:p>
                <a:r>
                  <a:rPr lang="vi-VN" sz="3000" dirty="0">
                    <a:solidFill>
                      <a:schemeClr val="tx1"/>
                    </a:solidFill>
                    <a:effectLst/>
                    <a:latin typeface="Times New Roman" panose="02020603050405020304" pitchFamily="18" charset="0"/>
                    <a:ea typeface="Times New Roman" panose="02020603050405020304" pitchFamily="18" charset="0"/>
                  </a:rPr>
                  <a:t>Hai đường thẳng trên cắt nhau tại điểm </a:t>
                </a:r>
                <a14:m>
                  <m:oMath xmlns:m="http://schemas.openxmlformats.org/officeDocument/2006/math">
                    <m:r>
                      <a:rPr lang="en-US" sz="3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𝐴</m:t>
                    </m:r>
                    <m:d>
                      <m:dPr>
                        <m:ctrlPr>
                          <a:rPr lang="en-US" sz="3000" i="1">
                            <a:solidFill>
                              <a:schemeClr val="tx1"/>
                            </a:solidFill>
                            <a:effectLst/>
                            <a:latin typeface="Cambria Math" panose="02040503050406030204" pitchFamily="18" charset="0"/>
                          </a:rPr>
                        </m:ctrlPr>
                      </m:dPr>
                      <m:e>
                        <m:r>
                          <a:rPr lang="en-US" sz="3000" i="1">
                            <a:solidFill>
                              <a:schemeClr val="tx1"/>
                            </a:solidFill>
                            <a:effectLst/>
                            <a:latin typeface="Cambria Math" panose="02040503050406030204" pitchFamily="18" charset="0"/>
                            <a:ea typeface="Times New Roman" panose="02020603050405020304" pitchFamily="18" charset="0"/>
                          </a:rPr>
                          <m:t>−</m:t>
                        </m:r>
                        <m:r>
                          <a:rPr lang="en-US" sz="3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3;</m:t>
                        </m:r>
                        <m:r>
                          <a:rPr lang="en-US" sz="3000" i="1">
                            <a:solidFill>
                              <a:schemeClr val="tx1"/>
                            </a:solidFill>
                            <a:effectLst/>
                            <a:latin typeface="Cambria Math" panose="02040503050406030204" pitchFamily="18" charset="0"/>
                            <a:ea typeface="Times New Roman" panose="02020603050405020304" pitchFamily="18" charset="0"/>
                          </a:rPr>
                          <m:t>−</m:t>
                        </m:r>
                        <m:r>
                          <a:rPr lang="en-US" sz="3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5</m:t>
                        </m:r>
                      </m:e>
                    </m:d>
                  </m:oMath>
                </a14:m>
                <a:r>
                  <a:rPr lang="vi-VN" sz="3000" dirty="0">
                    <a:solidFill>
                      <a:schemeClr val="tx1"/>
                    </a:solidFill>
                    <a:effectLst/>
                    <a:latin typeface="Times New Roman" panose="02020603050405020304" pitchFamily="18" charset="0"/>
                    <a:ea typeface="Times New Roman" panose="02020603050405020304" pitchFamily="18" charset="0"/>
                  </a:rPr>
                  <a:t>.</a:t>
                </a:r>
                <a:r>
                  <a:rPr lang="en-US" sz="3000" dirty="0">
                    <a:solidFill>
                      <a:schemeClr val="tx1"/>
                    </a:solidFill>
                    <a:effectLst/>
                    <a:latin typeface="Times New Roman" panose="02020603050405020304" pitchFamily="18" charset="0"/>
                    <a:ea typeface="Times New Roman" panose="02020603050405020304" pitchFamily="18" charset="0"/>
                  </a:rPr>
                  <a:t> </a:t>
                </a:r>
                <a:endParaRPr lang="fr-FR" sz="3000" i="1" dirty="0">
                  <a:solidFill>
                    <a:schemeClr val="tx1"/>
                  </a:solidFill>
                  <a:latin typeface="Times New Roman" panose="02020603050405020304" pitchFamily="18" charset="0"/>
                  <a:ea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6E7E4403-5578-1871-D7F1-75BD7D692231}"/>
                  </a:ext>
                </a:extLst>
              </p:cNvPr>
              <p:cNvSpPr txBox="1">
                <a:spLocks noRot="1" noChangeAspect="1" noMove="1" noResize="1" noEditPoints="1" noAdjustHandles="1" noChangeArrowheads="1" noChangeShapeType="1" noTextEdit="1"/>
              </p:cNvSpPr>
              <p:nvPr/>
            </p:nvSpPr>
            <p:spPr>
              <a:xfrm>
                <a:off x="3200400" y="4844116"/>
                <a:ext cx="11049000" cy="553998"/>
              </a:xfrm>
              <a:prstGeom prst="rect">
                <a:avLst/>
              </a:prstGeom>
              <a:blipFill>
                <a:blip r:embed="rId11"/>
                <a:stretch>
                  <a:fillRect l="-1269" t="-14286" b="-329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104" name="TextBox 45103">
                <a:extLst>
                  <a:ext uri="{FF2B5EF4-FFF2-40B4-BE49-F238E27FC236}">
                    <a16:creationId xmlns:a16="http://schemas.microsoft.com/office/drawing/2014/main" id="{DAD1EC44-19B9-5407-D549-EC7D79F018DA}"/>
                  </a:ext>
                </a:extLst>
              </p:cNvPr>
              <p:cNvSpPr txBox="1"/>
              <p:nvPr/>
            </p:nvSpPr>
            <p:spPr>
              <a:xfrm>
                <a:off x="3200400" y="3674524"/>
                <a:ext cx="7620000" cy="1015663"/>
              </a:xfrm>
              <a:prstGeom prst="rect">
                <a:avLst/>
              </a:prstGeom>
              <a:noFill/>
            </p:spPr>
            <p:txBody>
              <a:bodyPr wrap="square">
                <a:spAutoFit/>
              </a:bodyPr>
              <a:lstStyle/>
              <a:p>
                <a:pPr algn="just">
                  <a:spcAft>
                    <a:spcPts val="0"/>
                  </a:spcAft>
                </a:pPr>
                <a:r>
                  <a:rPr lang="vi-VN" sz="3000" dirty="0">
                    <a:solidFill>
                      <a:schemeClr val="tx1"/>
                    </a:solidFill>
                    <a:effectLst/>
                    <a:latin typeface="Times New Roman" panose="02020603050405020304" pitchFamily="18" charset="0"/>
                    <a:ea typeface="Times New Roman" panose="02020603050405020304" pitchFamily="18" charset="0"/>
                  </a:rPr>
                  <a:t>Qua điểm </a:t>
                </a:r>
                <a14:m>
                  <m:oMath xmlns:m="http://schemas.openxmlformats.org/officeDocument/2006/math">
                    <m:r>
                      <a:rPr lang="en-US" sz="3000" i="1">
                        <a:solidFill>
                          <a:schemeClr val="tx1"/>
                        </a:solidFill>
                        <a:effectLst/>
                        <a:latin typeface="Cambria Math" panose="02040503050406030204" pitchFamily="18" charset="0"/>
                        <a:ea typeface="Times New Roman" panose="02020603050405020304" pitchFamily="18" charset="0"/>
                      </a:rPr>
                      <m:t>−5</m:t>
                    </m:r>
                  </m:oMath>
                </a14:m>
                <a:r>
                  <a:rPr lang="en-US" sz="3000" dirty="0">
                    <a:solidFill>
                      <a:schemeClr val="tx1"/>
                    </a:solidFill>
                    <a:effectLst/>
                    <a:latin typeface="Times New Roman" panose="02020603050405020304" pitchFamily="18" charset="0"/>
                    <a:ea typeface="Times New Roman" panose="02020603050405020304" pitchFamily="18" charset="0"/>
                  </a:rPr>
                  <a:t> </a:t>
                </a:r>
                <a:r>
                  <a:rPr lang="vi-VN" sz="3000" dirty="0">
                    <a:solidFill>
                      <a:schemeClr val="tx1"/>
                    </a:solidFill>
                    <a:effectLst/>
                    <a:latin typeface="Times New Roman" panose="02020603050405020304" pitchFamily="18" charset="0"/>
                    <a:ea typeface="Times New Roman" panose="02020603050405020304" pitchFamily="18" charset="0"/>
                  </a:rPr>
                  <a:t>trên trục </a:t>
                </a:r>
                <a14:m>
                  <m:oMath xmlns:m="http://schemas.openxmlformats.org/officeDocument/2006/math">
                    <m:r>
                      <a:rPr lang="en-US" sz="3000" i="1">
                        <a:solidFill>
                          <a:schemeClr val="tx1"/>
                        </a:solidFill>
                        <a:effectLst/>
                        <a:latin typeface="Cambria Math" panose="02040503050406030204" pitchFamily="18" charset="0"/>
                        <a:ea typeface="Times New Roman" panose="02020603050405020304" pitchFamily="18" charset="0"/>
                      </a:rPr>
                      <m:t>𝑂𝑦</m:t>
                    </m:r>
                  </m:oMath>
                </a14:m>
                <a:r>
                  <a:rPr lang="vi-VN" sz="3000" dirty="0">
                    <a:solidFill>
                      <a:schemeClr val="tx1"/>
                    </a:solidFill>
                    <a:effectLst/>
                    <a:latin typeface="Times New Roman" panose="02020603050405020304" pitchFamily="18" charset="0"/>
                    <a:ea typeface="Times New Roman" panose="02020603050405020304" pitchFamily="18" charset="0"/>
                  </a:rPr>
                  <a:t>, ta kẻ đường thẳng vuông góc với trục </a:t>
                </a:r>
                <a14:m>
                  <m:oMath xmlns:m="http://schemas.openxmlformats.org/officeDocument/2006/math">
                    <m:r>
                      <a:rPr lang="en-US" sz="3000" i="1">
                        <a:solidFill>
                          <a:schemeClr val="tx1"/>
                        </a:solidFill>
                        <a:effectLst/>
                        <a:latin typeface="Cambria Math" panose="02040503050406030204" pitchFamily="18" charset="0"/>
                        <a:ea typeface="Times New Roman" panose="02020603050405020304" pitchFamily="18" charset="0"/>
                      </a:rPr>
                      <m:t>𝑂𝑦</m:t>
                    </m:r>
                  </m:oMath>
                </a14:m>
                <a:r>
                  <a:rPr lang="vi-VN" sz="3000" dirty="0">
                    <a:solidFill>
                      <a:schemeClr val="tx1"/>
                    </a:solidFill>
                    <a:effectLst/>
                    <a:latin typeface="Times New Roman" panose="02020603050405020304" pitchFamily="18" charset="0"/>
                    <a:ea typeface="Times New Roman" panose="02020603050405020304" pitchFamily="18" charset="0"/>
                  </a:rPr>
                  <a:t>.</a:t>
                </a:r>
                <a:r>
                  <a:rPr lang="en-US" sz="3000" dirty="0">
                    <a:solidFill>
                      <a:schemeClr val="tx1"/>
                    </a:solidFill>
                    <a:effectLst/>
                    <a:latin typeface="Times New Roman" panose="02020603050405020304" pitchFamily="18" charset="0"/>
                    <a:ea typeface="Times New Roman" panose="02020603050405020304" pitchFamily="18" charset="0"/>
                  </a:rPr>
                  <a:t> </a:t>
                </a:r>
              </a:p>
            </p:txBody>
          </p:sp>
        </mc:Choice>
        <mc:Fallback xmlns="">
          <p:sp>
            <p:nvSpPr>
              <p:cNvPr id="45104" name="TextBox 45103">
                <a:extLst>
                  <a:ext uri="{FF2B5EF4-FFF2-40B4-BE49-F238E27FC236}">
                    <a16:creationId xmlns:a16="http://schemas.microsoft.com/office/drawing/2014/main" id="{DAD1EC44-19B9-5407-D549-EC7D79F018DA}"/>
                  </a:ext>
                </a:extLst>
              </p:cNvPr>
              <p:cNvSpPr txBox="1">
                <a:spLocks noRot="1" noChangeAspect="1" noMove="1" noResize="1" noEditPoints="1" noAdjustHandles="1" noChangeArrowheads="1" noChangeShapeType="1" noTextEdit="1"/>
              </p:cNvSpPr>
              <p:nvPr/>
            </p:nvSpPr>
            <p:spPr>
              <a:xfrm>
                <a:off x="3200400" y="3674524"/>
                <a:ext cx="7620000" cy="1015663"/>
              </a:xfrm>
              <a:prstGeom prst="rect">
                <a:avLst/>
              </a:prstGeom>
              <a:blipFill>
                <a:blip r:embed="rId12"/>
                <a:stretch>
                  <a:fillRect l="-1840" t="-7831" r="-1840" b="-18072"/>
                </a:stretch>
              </a:blipFill>
            </p:spPr>
            <p:txBody>
              <a:bodyPr/>
              <a:lstStyle/>
              <a:p>
                <a:r>
                  <a:rPr lang="en-US">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500"/>
                                        <p:tgtEl>
                                          <p:spTgt spid="45099"/>
                                        </p:tgtEl>
                                      </p:cBhvr>
                                    </p:animEffect>
                                    <p:set>
                                      <p:cBhvr>
                                        <p:cTn id="7" dur="1" fill="hold">
                                          <p:stCondLst>
                                            <p:cond delay="499"/>
                                          </p:stCondLst>
                                        </p:cTn>
                                        <p:tgtEl>
                                          <p:spTgt spid="45099"/>
                                        </p:tgtEl>
                                        <p:attrNameLst>
                                          <p:attrName>style.visibility</p:attrName>
                                        </p:attrNameLst>
                                      </p:cBhvr>
                                      <p:to>
                                        <p:strVal val="hidden"/>
                                      </p:to>
                                    </p:set>
                                  </p:childTnLst>
                                </p:cTn>
                              </p:par>
                              <p:par>
                                <p:cTn id="8" presetID="4" presetClass="exit" presetSubtype="16" fill="hold" nodeType="withEffect">
                                  <p:stCondLst>
                                    <p:cond delay="0"/>
                                  </p:stCondLst>
                                  <p:childTnLst>
                                    <p:animEffect transition="out" filter="box(in)">
                                      <p:cBhvr>
                                        <p:cTn id="9" dur="500"/>
                                        <p:tgtEl>
                                          <p:spTgt spid="45100"/>
                                        </p:tgtEl>
                                      </p:cBhvr>
                                    </p:animEffect>
                                    <p:set>
                                      <p:cBhvr>
                                        <p:cTn id="10" dur="1" fill="hold">
                                          <p:stCondLst>
                                            <p:cond delay="499"/>
                                          </p:stCondLst>
                                        </p:cTn>
                                        <p:tgtEl>
                                          <p:spTgt spid="45100"/>
                                        </p:tgtEl>
                                        <p:attrNameLst>
                                          <p:attrName>style.visibility</p:attrName>
                                        </p:attrNameLst>
                                      </p:cBhvr>
                                      <p:to>
                                        <p:strVal val="hidden"/>
                                      </p:to>
                                    </p:set>
                                  </p:childTnLst>
                                </p:cTn>
                              </p:par>
                              <p:par>
                                <p:cTn id="11" presetID="9"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par>
                          <p:cTn id="14" fill="hold">
                            <p:stCondLst>
                              <p:cond delay="500"/>
                            </p:stCondLst>
                            <p:childTnLst>
                              <p:par>
                                <p:cTn id="15" presetID="11" presetClass="entr" presetSubtype="0" fill="hold" nodeType="afterEffect">
                                  <p:stCondLst>
                                    <p:cond delay="0"/>
                                  </p:stCondLst>
                                  <p:childTnLst>
                                    <p:set>
                                      <p:cBhvr>
                                        <p:cTn id="16" dur="1000">
                                          <p:stCondLst>
                                            <p:cond delay="0"/>
                                          </p:stCondLst>
                                        </p:cTn>
                                        <p:tgtEl>
                                          <p:spTgt spid="12"/>
                                        </p:tgtEl>
                                        <p:attrNameLst>
                                          <p:attrName>style.visibility</p:attrName>
                                        </p:attrNameLst>
                                      </p:cBhvr>
                                      <p:to>
                                        <p:strVal val="visible"/>
                                      </p:to>
                                    </p:set>
                                  </p:childTnLst>
                                </p:cTn>
                              </p:par>
                            </p:childTnLst>
                          </p:cTn>
                        </p:par>
                        <p:par>
                          <p:cTn id="17" fill="hold">
                            <p:stCondLst>
                              <p:cond delay="1500"/>
                            </p:stCondLst>
                            <p:childTnLst>
                              <p:par>
                                <p:cTn id="18" presetID="11" presetClass="entr" presetSubtype="0" fill="hold" nodeType="afterEffect">
                                  <p:stCondLst>
                                    <p:cond delay="0"/>
                                  </p:stCondLst>
                                  <p:childTnLst>
                                    <p:set>
                                      <p:cBhvr>
                                        <p:cTn id="19" dur="1000">
                                          <p:stCondLst>
                                            <p:cond delay="0"/>
                                          </p:stCondLst>
                                        </p:cTn>
                                        <p:tgtEl>
                                          <p:spTgt spid="13"/>
                                        </p:tgtEl>
                                        <p:attrNameLst>
                                          <p:attrName>style.visibility</p:attrName>
                                        </p:attrNameLst>
                                      </p:cBhvr>
                                      <p:to>
                                        <p:strVal val="visible"/>
                                      </p:to>
                                    </p:set>
                                  </p:childTnLst>
                                </p:cTn>
                              </p:par>
                            </p:childTnLst>
                          </p:cTn>
                        </p:par>
                        <p:par>
                          <p:cTn id="20" fill="hold">
                            <p:stCondLst>
                              <p:cond delay="2500"/>
                            </p:stCondLst>
                            <p:childTnLst>
                              <p:par>
                                <p:cTn id="21" presetID="11" presetClass="entr" presetSubtype="0" fill="hold" nodeType="afterEffect">
                                  <p:stCondLst>
                                    <p:cond delay="0"/>
                                  </p:stCondLst>
                                  <p:childTnLst>
                                    <p:set>
                                      <p:cBhvr>
                                        <p:cTn id="22" dur="1000">
                                          <p:stCondLst>
                                            <p:cond delay="0"/>
                                          </p:stCondLst>
                                        </p:cTn>
                                        <p:tgtEl>
                                          <p:spTgt spid="14"/>
                                        </p:tgtEl>
                                        <p:attrNameLst>
                                          <p:attrName>style.visibility</p:attrName>
                                        </p:attrNameLst>
                                      </p:cBhvr>
                                      <p:to>
                                        <p:strVal val="visible"/>
                                      </p:to>
                                    </p:set>
                                  </p:childTnLst>
                                </p:cTn>
                              </p:par>
                            </p:childTnLst>
                          </p:cTn>
                        </p:par>
                        <p:par>
                          <p:cTn id="23" fill="hold">
                            <p:stCondLst>
                              <p:cond delay="3500"/>
                            </p:stCondLst>
                            <p:childTnLst>
                              <p:par>
                                <p:cTn id="24" presetID="11" presetClass="entr" presetSubtype="0" fill="hold" nodeType="afterEffect">
                                  <p:stCondLst>
                                    <p:cond delay="0"/>
                                  </p:stCondLst>
                                  <p:childTnLst>
                                    <p:set>
                                      <p:cBhvr>
                                        <p:cTn id="25" dur="1000">
                                          <p:stCondLst>
                                            <p:cond delay="0"/>
                                          </p:stCondLst>
                                        </p:cTn>
                                        <p:tgtEl>
                                          <p:spTgt spid="15"/>
                                        </p:tgtEl>
                                        <p:attrNameLst>
                                          <p:attrName>style.visibility</p:attrName>
                                        </p:attrNameLst>
                                      </p:cBhvr>
                                      <p:to>
                                        <p:strVal val="visible"/>
                                      </p:to>
                                    </p:set>
                                  </p:childTnLst>
                                </p:cTn>
                              </p:par>
                            </p:childTnLst>
                          </p:cTn>
                        </p:par>
                        <p:par>
                          <p:cTn id="26" fill="hold">
                            <p:stCondLst>
                              <p:cond delay="4500"/>
                            </p:stCondLst>
                            <p:childTnLst>
                              <p:par>
                                <p:cTn id="27" presetID="11" presetClass="entr" presetSubtype="0" fill="hold" nodeType="afterEffect">
                                  <p:stCondLst>
                                    <p:cond delay="0"/>
                                  </p:stCondLst>
                                  <p:childTnLst>
                                    <p:set>
                                      <p:cBhvr>
                                        <p:cTn id="28" dur="1000">
                                          <p:stCondLst>
                                            <p:cond delay="0"/>
                                          </p:stCondLst>
                                        </p:cTn>
                                        <p:tgtEl>
                                          <p:spTgt spid="16"/>
                                        </p:tgtEl>
                                        <p:attrNameLst>
                                          <p:attrName>style.visibility</p:attrName>
                                        </p:attrNameLst>
                                      </p:cBhvr>
                                      <p:to>
                                        <p:strVal val="visible"/>
                                      </p:to>
                                    </p:set>
                                  </p:childTnLst>
                                </p:cTn>
                              </p:par>
                            </p:childTnLst>
                          </p:cTn>
                        </p:par>
                        <p:par>
                          <p:cTn id="29" fill="hold">
                            <p:stCondLst>
                              <p:cond delay="5500"/>
                            </p:stCondLst>
                            <p:childTnLst>
                              <p:par>
                                <p:cTn id="30" presetID="11" presetClass="entr" presetSubtype="0" fill="hold" nodeType="afterEffect">
                                  <p:stCondLst>
                                    <p:cond delay="0"/>
                                  </p:stCondLst>
                                  <p:childTnLst>
                                    <p:set>
                                      <p:cBhvr>
                                        <p:cTn id="31" dur="1000">
                                          <p:stCondLst>
                                            <p:cond delay="0"/>
                                          </p:stCondLst>
                                        </p:cTn>
                                        <p:tgtEl>
                                          <p:spTgt spid="17"/>
                                        </p:tgtEl>
                                        <p:attrNameLst>
                                          <p:attrName>style.visibility</p:attrName>
                                        </p:attrNameLst>
                                      </p:cBhvr>
                                      <p:to>
                                        <p:strVal val="visible"/>
                                      </p:to>
                                    </p:set>
                                  </p:childTnLst>
                                </p:cTn>
                              </p:par>
                            </p:childTnLst>
                          </p:cTn>
                        </p:par>
                        <p:par>
                          <p:cTn id="32" fill="hold">
                            <p:stCondLst>
                              <p:cond delay="6500"/>
                            </p:stCondLst>
                            <p:childTnLst>
                              <p:par>
                                <p:cTn id="33" presetID="11" presetClass="entr" presetSubtype="0" fill="hold" nodeType="afterEffect">
                                  <p:stCondLst>
                                    <p:cond delay="0"/>
                                  </p:stCondLst>
                                  <p:childTnLst>
                                    <p:set>
                                      <p:cBhvr>
                                        <p:cTn id="34" dur="1000">
                                          <p:stCondLst>
                                            <p:cond delay="0"/>
                                          </p:stCondLst>
                                        </p:cTn>
                                        <p:tgtEl>
                                          <p:spTgt spid="18"/>
                                        </p:tgtEl>
                                        <p:attrNameLst>
                                          <p:attrName>style.visibility</p:attrName>
                                        </p:attrNameLst>
                                      </p:cBhvr>
                                      <p:to>
                                        <p:strVal val="visible"/>
                                      </p:to>
                                    </p:set>
                                  </p:childTnLst>
                                </p:cTn>
                              </p:par>
                            </p:childTnLst>
                          </p:cTn>
                        </p:par>
                        <p:par>
                          <p:cTn id="35" fill="hold">
                            <p:stCondLst>
                              <p:cond delay="7500"/>
                            </p:stCondLst>
                            <p:childTnLst>
                              <p:par>
                                <p:cTn id="36" presetID="11" presetClass="entr" presetSubtype="0" fill="hold" nodeType="afterEffect">
                                  <p:stCondLst>
                                    <p:cond delay="0"/>
                                  </p:stCondLst>
                                  <p:childTnLst>
                                    <p:set>
                                      <p:cBhvr>
                                        <p:cTn id="37" dur="1000">
                                          <p:stCondLst>
                                            <p:cond delay="0"/>
                                          </p:stCondLst>
                                        </p:cTn>
                                        <p:tgtEl>
                                          <p:spTgt spid="19"/>
                                        </p:tgtEl>
                                        <p:attrNameLst>
                                          <p:attrName>style.visibility</p:attrName>
                                        </p:attrNameLst>
                                      </p:cBhvr>
                                      <p:to>
                                        <p:strVal val="visible"/>
                                      </p:to>
                                    </p:set>
                                  </p:childTnLst>
                                </p:cTn>
                              </p:par>
                            </p:childTnLst>
                          </p:cTn>
                        </p:par>
                        <p:par>
                          <p:cTn id="38" fill="hold">
                            <p:stCondLst>
                              <p:cond delay="8500"/>
                            </p:stCondLst>
                            <p:childTnLst>
                              <p:par>
                                <p:cTn id="39" presetID="11" presetClass="entr" presetSubtype="0" fill="hold" nodeType="afterEffect">
                                  <p:stCondLst>
                                    <p:cond delay="0"/>
                                  </p:stCondLst>
                                  <p:childTnLst>
                                    <p:set>
                                      <p:cBhvr>
                                        <p:cTn id="40" dur="1000">
                                          <p:stCondLst>
                                            <p:cond delay="0"/>
                                          </p:stCondLst>
                                        </p:cTn>
                                        <p:tgtEl>
                                          <p:spTgt spid="20"/>
                                        </p:tgtEl>
                                        <p:attrNameLst>
                                          <p:attrName>style.visibility</p:attrName>
                                        </p:attrNameLst>
                                      </p:cBhvr>
                                      <p:to>
                                        <p:strVal val="visible"/>
                                      </p:to>
                                    </p:set>
                                  </p:childTnLst>
                                </p:cTn>
                              </p:par>
                            </p:childTnLst>
                          </p:cTn>
                        </p:par>
                        <p:par>
                          <p:cTn id="41" fill="hold">
                            <p:stCondLst>
                              <p:cond delay="9500"/>
                            </p:stCondLst>
                            <p:childTnLst>
                              <p:par>
                                <p:cTn id="42" presetID="11" presetClass="entr" presetSubtype="0" fill="hold" nodeType="afterEffect">
                                  <p:stCondLst>
                                    <p:cond delay="0"/>
                                  </p:stCondLst>
                                  <p:childTnLst>
                                    <p:set>
                                      <p:cBhvr>
                                        <p:cTn id="43" dur="1000">
                                          <p:stCondLst>
                                            <p:cond delay="0"/>
                                          </p:stCondLst>
                                        </p:cTn>
                                        <p:tgtEl>
                                          <p:spTgt spid="22"/>
                                        </p:tgtEl>
                                        <p:attrNameLst>
                                          <p:attrName>style.visibility</p:attrName>
                                        </p:attrNameLst>
                                      </p:cBhvr>
                                      <p:to>
                                        <p:strVal val="visible"/>
                                      </p:to>
                                    </p:set>
                                  </p:childTnLst>
                                </p:cTn>
                              </p:par>
                            </p:childTnLst>
                          </p:cTn>
                        </p:par>
                        <p:par>
                          <p:cTn id="44" fill="hold">
                            <p:stCondLst>
                              <p:cond delay="10500"/>
                            </p:stCondLst>
                            <p:childTnLst>
                              <p:par>
                                <p:cTn id="45" presetID="11" presetClass="entr" presetSubtype="0" fill="hold" nodeType="afterEffect">
                                  <p:stCondLst>
                                    <p:cond delay="0"/>
                                  </p:stCondLst>
                                  <p:childTnLst>
                                    <p:set>
                                      <p:cBhvr>
                                        <p:cTn id="46" dur="1000">
                                          <p:stCondLst>
                                            <p:cond delay="0"/>
                                          </p:stCondLst>
                                        </p:cTn>
                                        <p:tgtEl>
                                          <p:spTgt spid="23"/>
                                        </p:tgtEl>
                                        <p:attrNameLst>
                                          <p:attrName>style.visibility</p:attrName>
                                        </p:attrNameLst>
                                      </p:cBhvr>
                                      <p:to>
                                        <p:strVal val="visible"/>
                                      </p:to>
                                    </p:set>
                                  </p:childTnLst>
                                </p:cTn>
                              </p:par>
                            </p:childTnLst>
                          </p:cTn>
                        </p:par>
                        <p:par>
                          <p:cTn id="47" fill="hold">
                            <p:stCondLst>
                              <p:cond delay="11500"/>
                            </p:stCondLst>
                            <p:childTnLst>
                              <p:par>
                                <p:cTn id="48" presetID="11" presetClass="entr" presetSubtype="0" fill="hold" nodeType="afterEffect">
                                  <p:stCondLst>
                                    <p:cond delay="0"/>
                                  </p:stCondLst>
                                  <p:childTnLst>
                                    <p:set>
                                      <p:cBhvr>
                                        <p:cTn id="49" dur="1000">
                                          <p:stCondLst>
                                            <p:cond delay="0"/>
                                          </p:stCondLst>
                                        </p:cTn>
                                        <p:tgtEl>
                                          <p:spTgt spid="24"/>
                                        </p:tgtEl>
                                        <p:attrNameLst>
                                          <p:attrName>style.visibility</p:attrName>
                                        </p:attrNameLst>
                                      </p:cBhvr>
                                      <p:to>
                                        <p:strVal val="visible"/>
                                      </p:to>
                                    </p:set>
                                  </p:childTnLst>
                                </p:cTn>
                              </p:par>
                            </p:childTnLst>
                          </p:cTn>
                        </p:par>
                        <p:par>
                          <p:cTn id="50" fill="hold">
                            <p:stCondLst>
                              <p:cond delay="12500"/>
                            </p:stCondLst>
                            <p:childTnLst>
                              <p:par>
                                <p:cTn id="51" presetID="11" presetClass="entr" presetSubtype="0" fill="hold" nodeType="afterEffect">
                                  <p:stCondLst>
                                    <p:cond delay="0"/>
                                  </p:stCondLst>
                                  <p:childTnLst>
                                    <p:set>
                                      <p:cBhvr>
                                        <p:cTn id="52" dur="1000">
                                          <p:stCondLst>
                                            <p:cond delay="0"/>
                                          </p:stCondLst>
                                        </p:cTn>
                                        <p:tgtEl>
                                          <p:spTgt spid="25"/>
                                        </p:tgtEl>
                                        <p:attrNameLst>
                                          <p:attrName>style.visibility</p:attrName>
                                        </p:attrNameLst>
                                      </p:cBhvr>
                                      <p:to>
                                        <p:strVal val="visible"/>
                                      </p:to>
                                    </p:set>
                                  </p:childTnLst>
                                </p:cTn>
                              </p:par>
                            </p:childTnLst>
                          </p:cTn>
                        </p:par>
                        <p:par>
                          <p:cTn id="53" fill="hold">
                            <p:stCondLst>
                              <p:cond delay="13500"/>
                            </p:stCondLst>
                            <p:childTnLst>
                              <p:par>
                                <p:cTn id="54" presetID="11" presetClass="entr" presetSubtype="0" fill="hold" nodeType="afterEffect">
                                  <p:stCondLst>
                                    <p:cond delay="0"/>
                                  </p:stCondLst>
                                  <p:childTnLst>
                                    <p:set>
                                      <p:cBhvr>
                                        <p:cTn id="55" dur="1000">
                                          <p:stCondLst>
                                            <p:cond delay="0"/>
                                          </p:stCondLst>
                                        </p:cTn>
                                        <p:tgtEl>
                                          <p:spTgt spid="26"/>
                                        </p:tgtEl>
                                        <p:attrNameLst>
                                          <p:attrName>style.visibility</p:attrName>
                                        </p:attrNameLst>
                                      </p:cBhvr>
                                      <p:to>
                                        <p:strVal val="visible"/>
                                      </p:to>
                                    </p:set>
                                  </p:childTnLst>
                                </p:cTn>
                              </p:par>
                            </p:childTnLst>
                          </p:cTn>
                        </p:par>
                        <p:par>
                          <p:cTn id="56" fill="hold">
                            <p:stCondLst>
                              <p:cond delay="14500"/>
                            </p:stCondLst>
                            <p:childTnLst>
                              <p:par>
                                <p:cTn id="57" presetID="11" presetClass="entr" presetSubtype="0" fill="hold" nodeType="afterEffect">
                                  <p:stCondLst>
                                    <p:cond delay="0"/>
                                  </p:stCondLst>
                                  <p:childTnLst>
                                    <p:set>
                                      <p:cBhvr>
                                        <p:cTn id="58" dur="1000">
                                          <p:stCondLst>
                                            <p:cond delay="0"/>
                                          </p:stCondLst>
                                        </p:cTn>
                                        <p:tgtEl>
                                          <p:spTgt spid="27"/>
                                        </p:tgtEl>
                                        <p:attrNameLst>
                                          <p:attrName>style.visibility</p:attrName>
                                        </p:attrNameLst>
                                      </p:cBhvr>
                                      <p:to>
                                        <p:strVal val="visible"/>
                                      </p:to>
                                    </p:set>
                                  </p:childTnLst>
                                </p:cTn>
                              </p:par>
                            </p:childTnLst>
                          </p:cTn>
                        </p:par>
                        <p:par>
                          <p:cTn id="59" fill="hold">
                            <p:stCondLst>
                              <p:cond delay="15500"/>
                            </p:stCondLst>
                            <p:childTnLst>
                              <p:par>
                                <p:cTn id="60" presetID="11" presetClass="entr" presetSubtype="0" fill="hold" nodeType="afterEffect">
                                  <p:stCondLst>
                                    <p:cond delay="0"/>
                                  </p:stCondLst>
                                  <p:childTnLst>
                                    <p:set>
                                      <p:cBhvr>
                                        <p:cTn id="61" dur="1000">
                                          <p:stCondLst>
                                            <p:cond delay="0"/>
                                          </p:stCondLst>
                                        </p:cTn>
                                        <p:tgtEl>
                                          <p:spTgt spid="28"/>
                                        </p:tgtEl>
                                        <p:attrNameLst>
                                          <p:attrName>style.visibility</p:attrName>
                                        </p:attrNameLst>
                                      </p:cBhvr>
                                      <p:to>
                                        <p:strVal val="visible"/>
                                      </p:to>
                                    </p:set>
                                  </p:childTnLst>
                                </p:cTn>
                              </p:par>
                            </p:childTnLst>
                          </p:cTn>
                        </p:par>
                        <p:par>
                          <p:cTn id="62" fill="hold">
                            <p:stCondLst>
                              <p:cond delay="16500"/>
                            </p:stCondLst>
                            <p:childTnLst>
                              <p:par>
                                <p:cTn id="63" presetID="11" presetClass="entr" presetSubtype="0" fill="hold" nodeType="afterEffect">
                                  <p:stCondLst>
                                    <p:cond delay="0"/>
                                  </p:stCondLst>
                                  <p:childTnLst>
                                    <p:set>
                                      <p:cBhvr>
                                        <p:cTn id="64" dur="1000">
                                          <p:stCondLst>
                                            <p:cond delay="0"/>
                                          </p:stCondLst>
                                        </p:cTn>
                                        <p:tgtEl>
                                          <p:spTgt spid="29"/>
                                        </p:tgtEl>
                                        <p:attrNameLst>
                                          <p:attrName>style.visibility</p:attrName>
                                        </p:attrNameLst>
                                      </p:cBhvr>
                                      <p:to>
                                        <p:strVal val="visible"/>
                                      </p:to>
                                    </p:set>
                                  </p:childTnLst>
                                </p:cTn>
                              </p:par>
                            </p:childTnLst>
                          </p:cTn>
                        </p:par>
                        <p:par>
                          <p:cTn id="65" fill="hold">
                            <p:stCondLst>
                              <p:cond delay="17500"/>
                            </p:stCondLst>
                            <p:childTnLst>
                              <p:par>
                                <p:cTn id="66" presetID="11" presetClass="entr" presetSubtype="0" fill="hold" nodeType="afterEffect">
                                  <p:stCondLst>
                                    <p:cond delay="0"/>
                                  </p:stCondLst>
                                  <p:childTnLst>
                                    <p:set>
                                      <p:cBhvr>
                                        <p:cTn id="67" dur="1000">
                                          <p:stCondLst>
                                            <p:cond delay="0"/>
                                          </p:stCondLst>
                                        </p:cTn>
                                        <p:tgtEl>
                                          <p:spTgt spid="30"/>
                                        </p:tgtEl>
                                        <p:attrNameLst>
                                          <p:attrName>style.visibility</p:attrName>
                                        </p:attrNameLst>
                                      </p:cBhvr>
                                      <p:to>
                                        <p:strVal val="visible"/>
                                      </p:to>
                                    </p:set>
                                  </p:childTnLst>
                                </p:cTn>
                              </p:par>
                            </p:childTnLst>
                          </p:cTn>
                        </p:par>
                        <p:par>
                          <p:cTn id="68" fill="hold">
                            <p:stCondLst>
                              <p:cond delay="18500"/>
                            </p:stCondLst>
                            <p:childTnLst>
                              <p:par>
                                <p:cTn id="69" presetID="11" presetClass="entr" presetSubtype="0" fill="hold" nodeType="afterEffect">
                                  <p:stCondLst>
                                    <p:cond delay="0"/>
                                  </p:stCondLst>
                                  <p:childTnLst>
                                    <p:set>
                                      <p:cBhvr>
                                        <p:cTn id="70" dur="1000">
                                          <p:stCondLst>
                                            <p:cond delay="0"/>
                                          </p:stCondLst>
                                        </p:cTn>
                                        <p:tgtEl>
                                          <p:spTgt spid="31"/>
                                        </p:tgtEl>
                                        <p:attrNameLst>
                                          <p:attrName>style.visibility</p:attrName>
                                        </p:attrNameLst>
                                      </p:cBhvr>
                                      <p:to>
                                        <p:strVal val="visible"/>
                                      </p:to>
                                    </p:set>
                                  </p:childTnLst>
                                </p:cTn>
                              </p:par>
                            </p:childTnLst>
                          </p:cTn>
                        </p:par>
                        <p:par>
                          <p:cTn id="71" fill="hold">
                            <p:stCondLst>
                              <p:cond delay="19500"/>
                            </p:stCondLst>
                            <p:childTnLst>
                              <p:par>
                                <p:cTn id="72" presetID="11" presetClass="entr" presetSubtype="0" fill="hold" nodeType="afterEffect">
                                  <p:stCondLst>
                                    <p:cond delay="0"/>
                                  </p:stCondLst>
                                  <p:childTnLst>
                                    <p:set>
                                      <p:cBhvr>
                                        <p:cTn id="73" dur="1000">
                                          <p:stCondLst>
                                            <p:cond delay="0"/>
                                          </p:stCondLst>
                                        </p:cTn>
                                        <p:tgtEl>
                                          <p:spTgt spid="45056"/>
                                        </p:tgtEl>
                                        <p:attrNameLst>
                                          <p:attrName>style.visibility</p:attrName>
                                        </p:attrNameLst>
                                      </p:cBhvr>
                                      <p:to>
                                        <p:strVal val="visible"/>
                                      </p:to>
                                    </p:set>
                                  </p:childTnLst>
                                </p:cTn>
                              </p:par>
                            </p:childTnLst>
                          </p:cTn>
                        </p:par>
                        <p:par>
                          <p:cTn id="74" fill="hold">
                            <p:stCondLst>
                              <p:cond delay="20500"/>
                            </p:stCondLst>
                            <p:childTnLst>
                              <p:par>
                                <p:cTn id="75" presetID="11" presetClass="entr" presetSubtype="0" fill="hold" nodeType="afterEffect">
                                  <p:stCondLst>
                                    <p:cond delay="0"/>
                                  </p:stCondLst>
                                  <p:childTnLst>
                                    <p:set>
                                      <p:cBhvr>
                                        <p:cTn id="76" dur="1000">
                                          <p:stCondLst>
                                            <p:cond delay="0"/>
                                          </p:stCondLst>
                                        </p:cTn>
                                        <p:tgtEl>
                                          <p:spTgt spid="45057"/>
                                        </p:tgtEl>
                                        <p:attrNameLst>
                                          <p:attrName>style.visibility</p:attrName>
                                        </p:attrNameLst>
                                      </p:cBhvr>
                                      <p:to>
                                        <p:strVal val="visible"/>
                                      </p:to>
                                    </p:set>
                                  </p:childTnLst>
                                </p:cTn>
                              </p:par>
                            </p:childTnLst>
                          </p:cTn>
                        </p:par>
                        <p:par>
                          <p:cTn id="77" fill="hold">
                            <p:stCondLst>
                              <p:cond delay="21500"/>
                            </p:stCondLst>
                            <p:childTnLst>
                              <p:par>
                                <p:cTn id="78" presetID="11" presetClass="entr" presetSubtype="0" fill="hold" nodeType="afterEffect">
                                  <p:stCondLst>
                                    <p:cond delay="0"/>
                                  </p:stCondLst>
                                  <p:childTnLst>
                                    <p:set>
                                      <p:cBhvr>
                                        <p:cTn id="79" dur="1000">
                                          <p:stCondLst>
                                            <p:cond delay="0"/>
                                          </p:stCondLst>
                                        </p:cTn>
                                        <p:tgtEl>
                                          <p:spTgt spid="45059"/>
                                        </p:tgtEl>
                                        <p:attrNameLst>
                                          <p:attrName>style.visibility</p:attrName>
                                        </p:attrNameLst>
                                      </p:cBhvr>
                                      <p:to>
                                        <p:strVal val="visible"/>
                                      </p:to>
                                    </p:set>
                                  </p:childTnLst>
                                </p:cTn>
                              </p:par>
                            </p:childTnLst>
                          </p:cTn>
                        </p:par>
                        <p:par>
                          <p:cTn id="80" fill="hold">
                            <p:stCondLst>
                              <p:cond delay="22500"/>
                            </p:stCondLst>
                            <p:childTnLst>
                              <p:par>
                                <p:cTn id="81" presetID="11" presetClass="entr" presetSubtype="0" fill="hold" nodeType="afterEffect">
                                  <p:stCondLst>
                                    <p:cond delay="0"/>
                                  </p:stCondLst>
                                  <p:childTnLst>
                                    <p:set>
                                      <p:cBhvr>
                                        <p:cTn id="82" dur="1000">
                                          <p:stCondLst>
                                            <p:cond delay="0"/>
                                          </p:stCondLst>
                                        </p:cTn>
                                        <p:tgtEl>
                                          <p:spTgt spid="45060"/>
                                        </p:tgtEl>
                                        <p:attrNameLst>
                                          <p:attrName>style.visibility</p:attrName>
                                        </p:attrNameLst>
                                      </p:cBhvr>
                                      <p:to>
                                        <p:strVal val="visible"/>
                                      </p:to>
                                    </p:set>
                                  </p:childTnLst>
                                </p:cTn>
                              </p:par>
                            </p:childTnLst>
                          </p:cTn>
                        </p:par>
                        <p:par>
                          <p:cTn id="83" fill="hold">
                            <p:stCondLst>
                              <p:cond delay="23500"/>
                            </p:stCondLst>
                            <p:childTnLst>
                              <p:par>
                                <p:cTn id="84" presetID="11" presetClass="entr" presetSubtype="0" fill="hold" nodeType="afterEffect">
                                  <p:stCondLst>
                                    <p:cond delay="0"/>
                                  </p:stCondLst>
                                  <p:childTnLst>
                                    <p:set>
                                      <p:cBhvr>
                                        <p:cTn id="85" dur="1000">
                                          <p:stCondLst>
                                            <p:cond delay="0"/>
                                          </p:stCondLst>
                                        </p:cTn>
                                        <p:tgtEl>
                                          <p:spTgt spid="45061"/>
                                        </p:tgtEl>
                                        <p:attrNameLst>
                                          <p:attrName>style.visibility</p:attrName>
                                        </p:attrNameLst>
                                      </p:cBhvr>
                                      <p:to>
                                        <p:strVal val="visible"/>
                                      </p:to>
                                    </p:set>
                                  </p:childTnLst>
                                </p:cTn>
                              </p:par>
                            </p:childTnLst>
                          </p:cTn>
                        </p:par>
                        <p:par>
                          <p:cTn id="86" fill="hold">
                            <p:stCondLst>
                              <p:cond delay="24500"/>
                            </p:stCondLst>
                            <p:childTnLst>
                              <p:par>
                                <p:cTn id="87" presetID="11" presetClass="entr" presetSubtype="0" fill="hold" nodeType="afterEffect">
                                  <p:stCondLst>
                                    <p:cond delay="0"/>
                                  </p:stCondLst>
                                  <p:childTnLst>
                                    <p:set>
                                      <p:cBhvr>
                                        <p:cTn id="88" dur="1000">
                                          <p:stCondLst>
                                            <p:cond delay="0"/>
                                          </p:stCondLst>
                                        </p:cTn>
                                        <p:tgtEl>
                                          <p:spTgt spid="45062"/>
                                        </p:tgtEl>
                                        <p:attrNameLst>
                                          <p:attrName>style.visibility</p:attrName>
                                        </p:attrNameLst>
                                      </p:cBhvr>
                                      <p:to>
                                        <p:strVal val="visible"/>
                                      </p:to>
                                    </p:set>
                                  </p:childTnLst>
                                </p:cTn>
                              </p:par>
                            </p:childTnLst>
                          </p:cTn>
                        </p:par>
                        <p:par>
                          <p:cTn id="89" fill="hold">
                            <p:stCondLst>
                              <p:cond delay="25500"/>
                            </p:stCondLst>
                            <p:childTnLst>
                              <p:par>
                                <p:cTn id="90" presetID="11" presetClass="entr" presetSubtype="0" fill="hold" nodeType="afterEffect">
                                  <p:stCondLst>
                                    <p:cond delay="0"/>
                                  </p:stCondLst>
                                  <p:childTnLst>
                                    <p:set>
                                      <p:cBhvr>
                                        <p:cTn id="91" dur="1000">
                                          <p:stCondLst>
                                            <p:cond delay="0"/>
                                          </p:stCondLst>
                                        </p:cTn>
                                        <p:tgtEl>
                                          <p:spTgt spid="45063"/>
                                        </p:tgtEl>
                                        <p:attrNameLst>
                                          <p:attrName>style.visibility</p:attrName>
                                        </p:attrNameLst>
                                      </p:cBhvr>
                                      <p:to>
                                        <p:strVal val="visible"/>
                                      </p:to>
                                    </p:set>
                                  </p:childTnLst>
                                </p:cTn>
                              </p:par>
                            </p:childTnLst>
                          </p:cTn>
                        </p:par>
                        <p:par>
                          <p:cTn id="92" fill="hold">
                            <p:stCondLst>
                              <p:cond delay="26500"/>
                            </p:stCondLst>
                            <p:childTnLst>
                              <p:par>
                                <p:cTn id="93" presetID="11" presetClass="entr" presetSubtype="0" fill="hold" nodeType="afterEffect">
                                  <p:stCondLst>
                                    <p:cond delay="0"/>
                                  </p:stCondLst>
                                  <p:childTnLst>
                                    <p:set>
                                      <p:cBhvr>
                                        <p:cTn id="94" dur="1000">
                                          <p:stCondLst>
                                            <p:cond delay="0"/>
                                          </p:stCondLst>
                                        </p:cTn>
                                        <p:tgtEl>
                                          <p:spTgt spid="45064"/>
                                        </p:tgtEl>
                                        <p:attrNameLst>
                                          <p:attrName>style.visibility</p:attrName>
                                        </p:attrNameLst>
                                      </p:cBhvr>
                                      <p:to>
                                        <p:strVal val="visible"/>
                                      </p:to>
                                    </p:set>
                                  </p:childTnLst>
                                </p:cTn>
                              </p:par>
                            </p:childTnLst>
                          </p:cTn>
                        </p:par>
                        <p:par>
                          <p:cTn id="95" fill="hold">
                            <p:stCondLst>
                              <p:cond delay="27500"/>
                            </p:stCondLst>
                            <p:childTnLst>
                              <p:par>
                                <p:cTn id="96" presetID="11" presetClass="entr" presetSubtype="0" fill="hold" nodeType="afterEffect">
                                  <p:stCondLst>
                                    <p:cond delay="0"/>
                                  </p:stCondLst>
                                  <p:childTnLst>
                                    <p:set>
                                      <p:cBhvr>
                                        <p:cTn id="97" dur="1000">
                                          <p:stCondLst>
                                            <p:cond delay="0"/>
                                          </p:stCondLst>
                                        </p:cTn>
                                        <p:tgtEl>
                                          <p:spTgt spid="45065"/>
                                        </p:tgtEl>
                                        <p:attrNameLst>
                                          <p:attrName>style.visibility</p:attrName>
                                        </p:attrNameLst>
                                      </p:cBhvr>
                                      <p:to>
                                        <p:strVal val="visible"/>
                                      </p:to>
                                    </p:set>
                                  </p:childTnLst>
                                </p:cTn>
                              </p:par>
                            </p:childTnLst>
                          </p:cTn>
                        </p:par>
                        <p:par>
                          <p:cTn id="98" fill="hold">
                            <p:stCondLst>
                              <p:cond delay="28500"/>
                            </p:stCondLst>
                            <p:childTnLst>
                              <p:par>
                                <p:cTn id="99" presetID="11" presetClass="entr" presetSubtype="0" fill="hold" nodeType="afterEffect">
                                  <p:stCondLst>
                                    <p:cond delay="0"/>
                                  </p:stCondLst>
                                  <p:childTnLst>
                                    <p:set>
                                      <p:cBhvr>
                                        <p:cTn id="100" dur="1000">
                                          <p:stCondLst>
                                            <p:cond delay="0"/>
                                          </p:stCondLst>
                                        </p:cTn>
                                        <p:tgtEl>
                                          <p:spTgt spid="45066"/>
                                        </p:tgtEl>
                                        <p:attrNameLst>
                                          <p:attrName>style.visibility</p:attrName>
                                        </p:attrNameLst>
                                      </p:cBhvr>
                                      <p:to>
                                        <p:strVal val="visible"/>
                                      </p:to>
                                    </p:set>
                                  </p:childTnLst>
                                </p:cTn>
                              </p:par>
                            </p:childTnLst>
                          </p:cTn>
                        </p:par>
                        <p:par>
                          <p:cTn id="101" fill="hold">
                            <p:stCondLst>
                              <p:cond delay="29500"/>
                            </p:stCondLst>
                            <p:childTnLst>
                              <p:par>
                                <p:cTn id="102" presetID="11" presetClass="entr" presetSubtype="0" fill="hold" nodeType="afterEffect">
                                  <p:stCondLst>
                                    <p:cond delay="0"/>
                                  </p:stCondLst>
                                  <p:childTnLst>
                                    <p:set>
                                      <p:cBhvr>
                                        <p:cTn id="103" dur="1000">
                                          <p:stCondLst>
                                            <p:cond delay="0"/>
                                          </p:stCondLst>
                                        </p:cTn>
                                        <p:tgtEl>
                                          <p:spTgt spid="45067"/>
                                        </p:tgtEl>
                                        <p:attrNameLst>
                                          <p:attrName>style.visibility</p:attrName>
                                        </p:attrNameLst>
                                      </p:cBhvr>
                                      <p:to>
                                        <p:strVal val="visible"/>
                                      </p:to>
                                    </p:set>
                                  </p:childTnLst>
                                </p:cTn>
                              </p:par>
                            </p:childTnLst>
                          </p:cTn>
                        </p:par>
                        <p:par>
                          <p:cTn id="104" fill="hold">
                            <p:stCondLst>
                              <p:cond delay="30500"/>
                            </p:stCondLst>
                            <p:childTnLst>
                              <p:par>
                                <p:cTn id="105" presetID="11" presetClass="entr" presetSubtype="0" fill="hold" nodeType="afterEffect">
                                  <p:stCondLst>
                                    <p:cond delay="0"/>
                                  </p:stCondLst>
                                  <p:childTnLst>
                                    <p:set>
                                      <p:cBhvr>
                                        <p:cTn id="106" dur="1000">
                                          <p:stCondLst>
                                            <p:cond delay="0"/>
                                          </p:stCondLst>
                                        </p:cTn>
                                        <p:tgtEl>
                                          <p:spTgt spid="45068"/>
                                        </p:tgtEl>
                                        <p:attrNameLst>
                                          <p:attrName>style.visibility</p:attrName>
                                        </p:attrNameLst>
                                      </p:cBhvr>
                                      <p:to>
                                        <p:strVal val="visible"/>
                                      </p:to>
                                    </p:set>
                                  </p:childTnLst>
                                </p:cTn>
                              </p:par>
                            </p:childTnLst>
                          </p:cTn>
                        </p:par>
                        <p:par>
                          <p:cTn id="107" fill="hold">
                            <p:stCondLst>
                              <p:cond delay="31500"/>
                            </p:stCondLst>
                            <p:childTnLst>
                              <p:par>
                                <p:cTn id="108" presetID="11" presetClass="entr" presetSubtype="0" fill="hold" nodeType="afterEffect">
                                  <p:stCondLst>
                                    <p:cond delay="0"/>
                                  </p:stCondLst>
                                  <p:childTnLst>
                                    <p:set>
                                      <p:cBhvr>
                                        <p:cTn id="109" dur="1000">
                                          <p:stCondLst>
                                            <p:cond delay="0"/>
                                          </p:stCondLst>
                                        </p:cTn>
                                        <p:tgtEl>
                                          <p:spTgt spid="45069"/>
                                        </p:tgtEl>
                                        <p:attrNameLst>
                                          <p:attrName>style.visibility</p:attrName>
                                        </p:attrNameLst>
                                      </p:cBhvr>
                                      <p:to>
                                        <p:strVal val="visible"/>
                                      </p:to>
                                    </p:set>
                                  </p:childTnLst>
                                </p:cTn>
                              </p:par>
                            </p:childTnLst>
                          </p:cTn>
                        </p:par>
                        <p:par>
                          <p:cTn id="110" fill="hold">
                            <p:stCondLst>
                              <p:cond delay="32500"/>
                            </p:stCondLst>
                            <p:childTnLst>
                              <p:par>
                                <p:cTn id="111" presetID="11" presetClass="entr" presetSubtype="0" fill="hold" nodeType="afterEffect">
                                  <p:stCondLst>
                                    <p:cond delay="0"/>
                                  </p:stCondLst>
                                  <p:childTnLst>
                                    <p:set>
                                      <p:cBhvr>
                                        <p:cTn id="112" dur="1000">
                                          <p:stCondLst>
                                            <p:cond delay="0"/>
                                          </p:stCondLst>
                                        </p:cTn>
                                        <p:tgtEl>
                                          <p:spTgt spid="45070"/>
                                        </p:tgtEl>
                                        <p:attrNameLst>
                                          <p:attrName>style.visibility</p:attrName>
                                        </p:attrNameLst>
                                      </p:cBhvr>
                                      <p:to>
                                        <p:strVal val="visible"/>
                                      </p:to>
                                    </p:set>
                                  </p:childTnLst>
                                </p:cTn>
                              </p:par>
                            </p:childTnLst>
                          </p:cTn>
                        </p:par>
                        <p:par>
                          <p:cTn id="113" fill="hold">
                            <p:stCondLst>
                              <p:cond delay="33500"/>
                            </p:stCondLst>
                            <p:childTnLst>
                              <p:par>
                                <p:cTn id="114" presetID="11" presetClass="entr" presetSubtype="0" fill="hold" nodeType="afterEffect">
                                  <p:stCondLst>
                                    <p:cond delay="0"/>
                                  </p:stCondLst>
                                  <p:childTnLst>
                                    <p:set>
                                      <p:cBhvr>
                                        <p:cTn id="115" dur="1000">
                                          <p:stCondLst>
                                            <p:cond delay="0"/>
                                          </p:stCondLst>
                                        </p:cTn>
                                        <p:tgtEl>
                                          <p:spTgt spid="45071"/>
                                        </p:tgtEl>
                                        <p:attrNameLst>
                                          <p:attrName>style.visibility</p:attrName>
                                        </p:attrNameLst>
                                      </p:cBhvr>
                                      <p:to>
                                        <p:strVal val="visible"/>
                                      </p:to>
                                    </p:set>
                                  </p:childTnLst>
                                </p:cTn>
                              </p:par>
                            </p:childTnLst>
                          </p:cTn>
                        </p:par>
                        <p:par>
                          <p:cTn id="116" fill="hold">
                            <p:stCondLst>
                              <p:cond delay="34500"/>
                            </p:stCondLst>
                            <p:childTnLst>
                              <p:par>
                                <p:cTn id="117" presetID="11" presetClass="entr" presetSubtype="0" fill="hold" nodeType="afterEffect">
                                  <p:stCondLst>
                                    <p:cond delay="0"/>
                                  </p:stCondLst>
                                  <p:childTnLst>
                                    <p:set>
                                      <p:cBhvr>
                                        <p:cTn id="118" dur="1000">
                                          <p:stCondLst>
                                            <p:cond delay="0"/>
                                          </p:stCondLst>
                                        </p:cTn>
                                        <p:tgtEl>
                                          <p:spTgt spid="45072"/>
                                        </p:tgtEl>
                                        <p:attrNameLst>
                                          <p:attrName>style.visibility</p:attrName>
                                        </p:attrNameLst>
                                      </p:cBhvr>
                                      <p:to>
                                        <p:strVal val="visible"/>
                                      </p:to>
                                    </p:set>
                                  </p:childTnLst>
                                </p:cTn>
                              </p:par>
                            </p:childTnLst>
                          </p:cTn>
                        </p:par>
                        <p:par>
                          <p:cTn id="119" fill="hold">
                            <p:stCondLst>
                              <p:cond delay="35500"/>
                            </p:stCondLst>
                            <p:childTnLst>
                              <p:par>
                                <p:cTn id="120" presetID="11" presetClass="entr" presetSubtype="0" fill="hold" nodeType="afterEffect">
                                  <p:stCondLst>
                                    <p:cond delay="0"/>
                                  </p:stCondLst>
                                  <p:childTnLst>
                                    <p:set>
                                      <p:cBhvr>
                                        <p:cTn id="121" dur="1000">
                                          <p:stCondLst>
                                            <p:cond delay="0"/>
                                          </p:stCondLst>
                                        </p:cTn>
                                        <p:tgtEl>
                                          <p:spTgt spid="45073"/>
                                        </p:tgtEl>
                                        <p:attrNameLst>
                                          <p:attrName>style.visibility</p:attrName>
                                        </p:attrNameLst>
                                      </p:cBhvr>
                                      <p:to>
                                        <p:strVal val="visible"/>
                                      </p:to>
                                    </p:set>
                                  </p:childTnLst>
                                </p:cTn>
                              </p:par>
                            </p:childTnLst>
                          </p:cTn>
                        </p:par>
                        <p:par>
                          <p:cTn id="122" fill="hold">
                            <p:stCondLst>
                              <p:cond delay="36500"/>
                            </p:stCondLst>
                            <p:childTnLst>
                              <p:par>
                                <p:cTn id="123" presetID="11" presetClass="entr" presetSubtype="0" fill="hold" nodeType="afterEffect">
                                  <p:stCondLst>
                                    <p:cond delay="0"/>
                                  </p:stCondLst>
                                  <p:childTnLst>
                                    <p:set>
                                      <p:cBhvr>
                                        <p:cTn id="124" dur="1000">
                                          <p:stCondLst>
                                            <p:cond delay="0"/>
                                          </p:stCondLst>
                                        </p:cTn>
                                        <p:tgtEl>
                                          <p:spTgt spid="45074"/>
                                        </p:tgtEl>
                                        <p:attrNameLst>
                                          <p:attrName>style.visibility</p:attrName>
                                        </p:attrNameLst>
                                      </p:cBhvr>
                                      <p:to>
                                        <p:strVal val="visible"/>
                                      </p:to>
                                    </p:set>
                                  </p:childTnLst>
                                </p:cTn>
                              </p:par>
                            </p:childTnLst>
                          </p:cTn>
                        </p:par>
                        <p:par>
                          <p:cTn id="125" fill="hold">
                            <p:stCondLst>
                              <p:cond delay="37500"/>
                            </p:stCondLst>
                            <p:childTnLst>
                              <p:par>
                                <p:cTn id="126" presetID="11" presetClass="entr" presetSubtype="0" fill="hold" nodeType="afterEffect">
                                  <p:stCondLst>
                                    <p:cond delay="0"/>
                                  </p:stCondLst>
                                  <p:childTnLst>
                                    <p:set>
                                      <p:cBhvr>
                                        <p:cTn id="127" dur="1000">
                                          <p:stCondLst>
                                            <p:cond delay="0"/>
                                          </p:stCondLst>
                                        </p:cTn>
                                        <p:tgtEl>
                                          <p:spTgt spid="45075"/>
                                        </p:tgtEl>
                                        <p:attrNameLst>
                                          <p:attrName>style.visibility</p:attrName>
                                        </p:attrNameLst>
                                      </p:cBhvr>
                                      <p:to>
                                        <p:strVal val="visible"/>
                                      </p:to>
                                    </p:set>
                                  </p:childTnLst>
                                </p:cTn>
                              </p:par>
                            </p:childTnLst>
                          </p:cTn>
                        </p:par>
                        <p:par>
                          <p:cTn id="128" fill="hold">
                            <p:stCondLst>
                              <p:cond delay="38500"/>
                            </p:stCondLst>
                            <p:childTnLst>
                              <p:par>
                                <p:cTn id="129" presetID="11" presetClass="entr" presetSubtype="0" fill="hold" nodeType="afterEffect">
                                  <p:stCondLst>
                                    <p:cond delay="0"/>
                                  </p:stCondLst>
                                  <p:childTnLst>
                                    <p:set>
                                      <p:cBhvr>
                                        <p:cTn id="130" dur="1000">
                                          <p:stCondLst>
                                            <p:cond delay="0"/>
                                          </p:stCondLst>
                                        </p:cTn>
                                        <p:tgtEl>
                                          <p:spTgt spid="45076"/>
                                        </p:tgtEl>
                                        <p:attrNameLst>
                                          <p:attrName>style.visibility</p:attrName>
                                        </p:attrNameLst>
                                      </p:cBhvr>
                                      <p:to>
                                        <p:strVal val="visible"/>
                                      </p:to>
                                    </p:set>
                                  </p:childTnLst>
                                </p:cTn>
                              </p:par>
                            </p:childTnLst>
                          </p:cTn>
                        </p:par>
                        <p:par>
                          <p:cTn id="131" fill="hold">
                            <p:stCondLst>
                              <p:cond delay="39500"/>
                            </p:stCondLst>
                            <p:childTnLst>
                              <p:par>
                                <p:cTn id="132" presetID="11" presetClass="entr" presetSubtype="0" fill="hold" nodeType="afterEffect">
                                  <p:stCondLst>
                                    <p:cond delay="0"/>
                                  </p:stCondLst>
                                  <p:childTnLst>
                                    <p:set>
                                      <p:cBhvr>
                                        <p:cTn id="133" dur="1000">
                                          <p:stCondLst>
                                            <p:cond delay="0"/>
                                          </p:stCondLst>
                                        </p:cTn>
                                        <p:tgtEl>
                                          <p:spTgt spid="45077"/>
                                        </p:tgtEl>
                                        <p:attrNameLst>
                                          <p:attrName>style.visibility</p:attrName>
                                        </p:attrNameLst>
                                      </p:cBhvr>
                                      <p:to>
                                        <p:strVal val="visible"/>
                                      </p:to>
                                    </p:set>
                                  </p:childTnLst>
                                </p:cTn>
                              </p:par>
                            </p:childTnLst>
                          </p:cTn>
                        </p:par>
                        <p:par>
                          <p:cTn id="134" fill="hold">
                            <p:stCondLst>
                              <p:cond delay="40500"/>
                            </p:stCondLst>
                            <p:childTnLst>
                              <p:par>
                                <p:cTn id="135" presetID="11" presetClass="entr" presetSubtype="0" fill="hold" nodeType="afterEffect">
                                  <p:stCondLst>
                                    <p:cond delay="0"/>
                                  </p:stCondLst>
                                  <p:childTnLst>
                                    <p:set>
                                      <p:cBhvr>
                                        <p:cTn id="136" dur="1000">
                                          <p:stCondLst>
                                            <p:cond delay="0"/>
                                          </p:stCondLst>
                                        </p:cTn>
                                        <p:tgtEl>
                                          <p:spTgt spid="45078"/>
                                        </p:tgtEl>
                                        <p:attrNameLst>
                                          <p:attrName>style.visibility</p:attrName>
                                        </p:attrNameLst>
                                      </p:cBhvr>
                                      <p:to>
                                        <p:strVal val="visible"/>
                                      </p:to>
                                    </p:set>
                                  </p:childTnLst>
                                </p:cTn>
                              </p:par>
                            </p:childTnLst>
                          </p:cTn>
                        </p:par>
                        <p:par>
                          <p:cTn id="137" fill="hold">
                            <p:stCondLst>
                              <p:cond delay="41500"/>
                            </p:stCondLst>
                            <p:childTnLst>
                              <p:par>
                                <p:cTn id="138" presetID="11" presetClass="entr" presetSubtype="0" fill="hold" nodeType="afterEffect">
                                  <p:stCondLst>
                                    <p:cond delay="0"/>
                                  </p:stCondLst>
                                  <p:childTnLst>
                                    <p:set>
                                      <p:cBhvr>
                                        <p:cTn id="139" dur="1000">
                                          <p:stCondLst>
                                            <p:cond delay="0"/>
                                          </p:stCondLst>
                                        </p:cTn>
                                        <p:tgtEl>
                                          <p:spTgt spid="45079"/>
                                        </p:tgtEl>
                                        <p:attrNameLst>
                                          <p:attrName>style.visibility</p:attrName>
                                        </p:attrNameLst>
                                      </p:cBhvr>
                                      <p:to>
                                        <p:strVal val="visible"/>
                                      </p:to>
                                    </p:set>
                                  </p:childTnLst>
                                </p:cTn>
                              </p:par>
                            </p:childTnLst>
                          </p:cTn>
                        </p:par>
                        <p:par>
                          <p:cTn id="140" fill="hold">
                            <p:stCondLst>
                              <p:cond delay="42500"/>
                            </p:stCondLst>
                            <p:childTnLst>
                              <p:par>
                                <p:cTn id="141" presetID="11" presetClass="entr" presetSubtype="0" fill="hold" nodeType="afterEffect">
                                  <p:stCondLst>
                                    <p:cond delay="0"/>
                                  </p:stCondLst>
                                  <p:childTnLst>
                                    <p:set>
                                      <p:cBhvr>
                                        <p:cTn id="142" dur="1000">
                                          <p:stCondLst>
                                            <p:cond delay="0"/>
                                          </p:stCondLst>
                                        </p:cTn>
                                        <p:tgtEl>
                                          <p:spTgt spid="45080"/>
                                        </p:tgtEl>
                                        <p:attrNameLst>
                                          <p:attrName>style.visibility</p:attrName>
                                        </p:attrNameLst>
                                      </p:cBhvr>
                                      <p:to>
                                        <p:strVal val="visible"/>
                                      </p:to>
                                    </p:set>
                                  </p:childTnLst>
                                </p:cTn>
                              </p:par>
                            </p:childTnLst>
                          </p:cTn>
                        </p:par>
                        <p:par>
                          <p:cTn id="143" fill="hold">
                            <p:stCondLst>
                              <p:cond delay="43500"/>
                            </p:stCondLst>
                            <p:childTnLst>
                              <p:par>
                                <p:cTn id="144" presetID="11" presetClass="entr" presetSubtype="0" fill="hold" nodeType="afterEffect">
                                  <p:stCondLst>
                                    <p:cond delay="0"/>
                                  </p:stCondLst>
                                  <p:childTnLst>
                                    <p:set>
                                      <p:cBhvr>
                                        <p:cTn id="145" dur="1000">
                                          <p:stCondLst>
                                            <p:cond delay="0"/>
                                          </p:stCondLst>
                                        </p:cTn>
                                        <p:tgtEl>
                                          <p:spTgt spid="45081"/>
                                        </p:tgtEl>
                                        <p:attrNameLst>
                                          <p:attrName>style.visibility</p:attrName>
                                        </p:attrNameLst>
                                      </p:cBhvr>
                                      <p:to>
                                        <p:strVal val="visible"/>
                                      </p:to>
                                    </p:set>
                                  </p:childTnLst>
                                </p:cTn>
                              </p:par>
                            </p:childTnLst>
                          </p:cTn>
                        </p:par>
                        <p:par>
                          <p:cTn id="146" fill="hold">
                            <p:stCondLst>
                              <p:cond delay="44500"/>
                            </p:stCondLst>
                            <p:childTnLst>
                              <p:par>
                                <p:cTn id="147" presetID="11" presetClass="entr" presetSubtype="0" fill="hold" nodeType="afterEffect">
                                  <p:stCondLst>
                                    <p:cond delay="0"/>
                                  </p:stCondLst>
                                  <p:childTnLst>
                                    <p:set>
                                      <p:cBhvr>
                                        <p:cTn id="148" dur="1000">
                                          <p:stCondLst>
                                            <p:cond delay="0"/>
                                          </p:stCondLst>
                                        </p:cTn>
                                        <p:tgtEl>
                                          <p:spTgt spid="45082"/>
                                        </p:tgtEl>
                                        <p:attrNameLst>
                                          <p:attrName>style.visibility</p:attrName>
                                        </p:attrNameLst>
                                      </p:cBhvr>
                                      <p:to>
                                        <p:strVal val="visible"/>
                                      </p:to>
                                    </p:set>
                                  </p:childTnLst>
                                </p:cTn>
                              </p:par>
                            </p:childTnLst>
                          </p:cTn>
                        </p:par>
                        <p:par>
                          <p:cTn id="149" fill="hold">
                            <p:stCondLst>
                              <p:cond delay="45500"/>
                            </p:stCondLst>
                            <p:childTnLst>
                              <p:par>
                                <p:cTn id="150" presetID="11" presetClass="entr" presetSubtype="0" fill="hold" nodeType="afterEffect">
                                  <p:stCondLst>
                                    <p:cond delay="0"/>
                                  </p:stCondLst>
                                  <p:childTnLst>
                                    <p:set>
                                      <p:cBhvr>
                                        <p:cTn id="151" dur="1000">
                                          <p:stCondLst>
                                            <p:cond delay="0"/>
                                          </p:stCondLst>
                                        </p:cTn>
                                        <p:tgtEl>
                                          <p:spTgt spid="45083"/>
                                        </p:tgtEl>
                                        <p:attrNameLst>
                                          <p:attrName>style.visibility</p:attrName>
                                        </p:attrNameLst>
                                      </p:cBhvr>
                                      <p:to>
                                        <p:strVal val="visible"/>
                                      </p:to>
                                    </p:set>
                                  </p:childTnLst>
                                </p:cTn>
                              </p:par>
                            </p:childTnLst>
                          </p:cTn>
                        </p:par>
                        <p:par>
                          <p:cTn id="152" fill="hold">
                            <p:stCondLst>
                              <p:cond delay="46500"/>
                            </p:stCondLst>
                            <p:childTnLst>
                              <p:par>
                                <p:cTn id="153" presetID="11" presetClass="entr" presetSubtype="0" fill="hold" nodeType="afterEffect">
                                  <p:stCondLst>
                                    <p:cond delay="0"/>
                                  </p:stCondLst>
                                  <p:childTnLst>
                                    <p:set>
                                      <p:cBhvr>
                                        <p:cTn id="154" dur="1000">
                                          <p:stCondLst>
                                            <p:cond delay="0"/>
                                          </p:stCondLst>
                                        </p:cTn>
                                        <p:tgtEl>
                                          <p:spTgt spid="45084"/>
                                        </p:tgtEl>
                                        <p:attrNameLst>
                                          <p:attrName>style.visibility</p:attrName>
                                        </p:attrNameLst>
                                      </p:cBhvr>
                                      <p:to>
                                        <p:strVal val="visible"/>
                                      </p:to>
                                    </p:set>
                                  </p:childTnLst>
                                </p:cTn>
                              </p:par>
                            </p:childTnLst>
                          </p:cTn>
                        </p:par>
                        <p:par>
                          <p:cTn id="155" fill="hold">
                            <p:stCondLst>
                              <p:cond delay="47500"/>
                            </p:stCondLst>
                            <p:childTnLst>
                              <p:par>
                                <p:cTn id="156" presetID="11" presetClass="entr" presetSubtype="0" fill="hold" nodeType="afterEffect">
                                  <p:stCondLst>
                                    <p:cond delay="0"/>
                                  </p:stCondLst>
                                  <p:childTnLst>
                                    <p:set>
                                      <p:cBhvr>
                                        <p:cTn id="157" dur="1000">
                                          <p:stCondLst>
                                            <p:cond delay="0"/>
                                          </p:stCondLst>
                                        </p:cTn>
                                        <p:tgtEl>
                                          <p:spTgt spid="45085"/>
                                        </p:tgtEl>
                                        <p:attrNameLst>
                                          <p:attrName>style.visibility</p:attrName>
                                        </p:attrNameLst>
                                      </p:cBhvr>
                                      <p:to>
                                        <p:strVal val="visible"/>
                                      </p:to>
                                    </p:set>
                                  </p:childTnLst>
                                </p:cTn>
                              </p:par>
                            </p:childTnLst>
                          </p:cTn>
                        </p:par>
                        <p:par>
                          <p:cTn id="158" fill="hold">
                            <p:stCondLst>
                              <p:cond delay="48500"/>
                            </p:stCondLst>
                            <p:childTnLst>
                              <p:par>
                                <p:cTn id="159" presetID="11" presetClass="entr" presetSubtype="0" fill="hold" nodeType="afterEffect">
                                  <p:stCondLst>
                                    <p:cond delay="0"/>
                                  </p:stCondLst>
                                  <p:childTnLst>
                                    <p:set>
                                      <p:cBhvr>
                                        <p:cTn id="160" dur="1000">
                                          <p:stCondLst>
                                            <p:cond delay="0"/>
                                          </p:stCondLst>
                                        </p:cTn>
                                        <p:tgtEl>
                                          <p:spTgt spid="45086"/>
                                        </p:tgtEl>
                                        <p:attrNameLst>
                                          <p:attrName>style.visibility</p:attrName>
                                        </p:attrNameLst>
                                      </p:cBhvr>
                                      <p:to>
                                        <p:strVal val="visible"/>
                                      </p:to>
                                    </p:set>
                                  </p:childTnLst>
                                </p:cTn>
                              </p:par>
                            </p:childTnLst>
                          </p:cTn>
                        </p:par>
                        <p:par>
                          <p:cTn id="161" fill="hold">
                            <p:stCondLst>
                              <p:cond delay="49500"/>
                            </p:stCondLst>
                            <p:childTnLst>
                              <p:par>
                                <p:cTn id="162" presetID="11" presetClass="entr" presetSubtype="0" fill="hold" nodeType="afterEffect">
                                  <p:stCondLst>
                                    <p:cond delay="0"/>
                                  </p:stCondLst>
                                  <p:childTnLst>
                                    <p:set>
                                      <p:cBhvr>
                                        <p:cTn id="163" dur="1000">
                                          <p:stCondLst>
                                            <p:cond delay="0"/>
                                          </p:stCondLst>
                                        </p:cTn>
                                        <p:tgtEl>
                                          <p:spTgt spid="45087"/>
                                        </p:tgtEl>
                                        <p:attrNameLst>
                                          <p:attrName>style.visibility</p:attrName>
                                        </p:attrNameLst>
                                      </p:cBhvr>
                                      <p:to>
                                        <p:strVal val="visible"/>
                                      </p:to>
                                    </p:set>
                                  </p:childTnLst>
                                </p:cTn>
                              </p:par>
                            </p:childTnLst>
                          </p:cTn>
                        </p:par>
                        <p:par>
                          <p:cTn id="164" fill="hold">
                            <p:stCondLst>
                              <p:cond delay="50500"/>
                            </p:stCondLst>
                            <p:childTnLst>
                              <p:par>
                                <p:cTn id="165" presetID="11" presetClass="entr" presetSubtype="0" fill="hold" nodeType="afterEffect">
                                  <p:stCondLst>
                                    <p:cond delay="0"/>
                                  </p:stCondLst>
                                  <p:childTnLst>
                                    <p:set>
                                      <p:cBhvr>
                                        <p:cTn id="166" dur="1000">
                                          <p:stCondLst>
                                            <p:cond delay="0"/>
                                          </p:stCondLst>
                                        </p:cTn>
                                        <p:tgtEl>
                                          <p:spTgt spid="45088"/>
                                        </p:tgtEl>
                                        <p:attrNameLst>
                                          <p:attrName>style.visibility</p:attrName>
                                        </p:attrNameLst>
                                      </p:cBhvr>
                                      <p:to>
                                        <p:strVal val="visible"/>
                                      </p:to>
                                    </p:set>
                                  </p:childTnLst>
                                </p:cTn>
                              </p:par>
                            </p:childTnLst>
                          </p:cTn>
                        </p:par>
                        <p:par>
                          <p:cTn id="167" fill="hold">
                            <p:stCondLst>
                              <p:cond delay="51500"/>
                            </p:stCondLst>
                            <p:childTnLst>
                              <p:par>
                                <p:cTn id="168" presetID="11" presetClass="entr" presetSubtype="0" fill="hold" nodeType="afterEffect">
                                  <p:stCondLst>
                                    <p:cond delay="0"/>
                                  </p:stCondLst>
                                  <p:childTnLst>
                                    <p:set>
                                      <p:cBhvr>
                                        <p:cTn id="169" dur="1000">
                                          <p:stCondLst>
                                            <p:cond delay="0"/>
                                          </p:stCondLst>
                                        </p:cTn>
                                        <p:tgtEl>
                                          <p:spTgt spid="45089"/>
                                        </p:tgtEl>
                                        <p:attrNameLst>
                                          <p:attrName>style.visibility</p:attrName>
                                        </p:attrNameLst>
                                      </p:cBhvr>
                                      <p:to>
                                        <p:strVal val="visible"/>
                                      </p:to>
                                    </p:set>
                                  </p:childTnLst>
                                </p:cTn>
                              </p:par>
                            </p:childTnLst>
                          </p:cTn>
                        </p:par>
                        <p:par>
                          <p:cTn id="170" fill="hold">
                            <p:stCondLst>
                              <p:cond delay="52500"/>
                            </p:stCondLst>
                            <p:childTnLst>
                              <p:par>
                                <p:cTn id="171" presetID="11" presetClass="entr" presetSubtype="0" fill="hold" nodeType="afterEffect">
                                  <p:stCondLst>
                                    <p:cond delay="0"/>
                                  </p:stCondLst>
                                  <p:childTnLst>
                                    <p:set>
                                      <p:cBhvr>
                                        <p:cTn id="172" dur="1000">
                                          <p:stCondLst>
                                            <p:cond delay="0"/>
                                          </p:stCondLst>
                                        </p:cTn>
                                        <p:tgtEl>
                                          <p:spTgt spid="45090"/>
                                        </p:tgtEl>
                                        <p:attrNameLst>
                                          <p:attrName>style.visibility</p:attrName>
                                        </p:attrNameLst>
                                      </p:cBhvr>
                                      <p:to>
                                        <p:strVal val="visible"/>
                                      </p:to>
                                    </p:set>
                                  </p:childTnLst>
                                </p:cTn>
                              </p:par>
                            </p:childTnLst>
                          </p:cTn>
                        </p:par>
                        <p:par>
                          <p:cTn id="173" fill="hold">
                            <p:stCondLst>
                              <p:cond delay="53500"/>
                            </p:stCondLst>
                            <p:childTnLst>
                              <p:par>
                                <p:cTn id="174" presetID="11" presetClass="entr" presetSubtype="0" fill="hold" nodeType="afterEffect">
                                  <p:stCondLst>
                                    <p:cond delay="0"/>
                                  </p:stCondLst>
                                  <p:childTnLst>
                                    <p:set>
                                      <p:cBhvr>
                                        <p:cTn id="175" dur="1000">
                                          <p:stCondLst>
                                            <p:cond delay="0"/>
                                          </p:stCondLst>
                                        </p:cTn>
                                        <p:tgtEl>
                                          <p:spTgt spid="45091"/>
                                        </p:tgtEl>
                                        <p:attrNameLst>
                                          <p:attrName>style.visibility</p:attrName>
                                        </p:attrNameLst>
                                      </p:cBhvr>
                                      <p:to>
                                        <p:strVal val="visible"/>
                                      </p:to>
                                    </p:set>
                                  </p:childTnLst>
                                </p:cTn>
                              </p:par>
                            </p:childTnLst>
                          </p:cTn>
                        </p:par>
                        <p:par>
                          <p:cTn id="176" fill="hold">
                            <p:stCondLst>
                              <p:cond delay="54500"/>
                            </p:stCondLst>
                            <p:childTnLst>
                              <p:par>
                                <p:cTn id="177" presetID="11" presetClass="entr" presetSubtype="0" fill="hold" nodeType="afterEffect">
                                  <p:stCondLst>
                                    <p:cond delay="0"/>
                                  </p:stCondLst>
                                  <p:childTnLst>
                                    <p:set>
                                      <p:cBhvr>
                                        <p:cTn id="178" dur="1000">
                                          <p:stCondLst>
                                            <p:cond delay="0"/>
                                          </p:stCondLst>
                                        </p:cTn>
                                        <p:tgtEl>
                                          <p:spTgt spid="45092"/>
                                        </p:tgtEl>
                                        <p:attrNameLst>
                                          <p:attrName>style.visibility</p:attrName>
                                        </p:attrNameLst>
                                      </p:cBhvr>
                                      <p:to>
                                        <p:strVal val="visible"/>
                                      </p:to>
                                    </p:set>
                                  </p:childTnLst>
                                </p:cTn>
                              </p:par>
                            </p:childTnLst>
                          </p:cTn>
                        </p:par>
                        <p:par>
                          <p:cTn id="179" fill="hold">
                            <p:stCondLst>
                              <p:cond delay="55500"/>
                            </p:stCondLst>
                            <p:childTnLst>
                              <p:par>
                                <p:cTn id="180" presetID="11" presetClass="entr" presetSubtype="0" fill="hold" nodeType="afterEffect">
                                  <p:stCondLst>
                                    <p:cond delay="0"/>
                                  </p:stCondLst>
                                  <p:childTnLst>
                                    <p:set>
                                      <p:cBhvr>
                                        <p:cTn id="181" dur="1000">
                                          <p:stCondLst>
                                            <p:cond delay="0"/>
                                          </p:stCondLst>
                                        </p:cTn>
                                        <p:tgtEl>
                                          <p:spTgt spid="45093"/>
                                        </p:tgtEl>
                                        <p:attrNameLst>
                                          <p:attrName>style.visibility</p:attrName>
                                        </p:attrNameLst>
                                      </p:cBhvr>
                                      <p:to>
                                        <p:strVal val="visible"/>
                                      </p:to>
                                    </p:set>
                                  </p:childTnLst>
                                </p:cTn>
                              </p:par>
                            </p:childTnLst>
                          </p:cTn>
                        </p:par>
                        <p:par>
                          <p:cTn id="182" fill="hold">
                            <p:stCondLst>
                              <p:cond delay="56500"/>
                            </p:stCondLst>
                            <p:childTnLst>
                              <p:par>
                                <p:cTn id="183" presetID="11" presetClass="entr" presetSubtype="0" fill="hold" nodeType="afterEffect">
                                  <p:stCondLst>
                                    <p:cond delay="0"/>
                                  </p:stCondLst>
                                  <p:childTnLst>
                                    <p:set>
                                      <p:cBhvr>
                                        <p:cTn id="184" dur="1000">
                                          <p:stCondLst>
                                            <p:cond delay="0"/>
                                          </p:stCondLst>
                                        </p:cTn>
                                        <p:tgtEl>
                                          <p:spTgt spid="45094"/>
                                        </p:tgtEl>
                                        <p:attrNameLst>
                                          <p:attrName>style.visibility</p:attrName>
                                        </p:attrNameLst>
                                      </p:cBhvr>
                                      <p:to>
                                        <p:strVal val="visible"/>
                                      </p:to>
                                    </p:set>
                                  </p:childTnLst>
                                </p:cTn>
                              </p:par>
                            </p:childTnLst>
                          </p:cTn>
                        </p:par>
                        <p:par>
                          <p:cTn id="185" fill="hold">
                            <p:stCondLst>
                              <p:cond delay="57500"/>
                            </p:stCondLst>
                            <p:childTnLst>
                              <p:par>
                                <p:cTn id="186" presetID="11" presetClass="entr" presetSubtype="0" fill="hold" nodeType="afterEffect">
                                  <p:stCondLst>
                                    <p:cond delay="0"/>
                                  </p:stCondLst>
                                  <p:childTnLst>
                                    <p:set>
                                      <p:cBhvr>
                                        <p:cTn id="187" dur="1000">
                                          <p:stCondLst>
                                            <p:cond delay="0"/>
                                          </p:stCondLst>
                                        </p:cTn>
                                        <p:tgtEl>
                                          <p:spTgt spid="45095"/>
                                        </p:tgtEl>
                                        <p:attrNameLst>
                                          <p:attrName>style.visibility</p:attrName>
                                        </p:attrNameLst>
                                      </p:cBhvr>
                                      <p:to>
                                        <p:strVal val="visible"/>
                                      </p:to>
                                    </p:set>
                                  </p:childTnLst>
                                </p:cTn>
                              </p:par>
                            </p:childTnLst>
                          </p:cTn>
                        </p:par>
                        <p:par>
                          <p:cTn id="188" fill="hold">
                            <p:stCondLst>
                              <p:cond delay="58500"/>
                            </p:stCondLst>
                            <p:childTnLst>
                              <p:par>
                                <p:cTn id="189" presetID="11" presetClass="entr" presetSubtype="0" fill="hold" nodeType="afterEffect">
                                  <p:stCondLst>
                                    <p:cond delay="0"/>
                                  </p:stCondLst>
                                  <p:childTnLst>
                                    <p:set>
                                      <p:cBhvr>
                                        <p:cTn id="190" dur="1000">
                                          <p:stCondLst>
                                            <p:cond delay="0"/>
                                          </p:stCondLst>
                                        </p:cTn>
                                        <p:tgtEl>
                                          <p:spTgt spid="45096"/>
                                        </p:tgtEl>
                                        <p:attrNameLst>
                                          <p:attrName>style.visibility</p:attrName>
                                        </p:attrNameLst>
                                      </p:cBhvr>
                                      <p:to>
                                        <p:strVal val="visible"/>
                                      </p:to>
                                    </p:set>
                                  </p:childTnLst>
                                </p:cTn>
                              </p:par>
                            </p:childTnLst>
                          </p:cTn>
                        </p:par>
                        <p:par>
                          <p:cTn id="191" fill="hold">
                            <p:stCondLst>
                              <p:cond delay="59500"/>
                            </p:stCondLst>
                            <p:childTnLst>
                              <p:par>
                                <p:cTn id="192" presetID="11" presetClass="entr" presetSubtype="0" fill="hold" nodeType="afterEffect">
                                  <p:stCondLst>
                                    <p:cond delay="0"/>
                                  </p:stCondLst>
                                  <p:childTnLst>
                                    <p:set>
                                      <p:cBhvr>
                                        <p:cTn id="193" dur="1000">
                                          <p:stCondLst>
                                            <p:cond delay="0"/>
                                          </p:stCondLst>
                                        </p:cTn>
                                        <p:tgtEl>
                                          <p:spTgt spid="45097"/>
                                        </p:tgtEl>
                                        <p:attrNameLst>
                                          <p:attrName>style.visibility</p:attrName>
                                        </p:attrNameLst>
                                      </p:cBhvr>
                                      <p:to>
                                        <p:strVal val="visible"/>
                                      </p:to>
                                    </p:set>
                                  </p:childTnLst>
                                </p:cTn>
                              </p:par>
                              <p:par>
                                <p:cTn id="194" presetID="4" presetClass="exit" presetSubtype="16" fill="hold" nodeType="withEffect">
                                  <p:stCondLst>
                                    <p:cond delay="0"/>
                                  </p:stCondLst>
                                  <p:childTnLst>
                                    <p:animEffect transition="out" filter="box(in)">
                                      <p:cBhvr>
                                        <p:cTn id="195" dur="500"/>
                                        <p:tgtEl>
                                          <p:spTgt spid="6"/>
                                        </p:tgtEl>
                                      </p:cBhvr>
                                    </p:animEffect>
                                    <p:set>
                                      <p:cBhvr>
                                        <p:cTn id="196" dur="1" fill="hold">
                                          <p:stCondLst>
                                            <p:cond delay="499"/>
                                          </p:stCondLst>
                                        </p:cTn>
                                        <p:tgtEl>
                                          <p:spTgt spid="6"/>
                                        </p:tgtEl>
                                        <p:attrNameLst>
                                          <p:attrName>style.visibility</p:attrName>
                                        </p:attrNameLst>
                                      </p:cBhvr>
                                      <p:to>
                                        <p:strVal val="hidden"/>
                                      </p:to>
                                    </p:set>
                                  </p:childTnLst>
                                </p:cTn>
                              </p:par>
                              <p:par>
                                <p:cTn id="197" presetID="9" presetClass="entr" presetSubtype="0" fill="hold" nodeType="withEffect">
                                  <p:stCondLst>
                                    <p:cond delay="0"/>
                                  </p:stCondLst>
                                  <p:childTnLst>
                                    <p:set>
                                      <p:cBhvr>
                                        <p:cTn id="198" dur="1" fill="hold">
                                          <p:stCondLst>
                                            <p:cond delay="0"/>
                                          </p:stCondLst>
                                        </p:cTn>
                                        <p:tgtEl>
                                          <p:spTgt spid="45098"/>
                                        </p:tgtEl>
                                        <p:attrNameLst>
                                          <p:attrName>style.visibility</p:attrName>
                                        </p:attrNameLst>
                                      </p:cBhvr>
                                      <p:to>
                                        <p:strVal val="visible"/>
                                      </p:to>
                                    </p:set>
                                    <p:animEffect transition="in" filter="dissolve">
                                      <p:cBhvr>
                                        <p:cTn id="199" dur="500"/>
                                        <p:tgtEl>
                                          <p:spTgt spid="45098"/>
                                        </p:tgtEl>
                                      </p:cBhvr>
                                    </p:animEffect>
                                  </p:childTnLst>
                                </p:cTn>
                              </p:par>
                            </p:childTnLst>
                          </p:cTn>
                        </p:par>
                        <p:par>
                          <p:cTn id="200" fill="hold">
                            <p:stCondLst>
                              <p:cond delay="60500"/>
                            </p:stCondLst>
                            <p:childTnLst>
                              <p:par>
                                <p:cTn id="201" presetID="11" presetClass="entr" presetSubtype="0" fill="hold" nodeType="afterEffect">
                                  <p:stCondLst>
                                    <p:cond delay="0"/>
                                  </p:stCondLst>
                                  <p:childTnLst>
                                    <p:set>
                                      <p:cBhvr>
                                        <p:cTn id="202" dur="1000">
                                          <p:stCondLst>
                                            <p:cond delay="0"/>
                                          </p:stCondLst>
                                        </p:cTn>
                                        <p:tgtEl>
                                          <p:spTgt spid="12"/>
                                        </p:tgtEl>
                                        <p:attrNameLst>
                                          <p:attrName>style.visibility</p:attrName>
                                        </p:attrNameLst>
                                      </p:cBhvr>
                                      <p:to>
                                        <p:strVal val="visible"/>
                                      </p:to>
                                    </p:set>
                                  </p:childTnLst>
                                  <p:subTnLst>
                                    <p:set>
                                      <p:cBhvr override="childStyle">
                                        <p:cTn dur="1" fill="hold" display="0" masterRel="sameClick" afterEffect="1">
                                          <p:stCondLst>
                                            <p:cond evt="end" delay="0">
                                              <p:tn val="201"/>
                                            </p:cond>
                                          </p:stCondLst>
                                        </p:cTn>
                                        <p:tgtEl>
                                          <p:spTgt spid="12"/>
                                        </p:tgtEl>
                                        <p:attrNameLst>
                                          <p:attrName>style.visibility</p:attrName>
                                        </p:attrNameLst>
                                      </p:cBhvr>
                                      <p:to>
                                        <p:strVal val="hidden"/>
                                      </p:to>
                                    </p:set>
                                  </p:subTnLst>
                                </p:cTn>
                              </p:par>
                            </p:childTnLst>
                          </p:cTn>
                        </p:par>
                        <p:par>
                          <p:cTn id="203" fill="hold">
                            <p:stCondLst>
                              <p:cond delay="61500"/>
                            </p:stCondLst>
                            <p:childTnLst>
                              <p:par>
                                <p:cTn id="204" presetID="11" presetClass="entr" presetSubtype="0" fill="hold" nodeType="afterEffect">
                                  <p:stCondLst>
                                    <p:cond delay="0"/>
                                  </p:stCondLst>
                                  <p:childTnLst>
                                    <p:set>
                                      <p:cBhvr>
                                        <p:cTn id="205" dur="1000">
                                          <p:stCondLst>
                                            <p:cond delay="0"/>
                                          </p:stCondLst>
                                        </p:cTn>
                                        <p:tgtEl>
                                          <p:spTgt spid="13"/>
                                        </p:tgtEl>
                                        <p:attrNameLst>
                                          <p:attrName>style.visibility</p:attrName>
                                        </p:attrNameLst>
                                      </p:cBhvr>
                                      <p:to>
                                        <p:strVal val="visible"/>
                                      </p:to>
                                    </p:set>
                                  </p:childTnLst>
                                  <p:subTnLst>
                                    <p:set>
                                      <p:cBhvr override="childStyle">
                                        <p:cTn dur="1" fill="hold" display="0" masterRel="sameClick" afterEffect="1">
                                          <p:stCondLst>
                                            <p:cond evt="end" delay="0">
                                              <p:tn val="204"/>
                                            </p:cond>
                                          </p:stCondLst>
                                        </p:cTn>
                                        <p:tgtEl>
                                          <p:spTgt spid="13"/>
                                        </p:tgtEl>
                                        <p:attrNameLst>
                                          <p:attrName>style.visibility</p:attrName>
                                        </p:attrNameLst>
                                      </p:cBhvr>
                                      <p:to>
                                        <p:strVal val="hidden"/>
                                      </p:to>
                                    </p:set>
                                  </p:subTnLst>
                                </p:cTn>
                              </p:par>
                            </p:childTnLst>
                          </p:cTn>
                        </p:par>
                        <p:par>
                          <p:cTn id="206" fill="hold">
                            <p:stCondLst>
                              <p:cond delay="62500"/>
                            </p:stCondLst>
                            <p:childTnLst>
                              <p:par>
                                <p:cTn id="207" presetID="11" presetClass="entr" presetSubtype="0" fill="hold" nodeType="afterEffect">
                                  <p:stCondLst>
                                    <p:cond delay="0"/>
                                  </p:stCondLst>
                                  <p:childTnLst>
                                    <p:set>
                                      <p:cBhvr>
                                        <p:cTn id="208" dur="1000">
                                          <p:stCondLst>
                                            <p:cond delay="0"/>
                                          </p:stCondLst>
                                        </p:cTn>
                                        <p:tgtEl>
                                          <p:spTgt spid="14"/>
                                        </p:tgtEl>
                                        <p:attrNameLst>
                                          <p:attrName>style.visibility</p:attrName>
                                        </p:attrNameLst>
                                      </p:cBhvr>
                                      <p:to>
                                        <p:strVal val="visible"/>
                                      </p:to>
                                    </p:set>
                                  </p:childTnLst>
                                  <p:subTnLst>
                                    <p:set>
                                      <p:cBhvr override="childStyle">
                                        <p:cTn dur="1" fill="hold" display="0" masterRel="sameClick" afterEffect="1">
                                          <p:stCondLst>
                                            <p:cond evt="end" delay="0">
                                              <p:tn val="207"/>
                                            </p:cond>
                                          </p:stCondLst>
                                        </p:cTn>
                                        <p:tgtEl>
                                          <p:spTgt spid="14"/>
                                        </p:tgtEl>
                                        <p:attrNameLst>
                                          <p:attrName>style.visibility</p:attrName>
                                        </p:attrNameLst>
                                      </p:cBhvr>
                                      <p:to>
                                        <p:strVal val="hidden"/>
                                      </p:to>
                                    </p:set>
                                  </p:subTnLst>
                                </p:cTn>
                              </p:par>
                            </p:childTnLst>
                          </p:cTn>
                        </p:par>
                        <p:par>
                          <p:cTn id="209" fill="hold">
                            <p:stCondLst>
                              <p:cond delay="63500"/>
                            </p:stCondLst>
                            <p:childTnLst>
                              <p:par>
                                <p:cTn id="210" presetID="11" presetClass="entr" presetSubtype="0" fill="hold" nodeType="afterEffect">
                                  <p:stCondLst>
                                    <p:cond delay="0"/>
                                  </p:stCondLst>
                                  <p:childTnLst>
                                    <p:set>
                                      <p:cBhvr>
                                        <p:cTn id="211" dur="1000">
                                          <p:stCondLst>
                                            <p:cond delay="0"/>
                                          </p:stCondLst>
                                        </p:cTn>
                                        <p:tgtEl>
                                          <p:spTgt spid="15"/>
                                        </p:tgtEl>
                                        <p:attrNameLst>
                                          <p:attrName>style.visibility</p:attrName>
                                        </p:attrNameLst>
                                      </p:cBhvr>
                                      <p:to>
                                        <p:strVal val="visible"/>
                                      </p:to>
                                    </p:set>
                                  </p:childTnLst>
                                  <p:subTnLst>
                                    <p:set>
                                      <p:cBhvr override="childStyle">
                                        <p:cTn dur="1" fill="hold" display="0" masterRel="sameClick" afterEffect="1">
                                          <p:stCondLst>
                                            <p:cond evt="end" delay="0">
                                              <p:tn val="210"/>
                                            </p:cond>
                                          </p:stCondLst>
                                        </p:cTn>
                                        <p:tgtEl>
                                          <p:spTgt spid="15"/>
                                        </p:tgtEl>
                                        <p:attrNameLst>
                                          <p:attrName>style.visibility</p:attrName>
                                        </p:attrNameLst>
                                      </p:cBhvr>
                                      <p:to>
                                        <p:strVal val="hidden"/>
                                      </p:to>
                                    </p:set>
                                  </p:subTnLst>
                                </p:cTn>
                              </p:par>
                            </p:childTnLst>
                          </p:cTn>
                        </p:par>
                        <p:par>
                          <p:cTn id="212" fill="hold">
                            <p:stCondLst>
                              <p:cond delay="64500"/>
                            </p:stCondLst>
                            <p:childTnLst>
                              <p:par>
                                <p:cTn id="213" presetID="11" presetClass="entr" presetSubtype="0" fill="hold" nodeType="afterEffect">
                                  <p:stCondLst>
                                    <p:cond delay="0"/>
                                  </p:stCondLst>
                                  <p:childTnLst>
                                    <p:set>
                                      <p:cBhvr>
                                        <p:cTn id="214" dur="1000">
                                          <p:stCondLst>
                                            <p:cond delay="0"/>
                                          </p:stCondLst>
                                        </p:cTn>
                                        <p:tgtEl>
                                          <p:spTgt spid="16"/>
                                        </p:tgtEl>
                                        <p:attrNameLst>
                                          <p:attrName>style.visibility</p:attrName>
                                        </p:attrNameLst>
                                      </p:cBhvr>
                                      <p:to>
                                        <p:strVal val="visible"/>
                                      </p:to>
                                    </p:set>
                                  </p:childTnLst>
                                  <p:subTnLst>
                                    <p:set>
                                      <p:cBhvr override="childStyle">
                                        <p:cTn dur="1" fill="hold" display="0" masterRel="sameClick" afterEffect="1">
                                          <p:stCondLst>
                                            <p:cond evt="end" delay="0">
                                              <p:tn val="213"/>
                                            </p:cond>
                                          </p:stCondLst>
                                        </p:cTn>
                                        <p:tgtEl>
                                          <p:spTgt spid="16"/>
                                        </p:tgtEl>
                                        <p:attrNameLst>
                                          <p:attrName>style.visibility</p:attrName>
                                        </p:attrNameLst>
                                      </p:cBhvr>
                                      <p:to>
                                        <p:strVal val="hidden"/>
                                      </p:to>
                                    </p:set>
                                  </p:subTnLst>
                                </p:cTn>
                              </p:par>
                            </p:childTnLst>
                          </p:cTn>
                        </p:par>
                        <p:par>
                          <p:cTn id="215" fill="hold">
                            <p:stCondLst>
                              <p:cond delay="65500"/>
                            </p:stCondLst>
                            <p:childTnLst>
                              <p:par>
                                <p:cTn id="216" presetID="11" presetClass="entr" presetSubtype="0" fill="hold" nodeType="afterEffect">
                                  <p:stCondLst>
                                    <p:cond delay="0"/>
                                  </p:stCondLst>
                                  <p:childTnLst>
                                    <p:set>
                                      <p:cBhvr>
                                        <p:cTn id="217" dur="1000">
                                          <p:stCondLst>
                                            <p:cond delay="0"/>
                                          </p:stCondLst>
                                        </p:cTn>
                                        <p:tgtEl>
                                          <p:spTgt spid="17"/>
                                        </p:tgtEl>
                                        <p:attrNameLst>
                                          <p:attrName>style.visibility</p:attrName>
                                        </p:attrNameLst>
                                      </p:cBhvr>
                                      <p:to>
                                        <p:strVal val="visible"/>
                                      </p:to>
                                    </p:set>
                                  </p:childTnLst>
                                  <p:subTnLst>
                                    <p:set>
                                      <p:cBhvr override="childStyle">
                                        <p:cTn dur="1" fill="hold" display="0" masterRel="sameClick" afterEffect="1">
                                          <p:stCondLst>
                                            <p:cond evt="end" delay="0">
                                              <p:tn val="216"/>
                                            </p:cond>
                                          </p:stCondLst>
                                        </p:cTn>
                                        <p:tgtEl>
                                          <p:spTgt spid="17"/>
                                        </p:tgtEl>
                                        <p:attrNameLst>
                                          <p:attrName>style.visibility</p:attrName>
                                        </p:attrNameLst>
                                      </p:cBhvr>
                                      <p:to>
                                        <p:strVal val="hidden"/>
                                      </p:to>
                                    </p:set>
                                  </p:subTnLst>
                                </p:cTn>
                              </p:par>
                            </p:childTnLst>
                          </p:cTn>
                        </p:par>
                        <p:par>
                          <p:cTn id="218" fill="hold">
                            <p:stCondLst>
                              <p:cond delay="66500"/>
                            </p:stCondLst>
                            <p:childTnLst>
                              <p:par>
                                <p:cTn id="219" presetID="11" presetClass="entr" presetSubtype="0" fill="hold" nodeType="afterEffect">
                                  <p:stCondLst>
                                    <p:cond delay="0"/>
                                  </p:stCondLst>
                                  <p:childTnLst>
                                    <p:set>
                                      <p:cBhvr>
                                        <p:cTn id="220" dur="1000">
                                          <p:stCondLst>
                                            <p:cond delay="0"/>
                                          </p:stCondLst>
                                        </p:cTn>
                                        <p:tgtEl>
                                          <p:spTgt spid="18"/>
                                        </p:tgtEl>
                                        <p:attrNameLst>
                                          <p:attrName>style.visibility</p:attrName>
                                        </p:attrNameLst>
                                      </p:cBhvr>
                                      <p:to>
                                        <p:strVal val="visible"/>
                                      </p:to>
                                    </p:set>
                                  </p:childTnLst>
                                  <p:subTnLst>
                                    <p:set>
                                      <p:cBhvr override="childStyle">
                                        <p:cTn dur="1" fill="hold" display="0" masterRel="sameClick" afterEffect="1">
                                          <p:stCondLst>
                                            <p:cond evt="end" delay="0">
                                              <p:tn val="219"/>
                                            </p:cond>
                                          </p:stCondLst>
                                        </p:cTn>
                                        <p:tgtEl>
                                          <p:spTgt spid="18"/>
                                        </p:tgtEl>
                                        <p:attrNameLst>
                                          <p:attrName>style.visibility</p:attrName>
                                        </p:attrNameLst>
                                      </p:cBhvr>
                                      <p:to>
                                        <p:strVal val="hidden"/>
                                      </p:to>
                                    </p:set>
                                  </p:subTnLst>
                                </p:cTn>
                              </p:par>
                            </p:childTnLst>
                          </p:cTn>
                        </p:par>
                        <p:par>
                          <p:cTn id="221" fill="hold">
                            <p:stCondLst>
                              <p:cond delay="67500"/>
                            </p:stCondLst>
                            <p:childTnLst>
                              <p:par>
                                <p:cTn id="222" presetID="11" presetClass="entr" presetSubtype="0" fill="hold" nodeType="afterEffect">
                                  <p:stCondLst>
                                    <p:cond delay="0"/>
                                  </p:stCondLst>
                                  <p:childTnLst>
                                    <p:set>
                                      <p:cBhvr>
                                        <p:cTn id="223" dur="1000">
                                          <p:stCondLst>
                                            <p:cond delay="0"/>
                                          </p:stCondLst>
                                        </p:cTn>
                                        <p:tgtEl>
                                          <p:spTgt spid="19"/>
                                        </p:tgtEl>
                                        <p:attrNameLst>
                                          <p:attrName>style.visibility</p:attrName>
                                        </p:attrNameLst>
                                      </p:cBhvr>
                                      <p:to>
                                        <p:strVal val="visible"/>
                                      </p:to>
                                    </p:set>
                                  </p:childTnLst>
                                  <p:subTnLst>
                                    <p:set>
                                      <p:cBhvr override="childStyle">
                                        <p:cTn dur="1" fill="hold" display="0" masterRel="sameClick" afterEffect="1">
                                          <p:stCondLst>
                                            <p:cond evt="end" delay="0">
                                              <p:tn val="222"/>
                                            </p:cond>
                                          </p:stCondLst>
                                        </p:cTn>
                                        <p:tgtEl>
                                          <p:spTgt spid="19"/>
                                        </p:tgtEl>
                                        <p:attrNameLst>
                                          <p:attrName>style.visibility</p:attrName>
                                        </p:attrNameLst>
                                      </p:cBhvr>
                                      <p:to>
                                        <p:strVal val="hidden"/>
                                      </p:to>
                                    </p:set>
                                  </p:subTnLst>
                                </p:cTn>
                              </p:par>
                            </p:childTnLst>
                          </p:cTn>
                        </p:par>
                        <p:par>
                          <p:cTn id="224" fill="hold">
                            <p:stCondLst>
                              <p:cond delay="68500"/>
                            </p:stCondLst>
                            <p:childTnLst>
                              <p:par>
                                <p:cTn id="225" presetID="11" presetClass="entr" presetSubtype="0" fill="hold" nodeType="afterEffect">
                                  <p:stCondLst>
                                    <p:cond delay="0"/>
                                  </p:stCondLst>
                                  <p:childTnLst>
                                    <p:set>
                                      <p:cBhvr>
                                        <p:cTn id="226" dur="1000">
                                          <p:stCondLst>
                                            <p:cond delay="0"/>
                                          </p:stCondLst>
                                        </p:cTn>
                                        <p:tgtEl>
                                          <p:spTgt spid="20"/>
                                        </p:tgtEl>
                                        <p:attrNameLst>
                                          <p:attrName>style.visibility</p:attrName>
                                        </p:attrNameLst>
                                      </p:cBhvr>
                                      <p:to>
                                        <p:strVal val="visible"/>
                                      </p:to>
                                    </p:set>
                                  </p:childTnLst>
                                  <p:subTnLst>
                                    <p:set>
                                      <p:cBhvr override="childStyle">
                                        <p:cTn dur="1" fill="hold" display="0" masterRel="sameClick" afterEffect="1">
                                          <p:stCondLst>
                                            <p:cond evt="end" delay="0">
                                              <p:tn val="225"/>
                                            </p:cond>
                                          </p:stCondLst>
                                        </p:cTn>
                                        <p:tgtEl>
                                          <p:spTgt spid="20"/>
                                        </p:tgtEl>
                                        <p:attrNameLst>
                                          <p:attrName>style.visibility</p:attrName>
                                        </p:attrNameLst>
                                      </p:cBhvr>
                                      <p:to>
                                        <p:strVal val="hidden"/>
                                      </p:to>
                                    </p:set>
                                  </p:subTnLst>
                                </p:cTn>
                              </p:par>
                            </p:childTnLst>
                          </p:cTn>
                        </p:par>
                        <p:par>
                          <p:cTn id="227" fill="hold">
                            <p:stCondLst>
                              <p:cond delay="69500"/>
                            </p:stCondLst>
                            <p:childTnLst>
                              <p:par>
                                <p:cTn id="228" presetID="11" presetClass="entr" presetSubtype="0" fill="hold" nodeType="afterEffect">
                                  <p:stCondLst>
                                    <p:cond delay="0"/>
                                  </p:stCondLst>
                                  <p:childTnLst>
                                    <p:set>
                                      <p:cBhvr>
                                        <p:cTn id="229" dur="1000">
                                          <p:stCondLst>
                                            <p:cond delay="0"/>
                                          </p:stCondLst>
                                        </p:cTn>
                                        <p:tgtEl>
                                          <p:spTgt spid="22"/>
                                        </p:tgtEl>
                                        <p:attrNameLst>
                                          <p:attrName>style.visibility</p:attrName>
                                        </p:attrNameLst>
                                      </p:cBhvr>
                                      <p:to>
                                        <p:strVal val="visible"/>
                                      </p:to>
                                    </p:set>
                                  </p:childTnLst>
                                  <p:subTnLst>
                                    <p:set>
                                      <p:cBhvr override="childStyle">
                                        <p:cTn dur="1" fill="hold" display="0" masterRel="sameClick" afterEffect="1">
                                          <p:stCondLst>
                                            <p:cond evt="end" delay="0">
                                              <p:tn val="228"/>
                                            </p:cond>
                                          </p:stCondLst>
                                        </p:cTn>
                                        <p:tgtEl>
                                          <p:spTgt spid="22"/>
                                        </p:tgtEl>
                                        <p:attrNameLst>
                                          <p:attrName>style.visibility</p:attrName>
                                        </p:attrNameLst>
                                      </p:cBhvr>
                                      <p:to>
                                        <p:strVal val="hidden"/>
                                      </p:to>
                                    </p:set>
                                  </p:subTnLst>
                                </p:cTn>
                              </p:par>
                            </p:childTnLst>
                          </p:cTn>
                        </p:par>
                        <p:par>
                          <p:cTn id="230" fill="hold">
                            <p:stCondLst>
                              <p:cond delay="70500"/>
                            </p:stCondLst>
                            <p:childTnLst>
                              <p:par>
                                <p:cTn id="231" presetID="11" presetClass="entr" presetSubtype="0" fill="hold" nodeType="afterEffect">
                                  <p:stCondLst>
                                    <p:cond delay="0"/>
                                  </p:stCondLst>
                                  <p:childTnLst>
                                    <p:set>
                                      <p:cBhvr>
                                        <p:cTn id="232" dur="1000">
                                          <p:stCondLst>
                                            <p:cond delay="0"/>
                                          </p:stCondLst>
                                        </p:cTn>
                                        <p:tgtEl>
                                          <p:spTgt spid="23"/>
                                        </p:tgtEl>
                                        <p:attrNameLst>
                                          <p:attrName>style.visibility</p:attrName>
                                        </p:attrNameLst>
                                      </p:cBhvr>
                                      <p:to>
                                        <p:strVal val="visible"/>
                                      </p:to>
                                    </p:set>
                                  </p:childTnLst>
                                  <p:subTnLst>
                                    <p:set>
                                      <p:cBhvr override="childStyle">
                                        <p:cTn dur="1" fill="hold" display="0" masterRel="sameClick" afterEffect="1">
                                          <p:stCondLst>
                                            <p:cond evt="end" delay="0">
                                              <p:tn val="231"/>
                                            </p:cond>
                                          </p:stCondLst>
                                        </p:cTn>
                                        <p:tgtEl>
                                          <p:spTgt spid="23"/>
                                        </p:tgtEl>
                                        <p:attrNameLst>
                                          <p:attrName>style.visibility</p:attrName>
                                        </p:attrNameLst>
                                      </p:cBhvr>
                                      <p:to>
                                        <p:strVal val="hidden"/>
                                      </p:to>
                                    </p:set>
                                  </p:subTnLst>
                                </p:cTn>
                              </p:par>
                            </p:childTnLst>
                          </p:cTn>
                        </p:par>
                        <p:par>
                          <p:cTn id="233" fill="hold">
                            <p:stCondLst>
                              <p:cond delay="71500"/>
                            </p:stCondLst>
                            <p:childTnLst>
                              <p:par>
                                <p:cTn id="234" presetID="11" presetClass="entr" presetSubtype="0" fill="hold" nodeType="afterEffect">
                                  <p:stCondLst>
                                    <p:cond delay="0"/>
                                  </p:stCondLst>
                                  <p:childTnLst>
                                    <p:set>
                                      <p:cBhvr>
                                        <p:cTn id="235" dur="1000">
                                          <p:stCondLst>
                                            <p:cond delay="0"/>
                                          </p:stCondLst>
                                        </p:cTn>
                                        <p:tgtEl>
                                          <p:spTgt spid="24"/>
                                        </p:tgtEl>
                                        <p:attrNameLst>
                                          <p:attrName>style.visibility</p:attrName>
                                        </p:attrNameLst>
                                      </p:cBhvr>
                                      <p:to>
                                        <p:strVal val="visible"/>
                                      </p:to>
                                    </p:set>
                                  </p:childTnLst>
                                  <p:subTnLst>
                                    <p:set>
                                      <p:cBhvr override="childStyle">
                                        <p:cTn dur="1" fill="hold" display="0" masterRel="sameClick" afterEffect="1">
                                          <p:stCondLst>
                                            <p:cond evt="end" delay="0">
                                              <p:tn val="234"/>
                                            </p:cond>
                                          </p:stCondLst>
                                        </p:cTn>
                                        <p:tgtEl>
                                          <p:spTgt spid="24"/>
                                        </p:tgtEl>
                                        <p:attrNameLst>
                                          <p:attrName>style.visibility</p:attrName>
                                        </p:attrNameLst>
                                      </p:cBhvr>
                                      <p:to>
                                        <p:strVal val="hidden"/>
                                      </p:to>
                                    </p:set>
                                  </p:subTnLst>
                                </p:cTn>
                              </p:par>
                            </p:childTnLst>
                          </p:cTn>
                        </p:par>
                        <p:par>
                          <p:cTn id="236" fill="hold">
                            <p:stCondLst>
                              <p:cond delay="72500"/>
                            </p:stCondLst>
                            <p:childTnLst>
                              <p:par>
                                <p:cTn id="237" presetID="11" presetClass="entr" presetSubtype="0" fill="hold" nodeType="afterEffect">
                                  <p:stCondLst>
                                    <p:cond delay="0"/>
                                  </p:stCondLst>
                                  <p:childTnLst>
                                    <p:set>
                                      <p:cBhvr>
                                        <p:cTn id="238" dur="1000">
                                          <p:stCondLst>
                                            <p:cond delay="0"/>
                                          </p:stCondLst>
                                        </p:cTn>
                                        <p:tgtEl>
                                          <p:spTgt spid="25"/>
                                        </p:tgtEl>
                                        <p:attrNameLst>
                                          <p:attrName>style.visibility</p:attrName>
                                        </p:attrNameLst>
                                      </p:cBhvr>
                                      <p:to>
                                        <p:strVal val="visible"/>
                                      </p:to>
                                    </p:set>
                                  </p:childTnLst>
                                  <p:subTnLst>
                                    <p:set>
                                      <p:cBhvr override="childStyle">
                                        <p:cTn dur="1" fill="hold" display="0" masterRel="sameClick" afterEffect="1">
                                          <p:stCondLst>
                                            <p:cond evt="end" delay="0">
                                              <p:tn val="237"/>
                                            </p:cond>
                                          </p:stCondLst>
                                        </p:cTn>
                                        <p:tgtEl>
                                          <p:spTgt spid="25"/>
                                        </p:tgtEl>
                                        <p:attrNameLst>
                                          <p:attrName>style.visibility</p:attrName>
                                        </p:attrNameLst>
                                      </p:cBhvr>
                                      <p:to>
                                        <p:strVal val="hidden"/>
                                      </p:to>
                                    </p:set>
                                  </p:subTnLst>
                                </p:cTn>
                              </p:par>
                            </p:childTnLst>
                          </p:cTn>
                        </p:par>
                        <p:par>
                          <p:cTn id="239" fill="hold">
                            <p:stCondLst>
                              <p:cond delay="73500"/>
                            </p:stCondLst>
                            <p:childTnLst>
                              <p:par>
                                <p:cTn id="240" presetID="11" presetClass="entr" presetSubtype="0" fill="hold" nodeType="afterEffect">
                                  <p:stCondLst>
                                    <p:cond delay="0"/>
                                  </p:stCondLst>
                                  <p:childTnLst>
                                    <p:set>
                                      <p:cBhvr>
                                        <p:cTn id="241" dur="1000">
                                          <p:stCondLst>
                                            <p:cond delay="0"/>
                                          </p:stCondLst>
                                        </p:cTn>
                                        <p:tgtEl>
                                          <p:spTgt spid="26"/>
                                        </p:tgtEl>
                                        <p:attrNameLst>
                                          <p:attrName>style.visibility</p:attrName>
                                        </p:attrNameLst>
                                      </p:cBhvr>
                                      <p:to>
                                        <p:strVal val="visible"/>
                                      </p:to>
                                    </p:set>
                                  </p:childTnLst>
                                  <p:subTnLst>
                                    <p:set>
                                      <p:cBhvr override="childStyle">
                                        <p:cTn dur="1" fill="hold" display="0" masterRel="sameClick" afterEffect="1">
                                          <p:stCondLst>
                                            <p:cond evt="end" delay="0">
                                              <p:tn val="240"/>
                                            </p:cond>
                                          </p:stCondLst>
                                        </p:cTn>
                                        <p:tgtEl>
                                          <p:spTgt spid="26"/>
                                        </p:tgtEl>
                                        <p:attrNameLst>
                                          <p:attrName>style.visibility</p:attrName>
                                        </p:attrNameLst>
                                      </p:cBhvr>
                                      <p:to>
                                        <p:strVal val="hidden"/>
                                      </p:to>
                                    </p:set>
                                  </p:subTnLst>
                                </p:cTn>
                              </p:par>
                            </p:childTnLst>
                          </p:cTn>
                        </p:par>
                        <p:par>
                          <p:cTn id="242" fill="hold">
                            <p:stCondLst>
                              <p:cond delay="74500"/>
                            </p:stCondLst>
                            <p:childTnLst>
                              <p:par>
                                <p:cTn id="243" presetID="11" presetClass="entr" presetSubtype="0" fill="hold" nodeType="afterEffect">
                                  <p:stCondLst>
                                    <p:cond delay="0"/>
                                  </p:stCondLst>
                                  <p:childTnLst>
                                    <p:set>
                                      <p:cBhvr>
                                        <p:cTn id="244" dur="1000">
                                          <p:stCondLst>
                                            <p:cond delay="0"/>
                                          </p:stCondLst>
                                        </p:cTn>
                                        <p:tgtEl>
                                          <p:spTgt spid="27"/>
                                        </p:tgtEl>
                                        <p:attrNameLst>
                                          <p:attrName>style.visibility</p:attrName>
                                        </p:attrNameLst>
                                      </p:cBhvr>
                                      <p:to>
                                        <p:strVal val="visible"/>
                                      </p:to>
                                    </p:set>
                                  </p:childTnLst>
                                  <p:subTnLst>
                                    <p:set>
                                      <p:cBhvr override="childStyle">
                                        <p:cTn dur="1" fill="hold" display="0" masterRel="sameClick" afterEffect="1">
                                          <p:stCondLst>
                                            <p:cond evt="end" delay="0">
                                              <p:tn val="243"/>
                                            </p:cond>
                                          </p:stCondLst>
                                        </p:cTn>
                                        <p:tgtEl>
                                          <p:spTgt spid="27"/>
                                        </p:tgtEl>
                                        <p:attrNameLst>
                                          <p:attrName>style.visibility</p:attrName>
                                        </p:attrNameLst>
                                      </p:cBhvr>
                                      <p:to>
                                        <p:strVal val="hidden"/>
                                      </p:to>
                                    </p:set>
                                  </p:subTnLst>
                                </p:cTn>
                              </p:par>
                            </p:childTnLst>
                          </p:cTn>
                        </p:par>
                        <p:par>
                          <p:cTn id="245" fill="hold">
                            <p:stCondLst>
                              <p:cond delay="75500"/>
                            </p:stCondLst>
                            <p:childTnLst>
                              <p:par>
                                <p:cTn id="246" presetID="11" presetClass="entr" presetSubtype="0" fill="hold" nodeType="afterEffect">
                                  <p:stCondLst>
                                    <p:cond delay="0"/>
                                  </p:stCondLst>
                                  <p:childTnLst>
                                    <p:set>
                                      <p:cBhvr>
                                        <p:cTn id="247" dur="1000">
                                          <p:stCondLst>
                                            <p:cond delay="0"/>
                                          </p:stCondLst>
                                        </p:cTn>
                                        <p:tgtEl>
                                          <p:spTgt spid="28"/>
                                        </p:tgtEl>
                                        <p:attrNameLst>
                                          <p:attrName>style.visibility</p:attrName>
                                        </p:attrNameLst>
                                      </p:cBhvr>
                                      <p:to>
                                        <p:strVal val="visible"/>
                                      </p:to>
                                    </p:set>
                                  </p:childTnLst>
                                  <p:subTnLst>
                                    <p:set>
                                      <p:cBhvr override="childStyle">
                                        <p:cTn dur="1" fill="hold" display="0" masterRel="sameClick" afterEffect="1">
                                          <p:stCondLst>
                                            <p:cond evt="end" delay="0">
                                              <p:tn val="246"/>
                                            </p:cond>
                                          </p:stCondLst>
                                        </p:cTn>
                                        <p:tgtEl>
                                          <p:spTgt spid="28"/>
                                        </p:tgtEl>
                                        <p:attrNameLst>
                                          <p:attrName>style.visibility</p:attrName>
                                        </p:attrNameLst>
                                      </p:cBhvr>
                                      <p:to>
                                        <p:strVal val="hidden"/>
                                      </p:to>
                                    </p:set>
                                  </p:subTnLst>
                                </p:cTn>
                              </p:par>
                            </p:childTnLst>
                          </p:cTn>
                        </p:par>
                        <p:par>
                          <p:cTn id="248" fill="hold">
                            <p:stCondLst>
                              <p:cond delay="76500"/>
                            </p:stCondLst>
                            <p:childTnLst>
                              <p:par>
                                <p:cTn id="249" presetID="11" presetClass="entr" presetSubtype="0" fill="hold" nodeType="afterEffect">
                                  <p:stCondLst>
                                    <p:cond delay="0"/>
                                  </p:stCondLst>
                                  <p:childTnLst>
                                    <p:set>
                                      <p:cBhvr>
                                        <p:cTn id="250" dur="1000">
                                          <p:stCondLst>
                                            <p:cond delay="0"/>
                                          </p:stCondLst>
                                        </p:cTn>
                                        <p:tgtEl>
                                          <p:spTgt spid="29"/>
                                        </p:tgtEl>
                                        <p:attrNameLst>
                                          <p:attrName>style.visibility</p:attrName>
                                        </p:attrNameLst>
                                      </p:cBhvr>
                                      <p:to>
                                        <p:strVal val="visible"/>
                                      </p:to>
                                    </p:set>
                                  </p:childTnLst>
                                  <p:subTnLst>
                                    <p:set>
                                      <p:cBhvr override="childStyle">
                                        <p:cTn dur="1" fill="hold" display="0" masterRel="sameClick" afterEffect="1">
                                          <p:stCondLst>
                                            <p:cond evt="end" delay="0">
                                              <p:tn val="249"/>
                                            </p:cond>
                                          </p:stCondLst>
                                        </p:cTn>
                                        <p:tgtEl>
                                          <p:spTgt spid="29"/>
                                        </p:tgtEl>
                                        <p:attrNameLst>
                                          <p:attrName>style.visibility</p:attrName>
                                        </p:attrNameLst>
                                      </p:cBhvr>
                                      <p:to>
                                        <p:strVal val="hidden"/>
                                      </p:to>
                                    </p:set>
                                  </p:subTnLst>
                                </p:cTn>
                              </p:par>
                            </p:childTnLst>
                          </p:cTn>
                        </p:par>
                        <p:par>
                          <p:cTn id="251" fill="hold">
                            <p:stCondLst>
                              <p:cond delay="77500"/>
                            </p:stCondLst>
                            <p:childTnLst>
                              <p:par>
                                <p:cTn id="252" presetID="11" presetClass="entr" presetSubtype="0" fill="hold" nodeType="afterEffect">
                                  <p:stCondLst>
                                    <p:cond delay="0"/>
                                  </p:stCondLst>
                                  <p:childTnLst>
                                    <p:set>
                                      <p:cBhvr>
                                        <p:cTn id="253" dur="1000">
                                          <p:stCondLst>
                                            <p:cond delay="0"/>
                                          </p:stCondLst>
                                        </p:cTn>
                                        <p:tgtEl>
                                          <p:spTgt spid="30"/>
                                        </p:tgtEl>
                                        <p:attrNameLst>
                                          <p:attrName>style.visibility</p:attrName>
                                        </p:attrNameLst>
                                      </p:cBhvr>
                                      <p:to>
                                        <p:strVal val="visible"/>
                                      </p:to>
                                    </p:set>
                                  </p:childTnLst>
                                  <p:subTnLst>
                                    <p:set>
                                      <p:cBhvr override="childStyle">
                                        <p:cTn dur="1" fill="hold" display="0" masterRel="sameClick" afterEffect="1">
                                          <p:stCondLst>
                                            <p:cond evt="end" delay="0">
                                              <p:tn val="252"/>
                                            </p:cond>
                                          </p:stCondLst>
                                        </p:cTn>
                                        <p:tgtEl>
                                          <p:spTgt spid="30"/>
                                        </p:tgtEl>
                                        <p:attrNameLst>
                                          <p:attrName>style.visibility</p:attrName>
                                        </p:attrNameLst>
                                      </p:cBhvr>
                                      <p:to>
                                        <p:strVal val="hidden"/>
                                      </p:to>
                                    </p:set>
                                  </p:subTnLst>
                                </p:cTn>
                              </p:par>
                            </p:childTnLst>
                          </p:cTn>
                        </p:par>
                        <p:par>
                          <p:cTn id="254" fill="hold">
                            <p:stCondLst>
                              <p:cond delay="78500"/>
                            </p:stCondLst>
                            <p:childTnLst>
                              <p:par>
                                <p:cTn id="255" presetID="11" presetClass="entr" presetSubtype="0" fill="hold" nodeType="afterEffect">
                                  <p:stCondLst>
                                    <p:cond delay="0"/>
                                  </p:stCondLst>
                                  <p:childTnLst>
                                    <p:set>
                                      <p:cBhvr>
                                        <p:cTn id="256" dur="1000">
                                          <p:stCondLst>
                                            <p:cond delay="0"/>
                                          </p:stCondLst>
                                        </p:cTn>
                                        <p:tgtEl>
                                          <p:spTgt spid="31"/>
                                        </p:tgtEl>
                                        <p:attrNameLst>
                                          <p:attrName>style.visibility</p:attrName>
                                        </p:attrNameLst>
                                      </p:cBhvr>
                                      <p:to>
                                        <p:strVal val="visible"/>
                                      </p:to>
                                    </p:set>
                                  </p:childTnLst>
                                  <p:subTnLst>
                                    <p:set>
                                      <p:cBhvr override="childStyle">
                                        <p:cTn dur="1" fill="hold" display="0" masterRel="sameClick" afterEffect="1">
                                          <p:stCondLst>
                                            <p:cond evt="end" delay="0">
                                              <p:tn val="255"/>
                                            </p:cond>
                                          </p:stCondLst>
                                        </p:cTn>
                                        <p:tgtEl>
                                          <p:spTgt spid="31"/>
                                        </p:tgtEl>
                                        <p:attrNameLst>
                                          <p:attrName>style.visibility</p:attrName>
                                        </p:attrNameLst>
                                      </p:cBhvr>
                                      <p:to>
                                        <p:strVal val="hidden"/>
                                      </p:to>
                                    </p:set>
                                  </p:subTnLst>
                                </p:cTn>
                              </p:par>
                            </p:childTnLst>
                          </p:cTn>
                        </p:par>
                        <p:par>
                          <p:cTn id="257" fill="hold">
                            <p:stCondLst>
                              <p:cond delay="79500"/>
                            </p:stCondLst>
                            <p:childTnLst>
                              <p:par>
                                <p:cTn id="258" presetID="11" presetClass="entr" presetSubtype="0" fill="hold" nodeType="afterEffect">
                                  <p:stCondLst>
                                    <p:cond delay="0"/>
                                  </p:stCondLst>
                                  <p:childTnLst>
                                    <p:set>
                                      <p:cBhvr>
                                        <p:cTn id="259" dur="1000">
                                          <p:stCondLst>
                                            <p:cond delay="0"/>
                                          </p:stCondLst>
                                        </p:cTn>
                                        <p:tgtEl>
                                          <p:spTgt spid="45056"/>
                                        </p:tgtEl>
                                        <p:attrNameLst>
                                          <p:attrName>style.visibility</p:attrName>
                                        </p:attrNameLst>
                                      </p:cBhvr>
                                      <p:to>
                                        <p:strVal val="visible"/>
                                      </p:to>
                                    </p:set>
                                  </p:childTnLst>
                                  <p:subTnLst>
                                    <p:set>
                                      <p:cBhvr override="childStyle">
                                        <p:cTn dur="1" fill="hold" display="0" masterRel="sameClick" afterEffect="1">
                                          <p:stCondLst>
                                            <p:cond evt="end" delay="0">
                                              <p:tn val="258"/>
                                            </p:cond>
                                          </p:stCondLst>
                                        </p:cTn>
                                        <p:tgtEl>
                                          <p:spTgt spid="45056"/>
                                        </p:tgtEl>
                                        <p:attrNameLst>
                                          <p:attrName>style.visibility</p:attrName>
                                        </p:attrNameLst>
                                      </p:cBhvr>
                                      <p:to>
                                        <p:strVal val="hidden"/>
                                      </p:to>
                                    </p:set>
                                  </p:subTnLst>
                                </p:cTn>
                              </p:par>
                            </p:childTnLst>
                          </p:cTn>
                        </p:par>
                        <p:par>
                          <p:cTn id="260" fill="hold">
                            <p:stCondLst>
                              <p:cond delay="80500"/>
                            </p:stCondLst>
                            <p:childTnLst>
                              <p:par>
                                <p:cTn id="261" presetID="11" presetClass="entr" presetSubtype="0" fill="hold" nodeType="afterEffect">
                                  <p:stCondLst>
                                    <p:cond delay="0"/>
                                  </p:stCondLst>
                                  <p:childTnLst>
                                    <p:set>
                                      <p:cBhvr>
                                        <p:cTn id="262" dur="1000">
                                          <p:stCondLst>
                                            <p:cond delay="0"/>
                                          </p:stCondLst>
                                        </p:cTn>
                                        <p:tgtEl>
                                          <p:spTgt spid="45057"/>
                                        </p:tgtEl>
                                        <p:attrNameLst>
                                          <p:attrName>style.visibility</p:attrName>
                                        </p:attrNameLst>
                                      </p:cBhvr>
                                      <p:to>
                                        <p:strVal val="visible"/>
                                      </p:to>
                                    </p:set>
                                  </p:childTnLst>
                                  <p:subTnLst>
                                    <p:set>
                                      <p:cBhvr override="childStyle">
                                        <p:cTn dur="1" fill="hold" display="0" masterRel="sameClick" afterEffect="1">
                                          <p:stCondLst>
                                            <p:cond evt="end" delay="0">
                                              <p:tn val="261"/>
                                            </p:cond>
                                          </p:stCondLst>
                                        </p:cTn>
                                        <p:tgtEl>
                                          <p:spTgt spid="45057"/>
                                        </p:tgtEl>
                                        <p:attrNameLst>
                                          <p:attrName>style.visibility</p:attrName>
                                        </p:attrNameLst>
                                      </p:cBhvr>
                                      <p:to>
                                        <p:strVal val="hidden"/>
                                      </p:to>
                                    </p:set>
                                  </p:subTnLst>
                                </p:cTn>
                              </p:par>
                            </p:childTnLst>
                          </p:cTn>
                        </p:par>
                        <p:par>
                          <p:cTn id="263" fill="hold">
                            <p:stCondLst>
                              <p:cond delay="81500"/>
                            </p:stCondLst>
                            <p:childTnLst>
                              <p:par>
                                <p:cTn id="264" presetID="11" presetClass="entr" presetSubtype="0" fill="hold" nodeType="afterEffect">
                                  <p:stCondLst>
                                    <p:cond delay="0"/>
                                  </p:stCondLst>
                                  <p:childTnLst>
                                    <p:set>
                                      <p:cBhvr>
                                        <p:cTn id="265" dur="1000">
                                          <p:stCondLst>
                                            <p:cond delay="0"/>
                                          </p:stCondLst>
                                        </p:cTn>
                                        <p:tgtEl>
                                          <p:spTgt spid="45059"/>
                                        </p:tgtEl>
                                        <p:attrNameLst>
                                          <p:attrName>style.visibility</p:attrName>
                                        </p:attrNameLst>
                                      </p:cBhvr>
                                      <p:to>
                                        <p:strVal val="visible"/>
                                      </p:to>
                                    </p:set>
                                  </p:childTnLst>
                                  <p:subTnLst>
                                    <p:set>
                                      <p:cBhvr override="childStyle">
                                        <p:cTn dur="1" fill="hold" display="0" masterRel="sameClick" afterEffect="1">
                                          <p:stCondLst>
                                            <p:cond evt="end" delay="0">
                                              <p:tn val="264"/>
                                            </p:cond>
                                          </p:stCondLst>
                                        </p:cTn>
                                        <p:tgtEl>
                                          <p:spTgt spid="45059"/>
                                        </p:tgtEl>
                                        <p:attrNameLst>
                                          <p:attrName>style.visibility</p:attrName>
                                        </p:attrNameLst>
                                      </p:cBhvr>
                                      <p:to>
                                        <p:strVal val="hidden"/>
                                      </p:to>
                                    </p:set>
                                  </p:subTnLst>
                                </p:cTn>
                              </p:par>
                            </p:childTnLst>
                          </p:cTn>
                        </p:par>
                        <p:par>
                          <p:cTn id="266" fill="hold">
                            <p:stCondLst>
                              <p:cond delay="82500"/>
                            </p:stCondLst>
                            <p:childTnLst>
                              <p:par>
                                <p:cTn id="267" presetID="11" presetClass="entr" presetSubtype="0" fill="hold" nodeType="afterEffect">
                                  <p:stCondLst>
                                    <p:cond delay="0"/>
                                  </p:stCondLst>
                                  <p:childTnLst>
                                    <p:set>
                                      <p:cBhvr>
                                        <p:cTn id="268" dur="1000">
                                          <p:stCondLst>
                                            <p:cond delay="0"/>
                                          </p:stCondLst>
                                        </p:cTn>
                                        <p:tgtEl>
                                          <p:spTgt spid="45060"/>
                                        </p:tgtEl>
                                        <p:attrNameLst>
                                          <p:attrName>style.visibility</p:attrName>
                                        </p:attrNameLst>
                                      </p:cBhvr>
                                      <p:to>
                                        <p:strVal val="visible"/>
                                      </p:to>
                                    </p:set>
                                  </p:childTnLst>
                                  <p:subTnLst>
                                    <p:set>
                                      <p:cBhvr override="childStyle">
                                        <p:cTn dur="1" fill="hold" display="0" masterRel="sameClick" afterEffect="1">
                                          <p:stCondLst>
                                            <p:cond evt="end" delay="0">
                                              <p:tn val="267"/>
                                            </p:cond>
                                          </p:stCondLst>
                                        </p:cTn>
                                        <p:tgtEl>
                                          <p:spTgt spid="45060"/>
                                        </p:tgtEl>
                                        <p:attrNameLst>
                                          <p:attrName>style.visibility</p:attrName>
                                        </p:attrNameLst>
                                      </p:cBhvr>
                                      <p:to>
                                        <p:strVal val="hidden"/>
                                      </p:to>
                                    </p:set>
                                  </p:subTnLst>
                                </p:cTn>
                              </p:par>
                            </p:childTnLst>
                          </p:cTn>
                        </p:par>
                        <p:par>
                          <p:cTn id="269" fill="hold">
                            <p:stCondLst>
                              <p:cond delay="83500"/>
                            </p:stCondLst>
                            <p:childTnLst>
                              <p:par>
                                <p:cTn id="270" presetID="11" presetClass="entr" presetSubtype="0" fill="hold" nodeType="afterEffect">
                                  <p:stCondLst>
                                    <p:cond delay="0"/>
                                  </p:stCondLst>
                                  <p:childTnLst>
                                    <p:set>
                                      <p:cBhvr>
                                        <p:cTn id="271" dur="1000">
                                          <p:stCondLst>
                                            <p:cond delay="0"/>
                                          </p:stCondLst>
                                        </p:cTn>
                                        <p:tgtEl>
                                          <p:spTgt spid="45061"/>
                                        </p:tgtEl>
                                        <p:attrNameLst>
                                          <p:attrName>style.visibility</p:attrName>
                                        </p:attrNameLst>
                                      </p:cBhvr>
                                      <p:to>
                                        <p:strVal val="visible"/>
                                      </p:to>
                                    </p:set>
                                  </p:childTnLst>
                                  <p:subTnLst>
                                    <p:set>
                                      <p:cBhvr override="childStyle">
                                        <p:cTn dur="1" fill="hold" display="0" masterRel="sameClick" afterEffect="1">
                                          <p:stCondLst>
                                            <p:cond evt="end" delay="0">
                                              <p:tn val="270"/>
                                            </p:cond>
                                          </p:stCondLst>
                                        </p:cTn>
                                        <p:tgtEl>
                                          <p:spTgt spid="45061"/>
                                        </p:tgtEl>
                                        <p:attrNameLst>
                                          <p:attrName>style.visibility</p:attrName>
                                        </p:attrNameLst>
                                      </p:cBhvr>
                                      <p:to>
                                        <p:strVal val="hidden"/>
                                      </p:to>
                                    </p:set>
                                  </p:subTnLst>
                                </p:cTn>
                              </p:par>
                            </p:childTnLst>
                          </p:cTn>
                        </p:par>
                        <p:par>
                          <p:cTn id="272" fill="hold">
                            <p:stCondLst>
                              <p:cond delay="84500"/>
                            </p:stCondLst>
                            <p:childTnLst>
                              <p:par>
                                <p:cTn id="273" presetID="11" presetClass="entr" presetSubtype="0" fill="hold" nodeType="afterEffect">
                                  <p:stCondLst>
                                    <p:cond delay="0"/>
                                  </p:stCondLst>
                                  <p:childTnLst>
                                    <p:set>
                                      <p:cBhvr>
                                        <p:cTn id="274" dur="1000">
                                          <p:stCondLst>
                                            <p:cond delay="0"/>
                                          </p:stCondLst>
                                        </p:cTn>
                                        <p:tgtEl>
                                          <p:spTgt spid="45062"/>
                                        </p:tgtEl>
                                        <p:attrNameLst>
                                          <p:attrName>style.visibility</p:attrName>
                                        </p:attrNameLst>
                                      </p:cBhvr>
                                      <p:to>
                                        <p:strVal val="visible"/>
                                      </p:to>
                                    </p:set>
                                  </p:childTnLst>
                                  <p:subTnLst>
                                    <p:set>
                                      <p:cBhvr override="childStyle">
                                        <p:cTn dur="1" fill="hold" display="0" masterRel="sameClick" afterEffect="1">
                                          <p:stCondLst>
                                            <p:cond evt="end" delay="0">
                                              <p:tn val="273"/>
                                            </p:cond>
                                          </p:stCondLst>
                                        </p:cTn>
                                        <p:tgtEl>
                                          <p:spTgt spid="45062"/>
                                        </p:tgtEl>
                                        <p:attrNameLst>
                                          <p:attrName>style.visibility</p:attrName>
                                        </p:attrNameLst>
                                      </p:cBhvr>
                                      <p:to>
                                        <p:strVal val="hidden"/>
                                      </p:to>
                                    </p:set>
                                  </p:subTnLst>
                                </p:cTn>
                              </p:par>
                            </p:childTnLst>
                          </p:cTn>
                        </p:par>
                        <p:par>
                          <p:cTn id="275" fill="hold">
                            <p:stCondLst>
                              <p:cond delay="85500"/>
                            </p:stCondLst>
                            <p:childTnLst>
                              <p:par>
                                <p:cTn id="276" presetID="11" presetClass="entr" presetSubtype="0" fill="hold" nodeType="afterEffect">
                                  <p:stCondLst>
                                    <p:cond delay="0"/>
                                  </p:stCondLst>
                                  <p:childTnLst>
                                    <p:set>
                                      <p:cBhvr>
                                        <p:cTn id="277" dur="1000">
                                          <p:stCondLst>
                                            <p:cond delay="0"/>
                                          </p:stCondLst>
                                        </p:cTn>
                                        <p:tgtEl>
                                          <p:spTgt spid="45063"/>
                                        </p:tgtEl>
                                        <p:attrNameLst>
                                          <p:attrName>style.visibility</p:attrName>
                                        </p:attrNameLst>
                                      </p:cBhvr>
                                      <p:to>
                                        <p:strVal val="visible"/>
                                      </p:to>
                                    </p:set>
                                  </p:childTnLst>
                                  <p:subTnLst>
                                    <p:set>
                                      <p:cBhvr override="childStyle">
                                        <p:cTn dur="1" fill="hold" display="0" masterRel="sameClick" afterEffect="1">
                                          <p:stCondLst>
                                            <p:cond evt="end" delay="0">
                                              <p:tn val="276"/>
                                            </p:cond>
                                          </p:stCondLst>
                                        </p:cTn>
                                        <p:tgtEl>
                                          <p:spTgt spid="45063"/>
                                        </p:tgtEl>
                                        <p:attrNameLst>
                                          <p:attrName>style.visibility</p:attrName>
                                        </p:attrNameLst>
                                      </p:cBhvr>
                                      <p:to>
                                        <p:strVal val="hidden"/>
                                      </p:to>
                                    </p:set>
                                  </p:subTnLst>
                                </p:cTn>
                              </p:par>
                            </p:childTnLst>
                          </p:cTn>
                        </p:par>
                        <p:par>
                          <p:cTn id="278" fill="hold">
                            <p:stCondLst>
                              <p:cond delay="86500"/>
                            </p:stCondLst>
                            <p:childTnLst>
                              <p:par>
                                <p:cTn id="279" presetID="11" presetClass="entr" presetSubtype="0" fill="hold" nodeType="afterEffect">
                                  <p:stCondLst>
                                    <p:cond delay="0"/>
                                  </p:stCondLst>
                                  <p:childTnLst>
                                    <p:set>
                                      <p:cBhvr>
                                        <p:cTn id="280" dur="1000">
                                          <p:stCondLst>
                                            <p:cond delay="0"/>
                                          </p:stCondLst>
                                        </p:cTn>
                                        <p:tgtEl>
                                          <p:spTgt spid="45064"/>
                                        </p:tgtEl>
                                        <p:attrNameLst>
                                          <p:attrName>style.visibility</p:attrName>
                                        </p:attrNameLst>
                                      </p:cBhvr>
                                      <p:to>
                                        <p:strVal val="visible"/>
                                      </p:to>
                                    </p:set>
                                  </p:childTnLst>
                                  <p:subTnLst>
                                    <p:set>
                                      <p:cBhvr override="childStyle">
                                        <p:cTn dur="1" fill="hold" display="0" masterRel="sameClick" afterEffect="1">
                                          <p:stCondLst>
                                            <p:cond evt="end" delay="0">
                                              <p:tn val="279"/>
                                            </p:cond>
                                          </p:stCondLst>
                                        </p:cTn>
                                        <p:tgtEl>
                                          <p:spTgt spid="45064"/>
                                        </p:tgtEl>
                                        <p:attrNameLst>
                                          <p:attrName>style.visibility</p:attrName>
                                        </p:attrNameLst>
                                      </p:cBhvr>
                                      <p:to>
                                        <p:strVal val="hidden"/>
                                      </p:to>
                                    </p:set>
                                  </p:subTnLst>
                                </p:cTn>
                              </p:par>
                            </p:childTnLst>
                          </p:cTn>
                        </p:par>
                        <p:par>
                          <p:cTn id="281" fill="hold">
                            <p:stCondLst>
                              <p:cond delay="87500"/>
                            </p:stCondLst>
                            <p:childTnLst>
                              <p:par>
                                <p:cTn id="282" presetID="11" presetClass="entr" presetSubtype="0" fill="hold" nodeType="afterEffect">
                                  <p:stCondLst>
                                    <p:cond delay="0"/>
                                  </p:stCondLst>
                                  <p:childTnLst>
                                    <p:set>
                                      <p:cBhvr>
                                        <p:cTn id="283" dur="1000">
                                          <p:stCondLst>
                                            <p:cond delay="0"/>
                                          </p:stCondLst>
                                        </p:cTn>
                                        <p:tgtEl>
                                          <p:spTgt spid="45065"/>
                                        </p:tgtEl>
                                        <p:attrNameLst>
                                          <p:attrName>style.visibility</p:attrName>
                                        </p:attrNameLst>
                                      </p:cBhvr>
                                      <p:to>
                                        <p:strVal val="visible"/>
                                      </p:to>
                                    </p:set>
                                  </p:childTnLst>
                                  <p:subTnLst>
                                    <p:set>
                                      <p:cBhvr override="childStyle">
                                        <p:cTn dur="1" fill="hold" display="0" masterRel="sameClick" afterEffect="1">
                                          <p:stCondLst>
                                            <p:cond evt="end" delay="0">
                                              <p:tn val="282"/>
                                            </p:cond>
                                          </p:stCondLst>
                                        </p:cTn>
                                        <p:tgtEl>
                                          <p:spTgt spid="45065"/>
                                        </p:tgtEl>
                                        <p:attrNameLst>
                                          <p:attrName>style.visibility</p:attrName>
                                        </p:attrNameLst>
                                      </p:cBhvr>
                                      <p:to>
                                        <p:strVal val="hidden"/>
                                      </p:to>
                                    </p:set>
                                  </p:subTnLst>
                                </p:cTn>
                              </p:par>
                            </p:childTnLst>
                          </p:cTn>
                        </p:par>
                        <p:par>
                          <p:cTn id="284" fill="hold">
                            <p:stCondLst>
                              <p:cond delay="88500"/>
                            </p:stCondLst>
                            <p:childTnLst>
                              <p:par>
                                <p:cTn id="285" presetID="11" presetClass="entr" presetSubtype="0" fill="hold" nodeType="afterEffect">
                                  <p:stCondLst>
                                    <p:cond delay="0"/>
                                  </p:stCondLst>
                                  <p:childTnLst>
                                    <p:set>
                                      <p:cBhvr>
                                        <p:cTn id="286" dur="1000">
                                          <p:stCondLst>
                                            <p:cond delay="0"/>
                                          </p:stCondLst>
                                        </p:cTn>
                                        <p:tgtEl>
                                          <p:spTgt spid="45066"/>
                                        </p:tgtEl>
                                        <p:attrNameLst>
                                          <p:attrName>style.visibility</p:attrName>
                                        </p:attrNameLst>
                                      </p:cBhvr>
                                      <p:to>
                                        <p:strVal val="visible"/>
                                      </p:to>
                                    </p:set>
                                  </p:childTnLst>
                                  <p:subTnLst>
                                    <p:set>
                                      <p:cBhvr override="childStyle">
                                        <p:cTn dur="1" fill="hold" display="0" masterRel="sameClick" afterEffect="1">
                                          <p:stCondLst>
                                            <p:cond evt="end" delay="0">
                                              <p:tn val="285"/>
                                            </p:cond>
                                          </p:stCondLst>
                                        </p:cTn>
                                        <p:tgtEl>
                                          <p:spTgt spid="45066"/>
                                        </p:tgtEl>
                                        <p:attrNameLst>
                                          <p:attrName>style.visibility</p:attrName>
                                        </p:attrNameLst>
                                      </p:cBhvr>
                                      <p:to>
                                        <p:strVal val="hidden"/>
                                      </p:to>
                                    </p:set>
                                  </p:subTnLst>
                                </p:cTn>
                              </p:par>
                            </p:childTnLst>
                          </p:cTn>
                        </p:par>
                        <p:par>
                          <p:cTn id="287" fill="hold">
                            <p:stCondLst>
                              <p:cond delay="89500"/>
                            </p:stCondLst>
                            <p:childTnLst>
                              <p:par>
                                <p:cTn id="288" presetID="11" presetClass="entr" presetSubtype="0" fill="hold" nodeType="afterEffect">
                                  <p:stCondLst>
                                    <p:cond delay="0"/>
                                  </p:stCondLst>
                                  <p:childTnLst>
                                    <p:set>
                                      <p:cBhvr>
                                        <p:cTn id="289" dur="1000">
                                          <p:stCondLst>
                                            <p:cond delay="0"/>
                                          </p:stCondLst>
                                        </p:cTn>
                                        <p:tgtEl>
                                          <p:spTgt spid="45067"/>
                                        </p:tgtEl>
                                        <p:attrNameLst>
                                          <p:attrName>style.visibility</p:attrName>
                                        </p:attrNameLst>
                                      </p:cBhvr>
                                      <p:to>
                                        <p:strVal val="visible"/>
                                      </p:to>
                                    </p:set>
                                  </p:childTnLst>
                                  <p:subTnLst>
                                    <p:set>
                                      <p:cBhvr override="childStyle">
                                        <p:cTn dur="1" fill="hold" display="0" masterRel="sameClick" afterEffect="1">
                                          <p:stCondLst>
                                            <p:cond evt="end" delay="0">
                                              <p:tn val="288"/>
                                            </p:cond>
                                          </p:stCondLst>
                                        </p:cTn>
                                        <p:tgtEl>
                                          <p:spTgt spid="45067"/>
                                        </p:tgtEl>
                                        <p:attrNameLst>
                                          <p:attrName>style.visibility</p:attrName>
                                        </p:attrNameLst>
                                      </p:cBhvr>
                                      <p:to>
                                        <p:strVal val="hidden"/>
                                      </p:to>
                                    </p:set>
                                  </p:subTnLst>
                                </p:cTn>
                              </p:par>
                            </p:childTnLst>
                          </p:cTn>
                        </p:par>
                        <p:par>
                          <p:cTn id="290" fill="hold">
                            <p:stCondLst>
                              <p:cond delay="90500"/>
                            </p:stCondLst>
                            <p:childTnLst>
                              <p:par>
                                <p:cTn id="291" presetID="11" presetClass="entr" presetSubtype="0" fill="hold" nodeType="afterEffect">
                                  <p:stCondLst>
                                    <p:cond delay="0"/>
                                  </p:stCondLst>
                                  <p:childTnLst>
                                    <p:set>
                                      <p:cBhvr>
                                        <p:cTn id="292" dur="1000">
                                          <p:stCondLst>
                                            <p:cond delay="0"/>
                                          </p:stCondLst>
                                        </p:cTn>
                                        <p:tgtEl>
                                          <p:spTgt spid="45068"/>
                                        </p:tgtEl>
                                        <p:attrNameLst>
                                          <p:attrName>style.visibility</p:attrName>
                                        </p:attrNameLst>
                                      </p:cBhvr>
                                      <p:to>
                                        <p:strVal val="visible"/>
                                      </p:to>
                                    </p:set>
                                  </p:childTnLst>
                                  <p:subTnLst>
                                    <p:set>
                                      <p:cBhvr override="childStyle">
                                        <p:cTn dur="1" fill="hold" display="0" masterRel="sameClick" afterEffect="1">
                                          <p:stCondLst>
                                            <p:cond evt="end" delay="0">
                                              <p:tn val="291"/>
                                            </p:cond>
                                          </p:stCondLst>
                                        </p:cTn>
                                        <p:tgtEl>
                                          <p:spTgt spid="45068"/>
                                        </p:tgtEl>
                                        <p:attrNameLst>
                                          <p:attrName>style.visibility</p:attrName>
                                        </p:attrNameLst>
                                      </p:cBhvr>
                                      <p:to>
                                        <p:strVal val="hidden"/>
                                      </p:to>
                                    </p:set>
                                  </p:subTnLst>
                                </p:cTn>
                              </p:par>
                            </p:childTnLst>
                          </p:cTn>
                        </p:par>
                        <p:par>
                          <p:cTn id="293" fill="hold">
                            <p:stCondLst>
                              <p:cond delay="91500"/>
                            </p:stCondLst>
                            <p:childTnLst>
                              <p:par>
                                <p:cTn id="294" presetID="11" presetClass="entr" presetSubtype="0" fill="hold" nodeType="afterEffect">
                                  <p:stCondLst>
                                    <p:cond delay="0"/>
                                  </p:stCondLst>
                                  <p:childTnLst>
                                    <p:set>
                                      <p:cBhvr>
                                        <p:cTn id="295" dur="1000">
                                          <p:stCondLst>
                                            <p:cond delay="0"/>
                                          </p:stCondLst>
                                        </p:cTn>
                                        <p:tgtEl>
                                          <p:spTgt spid="45069"/>
                                        </p:tgtEl>
                                        <p:attrNameLst>
                                          <p:attrName>style.visibility</p:attrName>
                                        </p:attrNameLst>
                                      </p:cBhvr>
                                      <p:to>
                                        <p:strVal val="visible"/>
                                      </p:to>
                                    </p:set>
                                  </p:childTnLst>
                                  <p:subTnLst>
                                    <p:set>
                                      <p:cBhvr override="childStyle">
                                        <p:cTn dur="1" fill="hold" display="0" masterRel="sameClick" afterEffect="1">
                                          <p:stCondLst>
                                            <p:cond evt="end" delay="0">
                                              <p:tn val="294"/>
                                            </p:cond>
                                          </p:stCondLst>
                                        </p:cTn>
                                        <p:tgtEl>
                                          <p:spTgt spid="45069"/>
                                        </p:tgtEl>
                                        <p:attrNameLst>
                                          <p:attrName>style.visibility</p:attrName>
                                        </p:attrNameLst>
                                      </p:cBhvr>
                                      <p:to>
                                        <p:strVal val="hidden"/>
                                      </p:to>
                                    </p:set>
                                  </p:subTnLst>
                                </p:cTn>
                              </p:par>
                            </p:childTnLst>
                          </p:cTn>
                        </p:par>
                        <p:par>
                          <p:cTn id="296" fill="hold">
                            <p:stCondLst>
                              <p:cond delay="92500"/>
                            </p:stCondLst>
                            <p:childTnLst>
                              <p:par>
                                <p:cTn id="297" presetID="11" presetClass="entr" presetSubtype="0" fill="hold" nodeType="afterEffect">
                                  <p:stCondLst>
                                    <p:cond delay="0"/>
                                  </p:stCondLst>
                                  <p:childTnLst>
                                    <p:set>
                                      <p:cBhvr>
                                        <p:cTn id="298" dur="1000">
                                          <p:stCondLst>
                                            <p:cond delay="0"/>
                                          </p:stCondLst>
                                        </p:cTn>
                                        <p:tgtEl>
                                          <p:spTgt spid="45070"/>
                                        </p:tgtEl>
                                        <p:attrNameLst>
                                          <p:attrName>style.visibility</p:attrName>
                                        </p:attrNameLst>
                                      </p:cBhvr>
                                      <p:to>
                                        <p:strVal val="visible"/>
                                      </p:to>
                                    </p:set>
                                  </p:childTnLst>
                                  <p:subTnLst>
                                    <p:set>
                                      <p:cBhvr override="childStyle">
                                        <p:cTn dur="1" fill="hold" display="0" masterRel="sameClick" afterEffect="1">
                                          <p:stCondLst>
                                            <p:cond evt="end" delay="0">
                                              <p:tn val="297"/>
                                            </p:cond>
                                          </p:stCondLst>
                                        </p:cTn>
                                        <p:tgtEl>
                                          <p:spTgt spid="45070"/>
                                        </p:tgtEl>
                                        <p:attrNameLst>
                                          <p:attrName>style.visibility</p:attrName>
                                        </p:attrNameLst>
                                      </p:cBhvr>
                                      <p:to>
                                        <p:strVal val="hidden"/>
                                      </p:to>
                                    </p:set>
                                  </p:subTnLst>
                                </p:cTn>
                              </p:par>
                            </p:childTnLst>
                          </p:cTn>
                        </p:par>
                        <p:par>
                          <p:cTn id="299" fill="hold">
                            <p:stCondLst>
                              <p:cond delay="93500"/>
                            </p:stCondLst>
                            <p:childTnLst>
                              <p:par>
                                <p:cTn id="300" presetID="11" presetClass="entr" presetSubtype="0" fill="hold" nodeType="afterEffect">
                                  <p:stCondLst>
                                    <p:cond delay="0"/>
                                  </p:stCondLst>
                                  <p:childTnLst>
                                    <p:set>
                                      <p:cBhvr>
                                        <p:cTn id="301" dur="1000">
                                          <p:stCondLst>
                                            <p:cond delay="0"/>
                                          </p:stCondLst>
                                        </p:cTn>
                                        <p:tgtEl>
                                          <p:spTgt spid="45071"/>
                                        </p:tgtEl>
                                        <p:attrNameLst>
                                          <p:attrName>style.visibility</p:attrName>
                                        </p:attrNameLst>
                                      </p:cBhvr>
                                      <p:to>
                                        <p:strVal val="visible"/>
                                      </p:to>
                                    </p:set>
                                  </p:childTnLst>
                                  <p:subTnLst>
                                    <p:set>
                                      <p:cBhvr override="childStyle">
                                        <p:cTn dur="1" fill="hold" display="0" masterRel="sameClick" afterEffect="1">
                                          <p:stCondLst>
                                            <p:cond evt="end" delay="0">
                                              <p:tn val="300"/>
                                            </p:cond>
                                          </p:stCondLst>
                                        </p:cTn>
                                        <p:tgtEl>
                                          <p:spTgt spid="45071"/>
                                        </p:tgtEl>
                                        <p:attrNameLst>
                                          <p:attrName>style.visibility</p:attrName>
                                        </p:attrNameLst>
                                      </p:cBhvr>
                                      <p:to>
                                        <p:strVal val="hidden"/>
                                      </p:to>
                                    </p:set>
                                  </p:subTnLst>
                                </p:cTn>
                              </p:par>
                            </p:childTnLst>
                          </p:cTn>
                        </p:par>
                        <p:par>
                          <p:cTn id="302" fill="hold">
                            <p:stCondLst>
                              <p:cond delay="94500"/>
                            </p:stCondLst>
                            <p:childTnLst>
                              <p:par>
                                <p:cTn id="303" presetID="11" presetClass="entr" presetSubtype="0" fill="hold" nodeType="afterEffect">
                                  <p:stCondLst>
                                    <p:cond delay="0"/>
                                  </p:stCondLst>
                                  <p:childTnLst>
                                    <p:set>
                                      <p:cBhvr>
                                        <p:cTn id="304" dur="1000">
                                          <p:stCondLst>
                                            <p:cond delay="0"/>
                                          </p:stCondLst>
                                        </p:cTn>
                                        <p:tgtEl>
                                          <p:spTgt spid="45072"/>
                                        </p:tgtEl>
                                        <p:attrNameLst>
                                          <p:attrName>style.visibility</p:attrName>
                                        </p:attrNameLst>
                                      </p:cBhvr>
                                      <p:to>
                                        <p:strVal val="visible"/>
                                      </p:to>
                                    </p:set>
                                  </p:childTnLst>
                                  <p:subTnLst>
                                    <p:set>
                                      <p:cBhvr override="childStyle">
                                        <p:cTn dur="1" fill="hold" display="0" masterRel="sameClick" afterEffect="1">
                                          <p:stCondLst>
                                            <p:cond evt="end" delay="0">
                                              <p:tn val="303"/>
                                            </p:cond>
                                          </p:stCondLst>
                                        </p:cTn>
                                        <p:tgtEl>
                                          <p:spTgt spid="45072"/>
                                        </p:tgtEl>
                                        <p:attrNameLst>
                                          <p:attrName>style.visibility</p:attrName>
                                        </p:attrNameLst>
                                      </p:cBhvr>
                                      <p:to>
                                        <p:strVal val="hidden"/>
                                      </p:to>
                                    </p:set>
                                  </p:subTnLst>
                                </p:cTn>
                              </p:par>
                            </p:childTnLst>
                          </p:cTn>
                        </p:par>
                        <p:par>
                          <p:cTn id="305" fill="hold">
                            <p:stCondLst>
                              <p:cond delay="95500"/>
                            </p:stCondLst>
                            <p:childTnLst>
                              <p:par>
                                <p:cTn id="306" presetID="11" presetClass="entr" presetSubtype="0" fill="hold" nodeType="afterEffect">
                                  <p:stCondLst>
                                    <p:cond delay="0"/>
                                  </p:stCondLst>
                                  <p:childTnLst>
                                    <p:set>
                                      <p:cBhvr>
                                        <p:cTn id="307" dur="1000">
                                          <p:stCondLst>
                                            <p:cond delay="0"/>
                                          </p:stCondLst>
                                        </p:cTn>
                                        <p:tgtEl>
                                          <p:spTgt spid="45073"/>
                                        </p:tgtEl>
                                        <p:attrNameLst>
                                          <p:attrName>style.visibility</p:attrName>
                                        </p:attrNameLst>
                                      </p:cBhvr>
                                      <p:to>
                                        <p:strVal val="visible"/>
                                      </p:to>
                                    </p:set>
                                  </p:childTnLst>
                                  <p:subTnLst>
                                    <p:set>
                                      <p:cBhvr override="childStyle">
                                        <p:cTn dur="1" fill="hold" display="0" masterRel="sameClick" afterEffect="1">
                                          <p:stCondLst>
                                            <p:cond evt="end" delay="0">
                                              <p:tn val="306"/>
                                            </p:cond>
                                          </p:stCondLst>
                                        </p:cTn>
                                        <p:tgtEl>
                                          <p:spTgt spid="45073"/>
                                        </p:tgtEl>
                                        <p:attrNameLst>
                                          <p:attrName>style.visibility</p:attrName>
                                        </p:attrNameLst>
                                      </p:cBhvr>
                                      <p:to>
                                        <p:strVal val="hidden"/>
                                      </p:to>
                                    </p:set>
                                  </p:subTnLst>
                                </p:cTn>
                              </p:par>
                            </p:childTnLst>
                          </p:cTn>
                        </p:par>
                        <p:par>
                          <p:cTn id="308" fill="hold">
                            <p:stCondLst>
                              <p:cond delay="96500"/>
                            </p:stCondLst>
                            <p:childTnLst>
                              <p:par>
                                <p:cTn id="309" presetID="11" presetClass="entr" presetSubtype="0" fill="hold" nodeType="afterEffect">
                                  <p:stCondLst>
                                    <p:cond delay="0"/>
                                  </p:stCondLst>
                                  <p:childTnLst>
                                    <p:set>
                                      <p:cBhvr>
                                        <p:cTn id="310" dur="1000">
                                          <p:stCondLst>
                                            <p:cond delay="0"/>
                                          </p:stCondLst>
                                        </p:cTn>
                                        <p:tgtEl>
                                          <p:spTgt spid="45074"/>
                                        </p:tgtEl>
                                        <p:attrNameLst>
                                          <p:attrName>style.visibility</p:attrName>
                                        </p:attrNameLst>
                                      </p:cBhvr>
                                      <p:to>
                                        <p:strVal val="visible"/>
                                      </p:to>
                                    </p:set>
                                  </p:childTnLst>
                                  <p:subTnLst>
                                    <p:set>
                                      <p:cBhvr override="childStyle">
                                        <p:cTn dur="1" fill="hold" display="0" masterRel="sameClick" afterEffect="1">
                                          <p:stCondLst>
                                            <p:cond evt="end" delay="0">
                                              <p:tn val="309"/>
                                            </p:cond>
                                          </p:stCondLst>
                                        </p:cTn>
                                        <p:tgtEl>
                                          <p:spTgt spid="45074"/>
                                        </p:tgtEl>
                                        <p:attrNameLst>
                                          <p:attrName>style.visibility</p:attrName>
                                        </p:attrNameLst>
                                      </p:cBhvr>
                                      <p:to>
                                        <p:strVal val="hidden"/>
                                      </p:to>
                                    </p:set>
                                  </p:subTnLst>
                                </p:cTn>
                              </p:par>
                            </p:childTnLst>
                          </p:cTn>
                        </p:par>
                        <p:par>
                          <p:cTn id="311" fill="hold">
                            <p:stCondLst>
                              <p:cond delay="97500"/>
                            </p:stCondLst>
                            <p:childTnLst>
                              <p:par>
                                <p:cTn id="312" presetID="11" presetClass="entr" presetSubtype="0" fill="hold" nodeType="afterEffect">
                                  <p:stCondLst>
                                    <p:cond delay="0"/>
                                  </p:stCondLst>
                                  <p:childTnLst>
                                    <p:set>
                                      <p:cBhvr>
                                        <p:cTn id="313" dur="1000">
                                          <p:stCondLst>
                                            <p:cond delay="0"/>
                                          </p:stCondLst>
                                        </p:cTn>
                                        <p:tgtEl>
                                          <p:spTgt spid="45075"/>
                                        </p:tgtEl>
                                        <p:attrNameLst>
                                          <p:attrName>style.visibility</p:attrName>
                                        </p:attrNameLst>
                                      </p:cBhvr>
                                      <p:to>
                                        <p:strVal val="visible"/>
                                      </p:to>
                                    </p:set>
                                  </p:childTnLst>
                                  <p:subTnLst>
                                    <p:set>
                                      <p:cBhvr override="childStyle">
                                        <p:cTn dur="1" fill="hold" display="0" masterRel="sameClick" afterEffect="1">
                                          <p:stCondLst>
                                            <p:cond evt="end" delay="0">
                                              <p:tn val="312"/>
                                            </p:cond>
                                          </p:stCondLst>
                                        </p:cTn>
                                        <p:tgtEl>
                                          <p:spTgt spid="45075"/>
                                        </p:tgtEl>
                                        <p:attrNameLst>
                                          <p:attrName>style.visibility</p:attrName>
                                        </p:attrNameLst>
                                      </p:cBhvr>
                                      <p:to>
                                        <p:strVal val="hidden"/>
                                      </p:to>
                                    </p:set>
                                  </p:subTnLst>
                                </p:cTn>
                              </p:par>
                            </p:childTnLst>
                          </p:cTn>
                        </p:par>
                        <p:par>
                          <p:cTn id="314" fill="hold">
                            <p:stCondLst>
                              <p:cond delay="98500"/>
                            </p:stCondLst>
                            <p:childTnLst>
                              <p:par>
                                <p:cTn id="315" presetID="11" presetClass="entr" presetSubtype="0" fill="hold" nodeType="afterEffect">
                                  <p:stCondLst>
                                    <p:cond delay="0"/>
                                  </p:stCondLst>
                                  <p:childTnLst>
                                    <p:set>
                                      <p:cBhvr>
                                        <p:cTn id="316" dur="1000">
                                          <p:stCondLst>
                                            <p:cond delay="0"/>
                                          </p:stCondLst>
                                        </p:cTn>
                                        <p:tgtEl>
                                          <p:spTgt spid="45076"/>
                                        </p:tgtEl>
                                        <p:attrNameLst>
                                          <p:attrName>style.visibility</p:attrName>
                                        </p:attrNameLst>
                                      </p:cBhvr>
                                      <p:to>
                                        <p:strVal val="visible"/>
                                      </p:to>
                                    </p:set>
                                  </p:childTnLst>
                                  <p:subTnLst>
                                    <p:set>
                                      <p:cBhvr override="childStyle">
                                        <p:cTn dur="1" fill="hold" display="0" masterRel="sameClick" afterEffect="1">
                                          <p:stCondLst>
                                            <p:cond evt="end" delay="0">
                                              <p:tn val="315"/>
                                            </p:cond>
                                          </p:stCondLst>
                                        </p:cTn>
                                        <p:tgtEl>
                                          <p:spTgt spid="45076"/>
                                        </p:tgtEl>
                                        <p:attrNameLst>
                                          <p:attrName>style.visibility</p:attrName>
                                        </p:attrNameLst>
                                      </p:cBhvr>
                                      <p:to>
                                        <p:strVal val="hidden"/>
                                      </p:to>
                                    </p:set>
                                  </p:subTnLst>
                                </p:cTn>
                              </p:par>
                            </p:childTnLst>
                          </p:cTn>
                        </p:par>
                        <p:par>
                          <p:cTn id="317" fill="hold">
                            <p:stCondLst>
                              <p:cond delay="99500"/>
                            </p:stCondLst>
                            <p:childTnLst>
                              <p:par>
                                <p:cTn id="318" presetID="11" presetClass="entr" presetSubtype="0" fill="hold" nodeType="afterEffect">
                                  <p:stCondLst>
                                    <p:cond delay="0"/>
                                  </p:stCondLst>
                                  <p:childTnLst>
                                    <p:set>
                                      <p:cBhvr>
                                        <p:cTn id="319" dur="1000">
                                          <p:stCondLst>
                                            <p:cond delay="0"/>
                                          </p:stCondLst>
                                        </p:cTn>
                                        <p:tgtEl>
                                          <p:spTgt spid="45077"/>
                                        </p:tgtEl>
                                        <p:attrNameLst>
                                          <p:attrName>style.visibility</p:attrName>
                                        </p:attrNameLst>
                                      </p:cBhvr>
                                      <p:to>
                                        <p:strVal val="visible"/>
                                      </p:to>
                                    </p:set>
                                  </p:childTnLst>
                                  <p:subTnLst>
                                    <p:set>
                                      <p:cBhvr override="childStyle">
                                        <p:cTn dur="1" fill="hold" display="0" masterRel="sameClick" afterEffect="1">
                                          <p:stCondLst>
                                            <p:cond evt="end" delay="0">
                                              <p:tn val="318"/>
                                            </p:cond>
                                          </p:stCondLst>
                                        </p:cTn>
                                        <p:tgtEl>
                                          <p:spTgt spid="45077"/>
                                        </p:tgtEl>
                                        <p:attrNameLst>
                                          <p:attrName>style.visibility</p:attrName>
                                        </p:attrNameLst>
                                      </p:cBhvr>
                                      <p:to>
                                        <p:strVal val="hidden"/>
                                      </p:to>
                                    </p:set>
                                  </p:subTnLst>
                                </p:cTn>
                              </p:par>
                            </p:childTnLst>
                          </p:cTn>
                        </p:par>
                        <p:par>
                          <p:cTn id="320" fill="hold">
                            <p:stCondLst>
                              <p:cond delay="100500"/>
                            </p:stCondLst>
                            <p:childTnLst>
                              <p:par>
                                <p:cTn id="321" presetID="11" presetClass="entr" presetSubtype="0" fill="hold" nodeType="afterEffect">
                                  <p:stCondLst>
                                    <p:cond delay="0"/>
                                  </p:stCondLst>
                                  <p:childTnLst>
                                    <p:set>
                                      <p:cBhvr>
                                        <p:cTn id="322" dur="1000">
                                          <p:stCondLst>
                                            <p:cond delay="0"/>
                                          </p:stCondLst>
                                        </p:cTn>
                                        <p:tgtEl>
                                          <p:spTgt spid="45078"/>
                                        </p:tgtEl>
                                        <p:attrNameLst>
                                          <p:attrName>style.visibility</p:attrName>
                                        </p:attrNameLst>
                                      </p:cBhvr>
                                      <p:to>
                                        <p:strVal val="visible"/>
                                      </p:to>
                                    </p:set>
                                  </p:childTnLst>
                                  <p:subTnLst>
                                    <p:set>
                                      <p:cBhvr override="childStyle">
                                        <p:cTn dur="1" fill="hold" display="0" masterRel="sameClick" afterEffect="1">
                                          <p:stCondLst>
                                            <p:cond evt="end" delay="0">
                                              <p:tn val="321"/>
                                            </p:cond>
                                          </p:stCondLst>
                                        </p:cTn>
                                        <p:tgtEl>
                                          <p:spTgt spid="45078"/>
                                        </p:tgtEl>
                                        <p:attrNameLst>
                                          <p:attrName>style.visibility</p:attrName>
                                        </p:attrNameLst>
                                      </p:cBhvr>
                                      <p:to>
                                        <p:strVal val="hidden"/>
                                      </p:to>
                                    </p:set>
                                  </p:subTnLst>
                                </p:cTn>
                              </p:par>
                            </p:childTnLst>
                          </p:cTn>
                        </p:par>
                        <p:par>
                          <p:cTn id="323" fill="hold">
                            <p:stCondLst>
                              <p:cond delay="101500"/>
                            </p:stCondLst>
                            <p:childTnLst>
                              <p:par>
                                <p:cTn id="324" presetID="11" presetClass="entr" presetSubtype="0" fill="hold" nodeType="afterEffect">
                                  <p:stCondLst>
                                    <p:cond delay="0"/>
                                  </p:stCondLst>
                                  <p:childTnLst>
                                    <p:set>
                                      <p:cBhvr>
                                        <p:cTn id="325" dur="1000">
                                          <p:stCondLst>
                                            <p:cond delay="0"/>
                                          </p:stCondLst>
                                        </p:cTn>
                                        <p:tgtEl>
                                          <p:spTgt spid="45079"/>
                                        </p:tgtEl>
                                        <p:attrNameLst>
                                          <p:attrName>style.visibility</p:attrName>
                                        </p:attrNameLst>
                                      </p:cBhvr>
                                      <p:to>
                                        <p:strVal val="visible"/>
                                      </p:to>
                                    </p:set>
                                  </p:childTnLst>
                                  <p:subTnLst>
                                    <p:set>
                                      <p:cBhvr override="childStyle">
                                        <p:cTn dur="1" fill="hold" display="0" masterRel="sameClick" afterEffect="1">
                                          <p:stCondLst>
                                            <p:cond evt="end" delay="0">
                                              <p:tn val="324"/>
                                            </p:cond>
                                          </p:stCondLst>
                                        </p:cTn>
                                        <p:tgtEl>
                                          <p:spTgt spid="45079"/>
                                        </p:tgtEl>
                                        <p:attrNameLst>
                                          <p:attrName>style.visibility</p:attrName>
                                        </p:attrNameLst>
                                      </p:cBhvr>
                                      <p:to>
                                        <p:strVal val="hidden"/>
                                      </p:to>
                                    </p:set>
                                  </p:subTnLst>
                                </p:cTn>
                              </p:par>
                            </p:childTnLst>
                          </p:cTn>
                        </p:par>
                        <p:par>
                          <p:cTn id="326" fill="hold">
                            <p:stCondLst>
                              <p:cond delay="102500"/>
                            </p:stCondLst>
                            <p:childTnLst>
                              <p:par>
                                <p:cTn id="327" presetID="11" presetClass="entr" presetSubtype="0" fill="hold" nodeType="afterEffect">
                                  <p:stCondLst>
                                    <p:cond delay="0"/>
                                  </p:stCondLst>
                                  <p:childTnLst>
                                    <p:set>
                                      <p:cBhvr>
                                        <p:cTn id="328" dur="1000">
                                          <p:stCondLst>
                                            <p:cond delay="0"/>
                                          </p:stCondLst>
                                        </p:cTn>
                                        <p:tgtEl>
                                          <p:spTgt spid="45080"/>
                                        </p:tgtEl>
                                        <p:attrNameLst>
                                          <p:attrName>style.visibility</p:attrName>
                                        </p:attrNameLst>
                                      </p:cBhvr>
                                      <p:to>
                                        <p:strVal val="visible"/>
                                      </p:to>
                                    </p:set>
                                  </p:childTnLst>
                                  <p:subTnLst>
                                    <p:set>
                                      <p:cBhvr override="childStyle">
                                        <p:cTn dur="1" fill="hold" display="0" masterRel="sameClick" afterEffect="1">
                                          <p:stCondLst>
                                            <p:cond evt="end" delay="0">
                                              <p:tn val="327"/>
                                            </p:cond>
                                          </p:stCondLst>
                                        </p:cTn>
                                        <p:tgtEl>
                                          <p:spTgt spid="45080"/>
                                        </p:tgtEl>
                                        <p:attrNameLst>
                                          <p:attrName>style.visibility</p:attrName>
                                        </p:attrNameLst>
                                      </p:cBhvr>
                                      <p:to>
                                        <p:strVal val="hidden"/>
                                      </p:to>
                                    </p:set>
                                  </p:subTnLst>
                                </p:cTn>
                              </p:par>
                            </p:childTnLst>
                          </p:cTn>
                        </p:par>
                        <p:par>
                          <p:cTn id="329" fill="hold">
                            <p:stCondLst>
                              <p:cond delay="103500"/>
                            </p:stCondLst>
                            <p:childTnLst>
                              <p:par>
                                <p:cTn id="330" presetID="11" presetClass="entr" presetSubtype="0" fill="hold" nodeType="afterEffect">
                                  <p:stCondLst>
                                    <p:cond delay="0"/>
                                  </p:stCondLst>
                                  <p:childTnLst>
                                    <p:set>
                                      <p:cBhvr>
                                        <p:cTn id="331" dur="1000">
                                          <p:stCondLst>
                                            <p:cond delay="0"/>
                                          </p:stCondLst>
                                        </p:cTn>
                                        <p:tgtEl>
                                          <p:spTgt spid="45081"/>
                                        </p:tgtEl>
                                        <p:attrNameLst>
                                          <p:attrName>style.visibility</p:attrName>
                                        </p:attrNameLst>
                                      </p:cBhvr>
                                      <p:to>
                                        <p:strVal val="visible"/>
                                      </p:to>
                                    </p:set>
                                  </p:childTnLst>
                                  <p:subTnLst>
                                    <p:set>
                                      <p:cBhvr override="childStyle">
                                        <p:cTn dur="1" fill="hold" display="0" masterRel="sameClick" afterEffect="1">
                                          <p:stCondLst>
                                            <p:cond evt="end" delay="0">
                                              <p:tn val="330"/>
                                            </p:cond>
                                          </p:stCondLst>
                                        </p:cTn>
                                        <p:tgtEl>
                                          <p:spTgt spid="45081"/>
                                        </p:tgtEl>
                                        <p:attrNameLst>
                                          <p:attrName>style.visibility</p:attrName>
                                        </p:attrNameLst>
                                      </p:cBhvr>
                                      <p:to>
                                        <p:strVal val="hidden"/>
                                      </p:to>
                                    </p:set>
                                  </p:subTnLst>
                                </p:cTn>
                              </p:par>
                            </p:childTnLst>
                          </p:cTn>
                        </p:par>
                        <p:par>
                          <p:cTn id="332" fill="hold">
                            <p:stCondLst>
                              <p:cond delay="104500"/>
                            </p:stCondLst>
                            <p:childTnLst>
                              <p:par>
                                <p:cTn id="333" presetID="11" presetClass="entr" presetSubtype="0" fill="hold" nodeType="afterEffect">
                                  <p:stCondLst>
                                    <p:cond delay="0"/>
                                  </p:stCondLst>
                                  <p:childTnLst>
                                    <p:set>
                                      <p:cBhvr>
                                        <p:cTn id="334" dur="1000">
                                          <p:stCondLst>
                                            <p:cond delay="0"/>
                                          </p:stCondLst>
                                        </p:cTn>
                                        <p:tgtEl>
                                          <p:spTgt spid="45082"/>
                                        </p:tgtEl>
                                        <p:attrNameLst>
                                          <p:attrName>style.visibility</p:attrName>
                                        </p:attrNameLst>
                                      </p:cBhvr>
                                      <p:to>
                                        <p:strVal val="visible"/>
                                      </p:to>
                                    </p:set>
                                  </p:childTnLst>
                                  <p:subTnLst>
                                    <p:set>
                                      <p:cBhvr override="childStyle">
                                        <p:cTn dur="1" fill="hold" display="0" masterRel="sameClick" afterEffect="1">
                                          <p:stCondLst>
                                            <p:cond evt="end" delay="0">
                                              <p:tn val="333"/>
                                            </p:cond>
                                          </p:stCondLst>
                                        </p:cTn>
                                        <p:tgtEl>
                                          <p:spTgt spid="45082"/>
                                        </p:tgtEl>
                                        <p:attrNameLst>
                                          <p:attrName>style.visibility</p:attrName>
                                        </p:attrNameLst>
                                      </p:cBhvr>
                                      <p:to>
                                        <p:strVal val="hidden"/>
                                      </p:to>
                                    </p:set>
                                  </p:subTnLst>
                                </p:cTn>
                              </p:par>
                            </p:childTnLst>
                          </p:cTn>
                        </p:par>
                        <p:par>
                          <p:cTn id="335" fill="hold">
                            <p:stCondLst>
                              <p:cond delay="105500"/>
                            </p:stCondLst>
                            <p:childTnLst>
                              <p:par>
                                <p:cTn id="336" presetID="11" presetClass="entr" presetSubtype="0" fill="hold" nodeType="afterEffect">
                                  <p:stCondLst>
                                    <p:cond delay="0"/>
                                  </p:stCondLst>
                                  <p:childTnLst>
                                    <p:set>
                                      <p:cBhvr>
                                        <p:cTn id="337" dur="1000">
                                          <p:stCondLst>
                                            <p:cond delay="0"/>
                                          </p:stCondLst>
                                        </p:cTn>
                                        <p:tgtEl>
                                          <p:spTgt spid="45083"/>
                                        </p:tgtEl>
                                        <p:attrNameLst>
                                          <p:attrName>style.visibility</p:attrName>
                                        </p:attrNameLst>
                                      </p:cBhvr>
                                      <p:to>
                                        <p:strVal val="visible"/>
                                      </p:to>
                                    </p:set>
                                  </p:childTnLst>
                                  <p:subTnLst>
                                    <p:set>
                                      <p:cBhvr override="childStyle">
                                        <p:cTn dur="1" fill="hold" display="0" masterRel="sameClick" afterEffect="1">
                                          <p:stCondLst>
                                            <p:cond evt="end" delay="0">
                                              <p:tn val="336"/>
                                            </p:cond>
                                          </p:stCondLst>
                                        </p:cTn>
                                        <p:tgtEl>
                                          <p:spTgt spid="45083"/>
                                        </p:tgtEl>
                                        <p:attrNameLst>
                                          <p:attrName>style.visibility</p:attrName>
                                        </p:attrNameLst>
                                      </p:cBhvr>
                                      <p:to>
                                        <p:strVal val="hidden"/>
                                      </p:to>
                                    </p:set>
                                  </p:subTnLst>
                                </p:cTn>
                              </p:par>
                            </p:childTnLst>
                          </p:cTn>
                        </p:par>
                        <p:par>
                          <p:cTn id="338" fill="hold">
                            <p:stCondLst>
                              <p:cond delay="106500"/>
                            </p:stCondLst>
                            <p:childTnLst>
                              <p:par>
                                <p:cTn id="339" presetID="11" presetClass="entr" presetSubtype="0" fill="hold" nodeType="afterEffect">
                                  <p:stCondLst>
                                    <p:cond delay="0"/>
                                  </p:stCondLst>
                                  <p:childTnLst>
                                    <p:set>
                                      <p:cBhvr>
                                        <p:cTn id="340" dur="1000">
                                          <p:stCondLst>
                                            <p:cond delay="0"/>
                                          </p:stCondLst>
                                        </p:cTn>
                                        <p:tgtEl>
                                          <p:spTgt spid="45084"/>
                                        </p:tgtEl>
                                        <p:attrNameLst>
                                          <p:attrName>style.visibility</p:attrName>
                                        </p:attrNameLst>
                                      </p:cBhvr>
                                      <p:to>
                                        <p:strVal val="visible"/>
                                      </p:to>
                                    </p:set>
                                  </p:childTnLst>
                                  <p:subTnLst>
                                    <p:set>
                                      <p:cBhvr override="childStyle">
                                        <p:cTn dur="1" fill="hold" display="0" masterRel="sameClick" afterEffect="1">
                                          <p:stCondLst>
                                            <p:cond evt="end" delay="0">
                                              <p:tn val="339"/>
                                            </p:cond>
                                          </p:stCondLst>
                                        </p:cTn>
                                        <p:tgtEl>
                                          <p:spTgt spid="45084"/>
                                        </p:tgtEl>
                                        <p:attrNameLst>
                                          <p:attrName>style.visibility</p:attrName>
                                        </p:attrNameLst>
                                      </p:cBhvr>
                                      <p:to>
                                        <p:strVal val="hidden"/>
                                      </p:to>
                                    </p:set>
                                  </p:subTnLst>
                                </p:cTn>
                              </p:par>
                            </p:childTnLst>
                          </p:cTn>
                        </p:par>
                        <p:par>
                          <p:cTn id="341" fill="hold">
                            <p:stCondLst>
                              <p:cond delay="107500"/>
                            </p:stCondLst>
                            <p:childTnLst>
                              <p:par>
                                <p:cTn id="342" presetID="11" presetClass="entr" presetSubtype="0" fill="hold" nodeType="afterEffect">
                                  <p:stCondLst>
                                    <p:cond delay="0"/>
                                  </p:stCondLst>
                                  <p:childTnLst>
                                    <p:set>
                                      <p:cBhvr>
                                        <p:cTn id="343" dur="1000">
                                          <p:stCondLst>
                                            <p:cond delay="0"/>
                                          </p:stCondLst>
                                        </p:cTn>
                                        <p:tgtEl>
                                          <p:spTgt spid="45085"/>
                                        </p:tgtEl>
                                        <p:attrNameLst>
                                          <p:attrName>style.visibility</p:attrName>
                                        </p:attrNameLst>
                                      </p:cBhvr>
                                      <p:to>
                                        <p:strVal val="visible"/>
                                      </p:to>
                                    </p:set>
                                  </p:childTnLst>
                                  <p:subTnLst>
                                    <p:set>
                                      <p:cBhvr override="childStyle">
                                        <p:cTn dur="1" fill="hold" display="0" masterRel="sameClick" afterEffect="1">
                                          <p:stCondLst>
                                            <p:cond evt="end" delay="0">
                                              <p:tn val="342"/>
                                            </p:cond>
                                          </p:stCondLst>
                                        </p:cTn>
                                        <p:tgtEl>
                                          <p:spTgt spid="45085"/>
                                        </p:tgtEl>
                                        <p:attrNameLst>
                                          <p:attrName>style.visibility</p:attrName>
                                        </p:attrNameLst>
                                      </p:cBhvr>
                                      <p:to>
                                        <p:strVal val="hidden"/>
                                      </p:to>
                                    </p:set>
                                  </p:subTnLst>
                                </p:cTn>
                              </p:par>
                            </p:childTnLst>
                          </p:cTn>
                        </p:par>
                        <p:par>
                          <p:cTn id="344" fill="hold">
                            <p:stCondLst>
                              <p:cond delay="108500"/>
                            </p:stCondLst>
                            <p:childTnLst>
                              <p:par>
                                <p:cTn id="345" presetID="11" presetClass="entr" presetSubtype="0" fill="hold" nodeType="afterEffect">
                                  <p:stCondLst>
                                    <p:cond delay="0"/>
                                  </p:stCondLst>
                                  <p:childTnLst>
                                    <p:set>
                                      <p:cBhvr>
                                        <p:cTn id="346" dur="1000">
                                          <p:stCondLst>
                                            <p:cond delay="0"/>
                                          </p:stCondLst>
                                        </p:cTn>
                                        <p:tgtEl>
                                          <p:spTgt spid="45086"/>
                                        </p:tgtEl>
                                        <p:attrNameLst>
                                          <p:attrName>style.visibility</p:attrName>
                                        </p:attrNameLst>
                                      </p:cBhvr>
                                      <p:to>
                                        <p:strVal val="visible"/>
                                      </p:to>
                                    </p:set>
                                  </p:childTnLst>
                                  <p:subTnLst>
                                    <p:set>
                                      <p:cBhvr override="childStyle">
                                        <p:cTn dur="1" fill="hold" display="0" masterRel="sameClick" afterEffect="1">
                                          <p:stCondLst>
                                            <p:cond evt="end" delay="0">
                                              <p:tn val="345"/>
                                            </p:cond>
                                          </p:stCondLst>
                                        </p:cTn>
                                        <p:tgtEl>
                                          <p:spTgt spid="45086"/>
                                        </p:tgtEl>
                                        <p:attrNameLst>
                                          <p:attrName>style.visibility</p:attrName>
                                        </p:attrNameLst>
                                      </p:cBhvr>
                                      <p:to>
                                        <p:strVal val="hidden"/>
                                      </p:to>
                                    </p:set>
                                  </p:subTnLst>
                                </p:cTn>
                              </p:par>
                            </p:childTnLst>
                          </p:cTn>
                        </p:par>
                        <p:par>
                          <p:cTn id="347" fill="hold">
                            <p:stCondLst>
                              <p:cond delay="109500"/>
                            </p:stCondLst>
                            <p:childTnLst>
                              <p:par>
                                <p:cTn id="348" presetID="11" presetClass="entr" presetSubtype="0" fill="hold" nodeType="afterEffect">
                                  <p:stCondLst>
                                    <p:cond delay="0"/>
                                  </p:stCondLst>
                                  <p:childTnLst>
                                    <p:set>
                                      <p:cBhvr>
                                        <p:cTn id="349" dur="1000">
                                          <p:stCondLst>
                                            <p:cond delay="0"/>
                                          </p:stCondLst>
                                        </p:cTn>
                                        <p:tgtEl>
                                          <p:spTgt spid="45087"/>
                                        </p:tgtEl>
                                        <p:attrNameLst>
                                          <p:attrName>style.visibility</p:attrName>
                                        </p:attrNameLst>
                                      </p:cBhvr>
                                      <p:to>
                                        <p:strVal val="visible"/>
                                      </p:to>
                                    </p:set>
                                  </p:childTnLst>
                                  <p:subTnLst>
                                    <p:set>
                                      <p:cBhvr override="childStyle">
                                        <p:cTn dur="1" fill="hold" display="0" masterRel="sameClick" afterEffect="1">
                                          <p:stCondLst>
                                            <p:cond evt="end" delay="0">
                                              <p:tn val="348"/>
                                            </p:cond>
                                          </p:stCondLst>
                                        </p:cTn>
                                        <p:tgtEl>
                                          <p:spTgt spid="45087"/>
                                        </p:tgtEl>
                                        <p:attrNameLst>
                                          <p:attrName>style.visibility</p:attrName>
                                        </p:attrNameLst>
                                      </p:cBhvr>
                                      <p:to>
                                        <p:strVal val="hidden"/>
                                      </p:to>
                                    </p:set>
                                    <p:audio>
                                      <p:cMediaNode>
                                        <p:cTn display="0" masterRel="sameClick">
                                          <p:stCondLst>
                                            <p:cond evt="begin" delay="0">
                                              <p:tn val="348"/>
                                            </p:cond>
                                          </p:stCondLst>
                                          <p:endCondLst>
                                            <p:cond evt="onStopAudio" delay="0">
                                              <p:tgtEl>
                                                <p:sldTgt/>
                                              </p:tgtEl>
                                            </p:cond>
                                          </p:endCondLst>
                                        </p:cTn>
                                        <p:tgtEl>
                                          <p:sndTgt r:embed="rId3" name="click.wav"/>
                                        </p:tgtEl>
                                      </p:cMediaNode>
                                    </p:audio>
                                  </p:subTnLst>
                                </p:cTn>
                              </p:par>
                            </p:childTnLst>
                          </p:cTn>
                        </p:par>
                        <p:par>
                          <p:cTn id="350" fill="hold">
                            <p:stCondLst>
                              <p:cond delay="110500"/>
                            </p:stCondLst>
                            <p:childTnLst>
                              <p:par>
                                <p:cTn id="351" presetID="11" presetClass="entr" presetSubtype="0" fill="hold" nodeType="afterEffect">
                                  <p:stCondLst>
                                    <p:cond delay="0"/>
                                  </p:stCondLst>
                                  <p:childTnLst>
                                    <p:set>
                                      <p:cBhvr>
                                        <p:cTn id="352" dur="1000">
                                          <p:stCondLst>
                                            <p:cond delay="0"/>
                                          </p:stCondLst>
                                        </p:cTn>
                                        <p:tgtEl>
                                          <p:spTgt spid="45088"/>
                                        </p:tgtEl>
                                        <p:attrNameLst>
                                          <p:attrName>style.visibility</p:attrName>
                                        </p:attrNameLst>
                                      </p:cBhvr>
                                      <p:to>
                                        <p:strVal val="visible"/>
                                      </p:to>
                                    </p:set>
                                  </p:childTnLst>
                                  <p:subTnLst>
                                    <p:set>
                                      <p:cBhvr override="childStyle">
                                        <p:cTn dur="1" fill="hold" display="0" masterRel="sameClick" afterEffect="1">
                                          <p:stCondLst>
                                            <p:cond evt="end" delay="0">
                                              <p:tn val="351"/>
                                            </p:cond>
                                          </p:stCondLst>
                                        </p:cTn>
                                        <p:tgtEl>
                                          <p:spTgt spid="45088"/>
                                        </p:tgtEl>
                                        <p:attrNameLst>
                                          <p:attrName>style.visibility</p:attrName>
                                        </p:attrNameLst>
                                      </p:cBhvr>
                                      <p:to>
                                        <p:strVal val="hidden"/>
                                      </p:to>
                                    </p:set>
                                    <p:audio>
                                      <p:cMediaNode>
                                        <p:cTn display="0" masterRel="sameClick">
                                          <p:stCondLst>
                                            <p:cond evt="begin" delay="0">
                                              <p:tn val="351"/>
                                            </p:cond>
                                          </p:stCondLst>
                                          <p:endCondLst>
                                            <p:cond evt="onStopAudio" delay="0">
                                              <p:tgtEl>
                                                <p:sldTgt/>
                                              </p:tgtEl>
                                            </p:cond>
                                          </p:endCondLst>
                                        </p:cTn>
                                        <p:tgtEl>
                                          <p:sndTgt r:embed="rId3" name="click.wav"/>
                                        </p:tgtEl>
                                      </p:cMediaNode>
                                    </p:audio>
                                  </p:subTnLst>
                                </p:cTn>
                              </p:par>
                            </p:childTnLst>
                          </p:cTn>
                        </p:par>
                        <p:par>
                          <p:cTn id="353" fill="hold">
                            <p:stCondLst>
                              <p:cond delay="111500"/>
                            </p:stCondLst>
                            <p:childTnLst>
                              <p:par>
                                <p:cTn id="354" presetID="11" presetClass="entr" presetSubtype="0" fill="hold" nodeType="afterEffect">
                                  <p:stCondLst>
                                    <p:cond delay="0"/>
                                  </p:stCondLst>
                                  <p:childTnLst>
                                    <p:set>
                                      <p:cBhvr>
                                        <p:cTn id="355" dur="1000">
                                          <p:stCondLst>
                                            <p:cond delay="0"/>
                                          </p:stCondLst>
                                        </p:cTn>
                                        <p:tgtEl>
                                          <p:spTgt spid="45089"/>
                                        </p:tgtEl>
                                        <p:attrNameLst>
                                          <p:attrName>style.visibility</p:attrName>
                                        </p:attrNameLst>
                                      </p:cBhvr>
                                      <p:to>
                                        <p:strVal val="visible"/>
                                      </p:to>
                                    </p:set>
                                  </p:childTnLst>
                                  <p:subTnLst>
                                    <p:set>
                                      <p:cBhvr override="childStyle">
                                        <p:cTn dur="1" fill="hold" display="0" masterRel="sameClick" afterEffect="1">
                                          <p:stCondLst>
                                            <p:cond evt="end" delay="0">
                                              <p:tn val="354"/>
                                            </p:cond>
                                          </p:stCondLst>
                                        </p:cTn>
                                        <p:tgtEl>
                                          <p:spTgt spid="45089"/>
                                        </p:tgtEl>
                                        <p:attrNameLst>
                                          <p:attrName>style.visibility</p:attrName>
                                        </p:attrNameLst>
                                      </p:cBhvr>
                                      <p:to>
                                        <p:strVal val="hidden"/>
                                      </p:to>
                                    </p:set>
                                    <p:audio>
                                      <p:cMediaNode>
                                        <p:cTn display="0" masterRel="sameClick">
                                          <p:stCondLst>
                                            <p:cond evt="begin" delay="0">
                                              <p:tn val="354"/>
                                            </p:cond>
                                          </p:stCondLst>
                                          <p:endCondLst>
                                            <p:cond evt="onStopAudio" delay="0">
                                              <p:tgtEl>
                                                <p:sldTgt/>
                                              </p:tgtEl>
                                            </p:cond>
                                          </p:endCondLst>
                                        </p:cTn>
                                        <p:tgtEl>
                                          <p:sndTgt r:embed="rId3" name="click.wav"/>
                                        </p:tgtEl>
                                      </p:cMediaNode>
                                    </p:audio>
                                  </p:subTnLst>
                                </p:cTn>
                              </p:par>
                            </p:childTnLst>
                          </p:cTn>
                        </p:par>
                        <p:par>
                          <p:cTn id="356" fill="hold">
                            <p:stCondLst>
                              <p:cond delay="112500"/>
                            </p:stCondLst>
                            <p:childTnLst>
                              <p:par>
                                <p:cTn id="357" presetID="11" presetClass="entr" presetSubtype="0" fill="hold" nodeType="afterEffect">
                                  <p:stCondLst>
                                    <p:cond delay="0"/>
                                  </p:stCondLst>
                                  <p:childTnLst>
                                    <p:set>
                                      <p:cBhvr>
                                        <p:cTn id="358" dur="1000">
                                          <p:stCondLst>
                                            <p:cond delay="0"/>
                                          </p:stCondLst>
                                        </p:cTn>
                                        <p:tgtEl>
                                          <p:spTgt spid="45090"/>
                                        </p:tgtEl>
                                        <p:attrNameLst>
                                          <p:attrName>style.visibility</p:attrName>
                                        </p:attrNameLst>
                                      </p:cBhvr>
                                      <p:to>
                                        <p:strVal val="visible"/>
                                      </p:to>
                                    </p:set>
                                  </p:childTnLst>
                                  <p:subTnLst>
                                    <p:set>
                                      <p:cBhvr override="childStyle">
                                        <p:cTn dur="1" fill="hold" display="0" masterRel="sameClick" afterEffect="1">
                                          <p:stCondLst>
                                            <p:cond evt="end" delay="0">
                                              <p:tn val="357"/>
                                            </p:cond>
                                          </p:stCondLst>
                                        </p:cTn>
                                        <p:tgtEl>
                                          <p:spTgt spid="45090"/>
                                        </p:tgtEl>
                                        <p:attrNameLst>
                                          <p:attrName>style.visibility</p:attrName>
                                        </p:attrNameLst>
                                      </p:cBhvr>
                                      <p:to>
                                        <p:strVal val="hidden"/>
                                      </p:to>
                                    </p:set>
                                    <p:audio>
                                      <p:cMediaNode>
                                        <p:cTn display="0" masterRel="sameClick">
                                          <p:stCondLst>
                                            <p:cond evt="begin" delay="0">
                                              <p:tn val="357"/>
                                            </p:cond>
                                          </p:stCondLst>
                                          <p:endCondLst>
                                            <p:cond evt="onStopAudio" delay="0">
                                              <p:tgtEl>
                                                <p:sldTgt/>
                                              </p:tgtEl>
                                            </p:cond>
                                          </p:endCondLst>
                                        </p:cTn>
                                        <p:tgtEl>
                                          <p:sndTgt r:embed="rId3" name="click.wav"/>
                                        </p:tgtEl>
                                      </p:cMediaNode>
                                    </p:audio>
                                  </p:subTnLst>
                                </p:cTn>
                              </p:par>
                            </p:childTnLst>
                          </p:cTn>
                        </p:par>
                        <p:par>
                          <p:cTn id="359" fill="hold">
                            <p:stCondLst>
                              <p:cond delay="113500"/>
                            </p:stCondLst>
                            <p:childTnLst>
                              <p:par>
                                <p:cTn id="360" presetID="11" presetClass="entr" presetSubtype="0" fill="hold" nodeType="afterEffect">
                                  <p:stCondLst>
                                    <p:cond delay="0"/>
                                  </p:stCondLst>
                                  <p:childTnLst>
                                    <p:set>
                                      <p:cBhvr>
                                        <p:cTn id="361" dur="1000">
                                          <p:stCondLst>
                                            <p:cond delay="0"/>
                                          </p:stCondLst>
                                        </p:cTn>
                                        <p:tgtEl>
                                          <p:spTgt spid="45091"/>
                                        </p:tgtEl>
                                        <p:attrNameLst>
                                          <p:attrName>style.visibility</p:attrName>
                                        </p:attrNameLst>
                                      </p:cBhvr>
                                      <p:to>
                                        <p:strVal val="visible"/>
                                      </p:to>
                                    </p:set>
                                  </p:childTnLst>
                                  <p:subTnLst>
                                    <p:set>
                                      <p:cBhvr override="childStyle">
                                        <p:cTn dur="1" fill="hold" display="0" masterRel="sameClick" afterEffect="1">
                                          <p:stCondLst>
                                            <p:cond evt="end" delay="0">
                                              <p:tn val="360"/>
                                            </p:cond>
                                          </p:stCondLst>
                                        </p:cTn>
                                        <p:tgtEl>
                                          <p:spTgt spid="45091"/>
                                        </p:tgtEl>
                                        <p:attrNameLst>
                                          <p:attrName>style.visibility</p:attrName>
                                        </p:attrNameLst>
                                      </p:cBhvr>
                                      <p:to>
                                        <p:strVal val="hidden"/>
                                      </p:to>
                                    </p:set>
                                    <p:audio>
                                      <p:cMediaNode>
                                        <p:cTn display="0" masterRel="sameClick">
                                          <p:stCondLst>
                                            <p:cond evt="begin" delay="0">
                                              <p:tn val="360"/>
                                            </p:cond>
                                          </p:stCondLst>
                                          <p:endCondLst>
                                            <p:cond evt="onStopAudio" delay="0">
                                              <p:tgtEl>
                                                <p:sldTgt/>
                                              </p:tgtEl>
                                            </p:cond>
                                          </p:endCondLst>
                                        </p:cTn>
                                        <p:tgtEl>
                                          <p:sndTgt r:embed="rId3" name="click.wav"/>
                                        </p:tgtEl>
                                      </p:cMediaNode>
                                    </p:audio>
                                  </p:subTnLst>
                                </p:cTn>
                              </p:par>
                            </p:childTnLst>
                          </p:cTn>
                        </p:par>
                        <p:par>
                          <p:cTn id="362" fill="hold">
                            <p:stCondLst>
                              <p:cond delay="114500"/>
                            </p:stCondLst>
                            <p:childTnLst>
                              <p:par>
                                <p:cTn id="363" presetID="11" presetClass="entr" presetSubtype="0" fill="hold" nodeType="afterEffect">
                                  <p:stCondLst>
                                    <p:cond delay="0"/>
                                  </p:stCondLst>
                                  <p:childTnLst>
                                    <p:set>
                                      <p:cBhvr>
                                        <p:cTn id="364" dur="1000">
                                          <p:stCondLst>
                                            <p:cond delay="0"/>
                                          </p:stCondLst>
                                        </p:cTn>
                                        <p:tgtEl>
                                          <p:spTgt spid="45092"/>
                                        </p:tgtEl>
                                        <p:attrNameLst>
                                          <p:attrName>style.visibility</p:attrName>
                                        </p:attrNameLst>
                                      </p:cBhvr>
                                      <p:to>
                                        <p:strVal val="visible"/>
                                      </p:to>
                                    </p:set>
                                  </p:childTnLst>
                                  <p:subTnLst>
                                    <p:set>
                                      <p:cBhvr override="childStyle">
                                        <p:cTn dur="1" fill="hold" display="0" masterRel="sameClick" afterEffect="1">
                                          <p:stCondLst>
                                            <p:cond evt="end" delay="0">
                                              <p:tn val="363"/>
                                            </p:cond>
                                          </p:stCondLst>
                                        </p:cTn>
                                        <p:tgtEl>
                                          <p:spTgt spid="45092"/>
                                        </p:tgtEl>
                                        <p:attrNameLst>
                                          <p:attrName>style.visibility</p:attrName>
                                        </p:attrNameLst>
                                      </p:cBhvr>
                                      <p:to>
                                        <p:strVal val="hidden"/>
                                      </p:to>
                                    </p:set>
                                    <p:audio>
                                      <p:cMediaNode>
                                        <p:cTn display="0" masterRel="sameClick">
                                          <p:stCondLst>
                                            <p:cond evt="begin" delay="0">
                                              <p:tn val="363"/>
                                            </p:cond>
                                          </p:stCondLst>
                                          <p:endCondLst>
                                            <p:cond evt="onStopAudio" delay="0">
                                              <p:tgtEl>
                                                <p:sldTgt/>
                                              </p:tgtEl>
                                            </p:cond>
                                          </p:endCondLst>
                                        </p:cTn>
                                        <p:tgtEl>
                                          <p:sndTgt r:embed="rId3" name="click.wav"/>
                                        </p:tgtEl>
                                      </p:cMediaNode>
                                    </p:audio>
                                  </p:subTnLst>
                                </p:cTn>
                              </p:par>
                            </p:childTnLst>
                          </p:cTn>
                        </p:par>
                        <p:par>
                          <p:cTn id="365" fill="hold">
                            <p:stCondLst>
                              <p:cond delay="115500"/>
                            </p:stCondLst>
                            <p:childTnLst>
                              <p:par>
                                <p:cTn id="366" presetID="11" presetClass="entr" presetSubtype="0" fill="hold" nodeType="afterEffect">
                                  <p:stCondLst>
                                    <p:cond delay="0"/>
                                  </p:stCondLst>
                                  <p:childTnLst>
                                    <p:set>
                                      <p:cBhvr>
                                        <p:cTn id="367" dur="1000">
                                          <p:stCondLst>
                                            <p:cond delay="0"/>
                                          </p:stCondLst>
                                        </p:cTn>
                                        <p:tgtEl>
                                          <p:spTgt spid="45093"/>
                                        </p:tgtEl>
                                        <p:attrNameLst>
                                          <p:attrName>style.visibility</p:attrName>
                                        </p:attrNameLst>
                                      </p:cBhvr>
                                      <p:to>
                                        <p:strVal val="visible"/>
                                      </p:to>
                                    </p:set>
                                  </p:childTnLst>
                                  <p:subTnLst>
                                    <p:set>
                                      <p:cBhvr override="childStyle">
                                        <p:cTn dur="1" fill="hold" display="0" masterRel="sameClick" afterEffect="1">
                                          <p:stCondLst>
                                            <p:cond evt="end" delay="0">
                                              <p:tn val="366"/>
                                            </p:cond>
                                          </p:stCondLst>
                                        </p:cTn>
                                        <p:tgtEl>
                                          <p:spTgt spid="45093"/>
                                        </p:tgtEl>
                                        <p:attrNameLst>
                                          <p:attrName>style.visibility</p:attrName>
                                        </p:attrNameLst>
                                      </p:cBhvr>
                                      <p:to>
                                        <p:strVal val="hidden"/>
                                      </p:to>
                                    </p:set>
                                    <p:audio>
                                      <p:cMediaNode>
                                        <p:cTn display="0" masterRel="sameClick">
                                          <p:stCondLst>
                                            <p:cond evt="begin" delay="0">
                                              <p:tn val="366"/>
                                            </p:cond>
                                          </p:stCondLst>
                                          <p:endCondLst>
                                            <p:cond evt="onStopAudio" delay="0">
                                              <p:tgtEl>
                                                <p:sldTgt/>
                                              </p:tgtEl>
                                            </p:cond>
                                          </p:endCondLst>
                                        </p:cTn>
                                        <p:tgtEl>
                                          <p:sndTgt r:embed="rId3" name="click.wav"/>
                                        </p:tgtEl>
                                      </p:cMediaNode>
                                    </p:audio>
                                  </p:subTnLst>
                                </p:cTn>
                              </p:par>
                            </p:childTnLst>
                          </p:cTn>
                        </p:par>
                        <p:par>
                          <p:cTn id="368" fill="hold">
                            <p:stCondLst>
                              <p:cond delay="116500"/>
                            </p:stCondLst>
                            <p:childTnLst>
                              <p:par>
                                <p:cTn id="369" presetID="11" presetClass="entr" presetSubtype="0" fill="hold" nodeType="afterEffect">
                                  <p:stCondLst>
                                    <p:cond delay="0"/>
                                  </p:stCondLst>
                                  <p:childTnLst>
                                    <p:set>
                                      <p:cBhvr>
                                        <p:cTn id="370" dur="1000">
                                          <p:stCondLst>
                                            <p:cond delay="0"/>
                                          </p:stCondLst>
                                        </p:cTn>
                                        <p:tgtEl>
                                          <p:spTgt spid="45094"/>
                                        </p:tgtEl>
                                        <p:attrNameLst>
                                          <p:attrName>style.visibility</p:attrName>
                                        </p:attrNameLst>
                                      </p:cBhvr>
                                      <p:to>
                                        <p:strVal val="visible"/>
                                      </p:to>
                                    </p:set>
                                  </p:childTnLst>
                                  <p:subTnLst>
                                    <p:set>
                                      <p:cBhvr override="childStyle">
                                        <p:cTn dur="1" fill="hold" display="0" masterRel="sameClick" afterEffect="1">
                                          <p:stCondLst>
                                            <p:cond evt="end" delay="0">
                                              <p:tn val="369"/>
                                            </p:cond>
                                          </p:stCondLst>
                                        </p:cTn>
                                        <p:tgtEl>
                                          <p:spTgt spid="45094"/>
                                        </p:tgtEl>
                                        <p:attrNameLst>
                                          <p:attrName>style.visibility</p:attrName>
                                        </p:attrNameLst>
                                      </p:cBhvr>
                                      <p:to>
                                        <p:strVal val="hidden"/>
                                      </p:to>
                                    </p:set>
                                    <p:audio>
                                      <p:cMediaNode>
                                        <p:cTn display="0" masterRel="sameClick">
                                          <p:stCondLst>
                                            <p:cond evt="begin" delay="0">
                                              <p:tn val="369"/>
                                            </p:cond>
                                          </p:stCondLst>
                                          <p:endCondLst>
                                            <p:cond evt="onStopAudio" delay="0">
                                              <p:tgtEl>
                                                <p:sldTgt/>
                                              </p:tgtEl>
                                            </p:cond>
                                          </p:endCondLst>
                                        </p:cTn>
                                        <p:tgtEl>
                                          <p:sndTgt r:embed="rId3" name="click.wav"/>
                                        </p:tgtEl>
                                      </p:cMediaNode>
                                    </p:audio>
                                  </p:subTnLst>
                                </p:cTn>
                              </p:par>
                            </p:childTnLst>
                          </p:cTn>
                        </p:par>
                        <p:par>
                          <p:cTn id="371" fill="hold">
                            <p:stCondLst>
                              <p:cond delay="117500"/>
                            </p:stCondLst>
                            <p:childTnLst>
                              <p:par>
                                <p:cTn id="372" presetID="11" presetClass="entr" presetSubtype="0" fill="hold" nodeType="afterEffect">
                                  <p:stCondLst>
                                    <p:cond delay="0"/>
                                  </p:stCondLst>
                                  <p:childTnLst>
                                    <p:set>
                                      <p:cBhvr>
                                        <p:cTn id="373" dur="1000">
                                          <p:stCondLst>
                                            <p:cond delay="0"/>
                                          </p:stCondLst>
                                        </p:cTn>
                                        <p:tgtEl>
                                          <p:spTgt spid="45095"/>
                                        </p:tgtEl>
                                        <p:attrNameLst>
                                          <p:attrName>style.visibility</p:attrName>
                                        </p:attrNameLst>
                                      </p:cBhvr>
                                      <p:to>
                                        <p:strVal val="visible"/>
                                      </p:to>
                                    </p:set>
                                  </p:childTnLst>
                                  <p:subTnLst>
                                    <p:set>
                                      <p:cBhvr override="childStyle">
                                        <p:cTn dur="1" fill="hold" display="0" masterRel="sameClick" afterEffect="1">
                                          <p:stCondLst>
                                            <p:cond evt="end" delay="0">
                                              <p:tn val="372"/>
                                            </p:cond>
                                          </p:stCondLst>
                                        </p:cTn>
                                        <p:tgtEl>
                                          <p:spTgt spid="45095"/>
                                        </p:tgtEl>
                                        <p:attrNameLst>
                                          <p:attrName>style.visibility</p:attrName>
                                        </p:attrNameLst>
                                      </p:cBhvr>
                                      <p:to>
                                        <p:strVal val="hidden"/>
                                      </p:to>
                                    </p:set>
                                    <p:audio>
                                      <p:cMediaNode>
                                        <p:cTn display="0" masterRel="sameClick">
                                          <p:stCondLst>
                                            <p:cond evt="begin" delay="0">
                                              <p:tn val="372"/>
                                            </p:cond>
                                          </p:stCondLst>
                                          <p:endCondLst>
                                            <p:cond evt="onStopAudio" delay="0">
                                              <p:tgtEl>
                                                <p:sldTgt/>
                                              </p:tgtEl>
                                            </p:cond>
                                          </p:endCondLst>
                                        </p:cTn>
                                        <p:tgtEl>
                                          <p:sndTgt r:embed="rId3" name="click.wav"/>
                                        </p:tgtEl>
                                      </p:cMediaNode>
                                    </p:audio>
                                  </p:subTnLst>
                                </p:cTn>
                              </p:par>
                            </p:childTnLst>
                          </p:cTn>
                        </p:par>
                        <p:par>
                          <p:cTn id="374" fill="hold">
                            <p:stCondLst>
                              <p:cond delay="118500"/>
                            </p:stCondLst>
                            <p:childTnLst>
                              <p:par>
                                <p:cTn id="375" presetID="11" presetClass="entr" presetSubtype="0" fill="hold" nodeType="afterEffect">
                                  <p:stCondLst>
                                    <p:cond delay="0"/>
                                  </p:stCondLst>
                                  <p:childTnLst>
                                    <p:set>
                                      <p:cBhvr>
                                        <p:cTn id="376" dur="1000">
                                          <p:stCondLst>
                                            <p:cond delay="0"/>
                                          </p:stCondLst>
                                        </p:cTn>
                                        <p:tgtEl>
                                          <p:spTgt spid="45096"/>
                                        </p:tgtEl>
                                        <p:attrNameLst>
                                          <p:attrName>style.visibility</p:attrName>
                                        </p:attrNameLst>
                                      </p:cBhvr>
                                      <p:to>
                                        <p:strVal val="visible"/>
                                      </p:to>
                                    </p:set>
                                  </p:childTnLst>
                                  <p:subTnLst>
                                    <p:set>
                                      <p:cBhvr override="childStyle">
                                        <p:cTn dur="1" fill="hold" display="0" masterRel="sameClick" afterEffect="1">
                                          <p:stCondLst>
                                            <p:cond evt="end" delay="0">
                                              <p:tn val="375"/>
                                            </p:cond>
                                          </p:stCondLst>
                                        </p:cTn>
                                        <p:tgtEl>
                                          <p:spTgt spid="45096"/>
                                        </p:tgtEl>
                                        <p:attrNameLst>
                                          <p:attrName>style.visibility</p:attrName>
                                        </p:attrNameLst>
                                      </p:cBhvr>
                                      <p:to>
                                        <p:strVal val="hidden"/>
                                      </p:to>
                                    </p:set>
                                    <p:audio>
                                      <p:cMediaNode>
                                        <p:cTn display="0" masterRel="sameClick">
                                          <p:stCondLst>
                                            <p:cond evt="begin" delay="0">
                                              <p:tn val="375"/>
                                            </p:cond>
                                          </p:stCondLst>
                                          <p:endCondLst>
                                            <p:cond evt="onStopAudio" delay="0">
                                              <p:tgtEl>
                                                <p:sldTgt/>
                                              </p:tgtEl>
                                            </p:cond>
                                          </p:endCondLst>
                                        </p:cTn>
                                        <p:tgtEl>
                                          <p:sndTgt r:embed="rId3" name="click.wav"/>
                                        </p:tgtEl>
                                      </p:cMediaNode>
                                    </p:audio>
                                  </p:subTnLst>
                                </p:cTn>
                              </p:par>
                            </p:childTnLst>
                          </p:cTn>
                        </p:par>
                        <p:par>
                          <p:cTn id="377" fill="hold">
                            <p:stCondLst>
                              <p:cond delay="119500"/>
                            </p:stCondLst>
                            <p:childTnLst>
                              <p:par>
                                <p:cTn id="378" presetID="11" presetClass="entr" presetSubtype="0" fill="hold" nodeType="afterEffect">
                                  <p:stCondLst>
                                    <p:cond delay="0"/>
                                  </p:stCondLst>
                                  <p:childTnLst>
                                    <p:set>
                                      <p:cBhvr>
                                        <p:cTn id="379" dur="1000">
                                          <p:stCondLst>
                                            <p:cond delay="0"/>
                                          </p:stCondLst>
                                        </p:cTn>
                                        <p:tgtEl>
                                          <p:spTgt spid="45097"/>
                                        </p:tgtEl>
                                        <p:attrNameLst>
                                          <p:attrName>style.visibility</p:attrName>
                                        </p:attrNameLst>
                                      </p:cBhvr>
                                      <p:to>
                                        <p:strVal val="visible"/>
                                      </p:to>
                                    </p:set>
                                  </p:childTnLst>
                                  <p:subTnLst>
                                    <p:audio>
                                      <p:cMediaNode>
                                        <p:cTn display="0" masterRel="sameClick">
                                          <p:stCondLst>
                                            <p:cond evt="begin" delay="0">
                                              <p:tn val="378"/>
                                            </p:cond>
                                          </p:stCondLst>
                                          <p:endCondLst>
                                            <p:cond evt="onStopAudio" delay="0">
                                              <p:tgtEl>
                                                <p:sldTgt/>
                                              </p:tgtEl>
                                            </p:cond>
                                          </p:endCondLst>
                                        </p:cTn>
                                        <p:tgtEl>
                                          <p:sndTgt r:embed="rId4" name="bell3.wav"/>
                                        </p:tgtEl>
                                      </p:cMediaNode>
                                    </p:audio>
                                  </p:subTnLst>
                                </p:cTn>
                              </p:par>
                              <p:par>
                                <p:cTn id="380" presetID="4" presetClass="entr" presetSubtype="16" fill="hold" nodeType="withEffect">
                                  <p:stCondLst>
                                    <p:cond delay="0"/>
                                  </p:stCondLst>
                                  <p:childTnLst>
                                    <p:set>
                                      <p:cBhvr>
                                        <p:cTn id="381" dur="1" fill="hold">
                                          <p:stCondLst>
                                            <p:cond delay="0"/>
                                          </p:stCondLst>
                                        </p:cTn>
                                        <p:tgtEl>
                                          <p:spTgt spid="45101"/>
                                        </p:tgtEl>
                                        <p:attrNameLst>
                                          <p:attrName>style.visibility</p:attrName>
                                        </p:attrNameLst>
                                      </p:cBhvr>
                                      <p:to>
                                        <p:strVal val="visible"/>
                                      </p:to>
                                    </p:set>
                                    <p:animEffect transition="in" filter="box(in)">
                                      <p:cBhvr>
                                        <p:cTn id="382" dur="500"/>
                                        <p:tgtEl>
                                          <p:spTgt spid="45101"/>
                                        </p:tgtEl>
                                      </p:cBhvr>
                                    </p:animEffect>
                                  </p:childTnLst>
                                </p:cTn>
                              </p:par>
                            </p:childTnLst>
                          </p:cTn>
                        </p:par>
                      </p:childTnLst>
                    </p:cTn>
                  </p:par>
                  <p:par>
                    <p:cTn id="383" fill="hold">
                      <p:stCondLst>
                        <p:cond delay="indefinite"/>
                      </p:stCondLst>
                      <p:childTnLst>
                        <p:par>
                          <p:cTn id="384" fill="hold">
                            <p:stCondLst>
                              <p:cond delay="0"/>
                            </p:stCondLst>
                            <p:childTnLst>
                              <p:par>
                                <p:cTn id="385" presetID="10" presetClass="entr" presetSubtype="0" fill="hold" grpId="0" nodeType="clickEffect">
                                  <p:stCondLst>
                                    <p:cond delay="0"/>
                                  </p:stCondLst>
                                  <p:childTnLst>
                                    <p:set>
                                      <p:cBhvr>
                                        <p:cTn id="386" dur="1" fill="hold">
                                          <p:stCondLst>
                                            <p:cond delay="0"/>
                                          </p:stCondLst>
                                        </p:cTn>
                                        <p:tgtEl>
                                          <p:spTgt spid="21"/>
                                        </p:tgtEl>
                                        <p:attrNameLst>
                                          <p:attrName>style.visibility</p:attrName>
                                        </p:attrNameLst>
                                      </p:cBhvr>
                                      <p:to>
                                        <p:strVal val="visible"/>
                                      </p:to>
                                    </p:set>
                                    <p:animEffect transition="in" filter="fade">
                                      <p:cBhvr>
                                        <p:cTn id="387" dur="500"/>
                                        <p:tgtEl>
                                          <p:spTgt spid="21"/>
                                        </p:tgtEl>
                                      </p:cBhvr>
                                    </p:animEffect>
                                  </p:childTnLst>
                                </p:cTn>
                              </p:par>
                            </p:childTnLst>
                          </p:cTn>
                        </p:par>
                      </p:childTnLst>
                    </p:cTn>
                  </p:par>
                  <p:par>
                    <p:cTn id="388" fill="hold">
                      <p:stCondLst>
                        <p:cond delay="indefinite"/>
                      </p:stCondLst>
                      <p:childTnLst>
                        <p:par>
                          <p:cTn id="389" fill="hold">
                            <p:stCondLst>
                              <p:cond delay="0"/>
                            </p:stCondLst>
                            <p:childTnLst>
                              <p:par>
                                <p:cTn id="390" presetID="16" presetClass="entr" presetSubtype="21" fill="hold" grpId="0" nodeType="clickEffect">
                                  <p:stCondLst>
                                    <p:cond delay="0"/>
                                  </p:stCondLst>
                                  <p:childTnLst>
                                    <p:set>
                                      <p:cBhvr>
                                        <p:cTn id="391" dur="1" fill="hold">
                                          <p:stCondLst>
                                            <p:cond delay="0"/>
                                          </p:stCondLst>
                                        </p:cTn>
                                        <p:tgtEl>
                                          <p:spTgt spid="5"/>
                                        </p:tgtEl>
                                        <p:attrNameLst>
                                          <p:attrName>style.visibility</p:attrName>
                                        </p:attrNameLst>
                                      </p:cBhvr>
                                      <p:to>
                                        <p:strVal val="visible"/>
                                      </p:to>
                                    </p:set>
                                    <p:animEffect transition="in" filter="barn(inVertical)">
                                      <p:cBhvr>
                                        <p:cTn id="392" dur="500"/>
                                        <p:tgtEl>
                                          <p:spTgt spid="5"/>
                                        </p:tgtEl>
                                      </p:cBhvr>
                                    </p:animEffect>
                                  </p:childTnLst>
                                </p:cTn>
                              </p:par>
                            </p:childTnLst>
                          </p:cTn>
                        </p:par>
                      </p:childTnLst>
                    </p:cTn>
                  </p:par>
                  <p:par>
                    <p:cTn id="393" fill="hold">
                      <p:stCondLst>
                        <p:cond delay="indefinite"/>
                      </p:stCondLst>
                      <p:childTnLst>
                        <p:par>
                          <p:cTn id="394" fill="hold">
                            <p:stCondLst>
                              <p:cond delay="0"/>
                            </p:stCondLst>
                            <p:childTnLst>
                              <p:par>
                                <p:cTn id="395" presetID="16" presetClass="entr" presetSubtype="21" fill="hold" grpId="0" nodeType="clickEffect">
                                  <p:stCondLst>
                                    <p:cond delay="0"/>
                                  </p:stCondLst>
                                  <p:childTnLst>
                                    <p:set>
                                      <p:cBhvr>
                                        <p:cTn id="396" dur="1" fill="hold">
                                          <p:stCondLst>
                                            <p:cond delay="0"/>
                                          </p:stCondLst>
                                        </p:cTn>
                                        <p:tgtEl>
                                          <p:spTgt spid="45104"/>
                                        </p:tgtEl>
                                        <p:attrNameLst>
                                          <p:attrName>style.visibility</p:attrName>
                                        </p:attrNameLst>
                                      </p:cBhvr>
                                      <p:to>
                                        <p:strVal val="visible"/>
                                      </p:to>
                                    </p:set>
                                    <p:animEffect transition="in" filter="barn(inVertical)">
                                      <p:cBhvr>
                                        <p:cTn id="397" dur="500"/>
                                        <p:tgtEl>
                                          <p:spTgt spid="45104"/>
                                        </p:tgtEl>
                                      </p:cBhvr>
                                    </p:animEffect>
                                  </p:childTnLst>
                                </p:cTn>
                              </p:par>
                            </p:childTnLst>
                          </p:cTn>
                        </p:par>
                      </p:childTnLst>
                    </p:cTn>
                  </p:par>
                  <p:par>
                    <p:cTn id="398" fill="hold">
                      <p:stCondLst>
                        <p:cond delay="indefinite"/>
                      </p:stCondLst>
                      <p:childTnLst>
                        <p:par>
                          <p:cTn id="399" fill="hold">
                            <p:stCondLst>
                              <p:cond delay="0"/>
                            </p:stCondLst>
                            <p:childTnLst>
                              <p:par>
                                <p:cTn id="400" presetID="16" presetClass="entr" presetSubtype="21" fill="hold" grpId="0" nodeType="clickEffect">
                                  <p:stCondLst>
                                    <p:cond delay="0"/>
                                  </p:stCondLst>
                                  <p:childTnLst>
                                    <p:set>
                                      <p:cBhvr>
                                        <p:cTn id="401" dur="1" fill="hold">
                                          <p:stCondLst>
                                            <p:cond delay="0"/>
                                          </p:stCondLst>
                                        </p:cTn>
                                        <p:tgtEl>
                                          <p:spTgt spid="10"/>
                                        </p:tgtEl>
                                        <p:attrNameLst>
                                          <p:attrName>style.visibility</p:attrName>
                                        </p:attrNameLst>
                                      </p:cBhvr>
                                      <p:to>
                                        <p:strVal val="visible"/>
                                      </p:to>
                                    </p:set>
                                    <p:animEffect transition="in" filter="barn(inVertical)">
                                      <p:cBhvr>
                                        <p:cTn id="40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 grpId="0"/>
      <p:bldP spid="6" grpId="0"/>
      <p:bldP spid="6"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45056" grpId="0"/>
      <p:bldP spid="45056" grpId="1"/>
      <p:bldP spid="45057" grpId="0"/>
      <p:bldP spid="45057" grpId="1"/>
      <p:bldP spid="45059" grpId="0"/>
      <p:bldP spid="45059" grpId="1"/>
      <p:bldP spid="45060" grpId="0"/>
      <p:bldP spid="45060" grpId="1"/>
      <p:bldP spid="45061" grpId="0"/>
      <p:bldP spid="45061" grpId="1"/>
      <p:bldP spid="45062" grpId="0"/>
      <p:bldP spid="45062" grpId="1"/>
      <p:bldP spid="45063" grpId="0"/>
      <p:bldP spid="45063" grpId="1"/>
      <p:bldP spid="45064" grpId="0"/>
      <p:bldP spid="45064" grpId="1"/>
      <p:bldP spid="45065" grpId="0"/>
      <p:bldP spid="45065" grpId="1"/>
      <p:bldP spid="45066" grpId="0"/>
      <p:bldP spid="45066" grpId="1"/>
      <p:bldP spid="45067" grpId="0"/>
      <p:bldP spid="45067" grpId="1"/>
      <p:bldP spid="45068" grpId="0"/>
      <p:bldP spid="45068" grpId="1"/>
      <p:bldP spid="45069" grpId="0"/>
      <p:bldP spid="45069" grpId="1"/>
      <p:bldP spid="45070" grpId="0"/>
      <p:bldP spid="45070" grpId="1"/>
      <p:bldP spid="45071" grpId="0"/>
      <p:bldP spid="45071" grpId="1"/>
      <p:bldP spid="45072" grpId="0"/>
      <p:bldP spid="45072" grpId="1"/>
      <p:bldP spid="45073" grpId="0"/>
      <p:bldP spid="45073" grpId="1"/>
      <p:bldP spid="45074" grpId="0"/>
      <p:bldP spid="45074" grpId="1"/>
      <p:bldP spid="45075" grpId="0"/>
      <p:bldP spid="45075" grpId="1"/>
      <p:bldP spid="45076" grpId="0"/>
      <p:bldP spid="45076" grpId="1"/>
      <p:bldP spid="45077" grpId="0"/>
      <p:bldP spid="45077" grpId="1"/>
      <p:bldP spid="45078" grpId="0"/>
      <p:bldP spid="45078" grpId="1"/>
      <p:bldP spid="45079" grpId="0"/>
      <p:bldP spid="45079" grpId="1"/>
      <p:bldP spid="45080" grpId="0"/>
      <p:bldP spid="45080" grpId="1"/>
      <p:bldP spid="45081" grpId="0"/>
      <p:bldP spid="45081" grpId="1"/>
      <p:bldP spid="45082" grpId="0"/>
      <p:bldP spid="45082" grpId="1"/>
      <p:bldP spid="45083" grpId="0"/>
      <p:bldP spid="45083" grpId="1"/>
      <p:bldP spid="45084" grpId="0"/>
      <p:bldP spid="45084" grpId="1"/>
      <p:bldP spid="45085" grpId="0"/>
      <p:bldP spid="45085" grpId="1"/>
      <p:bldP spid="45086" grpId="0"/>
      <p:bldP spid="45086" grpId="1"/>
      <p:bldP spid="45087" grpId="0"/>
      <p:bldP spid="45087" grpId="1"/>
      <p:bldP spid="45088" grpId="0"/>
      <p:bldP spid="45088" grpId="1"/>
      <p:bldP spid="45089" grpId="0"/>
      <p:bldP spid="45089" grpId="1"/>
      <p:bldP spid="45090" grpId="0"/>
      <p:bldP spid="45090" grpId="1"/>
      <p:bldP spid="45091" grpId="0"/>
      <p:bldP spid="45091" grpId="1"/>
      <p:bldP spid="45092" grpId="0"/>
      <p:bldP spid="45092" grpId="1"/>
      <p:bldP spid="45093" grpId="0"/>
      <p:bldP spid="45093" grpId="1"/>
      <p:bldP spid="45094" grpId="0"/>
      <p:bldP spid="45094" grpId="1"/>
      <p:bldP spid="45095" grpId="0"/>
      <p:bldP spid="45095" grpId="1"/>
      <p:bldP spid="45096" grpId="0"/>
      <p:bldP spid="45096" grpId="1"/>
      <p:bldP spid="45097" grpId="0"/>
      <p:bldP spid="45097" grpId="1"/>
      <p:bldP spid="45098" grpId="0"/>
      <p:bldP spid="45099" grpId="0"/>
      <p:bldP spid="45100" grpId="0"/>
      <p:bldP spid="45101" grpId="0" animBg="1"/>
      <p:bldP spid="10" grpId="0"/>
      <p:bldP spid="4510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descr="OPL20U25GSXzBJYl68kk8uQGfFKzs7yb1M4KJWUiLk6ZEvGF+qCIPSnY57AbBFCvTW$15.2023.9$9+K4lPs7H94VUqPe2XwIsfPRnrXQE//QTEXxb8/8N4CNc6FpgZahzpTjFhMzSA7T/nHJa11DE8Ng2TP3iAmRczFlmslSuUNOgUeb6yRvs0="/>
          <p:cNvSpPr txBox="1">
            <a:spLocks/>
          </p:cNvSpPr>
          <p:nvPr/>
        </p:nvSpPr>
        <p:spPr bwMode="auto">
          <a:xfrm>
            <a:off x="0" y="0"/>
            <a:ext cx="12192000"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spcBef>
                <a:spcPct val="0"/>
              </a:spcBef>
              <a:defRPr/>
            </a:pPr>
            <a:r>
              <a:rPr lang="en-US" altLang="en-US" sz="3000" b="1" kern="0" dirty="0" err="1">
                <a:solidFill>
                  <a:srgbClr val="0000FF"/>
                </a:solidFill>
                <a:latin typeface="Times New Roman" panose="02020603050405020304" pitchFamily="18" charset="0"/>
                <a:cs typeface="Times New Roman" panose="02020603050405020304" pitchFamily="18" charset="0"/>
              </a:rPr>
              <a:t>Dạng</a:t>
            </a:r>
            <a:r>
              <a:rPr lang="en-US" altLang="en-US" sz="3000" b="1" kern="0" dirty="0">
                <a:solidFill>
                  <a:srgbClr val="0000FF"/>
                </a:solidFill>
                <a:latin typeface="Times New Roman" panose="02020603050405020304" pitchFamily="18" charset="0"/>
                <a:cs typeface="Times New Roman" panose="02020603050405020304" pitchFamily="18" charset="0"/>
              </a:rPr>
              <a:t> 2: </a:t>
            </a:r>
            <a:r>
              <a:rPr lang="en-US" altLang="en-US" sz="3000" b="1" kern="0" dirty="0" err="1">
                <a:solidFill>
                  <a:srgbClr val="0000FF"/>
                </a:solidFill>
                <a:latin typeface="Times New Roman" panose="02020603050405020304" pitchFamily="18" charset="0"/>
                <a:cs typeface="Times New Roman" panose="02020603050405020304" pitchFamily="18" charset="0"/>
              </a:rPr>
              <a:t>Xác</a:t>
            </a:r>
            <a:r>
              <a:rPr lang="en-US" altLang="en-US" sz="3000" b="1" kern="0" dirty="0">
                <a:solidFill>
                  <a:srgbClr val="0000FF"/>
                </a:solidFill>
                <a:latin typeface="Times New Roman" panose="02020603050405020304" pitchFamily="18" charset="0"/>
                <a:cs typeface="Times New Roman" panose="02020603050405020304" pitchFamily="18" charset="0"/>
              </a:rPr>
              <a:t> </a:t>
            </a:r>
            <a:r>
              <a:rPr lang="en-US" altLang="en-US" sz="3000" b="1" kern="0" dirty="0" err="1">
                <a:solidFill>
                  <a:srgbClr val="0000FF"/>
                </a:solidFill>
                <a:latin typeface="Times New Roman" panose="02020603050405020304" pitchFamily="18" charset="0"/>
                <a:cs typeface="Times New Roman" panose="02020603050405020304" pitchFamily="18" charset="0"/>
              </a:rPr>
              <a:t>định</a:t>
            </a:r>
            <a:r>
              <a:rPr lang="en-US" altLang="en-US" sz="3000" b="1" kern="0" dirty="0">
                <a:solidFill>
                  <a:srgbClr val="0000FF"/>
                </a:solidFill>
                <a:latin typeface="Times New Roman" panose="02020603050405020304" pitchFamily="18" charset="0"/>
                <a:cs typeface="Times New Roman" panose="02020603050405020304" pitchFamily="18" charset="0"/>
              </a:rPr>
              <a:t> </a:t>
            </a:r>
            <a:r>
              <a:rPr lang="en-US" altLang="en-US" sz="3000" b="1" kern="0" dirty="0" err="1">
                <a:solidFill>
                  <a:srgbClr val="0000FF"/>
                </a:solidFill>
                <a:latin typeface="Times New Roman" panose="02020603050405020304" pitchFamily="18" charset="0"/>
                <a:cs typeface="Times New Roman" panose="02020603050405020304" pitchFamily="18" charset="0"/>
              </a:rPr>
              <a:t>tọa</a:t>
            </a:r>
            <a:r>
              <a:rPr lang="en-US" altLang="en-US" sz="3000" b="1" kern="0" dirty="0">
                <a:solidFill>
                  <a:srgbClr val="0000FF"/>
                </a:solidFill>
                <a:latin typeface="Times New Roman" panose="02020603050405020304" pitchFamily="18" charset="0"/>
                <a:cs typeface="Times New Roman" panose="02020603050405020304" pitchFamily="18" charset="0"/>
              </a:rPr>
              <a:t> </a:t>
            </a:r>
            <a:r>
              <a:rPr lang="en-US" altLang="en-US" sz="3000" b="1" kern="0" dirty="0" err="1">
                <a:solidFill>
                  <a:srgbClr val="0000FF"/>
                </a:solidFill>
                <a:latin typeface="Times New Roman" panose="02020603050405020304" pitchFamily="18" charset="0"/>
                <a:cs typeface="Times New Roman" panose="02020603050405020304" pitchFamily="18" charset="0"/>
              </a:rPr>
              <a:t>độ</a:t>
            </a:r>
            <a:r>
              <a:rPr lang="en-US" altLang="en-US" sz="3000" b="1" kern="0" dirty="0">
                <a:solidFill>
                  <a:srgbClr val="0000FF"/>
                </a:solidFill>
                <a:latin typeface="Times New Roman" panose="02020603050405020304" pitchFamily="18" charset="0"/>
                <a:cs typeface="Times New Roman" panose="02020603050405020304" pitchFamily="18" charset="0"/>
              </a:rPr>
              <a:t> </a:t>
            </a:r>
            <a:r>
              <a:rPr lang="en-US" altLang="en-US" sz="3000" b="1" kern="0" dirty="0" err="1">
                <a:solidFill>
                  <a:srgbClr val="0000FF"/>
                </a:solidFill>
                <a:latin typeface="Times New Roman" panose="02020603050405020304" pitchFamily="18" charset="0"/>
                <a:cs typeface="Times New Roman" panose="02020603050405020304" pitchFamily="18" charset="0"/>
              </a:rPr>
              <a:t>điểm</a:t>
            </a:r>
            <a:r>
              <a:rPr lang="en-US" altLang="en-US" sz="3000" b="1" kern="0" dirty="0">
                <a:solidFill>
                  <a:srgbClr val="0000FF"/>
                </a:solidFill>
                <a:latin typeface="Times New Roman" panose="02020603050405020304" pitchFamily="18" charset="0"/>
                <a:cs typeface="Times New Roman" panose="02020603050405020304" pitchFamily="18" charset="0"/>
              </a:rPr>
              <a:t> </a:t>
            </a:r>
            <a:r>
              <a:rPr lang="en-US" altLang="en-US" sz="3000" b="1" kern="0" dirty="0" err="1">
                <a:solidFill>
                  <a:srgbClr val="0000FF"/>
                </a:solidFill>
                <a:latin typeface="Times New Roman" panose="02020603050405020304" pitchFamily="18" charset="0"/>
                <a:cs typeface="Times New Roman" panose="02020603050405020304" pitchFamily="18" charset="0"/>
              </a:rPr>
              <a:t>trên</a:t>
            </a:r>
            <a:r>
              <a:rPr lang="en-US" altLang="en-US" sz="3000" b="1" kern="0" dirty="0">
                <a:solidFill>
                  <a:srgbClr val="0000FF"/>
                </a:solidFill>
                <a:latin typeface="Times New Roman" panose="02020603050405020304" pitchFamily="18" charset="0"/>
                <a:cs typeface="Times New Roman" panose="02020603050405020304" pitchFamily="18" charset="0"/>
              </a:rPr>
              <a:t> </a:t>
            </a:r>
            <a:r>
              <a:rPr lang="en-US" altLang="en-US" sz="3000" b="1" kern="0" dirty="0" err="1">
                <a:solidFill>
                  <a:srgbClr val="0000FF"/>
                </a:solidFill>
                <a:latin typeface="Times New Roman" panose="02020603050405020304" pitchFamily="18" charset="0"/>
                <a:cs typeface="Times New Roman" panose="02020603050405020304" pitchFamily="18" charset="0"/>
              </a:rPr>
              <a:t>hình</a:t>
            </a:r>
            <a:r>
              <a:rPr lang="en-US" altLang="en-US" sz="3000" b="1" kern="0" dirty="0">
                <a:solidFill>
                  <a:srgbClr val="0000FF"/>
                </a:solidFill>
                <a:latin typeface="Times New Roman" panose="02020603050405020304" pitchFamily="18" charset="0"/>
                <a:cs typeface="Times New Roman" panose="02020603050405020304" pitchFamily="18" charset="0"/>
              </a:rPr>
              <a:t> </a:t>
            </a:r>
            <a:r>
              <a:rPr lang="en-US" altLang="en-US" sz="3000" b="1" kern="0" dirty="0" err="1">
                <a:solidFill>
                  <a:srgbClr val="0000FF"/>
                </a:solidFill>
                <a:latin typeface="Times New Roman" panose="02020603050405020304" pitchFamily="18" charset="0"/>
                <a:cs typeface="Times New Roman" panose="02020603050405020304" pitchFamily="18" charset="0"/>
              </a:rPr>
              <a:t>vẽ</a:t>
            </a:r>
            <a:r>
              <a:rPr lang="en-US" altLang="en-US" sz="3000" b="1" kern="0" dirty="0">
                <a:solidFill>
                  <a:srgbClr val="0000FF"/>
                </a:solidFill>
                <a:latin typeface="Times New Roman" panose="02020603050405020304" pitchFamily="18" charset="0"/>
                <a:cs typeface="Times New Roman" panose="02020603050405020304" pitchFamily="18" charset="0"/>
              </a:rPr>
              <a:t> </a:t>
            </a:r>
            <a:r>
              <a:rPr lang="en-US" altLang="en-US" sz="3000" b="1" kern="0" dirty="0" err="1">
                <a:solidFill>
                  <a:srgbClr val="0000FF"/>
                </a:solidFill>
                <a:latin typeface="Times New Roman" panose="02020603050405020304" pitchFamily="18" charset="0"/>
                <a:cs typeface="Times New Roman" panose="02020603050405020304" pitchFamily="18" charset="0"/>
              </a:rPr>
              <a:t>thỏa</a:t>
            </a:r>
            <a:r>
              <a:rPr lang="en-US" altLang="en-US" sz="3000" b="1" kern="0" dirty="0">
                <a:solidFill>
                  <a:srgbClr val="0000FF"/>
                </a:solidFill>
                <a:latin typeface="Times New Roman" panose="02020603050405020304" pitchFamily="18" charset="0"/>
                <a:cs typeface="Times New Roman" panose="02020603050405020304" pitchFamily="18" charset="0"/>
              </a:rPr>
              <a:t> </a:t>
            </a:r>
            <a:r>
              <a:rPr lang="en-US" altLang="en-US" sz="3000" b="1" kern="0" dirty="0" err="1">
                <a:solidFill>
                  <a:srgbClr val="0000FF"/>
                </a:solidFill>
                <a:latin typeface="Times New Roman" panose="02020603050405020304" pitchFamily="18" charset="0"/>
                <a:cs typeface="Times New Roman" panose="02020603050405020304" pitchFamily="18" charset="0"/>
              </a:rPr>
              <a:t>mãn</a:t>
            </a:r>
            <a:r>
              <a:rPr lang="en-US" altLang="en-US" sz="3000" b="1" kern="0" dirty="0">
                <a:solidFill>
                  <a:srgbClr val="0000FF"/>
                </a:solidFill>
                <a:latin typeface="Times New Roman" panose="02020603050405020304" pitchFamily="18" charset="0"/>
                <a:cs typeface="Times New Roman" panose="02020603050405020304" pitchFamily="18" charset="0"/>
              </a:rPr>
              <a:t> </a:t>
            </a:r>
            <a:r>
              <a:rPr lang="en-US" altLang="en-US" sz="3000" b="1" kern="0" dirty="0" err="1">
                <a:solidFill>
                  <a:srgbClr val="0000FF"/>
                </a:solidFill>
                <a:latin typeface="Times New Roman" panose="02020603050405020304" pitchFamily="18" charset="0"/>
                <a:cs typeface="Times New Roman" panose="02020603050405020304" pitchFamily="18" charset="0"/>
              </a:rPr>
              <a:t>yêu</a:t>
            </a:r>
            <a:r>
              <a:rPr lang="en-US" altLang="en-US" sz="3000" b="1" kern="0" dirty="0">
                <a:solidFill>
                  <a:srgbClr val="0000FF"/>
                </a:solidFill>
                <a:latin typeface="Times New Roman" panose="02020603050405020304" pitchFamily="18" charset="0"/>
                <a:cs typeface="Times New Roman" panose="02020603050405020304" pitchFamily="18" charset="0"/>
              </a:rPr>
              <a:t> </a:t>
            </a:r>
            <a:r>
              <a:rPr lang="en-US" altLang="en-US" sz="3000" b="1" kern="0" dirty="0" err="1">
                <a:solidFill>
                  <a:srgbClr val="0000FF"/>
                </a:solidFill>
                <a:latin typeface="Times New Roman" panose="02020603050405020304" pitchFamily="18" charset="0"/>
                <a:cs typeface="Times New Roman" panose="02020603050405020304" pitchFamily="18" charset="0"/>
              </a:rPr>
              <a:t>cầu</a:t>
            </a:r>
            <a:r>
              <a:rPr lang="en-US" altLang="en-US" sz="3000" b="1" kern="0" dirty="0">
                <a:solidFill>
                  <a:srgbClr val="0000FF"/>
                </a:solidFill>
                <a:latin typeface="Times New Roman" panose="02020603050405020304" pitchFamily="18" charset="0"/>
                <a:cs typeface="Times New Roman" panose="02020603050405020304" pitchFamily="18" charset="0"/>
              </a:rPr>
              <a:t> </a:t>
            </a:r>
            <a:r>
              <a:rPr lang="en-US" altLang="en-US" sz="3000" b="1" kern="0" dirty="0" err="1">
                <a:solidFill>
                  <a:srgbClr val="0000FF"/>
                </a:solidFill>
                <a:latin typeface="Times New Roman" panose="02020603050405020304" pitchFamily="18" charset="0"/>
                <a:cs typeface="Times New Roman" panose="02020603050405020304" pitchFamily="18" charset="0"/>
              </a:rPr>
              <a:t>cho</a:t>
            </a:r>
            <a:r>
              <a:rPr lang="en-US" altLang="en-US" sz="3000" b="1" kern="0" dirty="0">
                <a:solidFill>
                  <a:srgbClr val="0000FF"/>
                </a:solidFill>
                <a:latin typeface="Times New Roman" panose="02020603050405020304" pitchFamily="18" charset="0"/>
                <a:cs typeface="Times New Roman" panose="02020603050405020304" pitchFamily="18" charset="0"/>
              </a:rPr>
              <a:t> </a:t>
            </a:r>
            <a:r>
              <a:rPr lang="en-US" altLang="en-US" sz="3000" b="1" kern="0" dirty="0" err="1">
                <a:solidFill>
                  <a:srgbClr val="0000FF"/>
                </a:solidFill>
                <a:latin typeface="Times New Roman" panose="02020603050405020304" pitchFamily="18" charset="0"/>
                <a:cs typeface="Times New Roman" panose="02020603050405020304" pitchFamily="18" charset="0"/>
              </a:rPr>
              <a:t>trước</a:t>
            </a:r>
            <a:r>
              <a:rPr lang="en-US" altLang="en-US" sz="3000" b="1" kern="0" dirty="0">
                <a:solidFill>
                  <a:srgbClr val="0000FF"/>
                </a:solidFill>
                <a:latin typeface="Times New Roman" panose="02020603050405020304" pitchFamily="18" charset="0"/>
                <a:cs typeface="Times New Roman" panose="02020603050405020304" pitchFamily="18" charset="0"/>
              </a:rPr>
              <a:t>.</a:t>
            </a:r>
          </a:p>
        </p:txBody>
      </p:sp>
      <p:sp>
        <p:nvSpPr>
          <p:cNvPr id="6" name="Subtitle 4" descr="OPL20U25GSXzBJYl68kk8uQGfFKzs7yb1M4KJWUiLk6ZEvGF+qCIPSnY57AbBFCvTW$15.2023.9$9+K4lPs7H94VUqPe2XwIsfPRnrXQE//QTEXxb8/8N4CNc6FpgZahzpTjFhMzSA7T/nHJa11DE8Ng2TP3iAmRczFlmslSuUNOgUeb6yRvs0="/>
          <p:cNvSpPr txBox="1">
            <a:spLocks/>
          </p:cNvSpPr>
          <p:nvPr/>
        </p:nvSpPr>
        <p:spPr bwMode="auto">
          <a:xfrm>
            <a:off x="1991333" y="584746"/>
            <a:ext cx="5279571"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l">
              <a:spcBef>
                <a:spcPct val="0"/>
              </a:spcBef>
              <a:defRPr/>
            </a:pPr>
            <a:r>
              <a:rPr lang="en-US" altLang="en-US" sz="3000" b="1" kern="0" dirty="0" err="1">
                <a:latin typeface="Times New Roman" panose="02020603050405020304" pitchFamily="18" charset="0"/>
                <a:cs typeface="Times New Roman" panose="02020603050405020304" pitchFamily="18" charset="0"/>
              </a:rPr>
              <a:t>Bài</a:t>
            </a:r>
            <a:r>
              <a:rPr lang="en-US" altLang="en-US" sz="3000" b="1" kern="0" dirty="0">
                <a:latin typeface="Times New Roman" panose="02020603050405020304" pitchFamily="18" charset="0"/>
                <a:cs typeface="Times New Roman" panose="02020603050405020304" pitchFamily="18" charset="0"/>
              </a:rPr>
              <a:t> 5 (SGK </a:t>
            </a:r>
            <a:r>
              <a:rPr lang="en-US" altLang="en-US" sz="3000" b="1" kern="0" dirty="0" err="1">
                <a:latin typeface="Times New Roman" panose="02020603050405020304" pitchFamily="18" charset="0"/>
                <a:cs typeface="Times New Roman" panose="02020603050405020304" pitchFamily="18" charset="0"/>
              </a:rPr>
              <a:t>trang</a:t>
            </a:r>
            <a:r>
              <a:rPr lang="en-US" altLang="en-US" sz="3000" b="1" kern="0" dirty="0">
                <a:latin typeface="Times New Roman" panose="02020603050405020304" pitchFamily="18" charset="0"/>
                <a:cs typeface="Times New Roman" panose="02020603050405020304" pitchFamily="18" charset="0"/>
              </a:rPr>
              <a:t> 65)</a:t>
            </a:r>
          </a:p>
          <a:p>
            <a:pPr algn="l">
              <a:spcBef>
                <a:spcPct val="0"/>
              </a:spcBef>
              <a:defRPr/>
            </a:pPr>
            <a:r>
              <a:rPr lang="en-US" altLang="en-US" sz="3000" kern="0" dirty="0">
                <a:latin typeface="Times New Roman" panose="02020603050405020304" pitchFamily="18" charset="0"/>
                <a:cs typeface="Times New Roman" panose="02020603050405020304" pitchFamily="18" charset="0"/>
              </a:rPr>
              <a:t>Cho tam </a:t>
            </a:r>
            <a:r>
              <a:rPr lang="en-US" altLang="en-US" sz="3000" kern="0" dirty="0" err="1">
                <a:latin typeface="Times New Roman" panose="02020603050405020304" pitchFamily="18" charset="0"/>
                <a:cs typeface="Times New Roman" panose="02020603050405020304" pitchFamily="18" charset="0"/>
              </a:rPr>
              <a:t>giác</a:t>
            </a:r>
            <a:r>
              <a:rPr lang="en-US" altLang="en-US" sz="3000" kern="0" dirty="0">
                <a:latin typeface="Times New Roman" panose="02020603050405020304" pitchFamily="18" charset="0"/>
                <a:cs typeface="Times New Roman" panose="02020603050405020304" pitchFamily="18" charset="0"/>
              </a:rPr>
              <a:t> </a:t>
            </a:r>
            <a:r>
              <a:rPr lang="en-US" altLang="en-US" sz="3000" i="1" kern="0" dirty="0">
                <a:latin typeface="Times New Roman" panose="02020603050405020304" pitchFamily="18" charset="0"/>
                <a:cs typeface="Times New Roman" panose="02020603050405020304" pitchFamily="18" charset="0"/>
              </a:rPr>
              <a:t>ABC</a:t>
            </a:r>
            <a:r>
              <a:rPr lang="en-US" altLang="en-US" sz="3000" kern="0" dirty="0">
                <a:latin typeface="Times New Roman" panose="02020603050405020304" pitchFamily="18" charset="0"/>
                <a:cs typeface="Times New Roman" panose="02020603050405020304" pitchFamily="18" charset="0"/>
              </a:rPr>
              <a:t> </a:t>
            </a:r>
            <a:r>
              <a:rPr lang="en-US" altLang="en-US" sz="3000" kern="0" dirty="0" err="1">
                <a:latin typeface="Times New Roman" panose="02020603050405020304" pitchFamily="18" charset="0"/>
                <a:cs typeface="Times New Roman" panose="02020603050405020304" pitchFamily="18" charset="0"/>
              </a:rPr>
              <a:t>như</a:t>
            </a:r>
            <a:r>
              <a:rPr lang="en-US" altLang="en-US" sz="3000" kern="0" dirty="0">
                <a:latin typeface="Times New Roman" panose="02020603050405020304" pitchFamily="18" charset="0"/>
                <a:cs typeface="Times New Roman" panose="02020603050405020304" pitchFamily="18" charset="0"/>
              </a:rPr>
              <a:t> </a:t>
            </a:r>
            <a:r>
              <a:rPr lang="en-US" altLang="en-US" sz="3000" kern="0" dirty="0" err="1">
                <a:latin typeface="Times New Roman" panose="02020603050405020304" pitchFamily="18" charset="0"/>
                <a:cs typeface="Times New Roman" panose="02020603050405020304" pitchFamily="18" charset="0"/>
              </a:rPr>
              <a:t>Hình</a:t>
            </a:r>
            <a:r>
              <a:rPr lang="en-US" altLang="en-US" sz="3000" kern="0" dirty="0">
                <a:latin typeface="Times New Roman" panose="02020603050405020304" pitchFamily="18" charset="0"/>
                <a:cs typeface="Times New Roman" panose="02020603050405020304" pitchFamily="18" charset="0"/>
              </a:rPr>
              <a:t> 12.</a:t>
            </a:r>
          </a:p>
          <a:p>
            <a:pPr algn="l">
              <a:spcBef>
                <a:spcPct val="0"/>
              </a:spcBef>
              <a:defRPr/>
            </a:pPr>
            <a:r>
              <a:rPr lang="en-US" altLang="en-US" sz="3000" kern="0" dirty="0">
                <a:latin typeface="Times New Roman" panose="02020603050405020304" pitchFamily="18" charset="0"/>
                <a:cs typeface="Times New Roman" panose="02020603050405020304" pitchFamily="18" charset="0"/>
              </a:rPr>
              <a:t>c) </a:t>
            </a:r>
            <a:r>
              <a:rPr lang="en-US" altLang="en-US" sz="3000" kern="0" dirty="0" err="1">
                <a:latin typeface="Times New Roman" panose="02020603050405020304" pitchFamily="18" charset="0"/>
                <a:cs typeface="Times New Roman" panose="02020603050405020304" pitchFamily="18" charset="0"/>
              </a:rPr>
              <a:t>Xác</a:t>
            </a:r>
            <a:r>
              <a:rPr lang="en-US" altLang="en-US" sz="3000" kern="0" dirty="0">
                <a:latin typeface="Times New Roman" panose="02020603050405020304" pitchFamily="18" charset="0"/>
                <a:cs typeface="Times New Roman" panose="02020603050405020304" pitchFamily="18" charset="0"/>
              </a:rPr>
              <a:t> </a:t>
            </a:r>
            <a:r>
              <a:rPr lang="en-US" altLang="en-US" sz="3000" kern="0" dirty="0" err="1">
                <a:latin typeface="Times New Roman" panose="02020603050405020304" pitchFamily="18" charset="0"/>
                <a:cs typeface="Times New Roman" panose="02020603050405020304" pitchFamily="18" charset="0"/>
              </a:rPr>
              <a:t>định</a:t>
            </a:r>
            <a:r>
              <a:rPr lang="en-US" altLang="en-US" sz="3000" kern="0" dirty="0">
                <a:latin typeface="Times New Roman" panose="02020603050405020304" pitchFamily="18" charset="0"/>
                <a:cs typeface="Times New Roman" panose="02020603050405020304" pitchFamily="18" charset="0"/>
              </a:rPr>
              <a:t> </a:t>
            </a:r>
            <a:r>
              <a:rPr lang="en-US" altLang="en-US" sz="3000" kern="0" dirty="0" err="1">
                <a:latin typeface="Times New Roman" panose="02020603050405020304" pitchFamily="18" charset="0"/>
                <a:cs typeface="Times New Roman" panose="02020603050405020304" pitchFamily="18" charset="0"/>
              </a:rPr>
              <a:t>tọa</a:t>
            </a:r>
            <a:r>
              <a:rPr lang="en-US" altLang="en-US" sz="3000" kern="0" dirty="0">
                <a:latin typeface="Times New Roman" panose="02020603050405020304" pitchFamily="18" charset="0"/>
                <a:cs typeface="Times New Roman" panose="02020603050405020304" pitchFamily="18" charset="0"/>
              </a:rPr>
              <a:t> </a:t>
            </a:r>
            <a:r>
              <a:rPr lang="en-US" altLang="en-US" sz="3000" kern="0" dirty="0" err="1">
                <a:latin typeface="Times New Roman" panose="02020603050405020304" pitchFamily="18" charset="0"/>
                <a:cs typeface="Times New Roman" panose="02020603050405020304" pitchFamily="18" charset="0"/>
              </a:rPr>
              <a:t>độ</a:t>
            </a:r>
            <a:r>
              <a:rPr lang="en-US" altLang="en-US" sz="3000" kern="0" dirty="0">
                <a:latin typeface="Times New Roman" panose="02020603050405020304" pitchFamily="18" charset="0"/>
                <a:cs typeface="Times New Roman" panose="02020603050405020304" pitchFamily="18" charset="0"/>
              </a:rPr>
              <a:t> </a:t>
            </a:r>
            <a:r>
              <a:rPr lang="en-US" altLang="en-US" sz="3000" kern="0" dirty="0" err="1">
                <a:latin typeface="Times New Roman" panose="02020603050405020304" pitchFamily="18" charset="0"/>
                <a:cs typeface="Times New Roman" panose="02020603050405020304" pitchFamily="18" charset="0"/>
              </a:rPr>
              <a:t>điểm</a:t>
            </a:r>
            <a:r>
              <a:rPr lang="en-US" altLang="en-US" sz="3000" kern="0" dirty="0">
                <a:latin typeface="Times New Roman" panose="02020603050405020304" pitchFamily="18" charset="0"/>
                <a:cs typeface="Times New Roman" panose="02020603050405020304" pitchFamily="18" charset="0"/>
              </a:rPr>
              <a:t> </a:t>
            </a:r>
            <a:r>
              <a:rPr lang="en-US" altLang="en-US" sz="3000" i="1" kern="0" dirty="0">
                <a:latin typeface="Times New Roman" panose="02020603050405020304" pitchFamily="18" charset="0"/>
                <a:cs typeface="Times New Roman" panose="02020603050405020304" pitchFamily="18" charset="0"/>
              </a:rPr>
              <a:t>D</a:t>
            </a:r>
            <a:r>
              <a:rPr lang="en-US" altLang="en-US" sz="3000" kern="0" dirty="0">
                <a:latin typeface="Times New Roman" panose="02020603050405020304" pitchFamily="18" charset="0"/>
                <a:cs typeface="Times New Roman" panose="02020603050405020304" pitchFamily="18" charset="0"/>
              </a:rPr>
              <a:t> </a:t>
            </a:r>
            <a:r>
              <a:rPr lang="en-US" altLang="en-US" sz="3000" kern="0" dirty="0" err="1">
                <a:latin typeface="Times New Roman" panose="02020603050405020304" pitchFamily="18" charset="0"/>
                <a:cs typeface="Times New Roman" panose="02020603050405020304" pitchFamily="18" charset="0"/>
              </a:rPr>
              <a:t>để</a:t>
            </a:r>
            <a:r>
              <a:rPr lang="en-US" altLang="en-US" sz="3000" kern="0" dirty="0">
                <a:latin typeface="Times New Roman" panose="02020603050405020304" pitchFamily="18" charset="0"/>
                <a:cs typeface="Times New Roman" panose="02020603050405020304" pitchFamily="18" charset="0"/>
              </a:rPr>
              <a:t> </a:t>
            </a:r>
            <a:r>
              <a:rPr lang="en-US" altLang="en-US" sz="3000" kern="0" dirty="0" err="1">
                <a:latin typeface="Times New Roman" panose="02020603050405020304" pitchFamily="18" charset="0"/>
                <a:cs typeface="Times New Roman" panose="02020603050405020304" pitchFamily="18" charset="0"/>
              </a:rPr>
              <a:t>tứ</a:t>
            </a:r>
            <a:r>
              <a:rPr lang="en-US" altLang="en-US" sz="3000" kern="0" dirty="0">
                <a:latin typeface="Times New Roman" panose="02020603050405020304" pitchFamily="18" charset="0"/>
                <a:cs typeface="Times New Roman" panose="02020603050405020304" pitchFamily="18" charset="0"/>
              </a:rPr>
              <a:t> </a:t>
            </a:r>
            <a:r>
              <a:rPr lang="en-US" altLang="en-US" sz="3000" kern="0" dirty="0" err="1">
                <a:latin typeface="Times New Roman" panose="02020603050405020304" pitchFamily="18" charset="0"/>
                <a:cs typeface="Times New Roman" panose="02020603050405020304" pitchFamily="18" charset="0"/>
              </a:rPr>
              <a:t>giác</a:t>
            </a:r>
            <a:r>
              <a:rPr lang="en-US" altLang="en-US" sz="3000" kern="0" dirty="0">
                <a:latin typeface="Times New Roman" panose="02020603050405020304" pitchFamily="18" charset="0"/>
                <a:cs typeface="Times New Roman" panose="02020603050405020304" pitchFamily="18" charset="0"/>
              </a:rPr>
              <a:t> </a:t>
            </a:r>
            <a:r>
              <a:rPr lang="en-US" altLang="en-US" sz="3000" i="1" kern="0" dirty="0">
                <a:latin typeface="Times New Roman" panose="02020603050405020304" pitchFamily="18" charset="0"/>
                <a:cs typeface="Times New Roman" panose="02020603050405020304" pitchFamily="18" charset="0"/>
              </a:rPr>
              <a:t>ABCD</a:t>
            </a:r>
            <a:r>
              <a:rPr lang="en-US" altLang="en-US" sz="3000" kern="0" dirty="0">
                <a:latin typeface="Times New Roman" panose="02020603050405020304" pitchFamily="18" charset="0"/>
                <a:cs typeface="Times New Roman" panose="02020603050405020304" pitchFamily="18" charset="0"/>
              </a:rPr>
              <a:t> </a:t>
            </a:r>
            <a:r>
              <a:rPr lang="en-US" altLang="en-US" sz="3000" kern="0" dirty="0" err="1">
                <a:latin typeface="Times New Roman" panose="02020603050405020304" pitchFamily="18" charset="0"/>
                <a:cs typeface="Times New Roman" panose="02020603050405020304" pitchFamily="18" charset="0"/>
              </a:rPr>
              <a:t>là</a:t>
            </a:r>
            <a:r>
              <a:rPr lang="en-US" altLang="en-US" sz="3000" kern="0" dirty="0">
                <a:latin typeface="Times New Roman" panose="02020603050405020304" pitchFamily="18" charset="0"/>
                <a:cs typeface="Times New Roman" panose="02020603050405020304" pitchFamily="18" charset="0"/>
              </a:rPr>
              <a:t> </a:t>
            </a:r>
            <a:r>
              <a:rPr lang="en-US" altLang="en-US" sz="3000" kern="0" dirty="0" err="1">
                <a:latin typeface="Times New Roman" panose="02020603050405020304" pitchFamily="18" charset="0"/>
                <a:cs typeface="Times New Roman" panose="02020603050405020304" pitchFamily="18" charset="0"/>
              </a:rPr>
              <a:t>hình</a:t>
            </a:r>
            <a:r>
              <a:rPr lang="en-US" altLang="en-US" sz="3000" kern="0" dirty="0">
                <a:latin typeface="Times New Roman" panose="02020603050405020304" pitchFamily="18" charset="0"/>
                <a:cs typeface="Times New Roman" panose="02020603050405020304" pitchFamily="18" charset="0"/>
              </a:rPr>
              <a:t> </a:t>
            </a:r>
            <a:r>
              <a:rPr lang="en-US" altLang="en-US" sz="3000" kern="0" dirty="0" err="1">
                <a:latin typeface="Times New Roman" panose="02020603050405020304" pitchFamily="18" charset="0"/>
                <a:cs typeface="Times New Roman" panose="02020603050405020304" pitchFamily="18" charset="0"/>
              </a:rPr>
              <a:t>chữ</a:t>
            </a:r>
            <a:r>
              <a:rPr lang="en-US" altLang="en-US" sz="3000" kern="0" dirty="0">
                <a:latin typeface="Times New Roman" panose="02020603050405020304" pitchFamily="18" charset="0"/>
                <a:cs typeface="Times New Roman" panose="02020603050405020304" pitchFamily="18" charset="0"/>
              </a:rPr>
              <a:t> </a:t>
            </a:r>
            <a:r>
              <a:rPr lang="en-US" altLang="en-US" sz="3000" kern="0" dirty="0" err="1">
                <a:latin typeface="Times New Roman" panose="02020603050405020304" pitchFamily="18" charset="0"/>
                <a:cs typeface="Times New Roman" panose="02020603050405020304" pitchFamily="18" charset="0"/>
              </a:rPr>
              <a:t>nhật</a:t>
            </a:r>
            <a:r>
              <a:rPr lang="en-US" altLang="en-US" sz="3000" kern="0" dirty="0">
                <a:latin typeface="Times New Roman" panose="02020603050405020304" pitchFamily="18" charset="0"/>
                <a:cs typeface="Times New Roman" panose="02020603050405020304" pitchFamily="18" charset="0"/>
              </a:rPr>
              <a:t>.</a:t>
            </a:r>
            <a:endParaRPr lang="en-US" altLang="en-US" sz="3000" dirty="0">
              <a:latin typeface="Times New Roman" panose="02020603050405020304" pitchFamily="18" charset="0"/>
              <a:cs typeface="Times New Roman" panose="02020603050405020304" pitchFamily="18" charset="0"/>
            </a:endParaRPr>
          </a:p>
        </p:txBody>
      </p:sp>
      <p:pic>
        <p:nvPicPr>
          <p:cNvPr id="7" name="Picture 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5F0387D-CEB3-4D01-B097-E93181CF9E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33400"/>
            <a:ext cx="1853109" cy="1853109"/>
          </a:xfrm>
          <a:prstGeom prst="rect">
            <a:avLst/>
          </a:prstGeom>
        </p:spPr>
      </p:pic>
      <p:sp>
        <p:nvSpPr>
          <p:cNvPr id="9" name="Rectangle 8" descr="OPL20U25GSXzBJYl68kk8uQGfFKzs7yb1M4KJWUiLk6ZEvGF+qCIPSnY57AbBFCvTW$15.2023.9$9+K4lPs7H94VUqPe2XwIsfPRnrXQE//QTEXxb8/8N4CNc6FpgZahzpTjFhMzSA7T/nHJa11DE8Ng2TP3iAmRczFlmslSuUNOgUeb6yRvs0="/>
          <p:cNvSpPr/>
          <p:nvPr/>
        </p:nvSpPr>
        <p:spPr>
          <a:xfrm>
            <a:off x="429986" y="3674538"/>
            <a:ext cx="6504214" cy="1938992"/>
          </a:xfrm>
          <a:prstGeom prst="rect">
            <a:avLst/>
          </a:prstGeom>
        </p:spPr>
        <p:txBody>
          <a:bodyPr wrap="square">
            <a:spAutoFit/>
          </a:bodyPr>
          <a:lstStyle/>
          <a:p>
            <a:pPr algn="just">
              <a:spcAft>
                <a:spcPts val="0"/>
              </a:spcAft>
            </a:pPr>
            <a:r>
              <a:rPr lang="en-US" sz="3000" b="1" dirty="0" err="1">
                <a:solidFill>
                  <a:srgbClr val="FF0000"/>
                </a:solidFill>
                <a:latin typeface="Times New Roman" panose="02020603050405020304" pitchFamily="18" charset="0"/>
                <a:ea typeface="Times New Roman" panose="02020603050405020304" pitchFamily="18" charset="0"/>
              </a:rPr>
              <a:t>Phương</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rPr>
              <a:t>pháp</a:t>
            </a:r>
            <a:r>
              <a:rPr lang="en-US" sz="3000" b="1" dirty="0">
                <a:solidFill>
                  <a:srgbClr val="FF0000"/>
                </a:solidFill>
                <a:latin typeface="Times New Roman" panose="02020603050405020304" pitchFamily="18" charset="0"/>
                <a:ea typeface="Times New Roman" panose="02020603050405020304" pitchFamily="18" charset="0"/>
              </a:rPr>
              <a:t> </a:t>
            </a:r>
            <a:r>
              <a:rPr lang="en-US" sz="3000" b="1" dirty="0" err="1">
                <a:solidFill>
                  <a:srgbClr val="FF0000"/>
                </a:solidFill>
                <a:latin typeface="Times New Roman" panose="02020603050405020304" pitchFamily="18" charset="0"/>
                <a:ea typeface="Times New Roman" panose="02020603050405020304" pitchFamily="18" charset="0"/>
              </a:rPr>
              <a:t>giải</a:t>
            </a:r>
            <a:r>
              <a:rPr lang="en-US" sz="3000" b="1" dirty="0">
                <a:solidFill>
                  <a:srgbClr val="FF0000"/>
                </a:solidFill>
                <a:latin typeface="Times New Roman" panose="02020603050405020304" pitchFamily="18" charset="0"/>
                <a:ea typeface="Times New Roman" panose="02020603050405020304" pitchFamily="18" charset="0"/>
              </a:rPr>
              <a:t>:</a:t>
            </a:r>
            <a:endParaRPr lang="en-US" sz="3000" dirty="0">
              <a:solidFill>
                <a:srgbClr val="FF0000"/>
              </a:solidFill>
              <a:effectLst/>
              <a:latin typeface="Times New Roman" panose="02020603050405020304" pitchFamily="18" charset="0"/>
              <a:ea typeface="Times New Roman" panose="02020603050405020304" pitchFamily="18" charset="0"/>
            </a:endParaRPr>
          </a:p>
          <a:p>
            <a:pPr algn="just">
              <a:spcAft>
                <a:spcPts val="0"/>
              </a:spcAft>
            </a:pPr>
            <a:r>
              <a:rPr lang="en-US" sz="3000" dirty="0" err="1">
                <a:effectLst/>
                <a:latin typeface="Times New Roman" panose="02020603050405020304" pitchFamily="18" charset="0"/>
                <a:ea typeface="Times New Roman" panose="02020603050405020304" pitchFamily="18" charset="0"/>
              </a:rPr>
              <a:t>Dựa</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vào</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hình</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vẽ</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lập</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luận</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để</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tìm</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ra</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được</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vị</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trí</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của</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điểm</a:t>
            </a:r>
            <a:r>
              <a:rPr lang="en-US" sz="3000" dirty="0">
                <a:effectLst/>
                <a:latin typeface="Times New Roman" panose="02020603050405020304" pitchFamily="18" charset="0"/>
                <a:ea typeface="Times New Roman" panose="02020603050405020304" pitchFamily="18" charset="0"/>
              </a:rPr>
              <a:t> D </a:t>
            </a:r>
            <a:r>
              <a:rPr lang="en-US" sz="3000" dirty="0" err="1">
                <a:effectLst/>
                <a:latin typeface="Times New Roman" panose="02020603050405020304" pitchFamily="18" charset="0"/>
                <a:ea typeface="Times New Roman" panose="02020603050405020304" pitchFamily="18" charset="0"/>
              </a:rPr>
              <a:t>sao</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cho</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tứ</a:t>
            </a:r>
            <a:r>
              <a:rPr lang="en-US" sz="3000" dirty="0">
                <a:effectLst/>
                <a:latin typeface="Times New Roman" panose="02020603050405020304" pitchFamily="18" charset="0"/>
                <a:ea typeface="Times New Roman" panose="02020603050405020304" pitchFamily="18" charset="0"/>
              </a:rPr>
              <a:t> </a:t>
            </a:r>
            <a:r>
              <a:rPr lang="en-US" sz="3000" dirty="0" err="1">
                <a:effectLst/>
                <a:latin typeface="Times New Roman" panose="02020603050405020304" pitchFamily="18" charset="0"/>
                <a:ea typeface="Times New Roman" panose="02020603050405020304" pitchFamily="18" charset="0"/>
              </a:rPr>
              <a:t>giác</a:t>
            </a:r>
            <a:r>
              <a:rPr lang="en-US" sz="3000" dirty="0">
                <a:effectLst/>
                <a:latin typeface="Times New Roman" panose="02020603050405020304" pitchFamily="18" charset="0"/>
                <a:ea typeface="Times New Roman" panose="02020603050405020304" pitchFamily="18" charset="0"/>
              </a:rPr>
              <a:t> ABCD </a:t>
            </a:r>
            <a:r>
              <a:rPr lang="fr-FR" sz="3000" dirty="0" err="1">
                <a:effectLst/>
                <a:latin typeface="Times New Roman" panose="02020603050405020304" pitchFamily="18" charset="0"/>
                <a:ea typeface="Times New Roman" panose="02020603050405020304" pitchFamily="18" charset="0"/>
              </a:rPr>
              <a:t>có</a:t>
            </a:r>
            <a:r>
              <a:rPr lang="fr-FR" sz="3000" dirty="0">
                <a:effectLst/>
                <a:latin typeface="Times New Roman" panose="02020603050405020304" pitchFamily="18" charset="0"/>
                <a:ea typeface="Times New Roman" panose="02020603050405020304" pitchFamily="18" charset="0"/>
              </a:rPr>
              <a:t> 4 </a:t>
            </a:r>
            <a:r>
              <a:rPr lang="fr-FR" sz="3000" dirty="0" err="1">
                <a:effectLst/>
                <a:latin typeface="Times New Roman" panose="02020603050405020304" pitchFamily="18" charset="0"/>
                <a:ea typeface="Times New Roman" panose="02020603050405020304" pitchFamily="18" charset="0"/>
              </a:rPr>
              <a:t>góc</a:t>
            </a:r>
            <a:r>
              <a:rPr lang="fr-FR" sz="3000" dirty="0">
                <a:effectLst/>
                <a:latin typeface="Times New Roman" panose="02020603050405020304" pitchFamily="18" charset="0"/>
                <a:ea typeface="Times New Roman" panose="02020603050405020304" pitchFamily="18" charset="0"/>
              </a:rPr>
              <a:t> </a:t>
            </a:r>
            <a:r>
              <a:rPr lang="fr-FR" sz="3000" dirty="0" err="1">
                <a:effectLst/>
                <a:latin typeface="Times New Roman" panose="02020603050405020304" pitchFamily="18" charset="0"/>
                <a:ea typeface="Times New Roman" panose="02020603050405020304" pitchFamily="18" charset="0"/>
              </a:rPr>
              <a:t>vuông</a:t>
            </a:r>
            <a:r>
              <a:rPr lang="fr-FR" sz="3000" dirty="0">
                <a:effectLst/>
                <a:latin typeface="Times New Roman" panose="02020603050405020304" pitchFamily="18" charset="0"/>
                <a:ea typeface="Times New Roman" panose="02020603050405020304" pitchFamily="18" charset="0"/>
              </a:rPr>
              <a:t>.</a:t>
            </a:r>
            <a:endParaRPr lang="en-US" sz="3000" dirty="0">
              <a:effectLst/>
              <a:latin typeface="Times New Roman" panose="02020603050405020304" pitchFamily="18" charset="0"/>
              <a:ea typeface="Times New Roman" panose="02020603050405020304" pitchFamily="18" charset="0"/>
            </a:endParaRPr>
          </a:p>
        </p:txBody>
      </p:sp>
      <p:sp>
        <p:nvSpPr>
          <p:cNvPr id="3" name="Rounded Rectangle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19C2FB2-58B5-D366-7E20-677629061966}"/>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05:00</a:t>
            </a:r>
          </a:p>
        </p:txBody>
      </p:sp>
      <p:sp>
        <p:nvSpPr>
          <p:cNvPr id="4" name="Rounded Rectangle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0EA06F8-3C14-4D52-7963-D027E44BBB00}"/>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04:59</a:t>
            </a:r>
          </a:p>
        </p:txBody>
      </p:sp>
      <p:sp>
        <p:nvSpPr>
          <p:cNvPr id="8" name="Rounded Rectangle 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9819795-6F7E-9239-FD0A-11CEA065F062}"/>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04:58</a:t>
            </a:r>
          </a:p>
        </p:txBody>
      </p:sp>
      <p:sp>
        <p:nvSpPr>
          <p:cNvPr id="10" name="Rounded Rectangle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4EAD302-5F53-8DAA-1F30-34175560E364}"/>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04:57</a:t>
            </a:r>
          </a:p>
        </p:txBody>
      </p:sp>
      <p:sp>
        <p:nvSpPr>
          <p:cNvPr id="12" name="Rounded Rectangle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C9A9747D-B79A-B026-E774-52D9B941379E}"/>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04:56</a:t>
            </a:r>
          </a:p>
        </p:txBody>
      </p:sp>
      <p:sp>
        <p:nvSpPr>
          <p:cNvPr id="13" name="Rounded Rectangle 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FBBCB8D-380E-F24E-A90C-0CC3D8BA2D14}"/>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04:55</a:t>
            </a:r>
          </a:p>
        </p:txBody>
      </p:sp>
      <p:sp>
        <p:nvSpPr>
          <p:cNvPr id="14" name="Rounded Rectangle 10">
            <a:extLst>
              <a:ext uri="{FF2B5EF4-FFF2-40B4-BE49-F238E27FC236}">
                <a16:creationId xmlns:a16="http://schemas.microsoft.com/office/drawing/2014/main" id="{BA1DA1EA-8A18-C4F2-6D62-9EF43F2213F8}"/>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04:54</a:t>
            </a:r>
          </a:p>
        </p:txBody>
      </p:sp>
      <p:sp>
        <p:nvSpPr>
          <p:cNvPr id="15" name="Rounded Rectangle 11">
            <a:extLst>
              <a:ext uri="{FF2B5EF4-FFF2-40B4-BE49-F238E27FC236}">
                <a16:creationId xmlns:a16="http://schemas.microsoft.com/office/drawing/2014/main" id="{3E3BE579-6B80-B5F8-4295-347AF7EA326E}"/>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04:53</a:t>
            </a:r>
          </a:p>
        </p:txBody>
      </p:sp>
      <p:sp>
        <p:nvSpPr>
          <p:cNvPr id="16" name="Rounded Rectangle 12">
            <a:extLst>
              <a:ext uri="{FF2B5EF4-FFF2-40B4-BE49-F238E27FC236}">
                <a16:creationId xmlns:a16="http://schemas.microsoft.com/office/drawing/2014/main" id="{F3084F0F-0382-53D6-3EBB-DE81999AABF4}"/>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04:52</a:t>
            </a:r>
          </a:p>
        </p:txBody>
      </p:sp>
      <p:sp>
        <p:nvSpPr>
          <p:cNvPr id="17" name="Rounded Rectangle 13">
            <a:extLst>
              <a:ext uri="{FF2B5EF4-FFF2-40B4-BE49-F238E27FC236}">
                <a16:creationId xmlns:a16="http://schemas.microsoft.com/office/drawing/2014/main" id="{59D6BD03-AE7B-5B65-1A3E-37CDB100D6F7}"/>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04:51</a:t>
            </a:r>
          </a:p>
        </p:txBody>
      </p:sp>
      <p:sp>
        <p:nvSpPr>
          <p:cNvPr id="18" name="Rounded Rectangle 14">
            <a:extLst>
              <a:ext uri="{FF2B5EF4-FFF2-40B4-BE49-F238E27FC236}">
                <a16:creationId xmlns:a16="http://schemas.microsoft.com/office/drawing/2014/main" id="{A8629856-E31F-1247-3B4D-D5EABCC69B94}"/>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04:50</a:t>
            </a:r>
          </a:p>
        </p:txBody>
      </p:sp>
      <p:sp>
        <p:nvSpPr>
          <p:cNvPr id="19" name="Rounded Rectangle 15">
            <a:extLst>
              <a:ext uri="{FF2B5EF4-FFF2-40B4-BE49-F238E27FC236}">
                <a16:creationId xmlns:a16="http://schemas.microsoft.com/office/drawing/2014/main" id="{98B3C1E5-359A-DC9E-9483-A34BF823FA11}"/>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04:49</a:t>
            </a:r>
          </a:p>
        </p:txBody>
      </p:sp>
      <p:sp>
        <p:nvSpPr>
          <p:cNvPr id="20" name="Rounded Rectangle 16">
            <a:extLst>
              <a:ext uri="{FF2B5EF4-FFF2-40B4-BE49-F238E27FC236}">
                <a16:creationId xmlns:a16="http://schemas.microsoft.com/office/drawing/2014/main" id="{4DF4B6F6-D41D-2D0B-F1D3-C90A24DAAFE0}"/>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04:48</a:t>
            </a:r>
          </a:p>
        </p:txBody>
      </p:sp>
      <p:sp>
        <p:nvSpPr>
          <p:cNvPr id="21" name="Rounded Rectangle 17">
            <a:extLst>
              <a:ext uri="{FF2B5EF4-FFF2-40B4-BE49-F238E27FC236}">
                <a16:creationId xmlns:a16="http://schemas.microsoft.com/office/drawing/2014/main" id="{1D75633A-BFE8-222B-1529-45ADF4FB21CA}"/>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04:47</a:t>
            </a:r>
          </a:p>
        </p:txBody>
      </p:sp>
      <p:sp>
        <p:nvSpPr>
          <p:cNvPr id="22" name="Rounded Rectangle 18">
            <a:extLst>
              <a:ext uri="{FF2B5EF4-FFF2-40B4-BE49-F238E27FC236}">
                <a16:creationId xmlns:a16="http://schemas.microsoft.com/office/drawing/2014/main" id="{08BDA08C-BFF5-7869-9837-4510DF39F744}"/>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04:46</a:t>
            </a:r>
          </a:p>
        </p:txBody>
      </p:sp>
      <p:sp>
        <p:nvSpPr>
          <p:cNvPr id="23" name="Rounded Rectangle 19">
            <a:extLst>
              <a:ext uri="{FF2B5EF4-FFF2-40B4-BE49-F238E27FC236}">
                <a16:creationId xmlns:a16="http://schemas.microsoft.com/office/drawing/2014/main" id="{8A72A04F-B1C1-AF80-7B16-553EEF5D32F1}"/>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04:45</a:t>
            </a:r>
          </a:p>
        </p:txBody>
      </p:sp>
      <p:sp>
        <p:nvSpPr>
          <p:cNvPr id="24" name="Rounded Rectangle 20">
            <a:extLst>
              <a:ext uri="{FF2B5EF4-FFF2-40B4-BE49-F238E27FC236}">
                <a16:creationId xmlns:a16="http://schemas.microsoft.com/office/drawing/2014/main" id="{9351A9EA-00B3-1323-9573-45975769748B}"/>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04:44</a:t>
            </a:r>
          </a:p>
        </p:txBody>
      </p:sp>
      <p:sp>
        <p:nvSpPr>
          <p:cNvPr id="25" name="Rounded Rectangle 21">
            <a:extLst>
              <a:ext uri="{FF2B5EF4-FFF2-40B4-BE49-F238E27FC236}">
                <a16:creationId xmlns:a16="http://schemas.microsoft.com/office/drawing/2014/main" id="{A743E8A1-1CFD-2A13-F56B-400796522A50}"/>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04:43</a:t>
            </a:r>
          </a:p>
        </p:txBody>
      </p:sp>
      <p:sp>
        <p:nvSpPr>
          <p:cNvPr id="26" name="Rounded Rectangle 22">
            <a:extLst>
              <a:ext uri="{FF2B5EF4-FFF2-40B4-BE49-F238E27FC236}">
                <a16:creationId xmlns:a16="http://schemas.microsoft.com/office/drawing/2014/main" id="{A2AC9B63-51E1-A1B7-506A-3D2994DF5F44}"/>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04:42</a:t>
            </a:r>
          </a:p>
        </p:txBody>
      </p:sp>
      <p:sp>
        <p:nvSpPr>
          <p:cNvPr id="27" name="Rounded Rectangle 23">
            <a:extLst>
              <a:ext uri="{FF2B5EF4-FFF2-40B4-BE49-F238E27FC236}">
                <a16:creationId xmlns:a16="http://schemas.microsoft.com/office/drawing/2014/main" id="{C03390E8-FEA7-5614-E589-B596418D3B73}"/>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04:41</a:t>
            </a:r>
          </a:p>
        </p:txBody>
      </p:sp>
      <p:sp>
        <p:nvSpPr>
          <p:cNvPr id="28" name="Rounded Rectangle 24">
            <a:extLst>
              <a:ext uri="{FF2B5EF4-FFF2-40B4-BE49-F238E27FC236}">
                <a16:creationId xmlns:a16="http://schemas.microsoft.com/office/drawing/2014/main" id="{86BCBCB5-25CB-498B-075C-80B625B9F3BF}"/>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04:40</a:t>
            </a:r>
          </a:p>
        </p:txBody>
      </p:sp>
      <p:sp>
        <p:nvSpPr>
          <p:cNvPr id="29" name="Rounded Rectangle 25">
            <a:extLst>
              <a:ext uri="{FF2B5EF4-FFF2-40B4-BE49-F238E27FC236}">
                <a16:creationId xmlns:a16="http://schemas.microsoft.com/office/drawing/2014/main" id="{B0D60131-06CF-69E3-2090-EC65881868C1}"/>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04:39</a:t>
            </a:r>
          </a:p>
        </p:txBody>
      </p:sp>
      <p:sp>
        <p:nvSpPr>
          <p:cNvPr id="30" name="Rounded Rectangle 26">
            <a:extLst>
              <a:ext uri="{FF2B5EF4-FFF2-40B4-BE49-F238E27FC236}">
                <a16:creationId xmlns:a16="http://schemas.microsoft.com/office/drawing/2014/main" id="{DA68D966-6947-23BD-4127-1054F67EDFBF}"/>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04:38</a:t>
            </a:r>
          </a:p>
        </p:txBody>
      </p:sp>
      <p:sp>
        <p:nvSpPr>
          <p:cNvPr id="31" name="Rounded Rectangle 27">
            <a:extLst>
              <a:ext uri="{FF2B5EF4-FFF2-40B4-BE49-F238E27FC236}">
                <a16:creationId xmlns:a16="http://schemas.microsoft.com/office/drawing/2014/main" id="{E2936EC4-06C6-B1EC-942D-61B6CA0B5B5D}"/>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04:37</a:t>
            </a:r>
          </a:p>
        </p:txBody>
      </p:sp>
      <p:sp>
        <p:nvSpPr>
          <p:cNvPr id="32" name="Rounded Rectangle 28">
            <a:extLst>
              <a:ext uri="{FF2B5EF4-FFF2-40B4-BE49-F238E27FC236}">
                <a16:creationId xmlns:a16="http://schemas.microsoft.com/office/drawing/2014/main" id="{C974B28F-A4D0-BD30-5EF6-AA103A2ECC1D}"/>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04:36</a:t>
            </a:r>
          </a:p>
        </p:txBody>
      </p:sp>
      <p:sp>
        <p:nvSpPr>
          <p:cNvPr id="33" name="Rounded Rectangle 29">
            <a:extLst>
              <a:ext uri="{FF2B5EF4-FFF2-40B4-BE49-F238E27FC236}">
                <a16:creationId xmlns:a16="http://schemas.microsoft.com/office/drawing/2014/main" id="{CBF8E4E9-A31C-889E-E481-386F0B6A8D33}"/>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04:35</a:t>
            </a:r>
          </a:p>
        </p:txBody>
      </p:sp>
      <p:sp>
        <p:nvSpPr>
          <p:cNvPr id="34" name="Rounded Rectangle 30">
            <a:extLst>
              <a:ext uri="{FF2B5EF4-FFF2-40B4-BE49-F238E27FC236}">
                <a16:creationId xmlns:a16="http://schemas.microsoft.com/office/drawing/2014/main" id="{1D684FBF-A057-B661-BCE7-87145C7C41AB}"/>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04:34</a:t>
            </a:r>
          </a:p>
        </p:txBody>
      </p:sp>
      <p:sp>
        <p:nvSpPr>
          <p:cNvPr id="35" name="Rounded Rectangle 31">
            <a:extLst>
              <a:ext uri="{FF2B5EF4-FFF2-40B4-BE49-F238E27FC236}">
                <a16:creationId xmlns:a16="http://schemas.microsoft.com/office/drawing/2014/main" id="{40781A74-7736-B319-BA8B-EFF367EA8DDC}"/>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04:33</a:t>
            </a:r>
          </a:p>
        </p:txBody>
      </p:sp>
      <p:sp>
        <p:nvSpPr>
          <p:cNvPr id="36" name="Rounded Rectangle 32">
            <a:extLst>
              <a:ext uri="{FF2B5EF4-FFF2-40B4-BE49-F238E27FC236}">
                <a16:creationId xmlns:a16="http://schemas.microsoft.com/office/drawing/2014/main" id="{40215DF9-9F2D-0BE5-3E9D-454BA2173759}"/>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04:32</a:t>
            </a:r>
          </a:p>
        </p:txBody>
      </p:sp>
      <p:sp>
        <p:nvSpPr>
          <p:cNvPr id="37" name="Rounded Rectangle 33">
            <a:extLst>
              <a:ext uri="{FF2B5EF4-FFF2-40B4-BE49-F238E27FC236}">
                <a16:creationId xmlns:a16="http://schemas.microsoft.com/office/drawing/2014/main" id="{FEFF0A88-44BC-E249-0388-09C81B9149C5}"/>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04:31</a:t>
            </a:r>
          </a:p>
        </p:txBody>
      </p:sp>
      <p:sp>
        <p:nvSpPr>
          <p:cNvPr id="38" name="Rounded Rectangle 34">
            <a:extLst>
              <a:ext uri="{FF2B5EF4-FFF2-40B4-BE49-F238E27FC236}">
                <a16:creationId xmlns:a16="http://schemas.microsoft.com/office/drawing/2014/main" id="{1AE46A46-6212-6549-3D62-BE2EBAF7DC83}"/>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04:30</a:t>
            </a:r>
          </a:p>
        </p:txBody>
      </p:sp>
      <p:sp>
        <p:nvSpPr>
          <p:cNvPr id="39" name="Rounded Rectangle 35">
            <a:extLst>
              <a:ext uri="{FF2B5EF4-FFF2-40B4-BE49-F238E27FC236}">
                <a16:creationId xmlns:a16="http://schemas.microsoft.com/office/drawing/2014/main" id="{670B5C48-0F06-89CD-B3D0-0AD92E73F48E}"/>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04:29</a:t>
            </a:r>
          </a:p>
        </p:txBody>
      </p:sp>
      <p:sp>
        <p:nvSpPr>
          <p:cNvPr id="40" name="Rounded Rectangle 36">
            <a:extLst>
              <a:ext uri="{FF2B5EF4-FFF2-40B4-BE49-F238E27FC236}">
                <a16:creationId xmlns:a16="http://schemas.microsoft.com/office/drawing/2014/main" id="{03E2F288-51EA-733E-D6FC-B0AD14F8FE3E}"/>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04:28</a:t>
            </a:r>
          </a:p>
        </p:txBody>
      </p:sp>
      <p:sp>
        <p:nvSpPr>
          <p:cNvPr id="41" name="Rounded Rectangle 37">
            <a:extLst>
              <a:ext uri="{FF2B5EF4-FFF2-40B4-BE49-F238E27FC236}">
                <a16:creationId xmlns:a16="http://schemas.microsoft.com/office/drawing/2014/main" id="{748EA100-2BA6-2DF1-CACA-9AD50B3F3236}"/>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04:27</a:t>
            </a:r>
          </a:p>
        </p:txBody>
      </p:sp>
      <p:sp>
        <p:nvSpPr>
          <p:cNvPr id="42" name="Rounded Rectangle 38">
            <a:extLst>
              <a:ext uri="{FF2B5EF4-FFF2-40B4-BE49-F238E27FC236}">
                <a16:creationId xmlns:a16="http://schemas.microsoft.com/office/drawing/2014/main" id="{A4AD2823-2279-7642-3AD1-221015924502}"/>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04:26</a:t>
            </a:r>
          </a:p>
        </p:txBody>
      </p:sp>
      <p:sp>
        <p:nvSpPr>
          <p:cNvPr id="43" name="Rounded Rectangle 39">
            <a:extLst>
              <a:ext uri="{FF2B5EF4-FFF2-40B4-BE49-F238E27FC236}">
                <a16:creationId xmlns:a16="http://schemas.microsoft.com/office/drawing/2014/main" id="{16BB726A-13D6-D7E3-9FA1-E503F30EA68E}"/>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04:25</a:t>
            </a:r>
          </a:p>
        </p:txBody>
      </p:sp>
      <p:sp>
        <p:nvSpPr>
          <p:cNvPr id="44" name="Rounded Rectangle 40">
            <a:extLst>
              <a:ext uri="{FF2B5EF4-FFF2-40B4-BE49-F238E27FC236}">
                <a16:creationId xmlns:a16="http://schemas.microsoft.com/office/drawing/2014/main" id="{F9AA3D1F-4AAB-50E7-B58C-239888998655}"/>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04:24</a:t>
            </a:r>
          </a:p>
        </p:txBody>
      </p:sp>
      <p:sp>
        <p:nvSpPr>
          <p:cNvPr id="45" name="Rounded Rectangle 41">
            <a:extLst>
              <a:ext uri="{FF2B5EF4-FFF2-40B4-BE49-F238E27FC236}">
                <a16:creationId xmlns:a16="http://schemas.microsoft.com/office/drawing/2014/main" id="{442C11A8-DCD5-54F4-7C58-C2B2FD67F43F}"/>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04:23</a:t>
            </a:r>
          </a:p>
        </p:txBody>
      </p:sp>
      <p:sp>
        <p:nvSpPr>
          <p:cNvPr id="46" name="Rounded Rectangle 42">
            <a:extLst>
              <a:ext uri="{FF2B5EF4-FFF2-40B4-BE49-F238E27FC236}">
                <a16:creationId xmlns:a16="http://schemas.microsoft.com/office/drawing/2014/main" id="{1AD74A12-0724-FA64-B690-B685CD97453E}"/>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04:22</a:t>
            </a:r>
          </a:p>
        </p:txBody>
      </p:sp>
      <p:sp>
        <p:nvSpPr>
          <p:cNvPr id="47" name="Rounded Rectangle 43">
            <a:extLst>
              <a:ext uri="{FF2B5EF4-FFF2-40B4-BE49-F238E27FC236}">
                <a16:creationId xmlns:a16="http://schemas.microsoft.com/office/drawing/2014/main" id="{A38A675F-4E4C-9541-E2C9-3C2AE57330FA}"/>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04:21</a:t>
            </a:r>
          </a:p>
        </p:txBody>
      </p:sp>
      <p:sp>
        <p:nvSpPr>
          <p:cNvPr id="48" name="Rounded Rectangle 44">
            <a:extLst>
              <a:ext uri="{FF2B5EF4-FFF2-40B4-BE49-F238E27FC236}">
                <a16:creationId xmlns:a16="http://schemas.microsoft.com/office/drawing/2014/main" id="{8EB9AF14-E2BB-45C0-E90C-05B910D1750E}"/>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04:20</a:t>
            </a:r>
          </a:p>
        </p:txBody>
      </p:sp>
      <p:sp>
        <p:nvSpPr>
          <p:cNvPr id="49" name="Rounded Rectangle 45">
            <a:extLst>
              <a:ext uri="{FF2B5EF4-FFF2-40B4-BE49-F238E27FC236}">
                <a16:creationId xmlns:a16="http://schemas.microsoft.com/office/drawing/2014/main" id="{79D59C87-CCAE-AB78-CB7E-F3087725FD58}"/>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04:19</a:t>
            </a:r>
          </a:p>
        </p:txBody>
      </p:sp>
      <p:sp>
        <p:nvSpPr>
          <p:cNvPr id="50" name="Rounded Rectangle 46">
            <a:extLst>
              <a:ext uri="{FF2B5EF4-FFF2-40B4-BE49-F238E27FC236}">
                <a16:creationId xmlns:a16="http://schemas.microsoft.com/office/drawing/2014/main" id="{2FC87CCE-B64F-EB43-7F41-C9387F818023}"/>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04:18</a:t>
            </a:r>
          </a:p>
        </p:txBody>
      </p:sp>
      <p:sp>
        <p:nvSpPr>
          <p:cNvPr id="51" name="Rounded Rectangle 47">
            <a:extLst>
              <a:ext uri="{FF2B5EF4-FFF2-40B4-BE49-F238E27FC236}">
                <a16:creationId xmlns:a16="http://schemas.microsoft.com/office/drawing/2014/main" id="{E40F880D-5FCE-9764-F4A9-8062B47533C2}"/>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04:17</a:t>
            </a:r>
          </a:p>
        </p:txBody>
      </p:sp>
      <p:sp>
        <p:nvSpPr>
          <p:cNvPr id="52" name="Rounded Rectangle 48">
            <a:extLst>
              <a:ext uri="{FF2B5EF4-FFF2-40B4-BE49-F238E27FC236}">
                <a16:creationId xmlns:a16="http://schemas.microsoft.com/office/drawing/2014/main" id="{86C05830-5DB3-34AB-B0B7-1EDA55E956F3}"/>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04:16</a:t>
            </a:r>
          </a:p>
        </p:txBody>
      </p:sp>
      <p:sp>
        <p:nvSpPr>
          <p:cNvPr id="53" name="Rounded Rectangle 49">
            <a:extLst>
              <a:ext uri="{FF2B5EF4-FFF2-40B4-BE49-F238E27FC236}">
                <a16:creationId xmlns:a16="http://schemas.microsoft.com/office/drawing/2014/main" id="{5403879A-B2C2-C004-AFE7-1243393DE483}"/>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04:15</a:t>
            </a:r>
          </a:p>
        </p:txBody>
      </p:sp>
      <p:sp>
        <p:nvSpPr>
          <p:cNvPr id="54" name="Rounded Rectangle 50">
            <a:extLst>
              <a:ext uri="{FF2B5EF4-FFF2-40B4-BE49-F238E27FC236}">
                <a16:creationId xmlns:a16="http://schemas.microsoft.com/office/drawing/2014/main" id="{29E9E252-E63E-12D8-8766-76166D9AA7DE}"/>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04:14</a:t>
            </a:r>
          </a:p>
        </p:txBody>
      </p:sp>
      <p:sp>
        <p:nvSpPr>
          <p:cNvPr id="55" name="Rounded Rectangle 51">
            <a:extLst>
              <a:ext uri="{FF2B5EF4-FFF2-40B4-BE49-F238E27FC236}">
                <a16:creationId xmlns:a16="http://schemas.microsoft.com/office/drawing/2014/main" id="{1E922F88-214F-BB54-9EC8-B63A4C5D741A}"/>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04:13</a:t>
            </a:r>
          </a:p>
        </p:txBody>
      </p:sp>
      <p:sp>
        <p:nvSpPr>
          <p:cNvPr id="56" name="Rounded Rectangle 52">
            <a:extLst>
              <a:ext uri="{FF2B5EF4-FFF2-40B4-BE49-F238E27FC236}">
                <a16:creationId xmlns:a16="http://schemas.microsoft.com/office/drawing/2014/main" id="{40C09D70-7392-3803-CA87-87DD7F3868A7}"/>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04:12</a:t>
            </a:r>
          </a:p>
        </p:txBody>
      </p:sp>
      <p:sp>
        <p:nvSpPr>
          <p:cNvPr id="57" name="Rounded Rectangle 53">
            <a:extLst>
              <a:ext uri="{FF2B5EF4-FFF2-40B4-BE49-F238E27FC236}">
                <a16:creationId xmlns:a16="http://schemas.microsoft.com/office/drawing/2014/main" id="{631B1DFE-7162-29AB-7B68-01B22805B875}"/>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04:11</a:t>
            </a:r>
          </a:p>
        </p:txBody>
      </p:sp>
      <p:sp>
        <p:nvSpPr>
          <p:cNvPr id="58" name="Rounded Rectangle 54">
            <a:extLst>
              <a:ext uri="{FF2B5EF4-FFF2-40B4-BE49-F238E27FC236}">
                <a16:creationId xmlns:a16="http://schemas.microsoft.com/office/drawing/2014/main" id="{190836F8-BB54-6F9F-58C0-D505CBC916C2}"/>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04:10</a:t>
            </a:r>
          </a:p>
        </p:txBody>
      </p:sp>
      <p:sp>
        <p:nvSpPr>
          <p:cNvPr id="59" name="Rounded Rectangle 55">
            <a:extLst>
              <a:ext uri="{FF2B5EF4-FFF2-40B4-BE49-F238E27FC236}">
                <a16:creationId xmlns:a16="http://schemas.microsoft.com/office/drawing/2014/main" id="{FC80C3BB-5589-4884-B44B-99512386781F}"/>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04:09</a:t>
            </a:r>
          </a:p>
        </p:txBody>
      </p:sp>
      <p:sp>
        <p:nvSpPr>
          <p:cNvPr id="60" name="Rounded Rectangle 56">
            <a:extLst>
              <a:ext uri="{FF2B5EF4-FFF2-40B4-BE49-F238E27FC236}">
                <a16:creationId xmlns:a16="http://schemas.microsoft.com/office/drawing/2014/main" id="{FE68781D-2258-6304-C24E-85E02F2610DE}"/>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04:08</a:t>
            </a:r>
          </a:p>
        </p:txBody>
      </p:sp>
      <p:sp>
        <p:nvSpPr>
          <p:cNvPr id="61" name="Rounded Rectangle 57">
            <a:extLst>
              <a:ext uri="{FF2B5EF4-FFF2-40B4-BE49-F238E27FC236}">
                <a16:creationId xmlns:a16="http://schemas.microsoft.com/office/drawing/2014/main" id="{F6DF5B5A-AADF-E699-060D-AE564F2361A9}"/>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04:07</a:t>
            </a:r>
          </a:p>
        </p:txBody>
      </p:sp>
      <p:sp>
        <p:nvSpPr>
          <p:cNvPr id="62" name="Rounded Rectangle 58">
            <a:extLst>
              <a:ext uri="{FF2B5EF4-FFF2-40B4-BE49-F238E27FC236}">
                <a16:creationId xmlns:a16="http://schemas.microsoft.com/office/drawing/2014/main" id="{88D9ACB3-8B96-9E4D-4B83-7B9911DCC497}"/>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04:06</a:t>
            </a:r>
          </a:p>
        </p:txBody>
      </p:sp>
      <p:sp>
        <p:nvSpPr>
          <p:cNvPr id="63" name="Rounded Rectangle 59">
            <a:extLst>
              <a:ext uri="{FF2B5EF4-FFF2-40B4-BE49-F238E27FC236}">
                <a16:creationId xmlns:a16="http://schemas.microsoft.com/office/drawing/2014/main" id="{30820C07-7F9D-20C4-D3AE-021813CF4242}"/>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04:05</a:t>
            </a:r>
          </a:p>
        </p:txBody>
      </p:sp>
      <p:sp>
        <p:nvSpPr>
          <p:cNvPr id="64" name="Rounded Rectangle 60">
            <a:extLst>
              <a:ext uri="{FF2B5EF4-FFF2-40B4-BE49-F238E27FC236}">
                <a16:creationId xmlns:a16="http://schemas.microsoft.com/office/drawing/2014/main" id="{3438C37F-DD20-759E-2BEA-FD6EC76BC8BE}"/>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04:04</a:t>
            </a:r>
          </a:p>
        </p:txBody>
      </p:sp>
      <p:sp>
        <p:nvSpPr>
          <p:cNvPr id="65" name="Rounded Rectangle 61">
            <a:extLst>
              <a:ext uri="{FF2B5EF4-FFF2-40B4-BE49-F238E27FC236}">
                <a16:creationId xmlns:a16="http://schemas.microsoft.com/office/drawing/2014/main" id="{31E93472-82EF-CBAF-8717-68723D40C89A}"/>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04:03</a:t>
            </a:r>
          </a:p>
        </p:txBody>
      </p:sp>
      <p:sp>
        <p:nvSpPr>
          <p:cNvPr id="66" name="Rounded Rectangle 62">
            <a:extLst>
              <a:ext uri="{FF2B5EF4-FFF2-40B4-BE49-F238E27FC236}">
                <a16:creationId xmlns:a16="http://schemas.microsoft.com/office/drawing/2014/main" id="{405EE806-1233-719C-7058-0E1DD607A484}"/>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04:02</a:t>
            </a:r>
          </a:p>
        </p:txBody>
      </p:sp>
      <p:sp>
        <p:nvSpPr>
          <p:cNvPr id="67" name="Rounded Rectangle 63">
            <a:extLst>
              <a:ext uri="{FF2B5EF4-FFF2-40B4-BE49-F238E27FC236}">
                <a16:creationId xmlns:a16="http://schemas.microsoft.com/office/drawing/2014/main" id="{CE398846-E642-3D46-4196-6FE1849BC9F6}"/>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04:01</a:t>
            </a:r>
          </a:p>
        </p:txBody>
      </p:sp>
      <p:sp>
        <p:nvSpPr>
          <p:cNvPr id="68" name="Rounded Rectangle 64">
            <a:extLst>
              <a:ext uri="{FF2B5EF4-FFF2-40B4-BE49-F238E27FC236}">
                <a16:creationId xmlns:a16="http://schemas.microsoft.com/office/drawing/2014/main" id="{33ECFE5C-9A32-D990-D2F8-34D08342A024}"/>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04:00</a:t>
            </a:r>
          </a:p>
        </p:txBody>
      </p:sp>
      <p:sp>
        <p:nvSpPr>
          <p:cNvPr id="69" name="Rounded Rectangle 65">
            <a:extLst>
              <a:ext uri="{FF2B5EF4-FFF2-40B4-BE49-F238E27FC236}">
                <a16:creationId xmlns:a16="http://schemas.microsoft.com/office/drawing/2014/main" id="{006A0743-E350-4CE6-AD63-E4156F88839C}"/>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03:59</a:t>
            </a:r>
          </a:p>
        </p:txBody>
      </p:sp>
      <p:sp>
        <p:nvSpPr>
          <p:cNvPr id="70" name="Rounded Rectangle 66">
            <a:extLst>
              <a:ext uri="{FF2B5EF4-FFF2-40B4-BE49-F238E27FC236}">
                <a16:creationId xmlns:a16="http://schemas.microsoft.com/office/drawing/2014/main" id="{2D6E288B-8DA0-211F-20D9-CF7B1DC6E298}"/>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03:58</a:t>
            </a:r>
          </a:p>
        </p:txBody>
      </p:sp>
      <p:sp>
        <p:nvSpPr>
          <p:cNvPr id="71" name="Rounded Rectangle 67">
            <a:extLst>
              <a:ext uri="{FF2B5EF4-FFF2-40B4-BE49-F238E27FC236}">
                <a16:creationId xmlns:a16="http://schemas.microsoft.com/office/drawing/2014/main" id="{B94A8CED-2855-6C90-F0B8-5955FBF48A4A}"/>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03:57</a:t>
            </a:r>
          </a:p>
        </p:txBody>
      </p:sp>
      <p:sp>
        <p:nvSpPr>
          <p:cNvPr id="72" name="Rounded Rectangle 68">
            <a:extLst>
              <a:ext uri="{FF2B5EF4-FFF2-40B4-BE49-F238E27FC236}">
                <a16:creationId xmlns:a16="http://schemas.microsoft.com/office/drawing/2014/main" id="{4E277167-849E-E5CF-4482-A4FDB68653CE}"/>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03:56</a:t>
            </a:r>
          </a:p>
        </p:txBody>
      </p:sp>
      <p:sp>
        <p:nvSpPr>
          <p:cNvPr id="73" name="Rounded Rectangle 69">
            <a:extLst>
              <a:ext uri="{FF2B5EF4-FFF2-40B4-BE49-F238E27FC236}">
                <a16:creationId xmlns:a16="http://schemas.microsoft.com/office/drawing/2014/main" id="{9B08E884-AF98-7A41-3A96-106DC4DC9673}"/>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03:55</a:t>
            </a:r>
          </a:p>
        </p:txBody>
      </p:sp>
      <p:sp>
        <p:nvSpPr>
          <p:cNvPr id="74" name="Rounded Rectangle 70">
            <a:extLst>
              <a:ext uri="{FF2B5EF4-FFF2-40B4-BE49-F238E27FC236}">
                <a16:creationId xmlns:a16="http://schemas.microsoft.com/office/drawing/2014/main" id="{2E2750F0-BC37-A2F2-DBE3-AAC717BD7575}"/>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03:54</a:t>
            </a:r>
          </a:p>
        </p:txBody>
      </p:sp>
      <p:sp>
        <p:nvSpPr>
          <p:cNvPr id="75" name="Rounded Rectangle 71">
            <a:extLst>
              <a:ext uri="{FF2B5EF4-FFF2-40B4-BE49-F238E27FC236}">
                <a16:creationId xmlns:a16="http://schemas.microsoft.com/office/drawing/2014/main" id="{50047F39-7DD8-40D8-EB00-92B5E8ACF149}"/>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03:53</a:t>
            </a:r>
          </a:p>
        </p:txBody>
      </p:sp>
      <p:sp>
        <p:nvSpPr>
          <p:cNvPr id="76" name="Rounded Rectangle 72">
            <a:extLst>
              <a:ext uri="{FF2B5EF4-FFF2-40B4-BE49-F238E27FC236}">
                <a16:creationId xmlns:a16="http://schemas.microsoft.com/office/drawing/2014/main" id="{652014D0-2999-438F-38BB-4EFF06269659}"/>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03:52</a:t>
            </a:r>
          </a:p>
        </p:txBody>
      </p:sp>
      <p:sp>
        <p:nvSpPr>
          <p:cNvPr id="77" name="Rounded Rectangle 73">
            <a:extLst>
              <a:ext uri="{FF2B5EF4-FFF2-40B4-BE49-F238E27FC236}">
                <a16:creationId xmlns:a16="http://schemas.microsoft.com/office/drawing/2014/main" id="{A18FF937-2F0F-6FDB-18BA-B0F9AA385674}"/>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03:51</a:t>
            </a:r>
          </a:p>
        </p:txBody>
      </p:sp>
      <p:sp>
        <p:nvSpPr>
          <p:cNvPr id="78" name="Rounded Rectangle 74">
            <a:extLst>
              <a:ext uri="{FF2B5EF4-FFF2-40B4-BE49-F238E27FC236}">
                <a16:creationId xmlns:a16="http://schemas.microsoft.com/office/drawing/2014/main" id="{FFD21838-C678-993B-BC3A-A08AAD28DEF2}"/>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03:50</a:t>
            </a:r>
          </a:p>
        </p:txBody>
      </p:sp>
      <p:sp>
        <p:nvSpPr>
          <p:cNvPr id="79" name="Rounded Rectangle 75">
            <a:extLst>
              <a:ext uri="{FF2B5EF4-FFF2-40B4-BE49-F238E27FC236}">
                <a16:creationId xmlns:a16="http://schemas.microsoft.com/office/drawing/2014/main" id="{DFF66F84-4EE1-3496-2221-4C96D9AE546B}"/>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03:49</a:t>
            </a:r>
          </a:p>
        </p:txBody>
      </p:sp>
      <p:sp>
        <p:nvSpPr>
          <p:cNvPr id="80" name="Rounded Rectangle 76">
            <a:extLst>
              <a:ext uri="{FF2B5EF4-FFF2-40B4-BE49-F238E27FC236}">
                <a16:creationId xmlns:a16="http://schemas.microsoft.com/office/drawing/2014/main" id="{CD3B1A2C-37E8-F6EB-EBF1-3E013FF6ABFA}"/>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03:48</a:t>
            </a:r>
          </a:p>
        </p:txBody>
      </p:sp>
      <p:sp>
        <p:nvSpPr>
          <p:cNvPr id="81" name="Rounded Rectangle 77">
            <a:extLst>
              <a:ext uri="{FF2B5EF4-FFF2-40B4-BE49-F238E27FC236}">
                <a16:creationId xmlns:a16="http://schemas.microsoft.com/office/drawing/2014/main" id="{9DB6DB2C-05D4-674E-6B82-D6D561120741}"/>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03:47</a:t>
            </a:r>
          </a:p>
        </p:txBody>
      </p:sp>
      <p:sp>
        <p:nvSpPr>
          <p:cNvPr id="82" name="Rounded Rectangle 78">
            <a:extLst>
              <a:ext uri="{FF2B5EF4-FFF2-40B4-BE49-F238E27FC236}">
                <a16:creationId xmlns:a16="http://schemas.microsoft.com/office/drawing/2014/main" id="{EC48C4D3-3B01-DB92-735F-910947C144E0}"/>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03:46</a:t>
            </a:r>
          </a:p>
        </p:txBody>
      </p:sp>
      <p:sp>
        <p:nvSpPr>
          <p:cNvPr id="83" name="Rounded Rectangle 79">
            <a:extLst>
              <a:ext uri="{FF2B5EF4-FFF2-40B4-BE49-F238E27FC236}">
                <a16:creationId xmlns:a16="http://schemas.microsoft.com/office/drawing/2014/main" id="{D08F6FD1-18E9-DD53-03FF-3B0E555DD109}"/>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03:45</a:t>
            </a:r>
          </a:p>
        </p:txBody>
      </p:sp>
      <p:sp>
        <p:nvSpPr>
          <p:cNvPr id="84" name="Rounded Rectangle 80">
            <a:extLst>
              <a:ext uri="{FF2B5EF4-FFF2-40B4-BE49-F238E27FC236}">
                <a16:creationId xmlns:a16="http://schemas.microsoft.com/office/drawing/2014/main" id="{4A8571A0-F1ED-3846-0F7A-9E65A9996C3C}"/>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03:44</a:t>
            </a:r>
          </a:p>
        </p:txBody>
      </p:sp>
      <p:sp>
        <p:nvSpPr>
          <p:cNvPr id="85" name="Rounded Rectangle 81">
            <a:extLst>
              <a:ext uri="{FF2B5EF4-FFF2-40B4-BE49-F238E27FC236}">
                <a16:creationId xmlns:a16="http://schemas.microsoft.com/office/drawing/2014/main" id="{2242FDAD-0A5F-57AD-9E5E-3B66A627E01C}"/>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03:43</a:t>
            </a:r>
          </a:p>
        </p:txBody>
      </p:sp>
      <p:sp>
        <p:nvSpPr>
          <p:cNvPr id="86" name="Rounded Rectangle 82">
            <a:extLst>
              <a:ext uri="{FF2B5EF4-FFF2-40B4-BE49-F238E27FC236}">
                <a16:creationId xmlns:a16="http://schemas.microsoft.com/office/drawing/2014/main" id="{2B79C705-8BAC-5527-1FEB-61C4068C23BC}"/>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03:42</a:t>
            </a:r>
          </a:p>
        </p:txBody>
      </p:sp>
      <p:sp>
        <p:nvSpPr>
          <p:cNvPr id="87" name="Rounded Rectangle 83">
            <a:extLst>
              <a:ext uri="{FF2B5EF4-FFF2-40B4-BE49-F238E27FC236}">
                <a16:creationId xmlns:a16="http://schemas.microsoft.com/office/drawing/2014/main" id="{0A54CE63-0F44-65BB-AA0E-5EC95038F3AE}"/>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03:41</a:t>
            </a:r>
          </a:p>
        </p:txBody>
      </p:sp>
      <p:sp>
        <p:nvSpPr>
          <p:cNvPr id="88" name="Rounded Rectangle 84">
            <a:extLst>
              <a:ext uri="{FF2B5EF4-FFF2-40B4-BE49-F238E27FC236}">
                <a16:creationId xmlns:a16="http://schemas.microsoft.com/office/drawing/2014/main" id="{89D9C926-17BA-CE3E-FBD1-0A619D3A7A50}"/>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03:40</a:t>
            </a:r>
          </a:p>
        </p:txBody>
      </p:sp>
      <p:sp>
        <p:nvSpPr>
          <p:cNvPr id="89" name="Rounded Rectangle 85">
            <a:extLst>
              <a:ext uri="{FF2B5EF4-FFF2-40B4-BE49-F238E27FC236}">
                <a16:creationId xmlns:a16="http://schemas.microsoft.com/office/drawing/2014/main" id="{BE965887-E06B-A52C-5731-78CF645F3A8F}"/>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03:39</a:t>
            </a:r>
          </a:p>
        </p:txBody>
      </p:sp>
      <p:sp>
        <p:nvSpPr>
          <p:cNvPr id="90" name="Rounded Rectangle 86">
            <a:extLst>
              <a:ext uri="{FF2B5EF4-FFF2-40B4-BE49-F238E27FC236}">
                <a16:creationId xmlns:a16="http://schemas.microsoft.com/office/drawing/2014/main" id="{F80D2817-CA25-4A57-44FC-6C81278F187E}"/>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03:38</a:t>
            </a:r>
          </a:p>
        </p:txBody>
      </p:sp>
      <p:sp>
        <p:nvSpPr>
          <p:cNvPr id="91" name="Rounded Rectangle 87">
            <a:extLst>
              <a:ext uri="{FF2B5EF4-FFF2-40B4-BE49-F238E27FC236}">
                <a16:creationId xmlns:a16="http://schemas.microsoft.com/office/drawing/2014/main" id="{801AE861-4EDB-BC67-81EA-B3214B1F84E1}"/>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03:37</a:t>
            </a:r>
          </a:p>
        </p:txBody>
      </p:sp>
      <p:sp>
        <p:nvSpPr>
          <p:cNvPr id="92" name="Rounded Rectangle 88">
            <a:extLst>
              <a:ext uri="{FF2B5EF4-FFF2-40B4-BE49-F238E27FC236}">
                <a16:creationId xmlns:a16="http://schemas.microsoft.com/office/drawing/2014/main" id="{9F24D7EA-C7FA-3005-AECA-94A2960B18FE}"/>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03:36</a:t>
            </a:r>
          </a:p>
        </p:txBody>
      </p:sp>
      <p:sp>
        <p:nvSpPr>
          <p:cNvPr id="93" name="Rounded Rectangle 89">
            <a:extLst>
              <a:ext uri="{FF2B5EF4-FFF2-40B4-BE49-F238E27FC236}">
                <a16:creationId xmlns:a16="http://schemas.microsoft.com/office/drawing/2014/main" id="{36963AA5-3756-D008-8AA9-69931B38702C}"/>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03:35</a:t>
            </a:r>
          </a:p>
        </p:txBody>
      </p:sp>
      <p:sp>
        <p:nvSpPr>
          <p:cNvPr id="94" name="Rounded Rectangle 90">
            <a:extLst>
              <a:ext uri="{FF2B5EF4-FFF2-40B4-BE49-F238E27FC236}">
                <a16:creationId xmlns:a16="http://schemas.microsoft.com/office/drawing/2014/main" id="{ACB865AC-9C40-9AD9-AFD0-0926B94EB8F9}"/>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03:34</a:t>
            </a:r>
          </a:p>
        </p:txBody>
      </p:sp>
      <p:sp>
        <p:nvSpPr>
          <p:cNvPr id="95" name="Rounded Rectangle 91">
            <a:extLst>
              <a:ext uri="{FF2B5EF4-FFF2-40B4-BE49-F238E27FC236}">
                <a16:creationId xmlns:a16="http://schemas.microsoft.com/office/drawing/2014/main" id="{2916D8F2-5772-EDE3-89D7-1086F3B01AA1}"/>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03:33</a:t>
            </a:r>
          </a:p>
        </p:txBody>
      </p:sp>
      <p:sp>
        <p:nvSpPr>
          <p:cNvPr id="96" name="Rounded Rectangle 92">
            <a:extLst>
              <a:ext uri="{FF2B5EF4-FFF2-40B4-BE49-F238E27FC236}">
                <a16:creationId xmlns:a16="http://schemas.microsoft.com/office/drawing/2014/main" id="{2DD01B9A-2247-3BCE-0B3E-DE855BFA9FCB}"/>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03:32</a:t>
            </a:r>
          </a:p>
        </p:txBody>
      </p:sp>
      <p:sp>
        <p:nvSpPr>
          <p:cNvPr id="97" name="Rounded Rectangle 93">
            <a:extLst>
              <a:ext uri="{FF2B5EF4-FFF2-40B4-BE49-F238E27FC236}">
                <a16:creationId xmlns:a16="http://schemas.microsoft.com/office/drawing/2014/main" id="{54DAAA16-2016-5065-1BDD-9E2BAD505570}"/>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03:31</a:t>
            </a:r>
          </a:p>
        </p:txBody>
      </p:sp>
      <p:sp>
        <p:nvSpPr>
          <p:cNvPr id="98" name="Rounded Rectangle 94">
            <a:extLst>
              <a:ext uri="{FF2B5EF4-FFF2-40B4-BE49-F238E27FC236}">
                <a16:creationId xmlns:a16="http://schemas.microsoft.com/office/drawing/2014/main" id="{9588AFDB-2961-92CE-16B5-FBDEEE387292}"/>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03:30</a:t>
            </a:r>
          </a:p>
        </p:txBody>
      </p:sp>
      <p:sp>
        <p:nvSpPr>
          <p:cNvPr id="99" name="Rounded Rectangle 95">
            <a:extLst>
              <a:ext uri="{FF2B5EF4-FFF2-40B4-BE49-F238E27FC236}">
                <a16:creationId xmlns:a16="http://schemas.microsoft.com/office/drawing/2014/main" id="{5BD63B26-CE80-78A1-B40B-2628D6FD93D3}"/>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03:29</a:t>
            </a:r>
          </a:p>
        </p:txBody>
      </p:sp>
      <p:sp>
        <p:nvSpPr>
          <p:cNvPr id="100" name="Rounded Rectangle 96">
            <a:extLst>
              <a:ext uri="{FF2B5EF4-FFF2-40B4-BE49-F238E27FC236}">
                <a16:creationId xmlns:a16="http://schemas.microsoft.com/office/drawing/2014/main" id="{CF5D86A1-E0EA-877A-EBA4-851BF3820227}"/>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03:28</a:t>
            </a:r>
          </a:p>
        </p:txBody>
      </p:sp>
      <p:sp>
        <p:nvSpPr>
          <p:cNvPr id="101" name="Rounded Rectangle 97">
            <a:extLst>
              <a:ext uri="{FF2B5EF4-FFF2-40B4-BE49-F238E27FC236}">
                <a16:creationId xmlns:a16="http://schemas.microsoft.com/office/drawing/2014/main" id="{41ED9E70-1DCA-A81D-C9DC-5FDB8616AE54}"/>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03:27</a:t>
            </a:r>
          </a:p>
        </p:txBody>
      </p:sp>
      <p:sp>
        <p:nvSpPr>
          <p:cNvPr id="102" name="Rounded Rectangle 98">
            <a:extLst>
              <a:ext uri="{FF2B5EF4-FFF2-40B4-BE49-F238E27FC236}">
                <a16:creationId xmlns:a16="http://schemas.microsoft.com/office/drawing/2014/main" id="{BE6A2360-B467-431B-91A4-9CFD66DBA236}"/>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03:26</a:t>
            </a:r>
          </a:p>
        </p:txBody>
      </p:sp>
      <p:sp>
        <p:nvSpPr>
          <p:cNvPr id="103" name="Rounded Rectangle 99">
            <a:extLst>
              <a:ext uri="{FF2B5EF4-FFF2-40B4-BE49-F238E27FC236}">
                <a16:creationId xmlns:a16="http://schemas.microsoft.com/office/drawing/2014/main" id="{D2603E64-72BE-95A8-59F6-410A312A2068}"/>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03:25</a:t>
            </a:r>
          </a:p>
        </p:txBody>
      </p:sp>
      <p:sp>
        <p:nvSpPr>
          <p:cNvPr id="104" name="Rounded Rectangle 100">
            <a:extLst>
              <a:ext uri="{FF2B5EF4-FFF2-40B4-BE49-F238E27FC236}">
                <a16:creationId xmlns:a16="http://schemas.microsoft.com/office/drawing/2014/main" id="{0DDC9ED6-82C7-4C38-C16D-4AFBB0DE22AB}"/>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03:24</a:t>
            </a:r>
          </a:p>
        </p:txBody>
      </p:sp>
      <p:sp>
        <p:nvSpPr>
          <p:cNvPr id="105" name="Rounded Rectangle 101">
            <a:extLst>
              <a:ext uri="{FF2B5EF4-FFF2-40B4-BE49-F238E27FC236}">
                <a16:creationId xmlns:a16="http://schemas.microsoft.com/office/drawing/2014/main" id="{E03DC7C9-7FF9-4B7B-82B4-A26355BD1909}"/>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03:23</a:t>
            </a:r>
          </a:p>
        </p:txBody>
      </p:sp>
      <p:sp>
        <p:nvSpPr>
          <p:cNvPr id="106" name="Rounded Rectangle 102">
            <a:extLst>
              <a:ext uri="{FF2B5EF4-FFF2-40B4-BE49-F238E27FC236}">
                <a16:creationId xmlns:a16="http://schemas.microsoft.com/office/drawing/2014/main" id="{C7A64B13-51B4-C88E-DC46-C276613B1F4A}"/>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03:22</a:t>
            </a:r>
          </a:p>
        </p:txBody>
      </p:sp>
      <p:sp>
        <p:nvSpPr>
          <p:cNvPr id="107" name="Rounded Rectangle 103">
            <a:extLst>
              <a:ext uri="{FF2B5EF4-FFF2-40B4-BE49-F238E27FC236}">
                <a16:creationId xmlns:a16="http://schemas.microsoft.com/office/drawing/2014/main" id="{D593A143-C3E4-D31B-5723-343BDD9F8618}"/>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03:21</a:t>
            </a:r>
          </a:p>
        </p:txBody>
      </p:sp>
      <p:sp>
        <p:nvSpPr>
          <p:cNvPr id="108" name="Rounded Rectangle 104">
            <a:extLst>
              <a:ext uri="{FF2B5EF4-FFF2-40B4-BE49-F238E27FC236}">
                <a16:creationId xmlns:a16="http://schemas.microsoft.com/office/drawing/2014/main" id="{F94291DF-FCE8-3E9A-97D3-2D6409961AA6}"/>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03:20</a:t>
            </a:r>
          </a:p>
        </p:txBody>
      </p:sp>
      <p:sp>
        <p:nvSpPr>
          <p:cNvPr id="109" name="Rounded Rectangle 105">
            <a:extLst>
              <a:ext uri="{FF2B5EF4-FFF2-40B4-BE49-F238E27FC236}">
                <a16:creationId xmlns:a16="http://schemas.microsoft.com/office/drawing/2014/main" id="{1D44CFD9-F1E1-C1F6-B369-0F89D64A169B}"/>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03:19</a:t>
            </a:r>
          </a:p>
        </p:txBody>
      </p:sp>
      <p:sp>
        <p:nvSpPr>
          <p:cNvPr id="110" name="Rounded Rectangle 106">
            <a:extLst>
              <a:ext uri="{FF2B5EF4-FFF2-40B4-BE49-F238E27FC236}">
                <a16:creationId xmlns:a16="http://schemas.microsoft.com/office/drawing/2014/main" id="{2CBA2A3E-EE4F-A5EE-116E-00D3D4F5DB5A}"/>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03:18</a:t>
            </a:r>
          </a:p>
        </p:txBody>
      </p:sp>
      <p:sp>
        <p:nvSpPr>
          <p:cNvPr id="111" name="Rounded Rectangle 107">
            <a:extLst>
              <a:ext uri="{FF2B5EF4-FFF2-40B4-BE49-F238E27FC236}">
                <a16:creationId xmlns:a16="http://schemas.microsoft.com/office/drawing/2014/main" id="{C34F15DC-7CC5-5CF7-E6FA-01362BA3CCE9}"/>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03:17</a:t>
            </a:r>
          </a:p>
        </p:txBody>
      </p:sp>
      <p:sp>
        <p:nvSpPr>
          <p:cNvPr id="112" name="Rounded Rectangle 108">
            <a:extLst>
              <a:ext uri="{FF2B5EF4-FFF2-40B4-BE49-F238E27FC236}">
                <a16:creationId xmlns:a16="http://schemas.microsoft.com/office/drawing/2014/main" id="{FC48501B-F659-6F68-014F-45FC9C25C972}"/>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03:16</a:t>
            </a:r>
          </a:p>
        </p:txBody>
      </p:sp>
      <p:sp>
        <p:nvSpPr>
          <p:cNvPr id="113" name="Rounded Rectangle 109">
            <a:extLst>
              <a:ext uri="{FF2B5EF4-FFF2-40B4-BE49-F238E27FC236}">
                <a16:creationId xmlns:a16="http://schemas.microsoft.com/office/drawing/2014/main" id="{5745C29E-71E4-CE16-3C67-CD17E78E8807}"/>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03:15</a:t>
            </a:r>
          </a:p>
        </p:txBody>
      </p:sp>
      <p:sp>
        <p:nvSpPr>
          <p:cNvPr id="114" name="Rounded Rectangle 110">
            <a:extLst>
              <a:ext uri="{FF2B5EF4-FFF2-40B4-BE49-F238E27FC236}">
                <a16:creationId xmlns:a16="http://schemas.microsoft.com/office/drawing/2014/main" id="{A31F22F5-5A1F-98B6-F2F0-7EDB97C1626E}"/>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03:14</a:t>
            </a:r>
          </a:p>
        </p:txBody>
      </p:sp>
      <p:sp>
        <p:nvSpPr>
          <p:cNvPr id="115" name="Rounded Rectangle 111">
            <a:extLst>
              <a:ext uri="{FF2B5EF4-FFF2-40B4-BE49-F238E27FC236}">
                <a16:creationId xmlns:a16="http://schemas.microsoft.com/office/drawing/2014/main" id="{12AF2E83-6C8C-4A84-3CFD-275858929E84}"/>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03:13</a:t>
            </a:r>
          </a:p>
        </p:txBody>
      </p:sp>
      <p:sp>
        <p:nvSpPr>
          <p:cNvPr id="116" name="Rounded Rectangle 112">
            <a:extLst>
              <a:ext uri="{FF2B5EF4-FFF2-40B4-BE49-F238E27FC236}">
                <a16:creationId xmlns:a16="http://schemas.microsoft.com/office/drawing/2014/main" id="{40586990-5BE8-DA75-0B79-058BC17D81E8}"/>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03:12</a:t>
            </a:r>
          </a:p>
        </p:txBody>
      </p:sp>
      <p:sp>
        <p:nvSpPr>
          <p:cNvPr id="117" name="Rounded Rectangle 113">
            <a:extLst>
              <a:ext uri="{FF2B5EF4-FFF2-40B4-BE49-F238E27FC236}">
                <a16:creationId xmlns:a16="http://schemas.microsoft.com/office/drawing/2014/main" id="{81D32D88-ECB2-70A5-A3C7-05D9277091EB}"/>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03:11</a:t>
            </a:r>
          </a:p>
        </p:txBody>
      </p:sp>
      <p:sp>
        <p:nvSpPr>
          <p:cNvPr id="118" name="Rounded Rectangle 114">
            <a:extLst>
              <a:ext uri="{FF2B5EF4-FFF2-40B4-BE49-F238E27FC236}">
                <a16:creationId xmlns:a16="http://schemas.microsoft.com/office/drawing/2014/main" id="{1B9BAC10-2ED7-36A0-9548-A37EBF8E67F8}"/>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03:10</a:t>
            </a:r>
          </a:p>
        </p:txBody>
      </p:sp>
      <p:sp>
        <p:nvSpPr>
          <p:cNvPr id="119" name="Rounded Rectangle 115">
            <a:extLst>
              <a:ext uri="{FF2B5EF4-FFF2-40B4-BE49-F238E27FC236}">
                <a16:creationId xmlns:a16="http://schemas.microsoft.com/office/drawing/2014/main" id="{8A624E61-87BE-8D1E-3C4E-C544333BB82E}"/>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03:09</a:t>
            </a:r>
          </a:p>
        </p:txBody>
      </p:sp>
      <p:sp>
        <p:nvSpPr>
          <p:cNvPr id="120" name="Rounded Rectangle 116">
            <a:extLst>
              <a:ext uri="{FF2B5EF4-FFF2-40B4-BE49-F238E27FC236}">
                <a16:creationId xmlns:a16="http://schemas.microsoft.com/office/drawing/2014/main" id="{61B4C156-7306-5BD3-420D-A36A058F82F4}"/>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03:08</a:t>
            </a:r>
          </a:p>
        </p:txBody>
      </p:sp>
      <p:sp>
        <p:nvSpPr>
          <p:cNvPr id="121" name="Rounded Rectangle 117">
            <a:extLst>
              <a:ext uri="{FF2B5EF4-FFF2-40B4-BE49-F238E27FC236}">
                <a16:creationId xmlns:a16="http://schemas.microsoft.com/office/drawing/2014/main" id="{644F6457-264B-EC1E-1F0F-8414C9F23EED}"/>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03:07</a:t>
            </a:r>
          </a:p>
        </p:txBody>
      </p:sp>
      <p:sp>
        <p:nvSpPr>
          <p:cNvPr id="122" name="Rounded Rectangle 118">
            <a:extLst>
              <a:ext uri="{FF2B5EF4-FFF2-40B4-BE49-F238E27FC236}">
                <a16:creationId xmlns:a16="http://schemas.microsoft.com/office/drawing/2014/main" id="{FED22F90-A018-9C5D-3BAE-9BA41B023A6C}"/>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03:06</a:t>
            </a:r>
          </a:p>
        </p:txBody>
      </p:sp>
      <p:sp>
        <p:nvSpPr>
          <p:cNvPr id="123" name="Rounded Rectangle 119">
            <a:extLst>
              <a:ext uri="{FF2B5EF4-FFF2-40B4-BE49-F238E27FC236}">
                <a16:creationId xmlns:a16="http://schemas.microsoft.com/office/drawing/2014/main" id="{D3082A5B-9041-C9DF-31C4-BED29AD88AE0}"/>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03:05</a:t>
            </a:r>
          </a:p>
        </p:txBody>
      </p:sp>
      <p:sp>
        <p:nvSpPr>
          <p:cNvPr id="124" name="Rounded Rectangle 120">
            <a:extLst>
              <a:ext uri="{FF2B5EF4-FFF2-40B4-BE49-F238E27FC236}">
                <a16:creationId xmlns:a16="http://schemas.microsoft.com/office/drawing/2014/main" id="{88CB3660-70B6-09A5-ECAE-E9548111F822}"/>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03:04</a:t>
            </a:r>
          </a:p>
        </p:txBody>
      </p:sp>
      <p:sp>
        <p:nvSpPr>
          <p:cNvPr id="125" name="Rounded Rectangle 121">
            <a:extLst>
              <a:ext uri="{FF2B5EF4-FFF2-40B4-BE49-F238E27FC236}">
                <a16:creationId xmlns:a16="http://schemas.microsoft.com/office/drawing/2014/main" id="{81E13420-E32D-FB95-1A26-7614CC35153D}"/>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03:03</a:t>
            </a:r>
          </a:p>
        </p:txBody>
      </p:sp>
      <p:sp>
        <p:nvSpPr>
          <p:cNvPr id="126" name="Rounded Rectangle 122">
            <a:extLst>
              <a:ext uri="{FF2B5EF4-FFF2-40B4-BE49-F238E27FC236}">
                <a16:creationId xmlns:a16="http://schemas.microsoft.com/office/drawing/2014/main" id="{A694B255-4A2A-EED8-B5F7-01FF52B04D8E}"/>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03:02</a:t>
            </a:r>
          </a:p>
        </p:txBody>
      </p:sp>
      <p:sp>
        <p:nvSpPr>
          <p:cNvPr id="127" name="Rounded Rectangle 123">
            <a:extLst>
              <a:ext uri="{FF2B5EF4-FFF2-40B4-BE49-F238E27FC236}">
                <a16:creationId xmlns:a16="http://schemas.microsoft.com/office/drawing/2014/main" id="{DD11D1DA-4C78-08EF-BF9C-6C67565D5297}"/>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03:01</a:t>
            </a:r>
          </a:p>
        </p:txBody>
      </p:sp>
      <p:sp>
        <p:nvSpPr>
          <p:cNvPr id="128" name="Rounded Rectangle 124">
            <a:extLst>
              <a:ext uri="{FF2B5EF4-FFF2-40B4-BE49-F238E27FC236}">
                <a16:creationId xmlns:a16="http://schemas.microsoft.com/office/drawing/2014/main" id="{27AAA6A3-A4DF-4002-BC8E-628E7765A251}"/>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03:00</a:t>
            </a:r>
          </a:p>
        </p:txBody>
      </p:sp>
      <p:sp>
        <p:nvSpPr>
          <p:cNvPr id="129" name="Rounded Rectangle 125">
            <a:extLst>
              <a:ext uri="{FF2B5EF4-FFF2-40B4-BE49-F238E27FC236}">
                <a16:creationId xmlns:a16="http://schemas.microsoft.com/office/drawing/2014/main" id="{69A95790-F171-E743-830C-7C61BD59F97F}"/>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02:59</a:t>
            </a:r>
          </a:p>
        </p:txBody>
      </p:sp>
      <p:sp>
        <p:nvSpPr>
          <p:cNvPr id="130" name="Rounded Rectangle 126">
            <a:extLst>
              <a:ext uri="{FF2B5EF4-FFF2-40B4-BE49-F238E27FC236}">
                <a16:creationId xmlns:a16="http://schemas.microsoft.com/office/drawing/2014/main" id="{88F98A7D-8F09-40EA-BBB2-0EF17AC640F3}"/>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02:58</a:t>
            </a:r>
          </a:p>
        </p:txBody>
      </p:sp>
      <p:sp>
        <p:nvSpPr>
          <p:cNvPr id="131" name="Rounded Rectangle 127">
            <a:extLst>
              <a:ext uri="{FF2B5EF4-FFF2-40B4-BE49-F238E27FC236}">
                <a16:creationId xmlns:a16="http://schemas.microsoft.com/office/drawing/2014/main" id="{954B6E02-C03E-2ED2-644A-89D4C73F0C39}"/>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02:57</a:t>
            </a:r>
          </a:p>
        </p:txBody>
      </p:sp>
      <p:sp>
        <p:nvSpPr>
          <p:cNvPr id="132" name="Rounded Rectangle 128">
            <a:extLst>
              <a:ext uri="{FF2B5EF4-FFF2-40B4-BE49-F238E27FC236}">
                <a16:creationId xmlns:a16="http://schemas.microsoft.com/office/drawing/2014/main" id="{C900D423-D9F6-2953-AEF6-B6214A43A38E}"/>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02:56</a:t>
            </a:r>
          </a:p>
        </p:txBody>
      </p:sp>
      <p:sp>
        <p:nvSpPr>
          <p:cNvPr id="133" name="Rounded Rectangle 129">
            <a:extLst>
              <a:ext uri="{FF2B5EF4-FFF2-40B4-BE49-F238E27FC236}">
                <a16:creationId xmlns:a16="http://schemas.microsoft.com/office/drawing/2014/main" id="{6CD1ACD8-80D9-A9B9-0C79-C4283D63B415}"/>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02:55</a:t>
            </a:r>
          </a:p>
        </p:txBody>
      </p:sp>
      <p:sp>
        <p:nvSpPr>
          <p:cNvPr id="134" name="Rounded Rectangle 130">
            <a:extLst>
              <a:ext uri="{FF2B5EF4-FFF2-40B4-BE49-F238E27FC236}">
                <a16:creationId xmlns:a16="http://schemas.microsoft.com/office/drawing/2014/main" id="{0631772E-7096-52A3-5B54-D9054298D04A}"/>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02:54</a:t>
            </a:r>
          </a:p>
        </p:txBody>
      </p:sp>
      <p:sp>
        <p:nvSpPr>
          <p:cNvPr id="135" name="Rounded Rectangle 131">
            <a:extLst>
              <a:ext uri="{FF2B5EF4-FFF2-40B4-BE49-F238E27FC236}">
                <a16:creationId xmlns:a16="http://schemas.microsoft.com/office/drawing/2014/main" id="{F539ED4C-D42B-08E7-9589-DC72DD63E035}"/>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02:53</a:t>
            </a:r>
          </a:p>
        </p:txBody>
      </p:sp>
      <p:sp>
        <p:nvSpPr>
          <p:cNvPr id="136" name="Rounded Rectangle 132">
            <a:extLst>
              <a:ext uri="{FF2B5EF4-FFF2-40B4-BE49-F238E27FC236}">
                <a16:creationId xmlns:a16="http://schemas.microsoft.com/office/drawing/2014/main" id="{56E506F5-F292-2B97-D8AC-95FA5BFAD955}"/>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02:52</a:t>
            </a:r>
          </a:p>
        </p:txBody>
      </p:sp>
      <p:sp>
        <p:nvSpPr>
          <p:cNvPr id="137" name="Rounded Rectangle 133">
            <a:extLst>
              <a:ext uri="{FF2B5EF4-FFF2-40B4-BE49-F238E27FC236}">
                <a16:creationId xmlns:a16="http://schemas.microsoft.com/office/drawing/2014/main" id="{E4D38FF6-CFBA-7F15-481C-C5429F029BDE}"/>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02:51</a:t>
            </a:r>
          </a:p>
        </p:txBody>
      </p:sp>
      <p:sp>
        <p:nvSpPr>
          <p:cNvPr id="138" name="Rounded Rectangle 134">
            <a:extLst>
              <a:ext uri="{FF2B5EF4-FFF2-40B4-BE49-F238E27FC236}">
                <a16:creationId xmlns:a16="http://schemas.microsoft.com/office/drawing/2014/main" id="{AAD023E2-F45B-551A-B890-237A9CFD1962}"/>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02:50</a:t>
            </a:r>
          </a:p>
        </p:txBody>
      </p:sp>
      <p:sp>
        <p:nvSpPr>
          <p:cNvPr id="139" name="Rounded Rectangle 135">
            <a:extLst>
              <a:ext uri="{FF2B5EF4-FFF2-40B4-BE49-F238E27FC236}">
                <a16:creationId xmlns:a16="http://schemas.microsoft.com/office/drawing/2014/main" id="{F630221F-495A-1CD5-FDE6-C665E419537A}"/>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02:49</a:t>
            </a:r>
          </a:p>
        </p:txBody>
      </p:sp>
      <p:sp>
        <p:nvSpPr>
          <p:cNvPr id="140" name="Rounded Rectangle 136">
            <a:extLst>
              <a:ext uri="{FF2B5EF4-FFF2-40B4-BE49-F238E27FC236}">
                <a16:creationId xmlns:a16="http://schemas.microsoft.com/office/drawing/2014/main" id="{C8E91802-006C-50C2-A721-D0D5F745E19F}"/>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02:48</a:t>
            </a:r>
          </a:p>
        </p:txBody>
      </p:sp>
      <p:sp>
        <p:nvSpPr>
          <p:cNvPr id="141" name="Rounded Rectangle 137">
            <a:extLst>
              <a:ext uri="{FF2B5EF4-FFF2-40B4-BE49-F238E27FC236}">
                <a16:creationId xmlns:a16="http://schemas.microsoft.com/office/drawing/2014/main" id="{AB02F818-A8A3-4015-C379-80BCFBE21C66}"/>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02:47</a:t>
            </a:r>
          </a:p>
        </p:txBody>
      </p:sp>
      <p:sp>
        <p:nvSpPr>
          <p:cNvPr id="142" name="Rounded Rectangle 138">
            <a:extLst>
              <a:ext uri="{FF2B5EF4-FFF2-40B4-BE49-F238E27FC236}">
                <a16:creationId xmlns:a16="http://schemas.microsoft.com/office/drawing/2014/main" id="{D29AAA7A-FF84-0592-D00A-7C0569B744AC}"/>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02:46</a:t>
            </a:r>
          </a:p>
        </p:txBody>
      </p:sp>
      <p:sp>
        <p:nvSpPr>
          <p:cNvPr id="143" name="Rounded Rectangle 139">
            <a:extLst>
              <a:ext uri="{FF2B5EF4-FFF2-40B4-BE49-F238E27FC236}">
                <a16:creationId xmlns:a16="http://schemas.microsoft.com/office/drawing/2014/main" id="{5FD9E18E-4FD9-1DB6-0FAE-92CCBC38D8D8}"/>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02:45</a:t>
            </a:r>
          </a:p>
        </p:txBody>
      </p:sp>
      <p:sp>
        <p:nvSpPr>
          <p:cNvPr id="144" name="Rounded Rectangle 140">
            <a:extLst>
              <a:ext uri="{FF2B5EF4-FFF2-40B4-BE49-F238E27FC236}">
                <a16:creationId xmlns:a16="http://schemas.microsoft.com/office/drawing/2014/main" id="{156B11A8-3E9A-6297-28BE-927A43BF39CE}"/>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02:44</a:t>
            </a:r>
          </a:p>
        </p:txBody>
      </p:sp>
      <p:sp>
        <p:nvSpPr>
          <p:cNvPr id="145" name="Rounded Rectangle 141">
            <a:extLst>
              <a:ext uri="{FF2B5EF4-FFF2-40B4-BE49-F238E27FC236}">
                <a16:creationId xmlns:a16="http://schemas.microsoft.com/office/drawing/2014/main" id="{BA16723D-3CF9-0D63-09CF-8D18384326E1}"/>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02:43</a:t>
            </a:r>
          </a:p>
        </p:txBody>
      </p:sp>
      <p:sp>
        <p:nvSpPr>
          <p:cNvPr id="146" name="Rounded Rectangle 142">
            <a:extLst>
              <a:ext uri="{FF2B5EF4-FFF2-40B4-BE49-F238E27FC236}">
                <a16:creationId xmlns:a16="http://schemas.microsoft.com/office/drawing/2014/main" id="{D86546C6-CB3F-15C8-DA60-946C8550968E}"/>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02:42</a:t>
            </a:r>
          </a:p>
        </p:txBody>
      </p:sp>
      <p:sp>
        <p:nvSpPr>
          <p:cNvPr id="147" name="Rounded Rectangle 143">
            <a:extLst>
              <a:ext uri="{FF2B5EF4-FFF2-40B4-BE49-F238E27FC236}">
                <a16:creationId xmlns:a16="http://schemas.microsoft.com/office/drawing/2014/main" id="{1DF7210C-11F1-FE0D-EA09-C47788A2B76C}"/>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02:41</a:t>
            </a:r>
          </a:p>
        </p:txBody>
      </p:sp>
      <p:sp>
        <p:nvSpPr>
          <p:cNvPr id="148" name="Rounded Rectangle 144">
            <a:extLst>
              <a:ext uri="{FF2B5EF4-FFF2-40B4-BE49-F238E27FC236}">
                <a16:creationId xmlns:a16="http://schemas.microsoft.com/office/drawing/2014/main" id="{E8C2ED26-085A-879B-57BC-67810143B5DA}"/>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02:40</a:t>
            </a:r>
          </a:p>
        </p:txBody>
      </p:sp>
      <p:sp>
        <p:nvSpPr>
          <p:cNvPr id="149" name="Rounded Rectangle 145">
            <a:extLst>
              <a:ext uri="{FF2B5EF4-FFF2-40B4-BE49-F238E27FC236}">
                <a16:creationId xmlns:a16="http://schemas.microsoft.com/office/drawing/2014/main" id="{FA06FB93-6956-FA1E-C95E-6B4BA6F3B42A}"/>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02:39</a:t>
            </a:r>
          </a:p>
        </p:txBody>
      </p:sp>
      <p:sp>
        <p:nvSpPr>
          <p:cNvPr id="150" name="Rounded Rectangle 146">
            <a:extLst>
              <a:ext uri="{FF2B5EF4-FFF2-40B4-BE49-F238E27FC236}">
                <a16:creationId xmlns:a16="http://schemas.microsoft.com/office/drawing/2014/main" id="{E9653884-E9EC-647A-0B05-CFF349DC3B5A}"/>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02:38</a:t>
            </a:r>
          </a:p>
        </p:txBody>
      </p:sp>
      <p:sp>
        <p:nvSpPr>
          <p:cNvPr id="151" name="Rounded Rectangle 147">
            <a:extLst>
              <a:ext uri="{FF2B5EF4-FFF2-40B4-BE49-F238E27FC236}">
                <a16:creationId xmlns:a16="http://schemas.microsoft.com/office/drawing/2014/main" id="{4B56FD6F-A403-AEBC-266C-6D47D26104EC}"/>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02:37</a:t>
            </a:r>
          </a:p>
        </p:txBody>
      </p:sp>
      <p:sp>
        <p:nvSpPr>
          <p:cNvPr id="152" name="Rounded Rectangle 148">
            <a:extLst>
              <a:ext uri="{FF2B5EF4-FFF2-40B4-BE49-F238E27FC236}">
                <a16:creationId xmlns:a16="http://schemas.microsoft.com/office/drawing/2014/main" id="{FCED1B9A-10F6-D4ED-2F77-67FCC42EED76}"/>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02:36</a:t>
            </a:r>
          </a:p>
        </p:txBody>
      </p:sp>
      <p:sp>
        <p:nvSpPr>
          <p:cNvPr id="153" name="Rounded Rectangle 149">
            <a:extLst>
              <a:ext uri="{FF2B5EF4-FFF2-40B4-BE49-F238E27FC236}">
                <a16:creationId xmlns:a16="http://schemas.microsoft.com/office/drawing/2014/main" id="{7C439029-54BA-D1CB-8F05-18ED66E33A38}"/>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02:35</a:t>
            </a:r>
          </a:p>
        </p:txBody>
      </p:sp>
      <p:sp>
        <p:nvSpPr>
          <p:cNvPr id="154" name="Rounded Rectangle 150">
            <a:extLst>
              <a:ext uri="{FF2B5EF4-FFF2-40B4-BE49-F238E27FC236}">
                <a16:creationId xmlns:a16="http://schemas.microsoft.com/office/drawing/2014/main" id="{0D6C1068-7667-6948-A034-904578D7BDCE}"/>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02:34</a:t>
            </a:r>
          </a:p>
        </p:txBody>
      </p:sp>
      <p:sp>
        <p:nvSpPr>
          <p:cNvPr id="155" name="Rounded Rectangle 151">
            <a:extLst>
              <a:ext uri="{FF2B5EF4-FFF2-40B4-BE49-F238E27FC236}">
                <a16:creationId xmlns:a16="http://schemas.microsoft.com/office/drawing/2014/main" id="{2022F77A-0B4C-C945-1FF7-8CBF1327FCAD}"/>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02:33</a:t>
            </a:r>
          </a:p>
        </p:txBody>
      </p:sp>
      <p:sp>
        <p:nvSpPr>
          <p:cNvPr id="156" name="Rounded Rectangle 152">
            <a:extLst>
              <a:ext uri="{FF2B5EF4-FFF2-40B4-BE49-F238E27FC236}">
                <a16:creationId xmlns:a16="http://schemas.microsoft.com/office/drawing/2014/main" id="{1035166F-2AAE-58DA-6AAB-5196568FAFB6}"/>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02:32</a:t>
            </a:r>
          </a:p>
        </p:txBody>
      </p:sp>
      <p:sp>
        <p:nvSpPr>
          <p:cNvPr id="157" name="Rounded Rectangle 153">
            <a:extLst>
              <a:ext uri="{FF2B5EF4-FFF2-40B4-BE49-F238E27FC236}">
                <a16:creationId xmlns:a16="http://schemas.microsoft.com/office/drawing/2014/main" id="{316ED798-5D78-EF97-74CC-BAC991525102}"/>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02:31</a:t>
            </a:r>
          </a:p>
        </p:txBody>
      </p:sp>
      <p:sp>
        <p:nvSpPr>
          <p:cNvPr id="158" name="Rounded Rectangle 154">
            <a:extLst>
              <a:ext uri="{FF2B5EF4-FFF2-40B4-BE49-F238E27FC236}">
                <a16:creationId xmlns:a16="http://schemas.microsoft.com/office/drawing/2014/main" id="{D6D2D8BE-107F-9AC7-D5D4-3B7112404C2F}"/>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02:30</a:t>
            </a:r>
          </a:p>
        </p:txBody>
      </p:sp>
      <p:sp>
        <p:nvSpPr>
          <p:cNvPr id="159" name="Rounded Rectangle 155">
            <a:extLst>
              <a:ext uri="{FF2B5EF4-FFF2-40B4-BE49-F238E27FC236}">
                <a16:creationId xmlns:a16="http://schemas.microsoft.com/office/drawing/2014/main" id="{233D073C-985D-7D24-DECB-2B4DCC67C645}"/>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02:29</a:t>
            </a:r>
          </a:p>
        </p:txBody>
      </p:sp>
      <p:sp>
        <p:nvSpPr>
          <p:cNvPr id="160" name="Rounded Rectangle 156">
            <a:extLst>
              <a:ext uri="{FF2B5EF4-FFF2-40B4-BE49-F238E27FC236}">
                <a16:creationId xmlns:a16="http://schemas.microsoft.com/office/drawing/2014/main" id="{0BCC7CCF-87D3-ED5F-3823-36EAAC789542}"/>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02:28</a:t>
            </a:r>
          </a:p>
        </p:txBody>
      </p:sp>
      <p:sp>
        <p:nvSpPr>
          <p:cNvPr id="161" name="Rounded Rectangle 157">
            <a:extLst>
              <a:ext uri="{FF2B5EF4-FFF2-40B4-BE49-F238E27FC236}">
                <a16:creationId xmlns:a16="http://schemas.microsoft.com/office/drawing/2014/main" id="{6571C166-FD8A-703C-F357-60646B9B41AE}"/>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02:27</a:t>
            </a:r>
          </a:p>
        </p:txBody>
      </p:sp>
      <p:sp>
        <p:nvSpPr>
          <p:cNvPr id="162" name="Rounded Rectangle 158">
            <a:extLst>
              <a:ext uri="{FF2B5EF4-FFF2-40B4-BE49-F238E27FC236}">
                <a16:creationId xmlns:a16="http://schemas.microsoft.com/office/drawing/2014/main" id="{6A63CDE1-7E3C-C510-E2AC-6F3E481B7B2B}"/>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02:26</a:t>
            </a:r>
          </a:p>
        </p:txBody>
      </p:sp>
      <p:sp>
        <p:nvSpPr>
          <p:cNvPr id="163" name="Rounded Rectangle 159">
            <a:extLst>
              <a:ext uri="{FF2B5EF4-FFF2-40B4-BE49-F238E27FC236}">
                <a16:creationId xmlns:a16="http://schemas.microsoft.com/office/drawing/2014/main" id="{755FBAE6-BD29-897B-06A0-96951C267E1D}"/>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02:25</a:t>
            </a:r>
          </a:p>
        </p:txBody>
      </p:sp>
      <p:sp>
        <p:nvSpPr>
          <p:cNvPr id="164" name="Rounded Rectangle 160">
            <a:extLst>
              <a:ext uri="{FF2B5EF4-FFF2-40B4-BE49-F238E27FC236}">
                <a16:creationId xmlns:a16="http://schemas.microsoft.com/office/drawing/2014/main" id="{610F389D-DCD7-2480-9696-E77F9FBD76CF}"/>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02:24</a:t>
            </a:r>
          </a:p>
        </p:txBody>
      </p:sp>
      <p:sp>
        <p:nvSpPr>
          <p:cNvPr id="165" name="Rounded Rectangle 161">
            <a:extLst>
              <a:ext uri="{FF2B5EF4-FFF2-40B4-BE49-F238E27FC236}">
                <a16:creationId xmlns:a16="http://schemas.microsoft.com/office/drawing/2014/main" id="{590AA4AA-C954-26E4-62C5-E1C349CD0037}"/>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02:23</a:t>
            </a:r>
          </a:p>
        </p:txBody>
      </p:sp>
      <p:sp>
        <p:nvSpPr>
          <p:cNvPr id="166" name="Rounded Rectangle 162">
            <a:extLst>
              <a:ext uri="{FF2B5EF4-FFF2-40B4-BE49-F238E27FC236}">
                <a16:creationId xmlns:a16="http://schemas.microsoft.com/office/drawing/2014/main" id="{57FF1650-174F-ACC6-3784-04436E46B12B}"/>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02:22</a:t>
            </a:r>
          </a:p>
        </p:txBody>
      </p:sp>
      <p:sp>
        <p:nvSpPr>
          <p:cNvPr id="167" name="Rounded Rectangle 163">
            <a:extLst>
              <a:ext uri="{FF2B5EF4-FFF2-40B4-BE49-F238E27FC236}">
                <a16:creationId xmlns:a16="http://schemas.microsoft.com/office/drawing/2014/main" id="{2B39188D-8666-D9A2-6241-C1463CB89B22}"/>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02:21</a:t>
            </a:r>
          </a:p>
        </p:txBody>
      </p:sp>
      <p:sp>
        <p:nvSpPr>
          <p:cNvPr id="168" name="Rounded Rectangle 164">
            <a:extLst>
              <a:ext uri="{FF2B5EF4-FFF2-40B4-BE49-F238E27FC236}">
                <a16:creationId xmlns:a16="http://schemas.microsoft.com/office/drawing/2014/main" id="{1257FDAA-7C9F-C574-9CC4-6303C77F65E9}"/>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02:20</a:t>
            </a:r>
          </a:p>
        </p:txBody>
      </p:sp>
      <p:sp>
        <p:nvSpPr>
          <p:cNvPr id="169" name="Rounded Rectangle 165">
            <a:extLst>
              <a:ext uri="{FF2B5EF4-FFF2-40B4-BE49-F238E27FC236}">
                <a16:creationId xmlns:a16="http://schemas.microsoft.com/office/drawing/2014/main" id="{AF83134F-5F2F-E3CE-4779-9F76623C7F96}"/>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02:19</a:t>
            </a:r>
          </a:p>
        </p:txBody>
      </p:sp>
      <p:sp>
        <p:nvSpPr>
          <p:cNvPr id="170" name="Rounded Rectangle 166">
            <a:extLst>
              <a:ext uri="{FF2B5EF4-FFF2-40B4-BE49-F238E27FC236}">
                <a16:creationId xmlns:a16="http://schemas.microsoft.com/office/drawing/2014/main" id="{E6D1EC87-BB3C-D077-7853-57FA5CC1F066}"/>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02:18</a:t>
            </a:r>
          </a:p>
        </p:txBody>
      </p:sp>
      <p:sp>
        <p:nvSpPr>
          <p:cNvPr id="171" name="Rounded Rectangle 167">
            <a:extLst>
              <a:ext uri="{FF2B5EF4-FFF2-40B4-BE49-F238E27FC236}">
                <a16:creationId xmlns:a16="http://schemas.microsoft.com/office/drawing/2014/main" id="{0F011E1F-31BB-CCFA-A28A-538EE05D2D04}"/>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02:17</a:t>
            </a:r>
          </a:p>
        </p:txBody>
      </p:sp>
      <p:sp>
        <p:nvSpPr>
          <p:cNvPr id="172" name="Rounded Rectangle 168">
            <a:extLst>
              <a:ext uri="{FF2B5EF4-FFF2-40B4-BE49-F238E27FC236}">
                <a16:creationId xmlns:a16="http://schemas.microsoft.com/office/drawing/2014/main" id="{5A36BA0D-3631-54B0-0C1C-C2D4F7B32CBC}"/>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02:16</a:t>
            </a:r>
          </a:p>
        </p:txBody>
      </p:sp>
      <p:sp>
        <p:nvSpPr>
          <p:cNvPr id="173" name="Rounded Rectangle 169">
            <a:extLst>
              <a:ext uri="{FF2B5EF4-FFF2-40B4-BE49-F238E27FC236}">
                <a16:creationId xmlns:a16="http://schemas.microsoft.com/office/drawing/2014/main" id="{E1AC8D47-3062-FAD3-18AD-AF847820E9A0}"/>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02:15</a:t>
            </a:r>
          </a:p>
        </p:txBody>
      </p:sp>
      <p:sp>
        <p:nvSpPr>
          <p:cNvPr id="174" name="Rounded Rectangle 170">
            <a:extLst>
              <a:ext uri="{FF2B5EF4-FFF2-40B4-BE49-F238E27FC236}">
                <a16:creationId xmlns:a16="http://schemas.microsoft.com/office/drawing/2014/main" id="{5F4E013D-99BC-87BF-732E-1AC03DC0F8D9}"/>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02:14</a:t>
            </a:r>
          </a:p>
        </p:txBody>
      </p:sp>
      <p:sp>
        <p:nvSpPr>
          <p:cNvPr id="175" name="Rounded Rectangle 171">
            <a:extLst>
              <a:ext uri="{FF2B5EF4-FFF2-40B4-BE49-F238E27FC236}">
                <a16:creationId xmlns:a16="http://schemas.microsoft.com/office/drawing/2014/main" id="{B76B5C88-9137-3E13-38CE-9B050B40F73C}"/>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02:13</a:t>
            </a:r>
          </a:p>
        </p:txBody>
      </p:sp>
      <p:sp>
        <p:nvSpPr>
          <p:cNvPr id="176" name="Rounded Rectangle 172">
            <a:extLst>
              <a:ext uri="{FF2B5EF4-FFF2-40B4-BE49-F238E27FC236}">
                <a16:creationId xmlns:a16="http://schemas.microsoft.com/office/drawing/2014/main" id="{8473B507-026C-1BE2-F91C-0CD91CCCDFF5}"/>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02:12</a:t>
            </a:r>
          </a:p>
        </p:txBody>
      </p:sp>
      <p:sp>
        <p:nvSpPr>
          <p:cNvPr id="177" name="Rounded Rectangle 173">
            <a:extLst>
              <a:ext uri="{FF2B5EF4-FFF2-40B4-BE49-F238E27FC236}">
                <a16:creationId xmlns:a16="http://schemas.microsoft.com/office/drawing/2014/main" id="{32F85D9B-3AD9-5DF1-388B-DB41A105B4C2}"/>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02:11</a:t>
            </a:r>
          </a:p>
        </p:txBody>
      </p:sp>
      <p:sp>
        <p:nvSpPr>
          <p:cNvPr id="178" name="Rounded Rectangle 174">
            <a:extLst>
              <a:ext uri="{FF2B5EF4-FFF2-40B4-BE49-F238E27FC236}">
                <a16:creationId xmlns:a16="http://schemas.microsoft.com/office/drawing/2014/main" id="{4331FC24-536B-AA62-8D41-FB9784805B12}"/>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02:10</a:t>
            </a:r>
          </a:p>
        </p:txBody>
      </p:sp>
      <p:sp>
        <p:nvSpPr>
          <p:cNvPr id="179" name="Rounded Rectangle 175">
            <a:extLst>
              <a:ext uri="{FF2B5EF4-FFF2-40B4-BE49-F238E27FC236}">
                <a16:creationId xmlns:a16="http://schemas.microsoft.com/office/drawing/2014/main" id="{23724C30-3995-D6C6-B3C6-2CC753D02A24}"/>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02:09</a:t>
            </a:r>
          </a:p>
        </p:txBody>
      </p:sp>
      <p:sp>
        <p:nvSpPr>
          <p:cNvPr id="180" name="Rounded Rectangle 176">
            <a:extLst>
              <a:ext uri="{FF2B5EF4-FFF2-40B4-BE49-F238E27FC236}">
                <a16:creationId xmlns:a16="http://schemas.microsoft.com/office/drawing/2014/main" id="{020BD71F-AEA3-903D-4803-B8ACBD1654E7}"/>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02:08</a:t>
            </a:r>
          </a:p>
        </p:txBody>
      </p:sp>
      <p:sp>
        <p:nvSpPr>
          <p:cNvPr id="181" name="Rounded Rectangle 177">
            <a:extLst>
              <a:ext uri="{FF2B5EF4-FFF2-40B4-BE49-F238E27FC236}">
                <a16:creationId xmlns:a16="http://schemas.microsoft.com/office/drawing/2014/main" id="{9D50C6EB-624A-99D9-F1A2-E0AC982DA6FD}"/>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02:07</a:t>
            </a:r>
          </a:p>
        </p:txBody>
      </p:sp>
      <p:sp>
        <p:nvSpPr>
          <p:cNvPr id="182" name="Rounded Rectangle 178">
            <a:extLst>
              <a:ext uri="{FF2B5EF4-FFF2-40B4-BE49-F238E27FC236}">
                <a16:creationId xmlns:a16="http://schemas.microsoft.com/office/drawing/2014/main" id="{9CE0FB8D-2A12-EB6C-4FE1-B88DB7FF8391}"/>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02:06</a:t>
            </a:r>
          </a:p>
        </p:txBody>
      </p:sp>
      <p:sp>
        <p:nvSpPr>
          <p:cNvPr id="183" name="Rounded Rectangle 179">
            <a:extLst>
              <a:ext uri="{FF2B5EF4-FFF2-40B4-BE49-F238E27FC236}">
                <a16:creationId xmlns:a16="http://schemas.microsoft.com/office/drawing/2014/main" id="{3D6A8242-AF50-D640-1CA6-50C191CF4642}"/>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02:05</a:t>
            </a:r>
          </a:p>
        </p:txBody>
      </p:sp>
      <p:sp>
        <p:nvSpPr>
          <p:cNvPr id="184" name="Rounded Rectangle 180">
            <a:extLst>
              <a:ext uri="{FF2B5EF4-FFF2-40B4-BE49-F238E27FC236}">
                <a16:creationId xmlns:a16="http://schemas.microsoft.com/office/drawing/2014/main" id="{60C34FBA-E2AA-2005-F4B2-F846848B0A94}"/>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02:04</a:t>
            </a:r>
          </a:p>
        </p:txBody>
      </p:sp>
      <p:sp>
        <p:nvSpPr>
          <p:cNvPr id="185" name="Rounded Rectangle 181">
            <a:extLst>
              <a:ext uri="{FF2B5EF4-FFF2-40B4-BE49-F238E27FC236}">
                <a16:creationId xmlns:a16="http://schemas.microsoft.com/office/drawing/2014/main" id="{81AC865D-36AD-1D72-1F76-4D24F2E7E4B5}"/>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02:03</a:t>
            </a:r>
          </a:p>
        </p:txBody>
      </p:sp>
      <p:sp>
        <p:nvSpPr>
          <p:cNvPr id="186" name="Rounded Rectangle 182">
            <a:extLst>
              <a:ext uri="{FF2B5EF4-FFF2-40B4-BE49-F238E27FC236}">
                <a16:creationId xmlns:a16="http://schemas.microsoft.com/office/drawing/2014/main" id="{3AC37ED4-5E12-92C8-9B4D-7438C24734AC}"/>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02:02</a:t>
            </a:r>
          </a:p>
        </p:txBody>
      </p:sp>
      <p:sp>
        <p:nvSpPr>
          <p:cNvPr id="187" name="Rounded Rectangle 183">
            <a:extLst>
              <a:ext uri="{FF2B5EF4-FFF2-40B4-BE49-F238E27FC236}">
                <a16:creationId xmlns:a16="http://schemas.microsoft.com/office/drawing/2014/main" id="{3AE4E91F-E422-5DCE-3B40-26B173385851}"/>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02:01</a:t>
            </a:r>
          </a:p>
        </p:txBody>
      </p:sp>
      <p:sp>
        <p:nvSpPr>
          <p:cNvPr id="188" name="Rounded Rectangle 184">
            <a:extLst>
              <a:ext uri="{FF2B5EF4-FFF2-40B4-BE49-F238E27FC236}">
                <a16:creationId xmlns:a16="http://schemas.microsoft.com/office/drawing/2014/main" id="{C4FA3CF3-C6BA-77FD-210F-04A8D981A051}"/>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02:00</a:t>
            </a:r>
          </a:p>
        </p:txBody>
      </p:sp>
      <p:sp>
        <p:nvSpPr>
          <p:cNvPr id="189" name="Rounded Rectangle 185">
            <a:extLst>
              <a:ext uri="{FF2B5EF4-FFF2-40B4-BE49-F238E27FC236}">
                <a16:creationId xmlns:a16="http://schemas.microsoft.com/office/drawing/2014/main" id="{075269B6-0034-54B6-F3EA-C3ABE9D8D4D9}"/>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01:59</a:t>
            </a:r>
          </a:p>
        </p:txBody>
      </p:sp>
      <p:sp>
        <p:nvSpPr>
          <p:cNvPr id="190" name="Rounded Rectangle 186">
            <a:extLst>
              <a:ext uri="{FF2B5EF4-FFF2-40B4-BE49-F238E27FC236}">
                <a16:creationId xmlns:a16="http://schemas.microsoft.com/office/drawing/2014/main" id="{6D037FB0-960C-14C4-D2C7-9B088BA60195}"/>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01:58</a:t>
            </a:r>
          </a:p>
        </p:txBody>
      </p:sp>
      <p:sp>
        <p:nvSpPr>
          <p:cNvPr id="191" name="Rounded Rectangle 187">
            <a:extLst>
              <a:ext uri="{FF2B5EF4-FFF2-40B4-BE49-F238E27FC236}">
                <a16:creationId xmlns:a16="http://schemas.microsoft.com/office/drawing/2014/main" id="{EB69F4B8-6806-2F5F-F23D-F4E63D3CA4EA}"/>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01:57</a:t>
            </a:r>
          </a:p>
        </p:txBody>
      </p:sp>
      <p:sp>
        <p:nvSpPr>
          <p:cNvPr id="192" name="Rounded Rectangle 188">
            <a:extLst>
              <a:ext uri="{FF2B5EF4-FFF2-40B4-BE49-F238E27FC236}">
                <a16:creationId xmlns:a16="http://schemas.microsoft.com/office/drawing/2014/main" id="{34DDB8EA-321E-3EF3-1AA7-B302720C4963}"/>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01:56</a:t>
            </a:r>
          </a:p>
        </p:txBody>
      </p:sp>
      <p:sp>
        <p:nvSpPr>
          <p:cNvPr id="193" name="Rounded Rectangle 189">
            <a:extLst>
              <a:ext uri="{FF2B5EF4-FFF2-40B4-BE49-F238E27FC236}">
                <a16:creationId xmlns:a16="http://schemas.microsoft.com/office/drawing/2014/main" id="{453A509E-E921-F60C-5545-9D19E523C826}"/>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01:55</a:t>
            </a:r>
          </a:p>
        </p:txBody>
      </p:sp>
      <p:sp>
        <p:nvSpPr>
          <p:cNvPr id="194" name="Rounded Rectangle 190">
            <a:extLst>
              <a:ext uri="{FF2B5EF4-FFF2-40B4-BE49-F238E27FC236}">
                <a16:creationId xmlns:a16="http://schemas.microsoft.com/office/drawing/2014/main" id="{5DAF2BBB-C0A9-71B7-FECF-B9B0645B461E}"/>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01:54</a:t>
            </a:r>
          </a:p>
        </p:txBody>
      </p:sp>
      <p:sp>
        <p:nvSpPr>
          <p:cNvPr id="195" name="Rounded Rectangle 191">
            <a:extLst>
              <a:ext uri="{FF2B5EF4-FFF2-40B4-BE49-F238E27FC236}">
                <a16:creationId xmlns:a16="http://schemas.microsoft.com/office/drawing/2014/main" id="{B7546983-7D2E-6597-2F18-332E20EFC0E8}"/>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01:53</a:t>
            </a:r>
          </a:p>
        </p:txBody>
      </p:sp>
      <p:sp>
        <p:nvSpPr>
          <p:cNvPr id="196" name="Rounded Rectangle 192">
            <a:extLst>
              <a:ext uri="{FF2B5EF4-FFF2-40B4-BE49-F238E27FC236}">
                <a16:creationId xmlns:a16="http://schemas.microsoft.com/office/drawing/2014/main" id="{D853948B-D1FD-0A80-15E2-08D65892F8A4}"/>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01:52</a:t>
            </a:r>
          </a:p>
        </p:txBody>
      </p:sp>
      <p:sp>
        <p:nvSpPr>
          <p:cNvPr id="197" name="Rounded Rectangle 193">
            <a:extLst>
              <a:ext uri="{FF2B5EF4-FFF2-40B4-BE49-F238E27FC236}">
                <a16:creationId xmlns:a16="http://schemas.microsoft.com/office/drawing/2014/main" id="{EBF80038-0F4A-D0E6-9977-B95F7123E0B4}"/>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01:51</a:t>
            </a:r>
          </a:p>
        </p:txBody>
      </p:sp>
      <p:sp>
        <p:nvSpPr>
          <p:cNvPr id="198" name="Rounded Rectangle 194">
            <a:extLst>
              <a:ext uri="{FF2B5EF4-FFF2-40B4-BE49-F238E27FC236}">
                <a16:creationId xmlns:a16="http://schemas.microsoft.com/office/drawing/2014/main" id="{5BC8F5DC-F9B4-B59D-8D31-90776A6F52A3}"/>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01:50</a:t>
            </a:r>
          </a:p>
        </p:txBody>
      </p:sp>
      <p:sp>
        <p:nvSpPr>
          <p:cNvPr id="199" name="Rounded Rectangle 195">
            <a:extLst>
              <a:ext uri="{FF2B5EF4-FFF2-40B4-BE49-F238E27FC236}">
                <a16:creationId xmlns:a16="http://schemas.microsoft.com/office/drawing/2014/main" id="{28287D97-5E88-B808-6A53-FA2E3D4D6416}"/>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01:49</a:t>
            </a:r>
          </a:p>
        </p:txBody>
      </p:sp>
      <p:sp>
        <p:nvSpPr>
          <p:cNvPr id="200" name="Rounded Rectangle 196">
            <a:extLst>
              <a:ext uri="{FF2B5EF4-FFF2-40B4-BE49-F238E27FC236}">
                <a16:creationId xmlns:a16="http://schemas.microsoft.com/office/drawing/2014/main" id="{AB03F730-8648-6F6A-4B6C-29619D7C377F}"/>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01:48</a:t>
            </a:r>
          </a:p>
        </p:txBody>
      </p:sp>
      <p:sp>
        <p:nvSpPr>
          <p:cNvPr id="201" name="Rounded Rectangle 197">
            <a:extLst>
              <a:ext uri="{FF2B5EF4-FFF2-40B4-BE49-F238E27FC236}">
                <a16:creationId xmlns:a16="http://schemas.microsoft.com/office/drawing/2014/main" id="{6E88F14F-0A01-86BE-E353-57177CDD2A35}"/>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01:47</a:t>
            </a:r>
          </a:p>
        </p:txBody>
      </p:sp>
      <p:sp>
        <p:nvSpPr>
          <p:cNvPr id="202" name="Rounded Rectangle 198">
            <a:extLst>
              <a:ext uri="{FF2B5EF4-FFF2-40B4-BE49-F238E27FC236}">
                <a16:creationId xmlns:a16="http://schemas.microsoft.com/office/drawing/2014/main" id="{2396C924-790F-FC99-80A9-FDE7A616EAF7}"/>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01:46</a:t>
            </a:r>
          </a:p>
        </p:txBody>
      </p:sp>
      <p:sp>
        <p:nvSpPr>
          <p:cNvPr id="203" name="Rounded Rectangle 199">
            <a:extLst>
              <a:ext uri="{FF2B5EF4-FFF2-40B4-BE49-F238E27FC236}">
                <a16:creationId xmlns:a16="http://schemas.microsoft.com/office/drawing/2014/main" id="{DDDC9BAD-982B-6014-B6D4-7251DFDEA191}"/>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01:45</a:t>
            </a:r>
          </a:p>
        </p:txBody>
      </p:sp>
      <p:sp>
        <p:nvSpPr>
          <p:cNvPr id="204" name="Rounded Rectangle 200">
            <a:extLst>
              <a:ext uri="{FF2B5EF4-FFF2-40B4-BE49-F238E27FC236}">
                <a16:creationId xmlns:a16="http://schemas.microsoft.com/office/drawing/2014/main" id="{5B811875-0114-2B53-248F-86C064AADB7D}"/>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01:44</a:t>
            </a:r>
          </a:p>
        </p:txBody>
      </p:sp>
      <p:sp>
        <p:nvSpPr>
          <p:cNvPr id="205" name="Rounded Rectangle 201">
            <a:extLst>
              <a:ext uri="{FF2B5EF4-FFF2-40B4-BE49-F238E27FC236}">
                <a16:creationId xmlns:a16="http://schemas.microsoft.com/office/drawing/2014/main" id="{CC2F528E-6694-D7A7-A83E-FA38A5151E81}"/>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01:43</a:t>
            </a:r>
          </a:p>
        </p:txBody>
      </p:sp>
      <p:sp>
        <p:nvSpPr>
          <p:cNvPr id="206" name="Rounded Rectangle 202">
            <a:extLst>
              <a:ext uri="{FF2B5EF4-FFF2-40B4-BE49-F238E27FC236}">
                <a16:creationId xmlns:a16="http://schemas.microsoft.com/office/drawing/2014/main" id="{918D7157-A373-9308-5018-FEA86F32BD2B}"/>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01:42</a:t>
            </a:r>
          </a:p>
        </p:txBody>
      </p:sp>
      <p:sp>
        <p:nvSpPr>
          <p:cNvPr id="207" name="Rounded Rectangle 203">
            <a:extLst>
              <a:ext uri="{FF2B5EF4-FFF2-40B4-BE49-F238E27FC236}">
                <a16:creationId xmlns:a16="http://schemas.microsoft.com/office/drawing/2014/main" id="{26ABE801-14A2-D1EB-39D8-E7E488B43458}"/>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01:41</a:t>
            </a:r>
          </a:p>
        </p:txBody>
      </p:sp>
      <p:sp>
        <p:nvSpPr>
          <p:cNvPr id="208" name="Rounded Rectangle 204">
            <a:extLst>
              <a:ext uri="{FF2B5EF4-FFF2-40B4-BE49-F238E27FC236}">
                <a16:creationId xmlns:a16="http://schemas.microsoft.com/office/drawing/2014/main" id="{2B221D2A-97C6-AD4A-0465-4259B7CCF85D}"/>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01:40</a:t>
            </a:r>
          </a:p>
        </p:txBody>
      </p:sp>
      <p:sp>
        <p:nvSpPr>
          <p:cNvPr id="209" name="Rounded Rectangle 205">
            <a:extLst>
              <a:ext uri="{FF2B5EF4-FFF2-40B4-BE49-F238E27FC236}">
                <a16:creationId xmlns:a16="http://schemas.microsoft.com/office/drawing/2014/main" id="{9FBCE446-BD3E-455D-15A7-E28168687F73}"/>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01:39</a:t>
            </a:r>
          </a:p>
        </p:txBody>
      </p:sp>
      <p:sp>
        <p:nvSpPr>
          <p:cNvPr id="210" name="Rounded Rectangle 206">
            <a:extLst>
              <a:ext uri="{FF2B5EF4-FFF2-40B4-BE49-F238E27FC236}">
                <a16:creationId xmlns:a16="http://schemas.microsoft.com/office/drawing/2014/main" id="{883FB1CB-70D8-AE22-41CD-8BF76E714D6E}"/>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01:38</a:t>
            </a:r>
          </a:p>
        </p:txBody>
      </p:sp>
      <p:sp>
        <p:nvSpPr>
          <p:cNvPr id="211" name="Rounded Rectangle 207">
            <a:extLst>
              <a:ext uri="{FF2B5EF4-FFF2-40B4-BE49-F238E27FC236}">
                <a16:creationId xmlns:a16="http://schemas.microsoft.com/office/drawing/2014/main" id="{B221DDC3-D4E9-30AF-C66B-FC1BBBA97D91}"/>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01:37</a:t>
            </a:r>
          </a:p>
        </p:txBody>
      </p:sp>
      <p:sp>
        <p:nvSpPr>
          <p:cNvPr id="212" name="Rounded Rectangle 208">
            <a:extLst>
              <a:ext uri="{FF2B5EF4-FFF2-40B4-BE49-F238E27FC236}">
                <a16:creationId xmlns:a16="http://schemas.microsoft.com/office/drawing/2014/main" id="{B25324F3-EB32-FCCC-8523-B6CB99E31AC1}"/>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01:36</a:t>
            </a:r>
          </a:p>
        </p:txBody>
      </p:sp>
      <p:sp>
        <p:nvSpPr>
          <p:cNvPr id="213" name="Rounded Rectangle 209">
            <a:extLst>
              <a:ext uri="{FF2B5EF4-FFF2-40B4-BE49-F238E27FC236}">
                <a16:creationId xmlns:a16="http://schemas.microsoft.com/office/drawing/2014/main" id="{DBFB2147-D07D-113C-E88A-C69D507E1AB4}"/>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01:35</a:t>
            </a:r>
          </a:p>
        </p:txBody>
      </p:sp>
      <p:sp>
        <p:nvSpPr>
          <p:cNvPr id="214" name="Rounded Rectangle 210">
            <a:extLst>
              <a:ext uri="{FF2B5EF4-FFF2-40B4-BE49-F238E27FC236}">
                <a16:creationId xmlns:a16="http://schemas.microsoft.com/office/drawing/2014/main" id="{63A5AEE6-0E9B-1DF1-AA0A-CEC5AD37E447}"/>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01:34</a:t>
            </a:r>
          </a:p>
        </p:txBody>
      </p:sp>
      <p:sp>
        <p:nvSpPr>
          <p:cNvPr id="215" name="Rounded Rectangle 211">
            <a:extLst>
              <a:ext uri="{FF2B5EF4-FFF2-40B4-BE49-F238E27FC236}">
                <a16:creationId xmlns:a16="http://schemas.microsoft.com/office/drawing/2014/main" id="{9CB71CB5-1320-F3EB-A896-A189EA4A5881}"/>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01:33</a:t>
            </a:r>
          </a:p>
        </p:txBody>
      </p:sp>
      <p:sp>
        <p:nvSpPr>
          <p:cNvPr id="216" name="Rounded Rectangle 212">
            <a:extLst>
              <a:ext uri="{FF2B5EF4-FFF2-40B4-BE49-F238E27FC236}">
                <a16:creationId xmlns:a16="http://schemas.microsoft.com/office/drawing/2014/main" id="{FF06C45D-49AC-73FC-197B-FF6406755ECF}"/>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01:32</a:t>
            </a:r>
          </a:p>
        </p:txBody>
      </p:sp>
      <p:sp>
        <p:nvSpPr>
          <p:cNvPr id="217" name="Rounded Rectangle 213">
            <a:extLst>
              <a:ext uri="{FF2B5EF4-FFF2-40B4-BE49-F238E27FC236}">
                <a16:creationId xmlns:a16="http://schemas.microsoft.com/office/drawing/2014/main" id="{91BE999D-0ED9-AE78-6706-787275C17F0C}"/>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01:31</a:t>
            </a:r>
          </a:p>
        </p:txBody>
      </p:sp>
      <p:sp>
        <p:nvSpPr>
          <p:cNvPr id="218" name="Rounded Rectangle 214">
            <a:extLst>
              <a:ext uri="{FF2B5EF4-FFF2-40B4-BE49-F238E27FC236}">
                <a16:creationId xmlns:a16="http://schemas.microsoft.com/office/drawing/2014/main" id="{16B33925-608A-A0D5-3ED9-7E6787EA9861}"/>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01:30</a:t>
            </a:r>
          </a:p>
        </p:txBody>
      </p:sp>
      <p:sp>
        <p:nvSpPr>
          <p:cNvPr id="219" name="Rounded Rectangle 215">
            <a:extLst>
              <a:ext uri="{FF2B5EF4-FFF2-40B4-BE49-F238E27FC236}">
                <a16:creationId xmlns:a16="http://schemas.microsoft.com/office/drawing/2014/main" id="{B3959811-F9A2-CE57-856C-A82B3D19FE7A}"/>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01:29</a:t>
            </a:r>
          </a:p>
        </p:txBody>
      </p:sp>
      <p:sp>
        <p:nvSpPr>
          <p:cNvPr id="220" name="Rounded Rectangle 216">
            <a:extLst>
              <a:ext uri="{FF2B5EF4-FFF2-40B4-BE49-F238E27FC236}">
                <a16:creationId xmlns:a16="http://schemas.microsoft.com/office/drawing/2014/main" id="{B13BE462-AFAB-C771-FEFA-3893A35B90F0}"/>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01:28</a:t>
            </a:r>
          </a:p>
        </p:txBody>
      </p:sp>
      <p:sp>
        <p:nvSpPr>
          <p:cNvPr id="221" name="Rounded Rectangle 217">
            <a:extLst>
              <a:ext uri="{FF2B5EF4-FFF2-40B4-BE49-F238E27FC236}">
                <a16:creationId xmlns:a16="http://schemas.microsoft.com/office/drawing/2014/main" id="{D7DB7877-754B-2639-259D-E57B17E217D5}"/>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01:27</a:t>
            </a:r>
          </a:p>
        </p:txBody>
      </p:sp>
      <p:sp>
        <p:nvSpPr>
          <p:cNvPr id="222" name="Rounded Rectangle 218">
            <a:extLst>
              <a:ext uri="{FF2B5EF4-FFF2-40B4-BE49-F238E27FC236}">
                <a16:creationId xmlns:a16="http://schemas.microsoft.com/office/drawing/2014/main" id="{35B3DF7C-3AF7-8996-DE6B-5D12A35B276E}"/>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01:26</a:t>
            </a:r>
          </a:p>
        </p:txBody>
      </p:sp>
      <p:sp>
        <p:nvSpPr>
          <p:cNvPr id="223" name="Rounded Rectangle 219">
            <a:extLst>
              <a:ext uri="{FF2B5EF4-FFF2-40B4-BE49-F238E27FC236}">
                <a16:creationId xmlns:a16="http://schemas.microsoft.com/office/drawing/2014/main" id="{B355F1EC-48F2-A490-E8A1-D552A69C2AD1}"/>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01:25</a:t>
            </a:r>
          </a:p>
        </p:txBody>
      </p:sp>
      <p:sp>
        <p:nvSpPr>
          <p:cNvPr id="224" name="Rounded Rectangle 220">
            <a:extLst>
              <a:ext uri="{FF2B5EF4-FFF2-40B4-BE49-F238E27FC236}">
                <a16:creationId xmlns:a16="http://schemas.microsoft.com/office/drawing/2014/main" id="{4A2FF87F-8B8C-1C6C-787F-484EA2174275}"/>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01:24</a:t>
            </a:r>
          </a:p>
        </p:txBody>
      </p:sp>
      <p:sp>
        <p:nvSpPr>
          <p:cNvPr id="225" name="Rounded Rectangle 221">
            <a:extLst>
              <a:ext uri="{FF2B5EF4-FFF2-40B4-BE49-F238E27FC236}">
                <a16:creationId xmlns:a16="http://schemas.microsoft.com/office/drawing/2014/main" id="{B1373432-2E72-99BB-A302-F009611D0E94}"/>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01:23</a:t>
            </a:r>
          </a:p>
        </p:txBody>
      </p:sp>
      <p:sp>
        <p:nvSpPr>
          <p:cNvPr id="226" name="Rounded Rectangle 222">
            <a:extLst>
              <a:ext uri="{FF2B5EF4-FFF2-40B4-BE49-F238E27FC236}">
                <a16:creationId xmlns:a16="http://schemas.microsoft.com/office/drawing/2014/main" id="{D66D56EA-99CB-F5E3-2CCC-C2BD330606B5}"/>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01:22</a:t>
            </a:r>
          </a:p>
        </p:txBody>
      </p:sp>
      <p:sp>
        <p:nvSpPr>
          <p:cNvPr id="227" name="Rounded Rectangle 223">
            <a:extLst>
              <a:ext uri="{FF2B5EF4-FFF2-40B4-BE49-F238E27FC236}">
                <a16:creationId xmlns:a16="http://schemas.microsoft.com/office/drawing/2014/main" id="{8CB720EC-633D-FE95-5DE6-107E79E9672B}"/>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01:21</a:t>
            </a:r>
          </a:p>
        </p:txBody>
      </p:sp>
      <p:sp>
        <p:nvSpPr>
          <p:cNvPr id="228" name="Rounded Rectangle 224">
            <a:extLst>
              <a:ext uri="{FF2B5EF4-FFF2-40B4-BE49-F238E27FC236}">
                <a16:creationId xmlns:a16="http://schemas.microsoft.com/office/drawing/2014/main" id="{62DAABF9-4283-E079-4A35-ACBFEEC93CAC}"/>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01:20</a:t>
            </a:r>
          </a:p>
        </p:txBody>
      </p:sp>
      <p:sp>
        <p:nvSpPr>
          <p:cNvPr id="229" name="Rounded Rectangle 225">
            <a:extLst>
              <a:ext uri="{FF2B5EF4-FFF2-40B4-BE49-F238E27FC236}">
                <a16:creationId xmlns:a16="http://schemas.microsoft.com/office/drawing/2014/main" id="{A7B8D0F7-6A28-92D5-F027-06C30CC2DABF}"/>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01:19</a:t>
            </a:r>
          </a:p>
        </p:txBody>
      </p:sp>
      <p:sp>
        <p:nvSpPr>
          <p:cNvPr id="230" name="Rounded Rectangle 226">
            <a:extLst>
              <a:ext uri="{FF2B5EF4-FFF2-40B4-BE49-F238E27FC236}">
                <a16:creationId xmlns:a16="http://schemas.microsoft.com/office/drawing/2014/main" id="{BC71ED19-267A-A984-E74E-A0C9FB7267B1}"/>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01:18</a:t>
            </a:r>
          </a:p>
        </p:txBody>
      </p:sp>
      <p:sp>
        <p:nvSpPr>
          <p:cNvPr id="231" name="Rounded Rectangle 227">
            <a:extLst>
              <a:ext uri="{FF2B5EF4-FFF2-40B4-BE49-F238E27FC236}">
                <a16:creationId xmlns:a16="http://schemas.microsoft.com/office/drawing/2014/main" id="{C7919A41-7FAA-53C9-B344-63BB6D2E6DA0}"/>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01:17</a:t>
            </a:r>
          </a:p>
        </p:txBody>
      </p:sp>
      <p:sp>
        <p:nvSpPr>
          <p:cNvPr id="232" name="Rounded Rectangle 228">
            <a:extLst>
              <a:ext uri="{FF2B5EF4-FFF2-40B4-BE49-F238E27FC236}">
                <a16:creationId xmlns:a16="http://schemas.microsoft.com/office/drawing/2014/main" id="{7A6D2E40-EA9B-E245-4C38-9C6C6F69228D}"/>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01:16</a:t>
            </a:r>
          </a:p>
        </p:txBody>
      </p:sp>
      <p:sp>
        <p:nvSpPr>
          <p:cNvPr id="233" name="Rounded Rectangle 229">
            <a:extLst>
              <a:ext uri="{FF2B5EF4-FFF2-40B4-BE49-F238E27FC236}">
                <a16:creationId xmlns:a16="http://schemas.microsoft.com/office/drawing/2014/main" id="{DDE696BC-E5AB-9409-8B65-56DC941DF757}"/>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01:15</a:t>
            </a:r>
          </a:p>
        </p:txBody>
      </p:sp>
      <p:sp>
        <p:nvSpPr>
          <p:cNvPr id="234" name="Rounded Rectangle 230">
            <a:extLst>
              <a:ext uri="{FF2B5EF4-FFF2-40B4-BE49-F238E27FC236}">
                <a16:creationId xmlns:a16="http://schemas.microsoft.com/office/drawing/2014/main" id="{948A977A-174C-F51B-0EDF-B9D45C7C3B57}"/>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01:14</a:t>
            </a:r>
          </a:p>
        </p:txBody>
      </p:sp>
      <p:sp>
        <p:nvSpPr>
          <p:cNvPr id="235" name="Rounded Rectangle 231">
            <a:extLst>
              <a:ext uri="{FF2B5EF4-FFF2-40B4-BE49-F238E27FC236}">
                <a16:creationId xmlns:a16="http://schemas.microsoft.com/office/drawing/2014/main" id="{06416B41-7E34-8B63-8047-DCBD88F46445}"/>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01:13</a:t>
            </a:r>
          </a:p>
        </p:txBody>
      </p:sp>
      <p:sp>
        <p:nvSpPr>
          <p:cNvPr id="236" name="Rounded Rectangle 232">
            <a:extLst>
              <a:ext uri="{FF2B5EF4-FFF2-40B4-BE49-F238E27FC236}">
                <a16:creationId xmlns:a16="http://schemas.microsoft.com/office/drawing/2014/main" id="{41478A95-9665-D99C-CE59-50BBE5285B67}"/>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01:12</a:t>
            </a:r>
          </a:p>
        </p:txBody>
      </p:sp>
      <p:sp>
        <p:nvSpPr>
          <p:cNvPr id="237" name="Rounded Rectangle 233">
            <a:extLst>
              <a:ext uri="{FF2B5EF4-FFF2-40B4-BE49-F238E27FC236}">
                <a16:creationId xmlns:a16="http://schemas.microsoft.com/office/drawing/2014/main" id="{FED080DB-5F16-9EF5-55D5-40109BBACD98}"/>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01:11</a:t>
            </a:r>
          </a:p>
        </p:txBody>
      </p:sp>
      <p:sp>
        <p:nvSpPr>
          <p:cNvPr id="238" name="Rounded Rectangle 234">
            <a:extLst>
              <a:ext uri="{FF2B5EF4-FFF2-40B4-BE49-F238E27FC236}">
                <a16:creationId xmlns:a16="http://schemas.microsoft.com/office/drawing/2014/main" id="{5E96FCD2-A61D-8BA2-C103-9F646755A478}"/>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01:10</a:t>
            </a:r>
          </a:p>
        </p:txBody>
      </p:sp>
      <p:sp>
        <p:nvSpPr>
          <p:cNvPr id="239" name="Rounded Rectangle 235">
            <a:extLst>
              <a:ext uri="{FF2B5EF4-FFF2-40B4-BE49-F238E27FC236}">
                <a16:creationId xmlns:a16="http://schemas.microsoft.com/office/drawing/2014/main" id="{4EC5985A-48BF-98FC-DD8D-2EDAAD013246}"/>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01:09</a:t>
            </a:r>
          </a:p>
        </p:txBody>
      </p:sp>
      <p:sp>
        <p:nvSpPr>
          <p:cNvPr id="240" name="Rounded Rectangle 236">
            <a:extLst>
              <a:ext uri="{FF2B5EF4-FFF2-40B4-BE49-F238E27FC236}">
                <a16:creationId xmlns:a16="http://schemas.microsoft.com/office/drawing/2014/main" id="{CA22289D-413E-CD5F-0B1D-0413EF483B03}"/>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01:08</a:t>
            </a:r>
          </a:p>
        </p:txBody>
      </p:sp>
      <p:sp>
        <p:nvSpPr>
          <p:cNvPr id="241" name="Rounded Rectangle 237">
            <a:extLst>
              <a:ext uri="{FF2B5EF4-FFF2-40B4-BE49-F238E27FC236}">
                <a16:creationId xmlns:a16="http://schemas.microsoft.com/office/drawing/2014/main" id="{02F19CE7-15FF-1D38-F9DD-B9A00294050C}"/>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01:07</a:t>
            </a:r>
          </a:p>
        </p:txBody>
      </p:sp>
      <p:sp>
        <p:nvSpPr>
          <p:cNvPr id="242" name="Rounded Rectangle 238">
            <a:extLst>
              <a:ext uri="{FF2B5EF4-FFF2-40B4-BE49-F238E27FC236}">
                <a16:creationId xmlns:a16="http://schemas.microsoft.com/office/drawing/2014/main" id="{1AE8C074-C1B1-08D8-D299-C6CDBE52E55D}"/>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01:06</a:t>
            </a:r>
          </a:p>
        </p:txBody>
      </p:sp>
      <p:sp>
        <p:nvSpPr>
          <p:cNvPr id="243" name="Rounded Rectangle 239">
            <a:extLst>
              <a:ext uri="{FF2B5EF4-FFF2-40B4-BE49-F238E27FC236}">
                <a16:creationId xmlns:a16="http://schemas.microsoft.com/office/drawing/2014/main" id="{1664F609-2E3D-89DD-478A-92383C220B06}"/>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01:05</a:t>
            </a:r>
          </a:p>
        </p:txBody>
      </p:sp>
      <p:sp>
        <p:nvSpPr>
          <p:cNvPr id="244" name="Rounded Rectangle 240">
            <a:extLst>
              <a:ext uri="{FF2B5EF4-FFF2-40B4-BE49-F238E27FC236}">
                <a16:creationId xmlns:a16="http://schemas.microsoft.com/office/drawing/2014/main" id="{CABF6F56-ACDE-B90E-7489-314BFD725248}"/>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01:04</a:t>
            </a:r>
          </a:p>
        </p:txBody>
      </p:sp>
      <p:sp>
        <p:nvSpPr>
          <p:cNvPr id="245" name="Rounded Rectangle 241">
            <a:extLst>
              <a:ext uri="{FF2B5EF4-FFF2-40B4-BE49-F238E27FC236}">
                <a16:creationId xmlns:a16="http://schemas.microsoft.com/office/drawing/2014/main" id="{4A21E508-08A6-5877-FBC9-06C006A66139}"/>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01:03</a:t>
            </a:r>
          </a:p>
        </p:txBody>
      </p:sp>
      <p:sp>
        <p:nvSpPr>
          <p:cNvPr id="246" name="Rounded Rectangle 242">
            <a:extLst>
              <a:ext uri="{FF2B5EF4-FFF2-40B4-BE49-F238E27FC236}">
                <a16:creationId xmlns:a16="http://schemas.microsoft.com/office/drawing/2014/main" id="{07063C85-ECC0-220F-5213-C787E17FB6B2}"/>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01:02</a:t>
            </a:r>
          </a:p>
        </p:txBody>
      </p:sp>
      <p:sp>
        <p:nvSpPr>
          <p:cNvPr id="247" name="Rounded Rectangle 243">
            <a:extLst>
              <a:ext uri="{FF2B5EF4-FFF2-40B4-BE49-F238E27FC236}">
                <a16:creationId xmlns:a16="http://schemas.microsoft.com/office/drawing/2014/main" id="{C084CD6E-470C-1809-8FF6-556DE79EDF24}"/>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01:01</a:t>
            </a:r>
          </a:p>
        </p:txBody>
      </p:sp>
      <p:sp>
        <p:nvSpPr>
          <p:cNvPr id="248" name="Rounded Rectangle 244">
            <a:extLst>
              <a:ext uri="{FF2B5EF4-FFF2-40B4-BE49-F238E27FC236}">
                <a16:creationId xmlns:a16="http://schemas.microsoft.com/office/drawing/2014/main" id="{B4FBF0A4-F262-FA2E-CD73-7AE4E4FDF07A}"/>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01:00</a:t>
            </a:r>
          </a:p>
        </p:txBody>
      </p:sp>
      <p:sp>
        <p:nvSpPr>
          <p:cNvPr id="249" name="Rounded Rectangle 245">
            <a:extLst>
              <a:ext uri="{FF2B5EF4-FFF2-40B4-BE49-F238E27FC236}">
                <a16:creationId xmlns:a16="http://schemas.microsoft.com/office/drawing/2014/main" id="{B6C0A8E9-3756-93D8-37C7-A32E54491C10}"/>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00:59</a:t>
            </a:r>
          </a:p>
        </p:txBody>
      </p:sp>
      <p:sp>
        <p:nvSpPr>
          <p:cNvPr id="250" name="Rounded Rectangle 246">
            <a:extLst>
              <a:ext uri="{FF2B5EF4-FFF2-40B4-BE49-F238E27FC236}">
                <a16:creationId xmlns:a16="http://schemas.microsoft.com/office/drawing/2014/main" id="{C57DB831-7540-E211-2F74-7A707614E4CD}"/>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00:58</a:t>
            </a:r>
          </a:p>
        </p:txBody>
      </p:sp>
      <p:sp>
        <p:nvSpPr>
          <p:cNvPr id="251" name="Rounded Rectangle 247">
            <a:extLst>
              <a:ext uri="{FF2B5EF4-FFF2-40B4-BE49-F238E27FC236}">
                <a16:creationId xmlns:a16="http://schemas.microsoft.com/office/drawing/2014/main" id="{6001A92A-EB82-A394-D4FB-0DC4A16F1AA1}"/>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00:57</a:t>
            </a:r>
          </a:p>
        </p:txBody>
      </p:sp>
      <p:sp>
        <p:nvSpPr>
          <p:cNvPr id="252" name="Rounded Rectangle 248">
            <a:extLst>
              <a:ext uri="{FF2B5EF4-FFF2-40B4-BE49-F238E27FC236}">
                <a16:creationId xmlns:a16="http://schemas.microsoft.com/office/drawing/2014/main" id="{F58E1004-F1F8-0FB0-9C8E-8DE7F271C8F4}"/>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00:56</a:t>
            </a:r>
          </a:p>
        </p:txBody>
      </p:sp>
      <p:sp>
        <p:nvSpPr>
          <p:cNvPr id="253" name="Rounded Rectangle 249">
            <a:extLst>
              <a:ext uri="{FF2B5EF4-FFF2-40B4-BE49-F238E27FC236}">
                <a16:creationId xmlns:a16="http://schemas.microsoft.com/office/drawing/2014/main" id="{66486CA5-1907-898A-14B9-4FBA91CD26B5}"/>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00:55</a:t>
            </a:r>
          </a:p>
        </p:txBody>
      </p:sp>
      <p:sp>
        <p:nvSpPr>
          <p:cNvPr id="254" name="Rounded Rectangle 250">
            <a:extLst>
              <a:ext uri="{FF2B5EF4-FFF2-40B4-BE49-F238E27FC236}">
                <a16:creationId xmlns:a16="http://schemas.microsoft.com/office/drawing/2014/main" id="{E35F2179-9303-8B0E-9FBE-3825EA67E5A2}"/>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00:54</a:t>
            </a:r>
          </a:p>
        </p:txBody>
      </p:sp>
      <p:sp>
        <p:nvSpPr>
          <p:cNvPr id="255" name="Rounded Rectangle 251">
            <a:extLst>
              <a:ext uri="{FF2B5EF4-FFF2-40B4-BE49-F238E27FC236}">
                <a16:creationId xmlns:a16="http://schemas.microsoft.com/office/drawing/2014/main" id="{642168BB-6B0E-32D8-6219-D2C98A2CD651}"/>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00:53</a:t>
            </a:r>
          </a:p>
        </p:txBody>
      </p:sp>
      <p:sp>
        <p:nvSpPr>
          <p:cNvPr id="256" name="Rounded Rectangle 252">
            <a:extLst>
              <a:ext uri="{FF2B5EF4-FFF2-40B4-BE49-F238E27FC236}">
                <a16:creationId xmlns:a16="http://schemas.microsoft.com/office/drawing/2014/main" id="{F88A3F87-BC5C-4526-D921-8CDED5A5C8A2}"/>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00:52</a:t>
            </a:r>
          </a:p>
        </p:txBody>
      </p:sp>
      <p:sp>
        <p:nvSpPr>
          <p:cNvPr id="257" name="Rounded Rectangle 253">
            <a:extLst>
              <a:ext uri="{FF2B5EF4-FFF2-40B4-BE49-F238E27FC236}">
                <a16:creationId xmlns:a16="http://schemas.microsoft.com/office/drawing/2014/main" id="{FC54A120-09DE-DE1A-C863-2C6A62E8E6D0}"/>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00:51</a:t>
            </a:r>
          </a:p>
        </p:txBody>
      </p:sp>
      <p:sp>
        <p:nvSpPr>
          <p:cNvPr id="258" name="Rounded Rectangle 254">
            <a:extLst>
              <a:ext uri="{FF2B5EF4-FFF2-40B4-BE49-F238E27FC236}">
                <a16:creationId xmlns:a16="http://schemas.microsoft.com/office/drawing/2014/main" id="{E815D76E-3DB2-1A81-E52B-5ED02EF7B670}"/>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00:50</a:t>
            </a:r>
          </a:p>
        </p:txBody>
      </p:sp>
      <p:sp>
        <p:nvSpPr>
          <p:cNvPr id="259" name="Rounded Rectangle 255">
            <a:extLst>
              <a:ext uri="{FF2B5EF4-FFF2-40B4-BE49-F238E27FC236}">
                <a16:creationId xmlns:a16="http://schemas.microsoft.com/office/drawing/2014/main" id="{D4EB0381-FEB1-8D74-A4F5-B3F576A5EBD5}"/>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00:49</a:t>
            </a:r>
          </a:p>
        </p:txBody>
      </p:sp>
      <p:sp>
        <p:nvSpPr>
          <p:cNvPr id="260" name="Rounded Rectangle 256">
            <a:extLst>
              <a:ext uri="{FF2B5EF4-FFF2-40B4-BE49-F238E27FC236}">
                <a16:creationId xmlns:a16="http://schemas.microsoft.com/office/drawing/2014/main" id="{3F7EDA59-7352-92B0-C5CC-F43B97D65D81}"/>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00:48</a:t>
            </a:r>
          </a:p>
        </p:txBody>
      </p:sp>
      <p:sp>
        <p:nvSpPr>
          <p:cNvPr id="261" name="Rounded Rectangle 257">
            <a:extLst>
              <a:ext uri="{FF2B5EF4-FFF2-40B4-BE49-F238E27FC236}">
                <a16:creationId xmlns:a16="http://schemas.microsoft.com/office/drawing/2014/main" id="{4C830700-2DB5-291C-ADB1-E70903F81631}"/>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00:47</a:t>
            </a:r>
          </a:p>
        </p:txBody>
      </p:sp>
      <p:sp>
        <p:nvSpPr>
          <p:cNvPr id="262" name="Rounded Rectangle 258">
            <a:extLst>
              <a:ext uri="{FF2B5EF4-FFF2-40B4-BE49-F238E27FC236}">
                <a16:creationId xmlns:a16="http://schemas.microsoft.com/office/drawing/2014/main" id="{3F4D01DE-988A-03B5-C4DA-75BD1487DA96}"/>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00:46</a:t>
            </a:r>
          </a:p>
        </p:txBody>
      </p:sp>
      <p:sp>
        <p:nvSpPr>
          <p:cNvPr id="263" name="Rounded Rectangle 259">
            <a:extLst>
              <a:ext uri="{FF2B5EF4-FFF2-40B4-BE49-F238E27FC236}">
                <a16:creationId xmlns:a16="http://schemas.microsoft.com/office/drawing/2014/main" id="{D140D981-40E3-597B-DAFC-82952080A0AE}"/>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00:45</a:t>
            </a:r>
          </a:p>
        </p:txBody>
      </p:sp>
      <p:sp>
        <p:nvSpPr>
          <p:cNvPr id="264" name="Rounded Rectangle 260">
            <a:extLst>
              <a:ext uri="{FF2B5EF4-FFF2-40B4-BE49-F238E27FC236}">
                <a16:creationId xmlns:a16="http://schemas.microsoft.com/office/drawing/2014/main" id="{0B3D1498-3C90-26D8-EB4B-6ED0BF33E73E}"/>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00:44</a:t>
            </a:r>
          </a:p>
        </p:txBody>
      </p:sp>
      <p:sp>
        <p:nvSpPr>
          <p:cNvPr id="265" name="Rounded Rectangle 261">
            <a:extLst>
              <a:ext uri="{FF2B5EF4-FFF2-40B4-BE49-F238E27FC236}">
                <a16:creationId xmlns:a16="http://schemas.microsoft.com/office/drawing/2014/main" id="{F1DC8958-2E24-419C-D40F-35028979AE92}"/>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00:43</a:t>
            </a:r>
          </a:p>
        </p:txBody>
      </p:sp>
      <p:sp>
        <p:nvSpPr>
          <p:cNvPr id="266" name="Rounded Rectangle 262">
            <a:extLst>
              <a:ext uri="{FF2B5EF4-FFF2-40B4-BE49-F238E27FC236}">
                <a16:creationId xmlns:a16="http://schemas.microsoft.com/office/drawing/2014/main" id="{D95493F0-4884-535F-B1CA-9547BEE770E9}"/>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00:42</a:t>
            </a:r>
          </a:p>
        </p:txBody>
      </p:sp>
      <p:sp>
        <p:nvSpPr>
          <p:cNvPr id="267" name="Rounded Rectangle 263">
            <a:extLst>
              <a:ext uri="{FF2B5EF4-FFF2-40B4-BE49-F238E27FC236}">
                <a16:creationId xmlns:a16="http://schemas.microsoft.com/office/drawing/2014/main" id="{5EC16536-80BE-0FE4-E7E9-B3B804D74F71}"/>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00:41</a:t>
            </a:r>
          </a:p>
        </p:txBody>
      </p:sp>
      <p:sp>
        <p:nvSpPr>
          <p:cNvPr id="268" name="Rounded Rectangle 264">
            <a:extLst>
              <a:ext uri="{FF2B5EF4-FFF2-40B4-BE49-F238E27FC236}">
                <a16:creationId xmlns:a16="http://schemas.microsoft.com/office/drawing/2014/main" id="{F1C3CD22-6A6E-8AC2-3D17-920C7D7F93BC}"/>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00:40</a:t>
            </a:r>
          </a:p>
        </p:txBody>
      </p:sp>
      <p:sp>
        <p:nvSpPr>
          <p:cNvPr id="269" name="Rounded Rectangle 265">
            <a:extLst>
              <a:ext uri="{FF2B5EF4-FFF2-40B4-BE49-F238E27FC236}">
                <a16:creationId xmlns:a16="http://schemas.microsoft.com/office/drawing/2014/main" id="{EDB7C01B-6AB6-E4DD-3C53-3EAF537E58E7}"/>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00:39</a:t>
            </a:r>
          </a:p>
        </p:txBody>
      </p:sp>
      <p:sp>
        <p:nvSpPr>
          <p:cNvPr id="270" name="Rounded Rectangle 266">
            <a:extLst>
              <a:ext uri="{FF2B5EF4-FFF2-40B4-BE49-F238E27FC236}">
                <a16:creationId xmlns:a16="http://schemas.microsoft.com/office/drawing/2014/main" id="{79F7AC00-181B-3760-7A4D-3660A7F3440B}"/>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00:38</a:t>
            </a:r>
          </a:p>
        </p:txBody>
      </p:sp>
      <p:sp>
        <p:nvSpPr>
          <p:cNvPr id="271" name="Rounded Rectangle 267">
            <a:extLst>
              <a:ext uri="{FF2B5EF4-FFF2-40B4-BE49-F238E27FC236}">
                <a16:creationId xmlns:a16="http://schemas.microsoft.com/office/drawing/2014/main" id="{F5992B68-049C-3124-DAC6-B41C4216938B}"/>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00:37</a:t>
            </a:r>
          </a:p>
        </p:txBody>
      </p:sp>
      <p:sp>
        <p:nvSpPr>
          <p:cNvPr id="272" name="Rounded Rectangle 268">
            <a:extLst>
              <a:ext uri="{FF2B5EF4-FFF2-40B4-BE49-F238E27FC236}">
                <a16:creationId xmlns:a16="http://schemas.microsoft.com/office/drawing/2014/main" id="{58039F36-0E00-3F7A-8BFE-56A138ABC756}"/>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00:36</a:t>
            </a:r>
          </a:p>
        </p:txBody>
      </p:sp>
      <p:sp>
        <p:nvSpPr>
          <p:cNvPr id="273" name="Rounded Rectangle 269">
            <a:extLst>
              <a:ext uri="{FF2B5EF4-FFF2-40B4-BE49-F238E27FC236}">
                <a16:creationId xmlns:a16="http://schemas.microsoft.com/office/drawing/2014/main" id="{D1AB0E11-43D1-FEB3-3D05-0950DB43B8AE}"/>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00:35</a:t>
            </a:r>
          </a:p>
        </p:txBody>
      </p:sp>
      <p:sp>
        <p:nvSpPr>
          <p:cNvPr id="274" name="Rounded Rectangle 270">
            <a:extLst>
              <a:ext uri="{FF2B5EF4-FFF2-40B4-BE49-F238E27FC236}">
                <a16:creationId xmlns:a16="http://schemas.microsoft.com/office/drawing/2014/main" id="{A8B57586-8AB1-7B1C-743B-070B4DD37BB8}"/>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00:34</a:t>
            </a:r>
          </a:p>
        </p:txBody>
      </p:sp>
      <p:sp>
        <p:nvSpPr>
          <p:cNvPr id="275" name="Rounded Rectangle 271">
            <a:extLst>
              <a:ext uri="{FF2B5EF4-FFF2-40B4-BE49-F238E27FC236}">
                <a16:creationId xmlns:a16="http://schemas.microsoft.com/office/drawing/2014/main" id="{1A5484AC-AB5F-E018-C3FE-61082A7EF8F8}"/>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00:33</a:t>
            </a:r>
          </a:p>
        </p:txBody>
      </p:sp>
      <p:sp>
        <p:nvSpPr>
          <p:cNvPr id="276" name="Rounded Rectangle 272">
            <a:extLst>
              <a:ext uri="{FF2B5EF4-FFF2-40B4-BE49-F238E27FC236}">
                <a16:creationId xmlns:a16="http://schemas.microsoft.com/office/drawing/2014/main" id="{8731781D-17A5-0C5E-DDF7-EC2F648F6BC2}"/>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00:32</a:t>
            </a:r>
          </a:p>
        </p:txBody>
      </p:sp>
      <p:sp>
        <p:nvSpPr>
          <p:cNvPr id="277" name="Rounded Rectangle 273">
            <a:extLst>
              <a:ext uri="{FF2B5EF4-FFF2-40B4-BE49-F238E27FC236}">
                <a16:creationId xmlns:a16="http://schemas.microsoft.com/office/drawing/2014/main" id="{2D9A531A-C362-55EB-D330-D6AFF6C1C3CE}"/>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00:31</a:t>
            </a:r>
          </a:p>
        </p:txBody>
      </p:sp>
      <p:sp>
        <p:nvSpPr>
          <p:cNvPr id="278" name="Rounded Rectangle 274">
            <a:extLst>
              <a:ext uri="{FF2B5EF4-FFF2-40B4-BE49-F238E27FC236}">
                <a16:creationId xmlns:a16="http://schemas.microsoft.com/office/drawing/2014/main" id="{40BB988E-B351-7E8C-EAAF-E16D13D72B07}"/>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00:30</a:t>
            </a:r>
          </a:p>
        </p:txBody>
      </p:sp>
      <p:sp>
        <p:nvSpPr>
          <p:cNvPr id="279" name="Rounded Rectangle 275">
            <a:extLst>
              <a:ext uri="{FF2B5EF4-FFF2-40B4-BE49-F238E27FC236}">
                <a16:creationId xmlns:a16="http://schemas.microsoft.com/office/drawing/2014/main" id="{4B88AE60-2A29-A0BA-AC32-68F7655D1E7D}"/>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00:29</a:t>
            </a:r>
          </a:p>
        </p:txBody>
      </p:sp>
      <p:sp>
        <p:nvSpPr>
          <p:cNvPr id="280" name="Rounded Rectangle 276">
            <a:extLst>
              <a:ext uri="{FF2B5EF4-FFF2-40B4-BE49-F238E27FC236}">
                <a16:creationId xmlns:a16="http://schemas.microsoft.com/office/drawing/2014/main" id="{44032151-C69D-DD89-9932-CC4BEB37CD75}"/>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00:28</a:t>
            </a:r>
          </a:p>
        </p:txBody>
      </p:sp>
      <p:sp>
        <p:nvSpPr>
          <p:cNvPr id="281" name="Rounded Rectangle 277">
            <a:extLst>
              <a:ext uri="{FF2B5EF4-FFF2-40B4-BE49-F238E27FC236}">
                <a16:creationId xmlns:a16="http://schemas.microsoft.com/office/drawing/2014/main" id="{0A12A664-EE7D-8072-52B9-46DE7B41FA78}"/>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00:27</a:t>
            </a:r>
          </a:p>
        </p:txBody>
      </p:sp>
      <p:sp>
        <p:nvSpPr>
          <p:cNvPr id="282" name="Rounded Rectangle 278">
            <a:extLst>
              <a:ext uri="{FF2B5EF4-FFF2-40B4-BE49-F238E27FC236}">
                <a16:creationId xmlns:a16="http://schemas.microsoft.com/office/drawing/2014/main" id="{FCB66A22-F5D7-7E6D-3D59-709996CB2100}"/>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00:26</a:t>
            </a:r>
          </a:p>
        </p:txBody>
      </p:sp>
      <p:sp>
        <p:nvSpPr>
          <p:cNvPr id="283" name="Rounded Rectangle 279">
            <a:extLst>
              <a:ext uri="{FF2B5EF4-FFF2-40B4-BE49-F238E27FC236}">
                <a16:creationId xmlns:a16="http://schemas.microsoft.com/office/drawing/2014/main" id="{3F44EE4E-B78C-507F-1153-BB07897D7B49}"/>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00:25</a:t>
            </a:r>
          </a:p>
        </p:txBody>
      </p:sp>
      <p:sp>
        <p:nvSpPr>
          <p:cNvPr id="284" name="Rounded Rectangle 280">
            <a:extLst>
              <a:ext uri="{FF2B5EF4-FFF2-40B4-BE49-F238E27FC236}">
                <a16:creationId xmlns:a16="http://schemas.microsoft.com/office/drawing/2014/main" id="{9DE4D852-3742-1841-FC0B-5891FB73ADB8}"/>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00:24</a:t>
            </a:r>
          </a:p>
        </p:txBody>
      </p:sp>
      <p:sp>
        <p:nvSpPr>
          <p:cNvPr id="285" name="Rounded Rectangle 281">
            <a:extLst>
              <a:ext uri="{FF2B5EF4-FFF2-40B4-BE49-F238E27FC236}">
                <a16:creationId xmlns:a16="http://schemas.microsoft.com/office/drawing/2014/main" id="{1AD6D053-7B80-CA17-4BBA-C244AF71653A}"/>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00:23</a:t>
            </a:r>
          </a:p>
        </p:txBody>
      </p:sp>
      <p:sp>
        <p:nvSpPr>
          <p:cNvPr id="286" name="Rounded Rectangle 282">
            <a:extLst>
              <a:ext uri="{FF2B5EF4-FFF2-40B4-BE49-F238E27FC236}">
                <a16:creationId xmlns:a16="http://schemas.microsoft.com/office/drawing/2014/main" id="{E7817B7B-2A6D-9CF0-FDDC-AD65E7DC165C}"/>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00:22</a:t>
            </a:r>
          </a:p>
        </p:txBody>
      </p:sp>
      <p:sp>
        <p:nvSpPr>
          <p:cNvPr id="287" name="Rounded Rectangle 283">
            <a:extLst>
              <a:ext uri="{FF2B5EF4-FFF2-40B4-BE49-F238E27FC236}">
                <a16:creationId xmlns:a16="http://schemas.microsoft.com/office/drawing/2014/main" id="{25F1355A-3240-0630-EF78-DF03E34E07A5}"/>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00:21</a:t>
            </a:r>
          </a:p>
        </p:txBody>
      </p:sp>
      <p:sp>
        <p:nvSpPr>
          <p:cNvPr id="288" name="Rounded Rectangle 284">
            <a:extLst>
              <a:ext uri="{FF2B5EF4-FFF2-40B4-BE49-F238E27FC236}">
                <a16:creationId xmlns:a16="http://schemas.microsoft.com/office/drawing/2014/main" id="{192D9065-D3A3-1FC0-E719-AED0CAC9CFA5}"/>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00:20</a:t>
            </a:r>
          </a:p>
        </p:txBody>
      </p:sp>
      <p:sp>
        <p:nvSpPr>
          <p:cNvPr id="289" name="Rounded Rectangle 285">
            <a:extLst>
              <a:ext uri="{FF2B5EF4-FFF2-40B4-BE49-F238E27FC236}">
                <a16:creationId xmlns:a16="http://schemas.microsoft.com/office/drawing/2014/main" id="{2F1CA8C2-1B79-2F6B-86C2-D046B162C13F}"/>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00:19</a:t>
            </a:r>
          </a:p>
        </p:txBody>
      </p:sp>
      <p:sp>
        <p:nvSpPr>
          <p:cNvPr id="290" name="Rounded Rectangle 286">
            <a:extLst>
              <a:ext uri="{FF2B5EF4-FFF2-40B4-BE49-F238E27FC236}">
                <a16:creationId xmlns:a16="http://schemas.microsoft.com/office/drawing/2014/main" id="{06C5CC0F-AE08-9460-ED3C-42BCA86D9D53}"/>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00:18</a:t>
            </a:r>
          </a:p>
        </p:txBody>
      </p:sp>
      <p:sp>
        <p:nvSpPr>
          <p:cNvPr id="291" name="Rounded Rectangle 287">
            <a:extLst>
              <a:ext uri="{FF2B5EF4-FFF2-40B4-BE49-F238E27FC236}">
                <a16:creationId xmlns:a16="http://schemas.microsoft.com/office/drawing/2014/main" id="{9637B238-A90F-992D-2941-99975BAA48FF}"/>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00:17</a:t>
            </a:r>
          </a:p>
        </p:txBody>
      </p:sp>
      <p:sp>
        <p:nvSpPr>
          <p:cNvPr id="292" name="Rounded Rectangle 288">
            <a:extLst>
              <a:ext uri="{FF2B5EF4-FFF2-40B4-BE49-F238E27FC236}">
                <a16:creationId xmlns:a16="http://schemas.microsoft.com/office/drawing/2014/main" id="{AA7CAA54-2838-C06A-7F2A-F39ABF6BBD88}"/>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00:16</a:t>
            </a:r>
          </a:p>
        </p:txBody>
      </p:sp>
      <p:sp>
        <p:nvSpPr>
          <p:cNvPr id="293" name="Rounded Rectangle 289">
            <a:extLst>
              <a:ext uri="{FF2B5EF4-FFF2-40B4-BE49-F238E27FC236}">
                <a16:creationId xmlns:a16="http://schemas.microsoft.com/office/drawing/2014/main" id="{CDC4BCE2-97A4-E4B7-A4D5-7B61150D5343}"/>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00:15</a:t>
            </a:r>
          </a:p>
        </p:txBody>
      </p:sp>
      <p:sp>
        <p:nvSpPr>
          <p:cNvPr id="294" name="Rounded Rectangle 290">
            <a:extLst>
              <a:ext uri="{FF2B5EF4-FFF2-40B4-BE49-F238E27FC236}">
                <a16:creationId xmlns:a16="http://schemas.microsoft.com/office/drawing/2014/main" id="{D439AE29-5A52-EB2C-6CB4-0429A2F0A8A4}"/>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00:14</a:t>
            </a:r>
          </a:p>
        </p:txBody>
      </p:sp>
      <p:sp>
        <p:nvSpPr>
          <p:cNvPr id="295" name="Rounded Rectangle 291">
            <a:extLst>
              <a:ext uri="{FF2B5EF4-FFF2-40B4-BE49-F238E27FC236}">
                <a16:creationId xmlns:a16="http://schemas.microsoft.com/office/drawing/2014/main" id="{CCB48A3D-E971-5077-5166-B525C402BDC1}"/>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00:13</a:t>
            </a:r>
          </a:p>
        </p:txBody>
      </p:sp>
      <p:sp>
        <p:nvSpPr>
          <p:cNvPr id="296" name="Rounded Rectangle 292">
            <a:extLst>
              <a:ext uri="{FF2B5EF4-FFF2-40B4-BE49-F238E27FC236}">
                <a16:creationId xmlns:a16="http://schemas.microsoft.com/office/drawing/2014/main" id="{4F98EACD-161D-45B0-BB04-BDA6DCBB99E9}"/>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00:12</a:t>
            </a:r>
          </a:p>
        </p:txBody>
      </p:sp>
      <p:sp>
        <p:nvSpPr>
          <p:cNvPr id="297" name="Rounded Rectangle 293">
            <a:extLst>
              <a:ext uri="{FF2B5EF4-FFF2-40B4-BE49-F238E27FC236}">
                <a16:creationId xmlns:a16="http://schemas.microsoft.com/office/drawing/2014/main" id="{CDEC36EA-953A-94EC-B094-459C949805CF}"/>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00:11</a:t>
            </a:r>
          </a:p>
        </p:txBody>
      </p:sp>
      <p:sp>
        <p:nvSpPr>
          <p:cNvPr id="298" name="Rounded Rectangle 294">
            <a:extLst>
              <a:ext uri="{FF2B5EF4-FFF2-40B4-BE49-F238E27FC236}">
                <a16:creationId xmlns:a16="http://schemas.microsoft.com/office/drawing/2014/main" id="{71878E13-0FBA-4392-9E71-20056A5E67B7}"/>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00:10</a:t>
            </a:r>
          </a:p>
        </p:txBody>
      </p:sp>
      <p:sp>
        <p:nvSpPr>
          <p:cNvPr id="299" name="Rounded Rectangle 295">
            <a:extLst>
              <a:ext uri="{FF2B5EF4-FFF2-40B4-BE49-F238E27FC236}">
                <a16:creationId xmlns:a16="http://schemas.microsoft.com/office/drawing/2014/main" id="{1DC51B83-6B91-FF27-D310-C42444AB71C2}"/>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00:09</a:t>
            </a:r>
          </a:p>
        </p:txBody>
      </p:sp>
      <p:sp>
        <p:nvSpPr>
          <p:cNvPr id="300" name="Rounded Rectangle 296">
            <a:extLst>
              <a:ext uri="{FF2B5EF4-FFF2-40B4-BE49-F238E27FC236}">
                <a16:creationId xmlns:a16="http://schemas.microsoft.com/office/drawing/2014/main" id="{9F3FE226-A754-7969-4AE2-20E284AC3A08}"/>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00:08</a:t>
            </a:r>
          </a:p>
        </p:txBody>
      </p:sp>
      <p:sp>
        <p:nvSpPr>
          <p:cNvPr id="301" name="Rounded Rectangle 297">
            <a:extLst>
              <a:ext uri="{FF2B5EF4-FFF2-40B4-BE49-F238E27FC236}">
                <a16:creationId xmlns:a16="http://schemas.microsoft.com/office/drawing/2014/main" id="{36F64E9B-5733-F1F6-E839-F0C65736E94B}"/>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00:07</a:t>
            </a:r>
          </a:p>
        </p:txBody>
      </p:sp>
      <p:sp>
        <p:nvSpPr>
          <p:cNvPr id="302" name="Rounded Rectangle 298">
            <a:extLst>
              <a:ext uri="{FF2B5EF4-FFF2-40B4-BE49-F238E27FC236}">
                <a16:creationId xmlns:a16="http://schemas.microsoft.com/office/drawing/2014/main" id="{0BCB8A58-BBFA-2FE9-CF28-04F0E70AF965}"/>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00:06</a:t>
            </a:r>
          </a:p>
        </p:txBody>
      </p:sp>
      <p:sp>
        <p:nvSpPr>
          <p:cNvPr id="303" name="Rounded Rectangle 299">
            <a:extLst>
              <a:ext uri="{FF2B5EF4-FFF2-40B4-BE49-F238E27FC236}">
                <a16:creationId xmlns:a16="http://schemas.microsoft.com/office/drawing/2014/main" id="{DEB3B2D2-E7F4-933B-AED4-8315384FBCB7}"/>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00:05</a:t>
            </a:r>
          </a:p>
        </p:txBody>
      </p:sp>
      <p:sp>
        <p:nvSpPr>
          <p:cNvPr id="304" name="Rounded Rectangle 300">
            <a:extLst>
              <a:ext uri="{FF2B5EF4-FFF2-40B4-BE49-F238E27FC236}">
                <a16:creationId xmlns:a16="http://schemas.microsoft.com/office/drawing/2014/main" id="{67CBB515-CDBF-20E0-B764-779E8CCAD246}"/>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00:04</a:t>
            </a:r>
          </a:p>
        </p:txBody>
      </p:sp>
      <p:sp>
        <p:nvSpPr>
          <p:cNvPr id="305" name="Rounded Rectangle 301">
            <a:extLst>
              <a:ext uri="{FF2B5EF4-FFF2-40B4-BE49-F238E27FC236}">
                <a16:creationId xmlns:a16="http://schemas.microsoft.com/office/drawing/2014/main" id="{D5A124B2-3222-FB7C-8444-5BAD0CA1E7B5}"/>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00:03</a:t>
            </a:r>
          </a:p>
        </p:txBody>
      </p:sp>
      <p:sp>
        <p:nvSpPr>
          <p:cNvPr id="306" name="Rounded Rectangle 302">
            <a:extLst>
              <a:ext uri="{FF2B5EF4-FFF2-40B4-BE49-F238E27FC236}">
                <a16:creationId xmlns:a16="http://schemas.microsoft.com/office/drawing/2014/main" id="{FFB24241-AE97-547F-1A07-CFA59C5CEAB5}"/>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00:02</a:t>
            </a:r>
          </a:p>
        </p:txBody>
      </p:sp>
      <p:sp>
        <p:nvSpPr>
          <p:cNvPr id="307" name="Rounded Rectangle 303">
            <a:extLst>
              <a:ext uri="{FF2B5EF4-FFF2-40B4-BE49-F238E27FC236}">
                <a16:creationId xmlns:a16="http://schemas.microsoft.com/office/drawing/2014/main" id="{847F6FE3-5A7B-5876-91E2-C18534133EBB}"/>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rPr>
              <a:t>00:01</a:t>
            </a:r>
          </a:p>
        </p:txBody>
      </p:sp>
      <p:sp>
        <p:nvSpPr>
          <p:cNvPr id="308" name="Rounded Rectangle 304">
            <a:extLst>
              <a:ext uri="{FF2B5EF4-FFF2-40B4-BE49-F238E27FC236}">
                <a16:creationId xmlns:a16="http://schemas.microsoft.com/office/drawing/2014/main" id="{6CE5B731-1DBF-DBC5-B5A0-E413C9FECED3}"/>
              </a:ext>
            </a:extLst>
          </p:cNvPr>
          <p:cNvSpPr/>
          <p:nvPr/>
        </p:nvSpPr>
        <p:spPr>
          <a:xfrm>
            <a:off x="76200" y="2490292"/>
            <a:ext cx="1853108"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rPr>
              <a:t>00:00</a:t>
            </a:r>
          </a:p>
        </p:txBody>
      </p:sp>
      <p:sp>
        <p:nvSpPr>
          <p:cNvPr id="309" name="Oval 308">
            <a:extLst>
              <a:ext uri="{FF2B5EF4-FFF2-40B4-BE49-F238E27FC236}">
                <a16:creationId xmlns:a16="http://schemas.microsoft.com/office/drawing/2014/main" id="{6FD725D0-CFAB-D984-0D84-5C0AF46946A6}"/>
              </a:ext>
            </a:extLst>
          </p:cNvPr>
          <p:cNvSpPr/>
          <p:nvPr/>
        </p:nvSpPr>
        <p:spPr>
          <a:xfrm>
            <a:off x="457200" y="3099892"/>
            <a:ext cx="1090064"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rPr>
              <a:t>TG</a:t>
            </a:r>
          </a:p>
        </p:txBody>
      </p:sp>
      <p:pic>
        <p:nvPicPr>
          <p:cNvPr id="11" name="Picture 10">
            <a:extLst>
              <a:ext uri="{FF2B5EF4-FFF2-40B4-BE49-F238E27FC236}">
                <a16:creationId xmlns:a16="http://schemas.microsoft.com/office/drawing/2014/main" id="{6D2A9257-2148-61C2-A550-E67191D1877D}"/>
              </a:ext>
            </a:extLst>
          </p:cNvPr>
          <p:cNvPicPr>
            <a:picLocks noChangeAspect="1"/>
          </p:cNvPicPr>
          <p:nvPr/>
        </p:nvPicPr>
        <p:blipFill>
          <a:blip r:embed="rId6"/>
          <a:stretch>
            <a:fillRect/>
          </a:stretch>
        </p:blipFill>
        <p:spPr>
          <a:xfrm>
            <a:off x="7086601" y="434975"/>
            <a:ext cx="5105400" cy="5528750"/>
          </a:xfrm>
          <a:prstGeom prst="rect">
            <a:avLst/>
          </a:prstGeom>
        </p:spPr>
      </p:pic>
    </p:spTree>
    <p:extLst>
      <p:ext uri="{BB962C8B-B14F-4D97-AF65-F5344CB8AC3E}">
        <p14:creationId xmlns:p14="http://schemas.microsoft.com/office/powerpoint/2010/main" val="103077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09"/>
                    </p:tgtEl>
                  </p:cond>
                </p:stCondLst>
                <p:endSync evt="end" delay="0">
                  <p:rtn val="all"/>
                </p:endSync>
                <p:childTnLst>
                  <p:par>
                    <p:cTn id="9" fill="hold">
                      <p:stCondLst>
                        <p:cond delay="0"/>
                      </p:stCondLst>
                      <p:childTnLst>
                        <p:par>
                          <p:cTn id="10" fill="hold">
                            <p:stCondLst>
                              <p:cond delay="0"/>
                            </p:stCondLst>
                            <p:childTnLst>
                              <p:par>
                                <p:cTn id="11" presetID="4" presetClass="exit" presetSubtype="16" fill="hold" grpId="0" nodeType="clickEffect">
                                  <p:stCondLst>
                                    <p:cond delay="0"/>
                                  </p:stCondLst>
                                  <p:childTnLst>
                                    <p:animEffect transition="out" filter="box(in)">
                                      <p:cBhvr>
                                        <p:cTn id="12" dur="500"/>
                                        <p:tgtEl>
                                          <p:spTgt spid="309"/>
                                        </p:tgtEl>
                                      </p:cBhvr>
                                    </p:animEffect>
                                    <p:set>
                                      <p:cBhvr>
                                        <p:cTn id="13" dur="1" fill="hold">
                                          <p:stCondLst>
                                            <p:cond delay="499"/>
                                          </p:stCondLst>
                                        </p:cTn>
                                        <p:tgtEl>
                                          <p:spTgt spid="309"/>
                                        </p:tgtEl>
                                        <p:attrNameLst>
                                          <p:attrName>style.visibility</p:attrName>
                                        </p:attrNameLst>
                                      </p:cBhvr>
                                      <p:to>
                                        <p:strVal val="hidden"/>
                                      </p:to>
                                    </p:set>
                                  </p:childTnLst>
                                </p:cTn>
                              </p:par>
                            </p:childTnLst>
                          </p:cTn>
                        </p:par>
                        <p:par>
                          <p:cTn id="14" fill="hold">
                            <p:stCondLst>
                              <p:cond delay="500"/>
                            </p:stCondLst>
                            <p:childTnLst>
                              <p:par>
                                <p:cTn id="15" presetID="11" presetClass="entr" presetSubtype="0" fill="hold" grpId="0" nodeType="afterEffect">
                                  <p:stCondLst>
                                    <p:cond delay="0"/>
                                  </p:stCondLst>
                                  <p:childTnLst>
                                    <p:set>
                                      <p:cBhvr>
                                        <p:cTn id="16" dur="1000">
                                          <p:stCondLst>
                                            <p:cond delay="0"/>
                                          </p:stCondLst>
                                        </p:cTn>
                                        <p:tgtEl>
                                          <p:spTgt spid="3"/>
                                        </p:tgtEl>
                                        <p:attrNameLst>
                                          <p:attrName>style.visibility</p:attrName>
                                        </p:attrNameLst>
                                      </p:cBhvr>
                                      <p:to>
                                        <p:strVal val="visible"/>
                                      </p:to>
                                    </p:set>
                                  </p:childTnLst>
                                </p:cTn>
                              </p:par>
                            </p:childTnLst>
                          </p:cTn>
                        </p:par>
                        <p:par>
                          <p:cTn id="17" fill="hold">
                            <p:stCondLst>
                              <p:cond delay="1500"/>
                            </p:stCondLst>
                            <p:childTnLst>
                              <p:par>
                                <p:cTn id="18" presetID="11" presetClass="entr" presetSubtype="0" fill="hold" grpId="0" nodeType="afterEffect">
                                  <p:stCondLst>
                                    <p:cond delay="0"/>
                                  </p:stCondLst>
                                  <p:childTnLst>
                                    <p:set>
                                      <p:cBhvr>
                                        <p:cTn id="19" dur="1000">
                                          <p:stCondLst>
                                            <p:cond delay="0"/>
                                          </p:stCondLst>
                                        </p:cTn>
                                        <p:tgtEl>
                                          <p:spTgt spid="4"/>
                                        </p:tgtEl>
                                        <p:attrNameLst>
                                          <p:attrName>style.visibility</p:attrName>
                                        </p:attrNameLst>
                                      </p:cBhvr>
                                      <p:to>
                                        <p:strVal val="visible"/>
                                      </p:to>
                                    </p:set>
                                  </p:childTnLst>
                                </p:cTn>
                              </p:par>
                            </p:childTnLst>
                          </p:cTn>
                        </p:par>
                        <p:par>
                          <p:cTn id="20" fill="hold">
                            <p:stCondLst>
                              <p:cond delay="2500"/>
                            </p:stCondLst>
                            <p:childTnLst>
                              <p:par>
                                <p:cTn id="21" presetID="11" presetClass="entr" presetSubtype="0" fill="hold" grpId="0" nodeType="afterEffect">
                                  <p:stCondLst>
                                    <p:cond delay="0"/>
                                  </p:stCondLst>
                                  <p:childTnLst>
                                    <p:set>
                                      <p:cBhvr>
                                        <p:cTn id="22" dur="1000">
                                          <p:stCondLst>
                                            <p:cond delay="0"/>
                                          </p:stCondLst>
                                        </p:cTn>
                                        <p:tgtEl>
                                          <p:spTgt spid="8"/>
                                        </p:tgtEl>
                                        <p:attrNameLst>
                                          <p:attrName>style.visibility</p:attrName>
                                        </p:attrNameLst>
                                      </p:cBhvr>
                                      <p:to>
                                        <p:strVal val="visible"/>
                                      </p:to>
                                    </p:set>
                                  </p:childTnLst>
                                </p:cTn>
                              </p:par>
                            </p:childTnLst>
                          </p:cTn>
                        </p:par>
                        <p:par>
                          <p:cTn id="23" fill="hold">
                            <p:stCondLst>
                              <p:cond delay="3500"/>
                            </p:stCondLst>
                            <p:childTnLst>
                              <p:par>
                                <p:cTn id="24" presetID="11" presetClass="entr" presetSubtype="0" fill="hold" grpId="0" nodeType="afterEffect">
                                  <p:stCondLst>
                                    <p:cond delay="0"/>
                                  </p:stCondLst>
                                  <p:childTnLst>
                                    <p:set>
                                      <p:cBhvr>
                                        <p:cTn id="25" dur="1000">
                                          <p:stCondLst>
                                            <p:cond delay="0"/>
                                          </p:stCondLst>
                                        </p:cTn>
                                        <p:tgtEl>
                                          <p:spTgt spid="10"/>
                                        </p:tgtEl>
                                        <p:attrNameLst>
                                          <p:attrName>style.visibility</p:attrName>
                                        </p:attrNameLst>
                                      </p:cBhvr>
                                      <p:to>
                                        <p:strVal val="visible"/>
                                      </p:to>
                                    </p:set>
                                  </p:childTnLst>
                                </p:cTn>
                              </p:par>
                            </p:childTnLst>
                          </p:cTn>
                        </p:par>
                        <p:par>
                          <p:cTn id="26" fill="hold">
                            <p:stCondLst>
                              <p:cond delay="4500"/>
                            </p:stCondLst>
                            <p:childTnLst>
                              <p:par>
                                <p:cTn id="27" presetID="11" presetClass="entr" presetSubtype="0" fill="hold" grpId="0" nodeType="afterEffect">
                                  <p:stCondLst>
                                    <p:cond delay="0"/>
                                  </p:stCondLst>
                                  <p:childTnLst>
                                    <p:set>
                                      <p:cBhvr>
                                        <p:cTn id="28" dur="1000">
                                          <p:stCondLst>
                                            <p:cond delay="0"/>
                                          </p:stCondLst>
                                        </p:cTn>
                                        <p:tgtEl>
                                          <p:spTgt spid="12"/>
                                        </p:tgtEl>
                                        <p:attrNameLst>
                                          <p:attrName>style.visibility</p:attrName>
                                        </p:attrNameLst>
                                      </p:cBhvr>
                                      <p:to>
                                        <p:strVal val="visible"/>
                                      </p:to>
                                    </p:set>
                                  </p:childTnLst>
                                </p:cTn>
                              </p:par>
                            </p:childTnLst>
                          </p:cTn>
                        </p:par>
                        <p:par>
                          <p:cTn id="29" fill="hold">
                            <p:stCondLst>
                              <p:cond delay="5500"/>
                            </p:stCondLst>
                            <p:childTnLst>
                              <p:par>
                                <p:cTn id="30" presetID="11" presetClass="entr" presetSubtype="0" fill="hold" grpId="0" nodeType="afterEffect">
                                  <p:stCondLst>
                                    <p:cond delay="0"/>
                                  </p:stCondLst>
                                  <p:childTnLst>
                                    <p:set>
                                      <p:cBhvr>
                                        <p:cTn id="31" dur="1000">
                                          <p:stCondLst>
                                            <p:cond delay="0"/>
                                          </p:stCondLst>
                                        </p:cTn>
                                        <p:tgtEl>
                                          <p:spTgt spid="13"/>
                                        </p:tgtEl>
                                        <p:attrNameLst>
                                          <p:attrName>style.visibility</p:attrName>
                                        </p:attrNameLst>
                                      </p:cBhvr>
                                      <p:to>
                                        <p:strVal val="visible"/>
                                      </p:to>
                                    </p:set>
                                  </p:childTnLst>
                                </p:cTn>
                              </p:par>
                            </p:childTnLst>
                          </p:cTn>
                        </p:par>
                        <p:par>
                          <p:cTn id="32" fill="hold">
                            <p:stCondLst>
                              <p:cond delay="6500"/>
                            </p:stCondLst>
                            <p:childTnLst>
                              <p:par>
                                <p:cTn id="33" presetID="11" presetClass="entr" presetSubtype="0" fill="hold" grpId="0" nodeType="afterEffect">
                                  <p:stCondLst>
                                    <p:cond delay="0"/>
                                  </p:stCondLst>
                                  <p:childTnLst>
                                    <p:set>
                                      <p:cBhvr>
                                        <p:cTn id="34" dur="1000">
                                          <p:stCondLst>
                                            <p:cond delay="0"/>
                                          </p:stCondLst>
                                        </p:cTn>
                                        <p:tgtEl>
                                          <p:spTgt spid="14"/>
                                        </p:tgtEl>
                                        <p:attrNameLst>
                                          <p:attrName>style.visibility</p:attrName>
                                        </p:attrNameLst>
                                      </p:cBhvr>
                                      <p:to>
                                        <p:strVal val="visible"/>
                                      </p:to>
                                    </p:set>
                                  </p:childTnLst>
                                </p:cTn>
                              </p:par>
                            </p:childTnLst>
                          </p:cTn>
                        </p:par>
                        <p:par>
                          <p:cTn id="35" fill="hold">
                            <p:stCondLst>
                              <p:cond delay="7500"/>
                            </p:stCondLst>
                            <p:childTnLst>
                              <p:par>
                                <p:cTn id="36" presetID="11" presetClass="entr" presetSubtype="0" fill="hold" grpId="0" nodeType="afterEffect">
                                  <p:stCondLst>
                                    <p:cond delay="0"/>
                                  </p:stCondLst>
                                  <p:childTnLst>
                                    <p:set>
                                      <p:cBhvr>
                                        <p:cTn id="37" dur="1000">
                                          <p:stCondLst>
                                            <p:cond delay="0"/>
                                          </p:stCondLst>
                                        </p:cTn>
                                        <p:tgtEl>
                                          <p:spTgt spid="15"/>
                                        </p:tgtEl>
                                        <p:attrNameLst>
                                          <p:attrName>style.visibility</p:attrName>
                                        </p:attrNameLst>
                                      </p:cBhvr>
                                      <p:to>
                                        <p:strVal val="visible"/>
                                      </p:to>
                                    </p:set>
                                  </p:childTnLst>
                                </p:cTn>
                              </p:par>
                            </p:childTnLst>
                          </p:cTn>
                        </p:par>
                        <p:par>
                          <p:cTn id="38" fill="hold">
                            <p:stCondLst>
                              <p:cond delay="8500"/>
                            </p:stCondLst>
                            <p:childTnLst>
                              <p:par>
                                <p:cTn id="39" presetID="11" presetClass="entr" presetSubtype="0" fill="hold" grpId="0" nodeType="afterEffect">
                                  <p:stCondLst>
                                    <p:cond delay="0"/>
                                  </p:stCondLst>
                                  <p:childTnLst>
                                    <p:set>
                                      <p:cBhvr>
                                        <p:cTn id="40" dur="1000">
                                          <p:stCondLst>
                                            <p:cond delay="0"/>
                                          </p:stCondLst>
                                        </p:cTn>
                                        <p:tgtEl>
                                          <p:spTgt spid="16"/>
                                        </p:tgtEl>
                                        <p:attrNameLst>
                                          <p:attrName>style.visibility</p:attrName>
                                        </p:attrNameLst>
                                      </p:cBhvr>
                                      <p:to>
                                        <p:strVal val="visible"/>
                                      </p:to>
                                    </p:set>
                                  </p:childTnLst>
                                </p:cTn>
                              </p:par>
                            </p:childTnLst>
                          </p:cTn>
                        </p:par>
                        <p:par>
                          <p:cTn id="41" fill="hold">
                            <p:stCondLst>
                              <p:cond delay="9500"/>
                            </p:stCondLst>
                            <p:childTnLst>
                              <p:par>
                                <p:cTn id="42" presetID="11" presetClass="entr" presetSubtype="0" fill="hold" grpId="0" nodeType="afterEffect">
                                  <p:stCondLst>
                                    <p:cond delay="0"/>
                                  </p:stCondLst>
                                  <p:childTnLst>
                                    <p:set>
                                      <p:cBhvr>
                                        <p:cTn id="43" dur="1000">
                                          <p:stCondLst>
                                            <p:cond delay="0"/>
                                          </p:stCondLst>
                                        </p:cTn>
                                        <p:tgtEl>
                                          <p:spTgt spid="17"/>
                                        </p:tgtEl>
                                        <p:attrNameLst>
                                          <p:attrName>style.visibility</p:attrName>
                                        </p:attrNameLst>
                                      </p:cBhvr>
                                      <p:to>
                                        <p:strVal val="visible"/>
                                      </p:to>
                                    </p:set>
                                  </p:childTnLst>
                                </p:cTn>
                              </p:par>
                            </p:childTnLst>
                          </p:cTn>
                        </p:par>
                        <p:par>
                          <p:cTn id="44" fill="hold">
                            <p:stCondLst>
                              <p:cond delay="10500"/>
                            </p:stCondLst>
                            <p:childTnLst>
                              <p:par>
                                <p:cTn id="45" presetID="11" presetClass="entr" presetSubtype="0" fill="hold" grpId="0" nodeType="afterEffect">
                                  <p:stCondLst>
                                    <p:cond delay="0"/>
                                  </p:stCondLst>
                                  <p:childTnLst>
                                    <p:set>
                                      <p:cBhvr>
                                        <p:cTn id="46" dur="1000">
                                          <p:stCondLst>
                                            <p:cond delay="0"/>
                                          </p:stCondLst>
                                        </p:cTn>
                                        <p:tgtEl>
                                          <p:spTgt spid="18"/>
                                        </p:tgtEl>
                                        <p:attrNameLst>
                                          <p:attrName>style.visibility</p:attrName>
                                        </p:attrNameLst>
                                      </p:cBhvr>
                                      <p:to>
                                        <p:strVal val="visible"/>
                                      </p:to>
                                    </p:set>
                                  </p:childTnLst>
                                </p:cTn>
                              </p:par>
                            </p:childTnLst>
                          </p:cTn>
                        </p:par>
                        <p:par>
                          <p:cTn id="47" fill="hold">
                            <p:stCondLst>
                              <p:cond delay="11500"/>
                            </p:stCondLst>
                            <p:childTnLst>
                              <p:par>
                                <p:cTn id="48" presetID="11" presetClass="entr" presetSubtype="0" fill="hold" grpId="0" nodeType="afterEffect">
                                  <p:stCondLst>
                                    <p:cond delay="0"/>
                                  </p:stCondLst>
                                  <p:childTnLst>
                                    <p:set>
                                      <p:cBhvr>
                                        <p:cTn id="49" dur="1000">
                                          <p:stCondLst>
                                            <p:cond delay="0"/>
                                          </p:stCondLst>
                                        </p:cTn>
                                        <p:tgtEl>
                                          <p:spTgt spid="19"/>
                                        </p:tgtEl>
                                        <p:attrNameLst>
                                          <p:attrName>style.visibility</p:attrName>
                                        </p:attrNameLst>
                                      </p:cBhvr>
                                      <p:to>
                                        <p:strVal val="visible"/>
                                      </p:to>
                                    </p:set>
                                  </p:childTnLst>
                                </p:cTn>
                              </p:par>
                            </p:childTnLst>
                          </p:cTn>
                        </p:par>
                        <p:par>
                          <p:cTn id="50" fill="hold">
                            <p:stCondLst>
                              <p:cond delay="12500"/>
                            </p:stCondLst>
                            <p:childTnLst>
                              <p:par>
                                <p:cTn id="51" presetID="11" presetClass="entr" presetSubtype="0" fill="hold" grpId="0" nodeType="afterEffect">
                                  <p:stCondLst>
                                    <p:cond delay="0"/>
                                  </p:stCondLst>
                                  <p:childTnLst>
                                    <p:set>
                                      <p:cBhvr>
                                        <p:cTn id="52" dur="1000">
                                          <p:stCondLst>
                                            <p:cond delay="0"/>
                                          </p:stCondLst>
                                        </p:cTn>
                                        <p:tgtEl>
                                          <p:spTgt spid="20"/>
                                        </p:tgtEl>
                                        <p:attrNameLst>
                                          <p:attrName>style.visibility</p:attrName>
                                        </p:attrNameLst>
                                      </p:cBhvr>
                                      <p:to>
                                        <p:strVal val="visible"/>
                                      </p:to>
                                    </p:set>
                                  </p:childTnLst>
                                </p:cTn>
                              </p:par>
                            </p:childTnLst>
                          </p:cTn>
                        </p:par>
                        <p:par>
                          <p:cTn id="53" fill="hold">
                            <p:stCondLst>
                              <p:cond delay="13500"/>
                            </p:stCondLst>
                            <p:childTnLst>
                              <p:par>
                                <p:cTn id="54" presetID="11" presetClass="entr" presetSubtype="0" fill="hold" grpId="0" nodeType="afterEffect">
                                  <p:stCondLst>
                                    <p:cond delay="0"/>
                                  </p:stCondLst>
                                  <p:childTnLst>
                                    <p:set>
                                      <p:cBhvr>
                                        <p:cTn id="55" dur="1000">
                                          <p:stCondLst>
                                            <p:cond delay="0"/>
                                          </p:stCondLst>
                                        </p:cTn>
                                        <p:tgtEl>
                                          <p:spTgt spid="21"/>
                                        </p:tgtEl>
                                        <p:attrNameLst>
                                          <p:attrName>style.visibility</p:attrName>
                                        </p:attrNameLst>
                                      </p:cBhvr>
                                      <p:to>
                                        <p:strVal val="visible"/>
                                      </p:to>
                                    </p:set>
                                  </p:childTnLst>
                                </p:cTn>
                              </p:par>
                            </p:childTnLst>
                          </p:cTn>
                        </p:par>
                        <p:par>
                          <p:cTn id="56" fill="hold">
                            <p:stCondLst>
                              <p:cond delay="14500"/>
                            </p:stCondLst>
                            <p:childTnLst>
                              <p:par>
                                <p:cTn id="57" presetID="11" presetClass="entr" presetSubtype="0" fill="hold" grpId="0" nodeType="afterEffect">
                                  <p:stCondLst>
                                    <p:cond delay="0"/>
                                  </p:stCondLst>
                                  <p:childTnLst>
                                    <p:set>
                                      <p:cBhvr>
                                        <p:cTn id="58" dur="1000">
                                          <p:stCondLst>
                                            <p:cond delay="0"/>
                                          </p:stCondLst>
                                        </p:cTn>
                                        <p:tgtEl>
                                          <p:spTgt spid="22"/>
                                        </p:tgtEl>
                                        <p:attrNameLst>
                                          <p:attrName>style.visibility</p:attrName>
                                        </p:attrNameLst>
                                      </p:cBhvr>
                                      <p:to>
                                        <p:strVal val="visible"/>
                                      </p:to>
                                    </p:set>
                                  </p:childTnLst>
                                </p:cTn>
                              </p:par>
                            </p:childTnLst>
                          </p:cTn>
                        </p:par>
                        <p:par>
                          <p:cTn id="59" fill="hold">
                            <p:stCondLst>
                              <p:cond delay="15500"/>
                            </p:stCondLst>
                            <p:childTnLst>
                              <p:par>
                                <p:cTn id="60" presetID="11" presetClass="entr" presetSubtype="0" fill="hold" grpId="0" nodeType="afterEffect">
                                  <p:stCondLst>
                                    <p:cond delay="0"/>
                                  </p:stCondLst>
                                  <p:childTnLst>
                                    <p:set>
                                      <p:cBhvr>
                                        <p:cTn id="61" dur="1000">
                                          <p:stCondLst>
                                            <p:cond delay="0"/>
                                          </p:stCondLst>
                                        </p:cTn>
                                        <p:tgtEl>
                                          <p:spTgt spid="23"/>
                                        </p:tgtEl>
                                        <p:attrNameLst>
                                          <p:attrName>style.visibility</p:attrName>
                                        </p:attrNameLst>
                                      </p:cBhvr>
                                      <p:to>
                                        <p:strVal val="visible"/>
                                      </p:to>
                                    </p:set>
                                  </p:childTnLst>
                                </p:cTn>
                              </p:par>
                            </p:childTnLst>
                          </p:cTn>
                        </p:par>
                        <p:par>
                          <p:cTn id="62" fill="hold">
                            <p:stCondLst>
                              <p:cond delay="16500"/>
                            </p:stCondLst>
                            <p:childTnLst>
                              <p:par>
                                <p:cTn id="63" presetID="11" presetClass="entr" presetSubtype="0" fill="hold" grpId="0" nodeType="afterEffect">
                                  <p:stCondLst>
                                    <p:cond delay="0"/>
                                  </p:stCondLst>
                                  <p:childTnLst>
                                    <p:set>
                                      <p:cBhvr>
                                        <p:cTn id="64" dur="1000">
                                          <p:stCondLst>
                                            <p:cond delay="0"/>
                                          </p:stCondLst>
                                        </p:cTn>
                                        <p:tgtEl>
                                          <p:spTgt spid="24"/>
                                        </p:tgtEl>
                                        <p:attrNameLst>
                                          <p:attrName>style.visibility</p:attrName>
                                        </p:attrNameLst>
                                      </p:cBhvr>
                                      <p:to>
                                        <p:strVal val="visible"/>
                                      </p:to>
                                    </p:set>
                                  </p:childTnLst>
                                </p:cTn>
                              </p:par>
                            </p:childTnLst>
                          </p:cTn>
                        </p:par>
                        <p:par>
                          <p:cTn id="65" fill="hold">
                            <p:stCondLst>
                              <p:cond delay="17500"/>
                            </p:stCondLst>
                            <p:childTnLst>
                              <p:par>
                                <p:cTn id="66" presetID="11" presetClass="entr" presetSubtype="0" fill="hold" grpId="0" nodeType="afterEffect">
                                  <p:stCondLst>
                                    <p:cond delay="0"/>
                                  </p:stCondLst>
                                  <p:childTnLst>
                                    <p:set>
                                      <p:cBhvr>
                                        <p:cTn id="67" dur="1000">
                                          <p:stCondLst>
                                            <p:cond delay="0"/>
                                          </p:stCondLst>
                                        </p:cTn>
                                        <p:tgtEl>
                                          <p:spTgt spid="25"/>
                                        </p:tgtEl>
                                        <p:attrNameLst>
                                          <p:attrName>style.visibility</p:attrName>
                                        </p:attrNameLst>
                                      </p:cBhvr>
                                      <p:to>
                                        <p:strVal val="visible"/>
                                      </p:to>
                                    </p:set>
                                  </p:childTnLst>
                                </p:cTn>
                              </p:par>
                            </p:childTnLst>
                          </p:cTn>
                        </p:par>
                        <p:par>
                          <p:cTn id="68" fill="hold">
                            <p:stCondLst>
                              <p:cond delay="18500"/>
                            </p:stCondLst>
                            <p:childTnLst>
                              <p:par>
                                <p:cTn id="69" presetID="11" presetClass="entr" presetSubtype="0" fill="hold" grpId="0" nodeType="afterEffect">
                                  <p:stCondLst>
                                    <p:cond delay="0"/>
                                  </p:stCondLst>
                                  <p:childTnLst>
                                    <p:set>
                                      <p:cBhvr>
                                        <p:cTn id="70" dur="1000">
                                          <p:stCondLst>
                                            <p:cond delay="0"/>
                                          </p:stCondLst>
                                        </p:cTn>
                                        <p:tgtEl>
                                          <p:spTgt spid="26"/>
                                        </p:tgtEl>
                                        <p:attrNameLst>
                                          <p:attrName>style.visibility</p:attrName>
                                        </p:attrNameLst>
                                      </p:cBhvr>
                                      <p:to>
                                        <p:strVal val="visible"/>
                                      </p:to>
                                    </p:set>
                                  </p:childTnLst>
                                </p:cTn>
                              </p:par>
                            </p:childTnLst>
                          </p:cTn>
                        </p:par>
                        <p:par>
                          <p:cTn id="71" fill="hold">
                            <p:stCondLst>
                              <p:cond delay="19500"/>
                            </p:stCondLst>
                            <p:childTnLst>
                              <p:par>
                                <p:cTn id="72" presetID="11" presetClass="entr" presetSubtype="0" fill="hold" grpId="0" nodeType="afterEffect">
                                  <p:stCondLst>
                                    <p:cond delay="0"/>
                                  </p:stCondLst>
                                  <p:childTnLst>
                                    <p:set>
                                      <p:cBhvr>
                                        <p:cTn id="73" dur="1000">
                                          <p:stCondLst>
                                            <p:cond delay="0"/>
                                          </p:stCondLst>
                                        </p:cTn>
                                        <p:tgtEl>
                                          <p:spTgt spid="27"/>
                                        </p:tgtEl>
                                        <p:attrNameLst>
                                          <p:attrName>style.visibility</p:attrName>
                                        </p:attrNameLst>
                                      </p:cBhvr>
                                      <p:to>
                                        <p:strVal val="visible"/>
                                      </p:to>
                                    </p:set>
                                  </p:childTnLst>
                                </p:cTn>
                              </p:par>
                            </p:childTnLst>
                          </p:cTn>
                        </p:par>
                        <p:par>
                          <p:cTn id="74" fill="hold">
                            <p:stCondLst>
                              <p:cond delay="20500"/>
                            </p:stCondLst>
                            <p:childTnLst>
                              <p:par>
                                <p:cTn id="75" presetID="11" presetClass="entr" presetSubtype="0" fill="hold" grpId="0" nodeType="afterEffect">
                                  <p:stCondLst>
                                    <p:cond delay="0"/>
                                  </p:stCondLst>
                                  <p:childTnLst>
                                    <p:set>
                                      <p:cBhvr>
                                        <p:cTn id="76" dur="1000">
                                          <p:stCondLst>
                                            <p:cond delay="0"/>
                                          </p:stCondLst>
                                        </p:cTn>
                                        <p:tgtEl>
                                          <p:spTgt spid="28"/>
                                        </p:tgtEl>
                                        <p:attrNameLst>
                                          <p:attrName>style.visibility</p:attrName>
                                        </p:attrNameLst>
                                      </p:cBhvr>
                                      <p:to>
                                        <p:strVal val="visible"/>
                                      </p:to>
                                    </p:set>
                                  </p:childTnLst>
                                </p:cTn>
                              </p:par>
                            </p:childTnLst>
                          </p:cTn>
                        </p:par>
                        <p:par>
                          <p:cTn id="77" fill="hold">
                            <p:stCondLst>
                              <p:cond delay="21500"/>
                            </p:stCondLst>
                            <p:childTnLst>
                              <p:par>
                                <p:cTn id="78" presetID="11" presetClass="entr" presetSubtype="0" fill="hold" grpId="0" nodeType="afterEffect">
                                  <p:stCondLst>
                                    <p:cond delay="0"/>
                                  </p:stCondLst>
                                  <p:childTnLst>
                                    <p:set>
                                      <p:cBhvr>
                                        <p:cTn id="79" dur="1000">
                                          <p:stCondLst>
                                            <p:cond delay="0"/>
                                          </p:stCondLst>
                                        </p:cTn>
                                        <p:tgtEl>
                                          <p:spTgt spid="29"/>
                                        </p:tgtEl>
                                        <p:attrNameLst>
                                          <p:attrName>style.visibility</p:attrName>
                                        </p:attrNameLst>
                                      </p:cBhvr>
                                      <p:to>
                                        <p:strVal val="visible"/>
                                      </p:to>
                                    </p:set>
                                  </p:childTnLst>
                                </p:cTn>
                              </p:par>
                            </p:childTnLst>
                          </p:cTn>
                        </p:par>
                        <p:par>
                          <p:cTn id="80" fill="hold">
                            <p:stCondLst>
                              <p:cond delay="22500"/>
                            </p:stCondLst>
                            <p:childTnLst>
                              <p:par>
                                <p:cTn id="81" presetID="11" presetClass="entr" presetSubtype="0" fill="hold" grpId="0" nodeType="afterEffect">
                                  <p:stCondLst>
                                    <p:cond delay="0"/>
                                  </p:stCondLst>
                                  <p:childTnLst>
                                    <p:set>
                                      <p:cBhvr>
                                        <p:cTn id="82" dur="1000">
                                          <p:stCondLst>
                                            <p:cond delay="0"/>
                                          </p:stCondLst>
                                        </p:cTn>
                                        <p:tgtEl>
                                          <p:spTgt spid="30"/>
                                        </p:tgtEl>
                                        <p:attrNameLst>
                                          <p:attrName>style.visibility</p:attrName>
                                        </p:attrNameLst>
                                      </p:cBhvr>
                                      <p:to>
                                        <p:strVal val="visible"/>
                                      </p:to>
                                    </p:set>
                                  </p:childTnLst>
                                </p:cTn>
                              </p:par>
                            </p:childTnLst>
                          </p:cTn>
                        </p:par>
                        <p:par>
                          <p:cTn id="83" fill="hold">
                            <p:stCondLst>
                              <p:cond delay="23500"/>
                            </p:stCondLst>
                            <p:childTnLst>
                              <p:par>
                                <p:cTn id="84" presetID="11" presetClass="entr" presetSubtype="0" fill="hold" grpId="0" nodeType="afterEffect">
                                  <p:stCondLst>
                                    <p:cond delay="0"/>
                                  </p:stCondLst>
                                  <p:childTnLst>
                                    <p:set>
                                      <p:cBhvr>
                                        <p:cTn id="85" dur="1000">
                                          <p:stCondLst>
                                            <p:cond delay="0"/>
                                          </p:stCondLst>
                                        </p:cTn>
                                        <p:tgtEl>
                                          <p:spTgt spid="31"/>
                                        </p:tgtEl>
                                        <p:attrNameLst>
                                          <p:attrName>style.visibility</p:attrName>
                                        </p:attrNameLst>
                                      </p:cBhvr>
                                      <p:to>
                                        <p:strVal val="visible"/>
                                      </p:to>
                                    </p:set>
                                  </p:childTnLst>
                                </p:cTn>
                              </p:par>
                            </p:childTnLst>
                          </p:cTn>
                        </p:par>
                        <p:par>
                          <p:cTn id="86" fill="hold">
                            <p:stCondLst>
                              <p:cond delay="24500"/>
                            </p:stCondLst>
                            <p:childTnLst>
                              <p:par>
                                <p:cTn id="87" presetID="11" presetClass="entr" presetSubtype="0" fill="hold" grpId="0" nodeType="afterEffect">
                                  <p:stCondLst>
                                    <p:cond delay="0"/>
                                  </p:stCondLst>
                                  <p:childTnLst>
                                    <p:set>
                                      <p:cBhvr>
                                        <p:cTn id="88" dur="1000">
                                          <p:stCondLst>
                                            <p:cond delay="0"/>
                                          </p:stCondLst>
                                        </p:cTn>
                                        <p:tgtEl>
                                          <p:spTgt spid="32"/>
                                        </p:tgtEl>
                                        <p:attrNameLst>
                                          <p:attrName>style.visibility</p:attrName>
                                        </p:attrNameLst>
                                      </p:cBhvr>
                                      <p:to>
                                        <p:strVal val="visible"/>
                                      </p:to>
                                    </p:set>
                                  </p:childTnLst>
                                </p:cTn>
                              </p:par>
                            </p:childTnLst>
                          </p:cTn>
                        </p:par>
                        <p:par>
                          <p:cTn id="89" fill="hold">
                            <p:stCondLst>
                              <p:cond delay="25500"/>
                            </p:stCondLst>
                            <p:childTnLst>
                              <p:par>
                                <p:cTn id="90" presetID="11" presetClass="entr" presetSubtype="0" fill="hold" grpId="0" nodeType="afterEffect">
                                  <p:stCondLst>
                                    <p:cond delay="0"/>
                                  </p:stCondLst>
                                  <p:childTnLst>
                                    <p:set>
                                      <p:cBhvr>
                                        <p:cTn id="91" dur="1000">
                                          <p:stCondLst>
                                            <p:cond delay="0"/>
                                          </p:stCondLst>
                                        </p:cTn>
                                        <p:tgtEl>
                                          <p:spTgt spid="33"/>
                                        </p:tgtEl>
                                        <p:attrNameLst>
                                          <p:attrName>style.visibility</p:attrName>
                                        </p:attrNameLst>
                                      </p:cBhvr>
                                      <p:to>
                                        <p:strVal val="visible"/>
                                      </p:to>
                                    </p:set>
                                  </p:childTnLst>
                                </p:cTn>
                              </p:par>
                            </p:childTnLst>
                          </p:cTn>
                        </p:par>
                        <p:par>
                          <p:cTn id="92" fill="hold">
                            <p:stCondLst>
                              <p:cond delay="26500"/>
                            </p:stCondLst>
                            <p:childTnLst>
                              <p:par>
                                <p:cTn id="93" presetID="11" presetClass="entr" presetSubtype="0" fill="hold" grpId="0" nodeType="afterEffect">
                                  <p:stCondLst>
                                    <p:cond delay="0"/>
                                  </p:stCondLst>
                                  <p:childTnLst>
                                    <p:set>
                                      <p:cBhvr>
                                        <p:cTn id="94" dur="1000">
                                          <p:stCondLst>
                                            <p:cond delay="0"/>
                                          </p:stCondLst>
                                        </p:cTn>
                                        <p:tgtEl>
                                          <p:spTgt spid="34"/>
                                        </p:tgtEl>
                                        <p:attrNameLst>
                                          <p:attrName>style.visibility</p:attrName>
                                        </p:attrNameLst>
                                      </p:cBhvr>
                                      <p:to>
                                        <p:strVal val="visible"/>
                                      </p:to>
                                    </p:set>
                                  </p:childTnLst>
                                </p:cTn>
                              </p:par>
                            </p:childTnLst>
                          </p:cTn>
                        </p:par>
                        <p:par>
                          <p:cTn id="95" fill="hold">
                            <p:stCondLst>
                              <p:cond delay="27500"/>
                            </p:stCondLst>
                            <p:childTnLst>
                              <p:par>
                                <p:cTn id="96" presetID="11" presetClass="entr" presetSubtype="0" fill="hold" grpId="0" nodeType="afterEffect">
                                  <p:stCondLst>
                                    <p:cond delay="0"/>
                                  </p:stCondLst>
                                  <p:childTnLst>
                                    <p:set>
                                      <p:cBhvr>
                                        <p:cTn id="97" dur="1000">
                                          <p:stCondLst>
                                            <p:cond delay="0"/>
                                          </p:stCondLst>
                                        </p:cTn>
                                        <p:tgtEl>
                                          <p:spTgt spid="35"/>
                                        </p:tgtEl>
                                        <p:attrNameLst>
                                          <p:attrName>style.visibility</p:attrName>
                                        </p:attrNameLst>
                                      </p:cBhvr>
                                      <p:to>
                                        <p:strVal val="visible"/>
                                      </p:to>
                                    </p:set>
                                  </p:childTnLst>
                                </p:cTn>
                              </p:par>
                            </p:childTnLst>
                          </p:cTn>
                        </p:par>
                        <p:par>
                          <p:cTn id="98" fill="hold">
                            <p:stCondLst>
                              <p:cond delay="28500"/>
                            </p:stCondLst>
                            <p:childTnLst>
                              <p:par>
                                <p:cTn id="99" presetID="11" presetClass="entr" presetSubtype="0" fill="hold" grpId="0" nodeType="afterEffect">
                                  <p:stCondLst>
                                    <p:cond delay="0"/>
                                  </p:stCondLst>
                                  <p:childTnLst>
                                    <p:set>
                                      <p:cBhvr>
                                        <p:cTn id="100" dur="1000">
                                          <p:stCondLst>
                                            <p:cond delay="0"/>
                                          </p:stCondLst>
                                        </p:cTn>
                                        <p:tgtEl>
                                          <p:spTgt spid="36"/>
                                        </p:tgtEl>
                                        <p:attrNameLst>
                                          <p:attrName>style.visibility</p:attrName>
                                        </p:attrNameLst>
                                      </p:cBhvr>
                                      <p:to>
                                        <p:strVal val="visible"/>
                                      </p:to>
                                    </p:set>
                                  </p:childTnLst>
                                </p:cTn>
                              </p:par>
                            </p:childTnLst>
                          </p:cTn>
                        </p:par>
                        <p:par>
                          <p:cTn id="101" fill="hold">
                            <p:stCondLst>
                              <p:cond delay="29500"/>
                            </p:stCondLst>
                            <p:childTnLst>
                              <p:par>
                                <p:cTn id="102" presetID="11" presetClass="entr" presetSubtype="0" fill="hold" grpId="0" nodeType="afterEffect">
                                  <p:stCondLst>
                                    <p:cond delay="0"/>
                                  </p:stCondLst>
                                  <p:childTnLst>
                                    <p:set>
                                      <p:cBhvr>
                                        <p:cTn id="103" dur="1000">
                                          <p:stCondLst>
                                            <p:cond delay="0"/>
                                          </p:stCondLst>
                                        </p:cTn>
                                        <p:tgtEl>
                                          <p:spTgt spid="37"/>
                                        </p:tgtEl>
                                        <p:attrNameLst>
                                          <p:attrName>style.visibility</p:attrName>
                                        </p:attrNameLst>
                                      </p:cBhvr>
                                      <p:to>
                                        <p:strVal val="visible"/>
                                      </p:to>
                                    </p:set>
                                  </p:childTnLst>
                                </p:cTn>
                              </p:par>
                            </p:childTnLst>
                          </p:cTn>
                        </p:par>
                        <p:par>
                          <p:cTn id="104" fill="hold">
                            <p:stCondLst>
                              <p:cond delay="30500"/>
                            </p:stCondLst>
                            <p:childTnLst>
                              <p:par>
                                <p:cTn id="105" presetID="11" presetClass="entr" presetSubtype="0" fill="hold" grpId="0" nodeType="afterEffect">
                                  <p:stCondLst>
                                    <p:cond delay="0"/>
                                  </p:stCondLst>
                                  <p:childTnLst>
                                    <p:set>
                                      <p:cBhvr>
                                        <p:cTn id="106" dur="1000">
                                          <p:stCondLst>
                                            <p:cond delay="0"/>
                                          </p:stCondLst>
                                        </p:cTn>
                                        <p:tgtEl>
                                          <p:spTgt spid="38"/>
                                        </p:tgtEl>
                                        <p:attrNameLst>
                                          <p:attrName>style.visibility</p:attrName>
                                        </p:attrNameLst>
                                      </p:cBhvr>
                                      <p:to>
                                        <p:strVal val="visible"/>
                                      </p:to>
                                    </p:set>
                                  </p:childTnLst>
                                </p:cTn>
                              </p:par>
                            </p:childTnLst>
                          </p:cTn>
                        </p:par>
                        <p:par>
                          <p:cTn id="107" fill="hold">
                            <p:stCondLst>
                              <p:cond delay="31500"/>
                            </p:stCondLst>
                            <p:childTnLst>
                              <p:par>
                                <p:cTn id="108" presetID="11" presetClass="entr" presetSubtype="0" fill="hold" grpId="0" nodeType="afterEffect">
                                  <p:stCondLst>
                                    <p:cond delay="0"/>
                                  </p:stCondLst>
                                  <p:childTnLst>
                                    <p:set>
                                      <p:cBhvr>
                                        <p:cTn id="109" dur="1000">
                                          <p:stCondLst>
                                            <p:cond delay="0"/>
                                          </p:stCondLst>
                                        </p:cTn>
                                        <p:tgtEl>
                                          <p:spTgt spid="39"/>
                                        </p:tgtEl>
                                        <p:attrNameLst>
                                          <p:attrName>style.visibility</p:attrName>
                                        </p:attrNameLst>
                                      </p:cBhvr>
                                      <p:to>
                                        <p:strVal val="visible"/>
                                      </p:to>
                                    </p:set>
                                  </p:childTnLst>
                                </p:cTn>
                              </p:par>
                            </p:childTnLst>
                          </p:cTn>
                        </p:par>
                        <p:par>
                          <p:cTn id="110" fill="hold">
                            <p:stCondLst>
                              <p:cond delay="32500"/>
                            </p:stCondLst>
                            <p:childTnLst>
                              <p:par>
                                <p:cTn id="111" presetID="11" presetClass="entr" presetSubtype="0" fill="hold" grpId="0" nodeType="afterEffect">
                                  <p:stCondLst>
                                    <p:cond delay="0"/>
                                  </p:stCondLst>
                                  <p:childTnLst>
                                    <p:set>
                                      <p:cBhvr>
                                        <p:cTn id="112" dur="1000">
                                          <p:stCondLst>
                                            <p:cond delay="0"/>
                                          </p:stCondLst>
                                        </p:cTn>
                                        <p:tgtEl>
                                          <p:spTgt spid="40"/>
                                        </p:tgtEl>
                                        <p:attrNameLst>
                                          <p:attrName>style.visibility</p:attrName>
                                        </p:attrNameLst>
                                      </p:cBhvr>
                                      <p:to>
                                        <p:strVal val="visible"/>
                                      </p:to>
                                    </p:set>
                                  </p:childTnLst>
                                </p:cTn>
                              </p:par>
                            </p:childTnLst>
                          </p:cTn>
                        </p:par>
                        <p:par>
                          <p:cTn id="113" fill="hold">
                            <p:stCondLst>
                              <p:cond delay="33500"/>
                            </p:stCondLst>
                            <p:childTnLst>
                              <p:par>
                                <p:cTn id="114" presetID="11" presetClass="entr" presetSubtype="0" fill="hold" grpId="0" nodeType="afterEffect">
                                  <p:stCondLst>
                                    <p:cond delay="0"/>
                                  </p:stCondLst>
                                  <p:childTnLst>
                                    <p:set>
                                      <p:cBhvr>
                                        <p:cTn id="115" dur="1000">
                                          <p:stCondLst>
                                            <p:cond delay="0"/>
                                          </p:stCondLst>
                                        </p:cTn>
                                        <p:tgtEl>
                                          <p:spTgt spid="41"/>
                                        </p:tgtEl>
                                        <p:attrNameLst>
                                          <p:attrName>style.visibility</p:attrName>
                                        </p:attrNameLst>
                                      </p:cBhvr>
                                      <p:to>
                                        <p:strVal val="visible"/>
                                      </p:to>
                                    </p:set>
                                  </p:childTnLst>
                                </p:cTn>
                              </p:par>
                            </p:childTnLst>
                          </p:cTn>
                        </p:par>
                        <p:par>
                          <p:cTn id="116" fill="hold">
                            <p:stCondLst>
                              <p:cond delay="34500"/>
                            </p:stCondLst>
                            <p:childTnLst>
                              <p:par>
                                <p:cTn id="117" presetID="11" presetClass="entr" presetSubtype="0" fill="hold" grpId="0" nodeType="afterEffect">
                                  <p:stCondLst>
                                    <p:cond delay="0"/>
                                  </p:stCondLst>
                                  <p:childTnLst>
                                    <p:set>
                                      <p:cBhvr>
                                        <p:cTn id="118" dur="1000">
                                          <p:stCondLst>
                                            <p:cond delay="0"/>
                                          </p:stCondLst>
                                        </p:cTn>
                                        <p:tgtEl>
                                          <p:spTgt spid="42"/>
                                        </p:tgtEl>
                                        <p:attrNameLst>
                                          <p:attrName>style.visibility</p:attrName>
                                        </p:attrNameLst>
                                      </p:cBhvr>
                                      <p:to>
                                        <p:strVal val="visible"/>
                                      </p:to>
                                    </p:set>
                                  </p:childTnLst>
                                </p:cTn>
                              </p:par>
                            </p:childTnLst>
                          </p:cTn>
                        </p:par>
                        <p:par>
                          <p:cTn id="119" fill="hold">
                            <p:stCondLst>
                              <p:cond delay="35500"/>
                            </p:stCondLst>
                            <p:childTnLst>
                              <p:par>
                                <p:cTn id="120" presetID="11" presetClass="entr" presetSubtype="0" fill="hold" grpId="0" nodeType="afterEffect">
                                  <p:stCondLst>
                                    <p:cond delay="0"/>
                                  </p:stCondLst>
                                  <p:childTnLst>
                                    <p:set>
                                      <p:cBhvr>
                                        <p:cTn id="121" dur="1000">
                                          <p:stCondLst>
                                            <p:cond delay="0"/>
                                          </p:stCondLst>
                                        </p:cTn>
                                        <p:tgtEl>
                                          <p:spTgt spid="43"/>
                                        </p:tgtEl>
                                        <p:attrNameLst>
                                          <p:attrName>style.visibility</p:attrName>
                                        </p:attrNameLst>
                                      </p:cBhvr>
                                      <p:to>
                                        <p:strVal val="visible"/>
                                      </p:to>
                                    </p:set>
                                  </p:childTnLst>
                                </p:cTn>
                              </p:par>
                            </p:childTnLst>
                          </p:cTn>
                        </p:par>
                        <p:par>
                          <p:cTn id="122" fill="hold">
                            <p:stCondLst>
                              <p:cond delay="36500"/>
                            </p:stCondLst>
                            <p:childTnLst>
                              <p:par>
                                <p:cTn id="123" presetID="11" presetClass="entr" presetSubtype="0" fill="hold" grpId="0" nodeType="afterEffect">
                                  <p:stCondLst>
                                    <p:cond delay="0"/>
                                  </p:stCondLst>
                                  <p:childTnLst>
                                    <p:set>
                                      <p:cBhvr>
                                        <p:cTn id="124" dur="1000">
                                          <p:stCondLst>
                                            <p:cond delay="0"/>
                                          </p:stCondLst>
                                        </p:cTn>
                                        <p:tgtEl>
                                          <p:spTgt spid="44"/>
                                        </p:tgtEl>
                                        <p:attrNameLst>
                                          <p:attrName>style.visibility</p:attrName>
                                        </p:attrNameLst>
                                      </p:cBhvr>
                                      <p:to>
                                        <p:strVal val="visible"/>
                                      </p:to>
                                    </p:set>
                                  </p:childTnLst>
                                </p:cTn>
                              </p:par>
                            </p:childTnLst>
                          </p:cTn>
                        </p:par>
                        <p:par>
                          <p:cTn id="125" fill="hold">
                            <p:stCondLst>
                              <p:cond delay="37500"/>
                            </p:stCondLst>
                            <p:childTnLst>
                              <p:par>
                                <p:cTn id="126" presetID="11" presetClass="entr" presetSubtype="0" fill="hold" grpId="0" nodeType="afterEffect">
                                  <p:stCondLst>
                                    <p:cond delay="0"/>
                                  </p:stCondLst>
                                  <p:childTnLst>
                                    <p:set>
                                      <p:cBhvr>
                                        <p:cTn id="127" dur="1000">
                                          <p:stCondLst>
                                            <p:cond delay="0"/>
                                          </p:stCondLst>
                                        </p:cTn>
                                        <p:tgtEl>
                                          <p:spTgt spid="45"/>
                                        </p:tgtEl>
                                        <p:attrNameLst>
                                          <p:attrName>style.visibility</p:attrName>
                                        </p:attrNameLst>
                                      </p:cBhvr>
                                      <p:to>
                                        <p:strVal val="visible"/>
                                      </p:to>
                                    </p:set>
                                  </p:childTnLst>
                                </p:cTn>
                              </p:par>
                            </p:childTnLst>
                          </p:cTn>
                        </p:par>
                        <p:par>
                          <p:cTn id="128" fill="hold">
                            <p:stCondLst>
                              <p:cond delay="38500"/>
                            </p:stCondLst>
                            <p:childTnLst>
                              <p:par>
                                <p:cTn id="129" presetID="11" presetClass="entr" presetSubtype="0" fill="hold" grpId="0" nodeType="afterEffect">
                                  <p:stCondLst>
                                    <p:cond delay="0"/>
                                  </p:stCondLst>
                                  <p:childTnLst>
                                    <p:set>
                                      <p:cBhvr>
                                        <p:cTn id="130" dur="1000">
                                          <p:stCondLst>
                                            <p:cond delay="0"/>
                                          </p:stCondLst>
                                        </p:cTn>
                                        <p:tgtEl>
                                          <p:spTgt spid="46"/>
                                        </p:tgtEl>
                                        <p:attrNameLst>
                                          <p:attrName>style.visibility</p:attrName>
                                        </p:attrNameLst>
                                      </p:cBhvr>
                                      <p:to>
                                        <p:strVal val="visible"/>
                                      </p:to>
                                    </p:set>
                                  </p:childTnLst>
                                </p:cTn>
                              </p:par>
                            </p:childTnLst>
                          </p:cTn>
                        </p:par>
                        <p:par>
                          <p:cTn id="131" fill="hold">
                            <p:stCondLst>
                              <p:cond delay="39500"/>
                            </p:stCondLst>
                            <p:childTnLst>
                              <p:par>
                                <p:cTn id="132" presetID="11" presetClass="entr" presetSubtype="0" fill="hold" grpId="0" nodeType="afterEffect">
                                  <p:stCondLst>
                                    <p:cond delay="0"/>
                                  </p:stCondLst>
                                  <p:childTnLst>
                                    <p:set>
                                      <p:cBhvr>
                                        <p:cTn id="133" dur="1000">
                                          <p:stCondLst>
                                            <p:cond delay="0"/>
                                          </p:stCondLst>
                                        </p:cTn>
                                        <p:tgtEl>
                                          <p:spTgt spid="47"/>
                                        </p:tgtEl>
                                        <p:attrNameLst>
                                          <p:attrName>style.visibility</p:attrName>
                                        </p:attrNameLst>
                                      </p:cBhvr>
                                      <p:to>
                                        <p:strVal val="visible"/>
                                      </p:to>
                                    </p:set>
                                  </p:childTnLst>
                                </p:cTn>
                              </p:par>
                            </p:childTnLst>
                          </p:cTn>
                        </p:par>
                        <p:par>
                          <p:cTn id="134" fill="hold">
                            <p:stCondLst>
                              <p:cond delay="40500"/>
                            </p:stCondLst>
                            <p:childTnLst>
                              <p:par>
                                <p:cTn id="135" presetID="11" presetClass="entr" presetSubtype="0" fill="hold" grpId="0" nodeType="afterEffect">
                                  <p:stCondLst>
                                    <p:cond delay="0"/>
                                  </p:stCondLst>
                                  <p:childTnLst>
                                    <p:set>
                                      <p:cBhvr>
                                        <p:cTn id="136" dur="1000">
                                          <p:stCondLst>
                                            <p:cond delay="0"/>
                                          </p:stCondLst>
                                        </p:cTn>
                                        <p:tgtEl>
                                          <p:spTgt spid="48"/>
                                        </p:tgtEl>
                                        <p:attrNameLst>
                                          <p:attrName>style.visibility</p:attrName>
                                        </p:attrNameLst>
                                      </p:cBhvr>
                                      <p:to>
                                        <p:strVal val="visible"/>
                                      </p:to>
                                    </p:set>
                                  </p:childTnLst>
                                </p:cTn>
                              </p:par>
                            </p:childTnLst>
                          </p:cTn>
                        </p:par>
                        <p:par>
                          <p:cTn id="137" fill="hold">
                            <p:stCondLst>
                              <p:cond delay="41500"/>
                            </p:stCondLst>
                            <p:childTnLst>
                              <p:par>
                                <p:cTn id="138" presetID="11" presetClass="entr" presetSubtype="0" fill="hold" grpId="0" nodeType="afterEffect">
                                  <p:stCondLst>
                                    <p:cond delay="0"/>
                                  </p:stCondLst>
                                  <p:childTnLst>
                                    <p:set>
                                      <p:cBhvr>
                                        <p:cTn id="139" dur="1000">
                                          <p:stCondLst>
                                            <p:cond delay="0"/>
                                          </p:stCondLst>
                                        </p:cTn>
                                        <p:tgtEl>
                                          <p:spTgt spid="49"/>
                                        </p:tgtEl>
                                        <p:attrNameLst>
                                          <p:attrName>style.visibility</p:attrName>
                                        </p:attrNameLst>
                                      </p:cBhvr>
                                      <p:to>
                                        <p:strVal val="visible"/>
                                      </p:to>
                                    </p:set>
                                  </p:childTnLst>
                                </p:cTn>
                              </p:par>
                            </p:childTnLst>
                          </p:cTn>
                        </p:par>
                        <p:par>
                          <p:cTn id="140" fill="hold">
                            <p:stCondLst>
                              <p:cond delay="42500"/>
                            </p:stCondLst>
                            <p:childTnLst>
                              <p:par>
                                <p:cTn id="141" presetID="11" presetClass="entr" presetSubtype="0" fill="hold" grpId="0" nodeType="afterEffect">
                                  <p:stCondLst>
                                    <p:cond delay="0"/>
                                  </p:stCondLst>
                                  <p:childTnLst>
                                    <p:set>
                                      <p:cBhvr>
                                        <p:cTn id="142" dur="1000">
                                          <p:stCondLst>
                                            <p:cond delay="0"/>
                                          </p:stCondLst>
                                        </p:cTn>
                                        <p:tgtEl>
                                          <p:spTgt spid="50"/>
                                        </p:tgtEl>
                                        <p:attrNameLst>
                                          <p:attrName>style.visibility</p:attrName>
                                        </p:attrNameLst>
                                      </p:cBhvr>
                                      <p:to>
                                        <p:strVal val="visible"/>
                                      </p:to>
                                    </p:set>
                                  </p:childTnLst>
                                </p:cTn>
                              </p:par>
                            </p:childTnLst>
                          </p:cTn>
                        </p:par>
                        <p:par>
                          <p:cTn id="143" fill="hold">
                            <p:stCondLst>
                              <p:cond delay="43500"/>
                            </p:stCondLst>
                            <p:childTnLst>
                              <p:par>
                                <p:cTn id="144" presetID="11" presetClass="entr" presetSubtype="0" fill="hold" grpId="0" nodeType="afterEffect">
                                  <p:stCondLst>
                                    <p:cond delay="0"/>
                                  </p:stCondLst>
                                  <p:childTnLst>
                                    <p:set>
                                      <p:cBhvr>
                                        <p:cTn id="145" dur="1000">
                                          <p:stCondLst>
                                            <p:cond delay="0"/>
                                          </p:stCondLst>
                                        </p:cTn>
                                        <p:tgtEl>
                                          <p:spTgt spid="51"/>
                                        </p:tgtEl>
                                        <p:attrNameLst>
                                          <p:attrName>style.visibility</p:attrName>
                                        </p:attrNameLst>
                                      </p:cBhvr>
                                      <p:to>
                                        <p:strVal val="visible"/>
                                      </p:to>
                                    </p:set>
                                  </p:childTnLst>
                                </p:cTn>
                              </p:par>
                            </p:childTnLst>
                          </p:cTn>
                        </p:par>
                        <p:par>
                          <p:cTn id="146" fill="hold">
                            <p:stCondLst>
                              <p:cond delay="44500"/>
                            </p:stCondLst>
                            <p:childTnLst>
                              <p:par>
                                <p:cTn id="147" presetID="11" presetClass="entr" presetSubtype="0" fill="hold" grpId="0" nodeType="afterEffect">
                                  <p:stCondLst>
                                    <p:cond delay="0"/>
                                  </p:stCondLst>
                                  <p:childTnLst>
                                    <p:set>
                                      <p:cBhvr>
                                        <p:cTn id="148" dur="1000">
                                          <p:stCondLst>
                                            <p:cond delay="0"/>
                                          </p:stCondLst>
                                        </p:cTn>
                                        <p:tgtEl>
                                          <p:spTgt spid="52"/>
                                        </p:tgtEl>
                                        <p:attrNameLst>
                                          <p:attrName>style.visibility</p:attrName>
                                        </p:attrNameLst>
                                      </p:cBhvr>
                                      <p:to>
                                        <p:strVal val="visible"/>
                                      </p:to>
                                    </p:set>
                                  </p:childTnLst>
                                </p:cTn>
                              </p:par>
                            </p:childTnLst>
                          </p:cTn>
                        </p:par>
                        <p:par>
                          <p:cTn id="149" fill="hold">
                            <p:stCondLst>
                              <p:cond delay="45500"/>
                            </p:stCondLst>
                            <p:childTnLst>
                              <p:par>
                                <p:cTn id="150" presetID="11" presetClass="entr" presetSubtype="0" fill="hold" grpId="0" nodeType="afterEffect">
                                  <p:stCondLst>
                                    <p:cond delay="0"/>
                                  </p:stCondLst>
                                  <p:childTnLst>
                                    <p:set>
                                      <p:cBhvr>
                                        <p:cTn id="151" dur="1000">
                                          <p:stCondLst>
                                            <p:cond delay="0"/>
                                          </p:stCondLst>
                                        </p:cTn>
                                        <p:tgtEl>
                                          <p:spTgt spid="53"/>
                                        </p:tgtEl>
                                        <p:attrNameLst>
                                          <p:attrName>style.visibility</p:attrName>
                                        </p:attrNameLst>
                                      </p:cBhvr>
                                      <p:to>
                                        <p:strVal val="visible"/>
                                      </p:to>
                                    </p:set>
                                  </p:childTnLst>
                                </p:cTn>
                              </p:par>
                            </p:childTnLst>
                          </p:cTn>
                        </p:par>
                        <p:par>
                          <p:cTn id="152" fill="hold">
                            <p:stCondLst>
                              <p:cond delay="46500"/>
                            </p:stCondLst>
                            <p:childTnLst>
                              <p:par>
                                <p:cTn id="153" presetID="11" presetClass="entr" presetSubtype="0" fill="hold" grpId="0" nodeType="afterEffect">
                                  <p:stCondLst>
                                    <p:cond delay="0"/>
                                  </p:stCondLst>
                                  <p:childTnLst>
                                    <p:set>
                                      <p:cBhvr>
                                        <p:cTn id="154" dur="1000">
                                          <p:stCondLst>
                                            <p:cond delay="0"/>
                                          </p:stCondLst>
                                        </p:cTn>
                                        <p:tgtEl>
                                          <p:spTgt spid="54"/>
                                        </p:tgtEl>
                                        <p:attrNameLst>
                                          <p:attrName>style.visibility</p:attrName>
                                        </p:attrNameLst>
                                      </p:cBhvr>
                                      <p:to>
                                        <p:strVal val="visible"/>
                                      </p:to>
                                    </p:set>
                                  </p:childTnLst>
                                </p:cTn>
                              </p:par>
                            </p:childTnLst>
                          </p:cTn>
                        </p:par>
                        <p:par>
                          <p:cTn id="155" fill="hold">
                            <p:stCondLst>
                              <p:cond delay="47500"/>
                            </p:stCondLst>
                            <p:childTnLst>
                              <p:par>
                                <p:cTn id="156" presetID="11" presetClass="entr" presetSubtype="0" fill="hold" grpId="0" nodeType="afterEffect">
                                  <p:stCondLst>
                                    <p:cond delay="0"/>
                                  </p:stCondLst>
                                  <p:childTnLst>
                                    <p:set>
                                      <p:cBhvr>
                                        <p:cTn id="157" dur="1000">
                                          <p:stCondLst>
                                            <p:cond delay="0"/>
                                          </p:stCondLst>
                                        </p:cTn>
                                        <p:tgtEl>
                                          <p:spTgt spid="55"/>
                                        </p:tgtEl>
                                        <p:attrNameLst>
                                          <p:attrName>style.visibility</p:attrName>
                                        </p:attrNameLst>
                                      </p:cBhvr>
                                      <p:to>
                                        <p:strVal val="visible"/>
                                      </p:to>
                                    </p:set>
                                  </p:childTnLst>
                                </p:cTn>
                              </p:par>
                            </p:childTnLst>
                          </p:cTn>
                        </p:par>
                        <p:par>
                          <p:cTn id="158" fill="hold">
                            <p:stCondLst>
                              <p:cond delay="48500"/>
                            </p:stCondLst>
                            <p:childTnLst>
                              <p:par>
                                <p:cTn id="159" presetID="11" presetClass="entr" presetSubtype="0" fill="hold" grpId="0" nodeType="afterEffect">
                                  <p:stCondLst>
                                    <p:cond delay="0"/>
                                  </p:stCondLst>
                                  <p:childTnLst>
                                    <p:set>
                                      <p:cBhvr>
                                        <p:cTn id="160" dur="1000">
                                          <p:stCondLst>
                                            <p:cond delay="0"/>
                                          </p:stCondLst>
                                        </p:cTn>
                                        <p:tgtEl>
                                          <p:spTgt spid="56"/>
                                        </p:tgtEl>
                                        <p:attrNameLst>
                                          <p:attrName>style.visibility</p:attrName>
                                        </p:attrNameLst>
                                      </p:cBhvr>
                                      <p:to>
                                        <p:strVal val="visible"/>
                                      </p:to>
                                    </p:set>
                                  </p:childTnLst>
                                </p:cTn>
                              </p:par>
                            </p:childTnLst>
                          </p:cTn>
                        </p:par>
                        <p:par>
                          <p:cTn id="161" fill="hold">
                            <p:stCondLst>
                              <p:cond delay="49500"/>
                            </p:stCondLst>
                            <p:childTnLst>
                              <p:par>
                                <p:cTn id="162" presetID="11" presetClass="entr" presetSubtype="0" fill="hold" grpId="0" nodeType="afterEffect">
                                  <p:stCondLst>
                                    <p:cond delay="0"/>
                                  </p:stCondLst>
                                  <p:childTnLst>
                                    <p:set>
                                      <p:cBhvr>
                                        <p:cTn id="163" dur="1000">
                                          <p:stCondLst>
                                            <p:cond delay="0"/>
                                          </p:stCondLst>
                                        </p:cTn>
                                        <p:tgtEl>
                                          <p:spTgt spid="57"/>
                                        </p:tgtEl>
                                        <p:attrNameLst>
                                          <p:attrName>style.visibility</p:attrName>
                                        </p:attrNameLst>
                                      </p:cBhvr>
                                      <p:to>
                                        <p:strVal val="visible"/>
                                      </p:to>
                                    </p:set>
                                  </p:childTnLst>
                                </p:cTn>
                              </p:par>
                            </p:childTnLst>
                          </p:cTn>
                        </p:par>
                        <p:par>
                          <p:cTn id="164" fill="hold">
                            <p:stCondLst>
                              <p:cond delay="50500"/>
                            </p:stCondLst>
                            <p:childTnLst>
                              <p:par>
                                <p:cTn id="165" presetID="11" presetClass="entr" presetSubtype="0" fill="hold" grpId="0" nodeType="afterEffect">
                                  <p:stCondLst>
                                    <p:cond delay="0"/>
                                  </p:stCondLst>
                                  <p:childTnLst>
                                    <p:set>
                                      <p:cBhvr>
                                        <p:cTn id="166" dur="1000">
                                          <p:stCondLst>
                                            <p:cond delay="0"/>
                                          </p:stCondLst>
                                        </p:cTn>
                                        <p:tgtEl>
                                          <p:spTgt spid="58"/>
                                        </p:tgtEl>
                                        <p:attrNameLst>
                                          <p:attrName>style.visibility</p:attrName>
                                        </p:attrNameLst>
                                      </p:cBhvr>
                                      <p:to>
                                        <p:strVal val="visible"/>
                                      </p:to>
                                    </p:set>
                                  </p:childTnLst>
                                </p:cTn>
                              </p:par>
                            </p:childTnLst>
                          </p:cTn>
                        </p:par>
                        <p:par>
                          <p:cTn id="167" fill="hold">
                            <p:stCondLst>
                              <p:cond delay="51500"/>
                            </p:stCondLst>
                            <p:childTnLst>
                              <p:par>
                                <p:cTn id="168" presetID="11" presetClass="entr" presetSubtype="0" fill="hold" grpId="0" nodeType="afterEffect">
                                  <p:stCondLst>
                                    <p:cond delay="0"/>
                                  </p:stCondLst>
                                  <p:childTnLst>
                                    <p:set>
                                      <p:cBhvr>
                                        <p:cTn id="169" dur="1000">
                                          <p:stCondLst>
                                            <p:cond delay="0"/>
                                          </p:stCondLst>
                                        </p:cTn>
                                        <p:tgtEl>
                                          <p:spTgt spid="59"/>
                                        </p:tgtEl>
                                        <p:attrNameLst>
                                          <p:attrName>style.visibility</p:attrName>
                                        </p:attrNameLst>
                                      </p:cBhvr>
                                      <p:to>
                                        <p:strVal val="visible"/>
                                      </p:to>
                                    </p:set>
                                  </p:childTnLst>
                                </p:cTn>
                              </p:par>
                            </p:childTnLst>
                          </p:cTn>
                        </p:par>
                        <p:par>
                          <p:cTn id="170" fill="hold">
                            <p:stCondLst>
                              <p:cond delay="52500"/>
                            </p:stCondLst>
                            <p:childTnLst>
                              <p:par>
                                <p:cTn id="171" presetID="11" presetClass="entr" presetSubtype="0" fill="hold" grpId="0" nodeType="afterEffect">
                                  <p:stCondLst>
                                    <p:cond delay="0"/>
                                  </p:stCondLst>
                                  <p:childTnLst>
                                    <p:set>
                                      <p:cBhvr>
                                        <p:cTn id="172" dur="1000">
                                          <p:stCondLst>
                                            <p:cond delay="0"/>
                                          </p:stCondLst>
                                        </p:cTn>
                                        <p:tgtEl>
                                          <p:spTgt spid="60"/>
                                        </p:tgtEl>
                                        <p:attrNameLst>
                                          <p:attrName>style.visibility</p:attrName>
                                        </p:attrNameLst>
                                      </p:cBhvr>
                                      <p:to>
                                        <p:strVal val="visible"/>
                                      </p:to>
                                    </p:set>
                                  </p:childTnLst>
                                </p:cTn>
                              </p:par>
                            </p:childTnLst>
                          </p:cTn>
                        </p:par>
                        <p:par>
                          <p:cTn id="173" fill="hold">
                            <p:stCondLst>
                              <p:cond delay="53500"/>
                            </p:stCondLst>
                            <p:childTnLst>
                              <p:par>
                                <p:cTn id="174" presetID="11" presetClass="entr" presetSubtype="0" fill="hold" grpId="0" nodeType="afterEffect">
                                  <p:stCondLst>
                                    <p:cond delay="0"/>
                                  </p:stCondLst>
                                  <p:childTnLst>
                                    <p:set>
                                      <p:cBhvr>
                                        <p:cTn id="175" dur="1000">
                                          <p:stCondLst>
                                            <p:cond delay="0"/>
                                          </p:stCondLst>
                                        </p:cTn>
                                        <p:tgtEl>
                                          <p:spTgt spid="61"/>
                                        </p:tgtEl>
                                        <p:attrNameLst>
                                          <p:attrName>style.visibility</p:attrName>
                                        </p:attrNameLst>
                                      </p:cBhvr>
                                      <p:to>
                                        <p:strVal val="visible"/>
                                      </p:to>
                                    </p:set>
                                  </p:childTnLst>
                                </p:cTn>
                              </p:par>
                            </p:childTnLst>
                          </p:cTn>
                        </p:par>
                        <p:par>
                          <p:cTn id="176" fill="hold">
                            <p:stCondLst>
                              <p:cond delay="54500"/>
                            </p:stCondLst>
                            <p:childTnLst>
                              <p:par>
                                <p:cTn id="177" presetID="11" presetClass="entr" presetSubtype="0" fill="hold" grpId="0" nodeType="afterEffect">
                                  <p:stCondLst>
                                    <p:cond delay="0"/>
                                  </p:stCondLst>
                                  <p:childTnLst>
                                    <p:set>
                                      <p:cBhvr>
                                        <p:cTn id="178" dur="1000">
                                          <p:stCondLst>
                                            <p:cond delay="0"/>
                                          </p:stCondLst>
                                        </p:cTn>
                                        <p:tgtEl>
                                          <p:spTgt spid="62"/>
                                        </p:tgtEl>
                                        <p:attrNameLst>
                                          <p:attrName>style.visibility</p:attrName>
                                        </p:attrNameLst>
                                      </p:cBhvr>
                                      <p:to>
                                        <p:strVal val="visible"/>
                                      </p:to>
                                    </p:set>
                                  </p:childTnLst>
                                </p:cTn>
                              </p:par>
                            </p:childTnLst>
                          </p:cTn>
                        </p:par>
                        <p:par>
                          <p:cTn id="179" fill="hold">
                            <p:stCondLst>
                              <p:cond delay="55500"/>
                            </p:stCondLst>
                            <p:childTnLst>
                              <p:par>
                                <p:cTn id="180" presetID="11" presetClass="entr" presetSubtype="0" fill="hold" grpId="0" nodeType="afterEffect">
                                  <p:stCondLst>
                                    <p:cond delay="0"/>
                                  </p:stCondLst>
                                  <p:childTnLst>
                                    <p:set>
                                      <p:cBhvr>
                                        <p:cTn id="181" dur="1000">
                                          <p:stCondLst>
                                            <p:cond delay="0"/>
                                          </p:stCondLst>
                                        </p:cTn>
                                        <p:tgtEl>
                                          <p:spTgt spid="63"/>
                                        </p:tgtEl>
                                        <p:attrNameLst>
                                          <p:attrName>style.visibility</p:attrName>
                                        </p:attrNameLst>
                                      </p:cBhvr>
                                      <p:to>
                                        <p:strVal val="visible"/>
                                      </p:to>
                                    </p:set>
                                  </p:childTnLst>
                                </p:cTn>
                              </p:par>
                            </p:childTnLst>
                          </p:cTn>
                        </p:par>
                        <p:par>
                          <p:cTn id="182" fill="hold">
                            <p:stCondLst>
                              <p:cond delay="56500"/>
                            </p:stCondLst>
                            <p:childTnLst>
                              <p:par>
                                <p:cTn id="183" presetID="11" presetClass="entr" presetSubtype="0" fill="hold" grpId="0" nodeType="afterEffect">
                                  <p:stCondLst>
                                    <p:cond delay="0"/>
                                  </p:stCondLst>
                                  <p:childTnLst>
                                    <p:set>
                                      <p:cBhvr>
                                        <p:cTn id="184" dur="1000">
                                          <p:stCondLst>
                                            <p:cond delay="0"/>
                                          </p:stCondLst>
                                        </p:cTn>
                                        <p:tgtEl>
                                          <p:spTgt spid="64"/>
                                        </p:tgtEl>
                                        <p:attrNameLst>
                                          <p:attrName>style.visibility</p:attrName>
                                        </p:attrNameLst>
                                      </p:cBhvr>
                                      <p:to>
                                        <p:strVal val="visible"/>
                                      </p:to>
                                    </p:set>
                                  </p:childTnLst>
                                </p:cTn>
                              </p:par>
                            </p:childTnLst>
                          </p:cTn>
                        </p:par>
                        <p:par>
                          <p:cTn id="185" fill="hold">
                            <p:stCondLst>
                              <p:cond delay="57500"/>
                            </p:stCondLst>
                            <p:childTnLst>
                              <p:par>
                                <p:cTn id="186" presetID="11" presetClass="entr" presetSubtype="0" fill="hold" grpId="0" nodeType="afterEffect">
                                  <p:stCondLst>
                                    <p:cond delay="0"/>
                                  </p:stCondLst>
                                  <p:childTnLst>
                                    <p:set>
                                      <p:cBhvr>
                                        <p:cTn id="187" dur="1000">
                                          <p:stCondLst>
                                            <p:cond delay="0"/>
                                          </p:stCondLst>
                                        </p:cTn>
                                        <p:tgtEl>
                                          <p:spTgt spid="65"/>
                                        </p:tgtEl>
                                        <p:attrNameLst>
                                          <p:attrName>style.visibility</p:attrName>
                                        </p:attrNameLst>
                                      </p:cBhvr>
                                      <p:to>
                                        <p:strVal val="visible"/>
                                      </p:to>
                                    </p:set>
                                  </p:childTnLst>
                                </p:cTn>
                              </p:par>
                            </p:childTnLst>
                          </p:cTn>
                        </p:par>
                        <p:par>
                          <p:cTn id="188" fill="hold">
                            <p:stCondLst>
                              <p:cond delay="58500"/>
                            </p:stCondLst>
                            <p:childTnLst>
                              <p:par>
                                <p:cTn id="189" presetID="11" presetClass="entr" presetSubtype="0" fill="hold" grpId="0" nodeType="afterEffect">
                                  <p:stCondLst>
                                    <p:cond delay="0"/>
                                  </p:stCondLst>
                                  <p:childTnLst>
                                    <p:set>
                                      <p:cBhvr>
                                        <p:cTn id="190" dur="1000">
                                          <p:stCondLst>
                                            <p:cond delay="0"/>
                                          </p:stCondLst>
                                        </p:cTn>
                                        <p:tgtEl>
                                          <p:spTgt spid="66"/>
                                        </p:tgtEl>
                                        <p:attrNameLst>
                                          <p:attrName>style.visibility</p:attrName>
                                        </p:attrNameLst>
                                      </p:cBhvr>
                                      <p:to>
                                        <p:strVal val="visible"/>
                                      </p:to>
                                    </p:set>
                                  </p:childTnLst>
                                </p:cTn>
                              </p:par>
                            </p:childTnLst>
                          </p:cTn>
                        </p:par>
                        <p:par>
                          <p:cTn id="191" fill="hold">
                            <p:stCondLst>
                              <p:cond delay="59500"/>
                            </p:stCondLst>
                            <p:childTnLst>
                              <p:par>
                                <p:cTn id="192" presetID="11" presetClass="entr" presetSubtype="0" fill="hold" grpId="0" nodeType="afterEffect">
                                  <p:stCondLst>
                                    <p:cond delay="0"/>
                                  </p:stCondLst>
                                  <p:childTnLst>
                                    <p:set>
                                      <p:cBhvr>
                                        <p:cTn id="193" dur="1000">
                                          <p:stCondLst>
                                            <p:cond delay="0"/>
                                          </p:stCondLst>
                                        </p:cTn>
                                        <p:tgtEl>
                                          <p:spTgt spid="67"/>
                                        </p:tgtEl>
                                        <p:attrNameLst>
                                          <p:attrName>style.visibility</p:attrName>
                                        </p:attrNameLst>
                                      </p:cBhvr>
                                      <p:to>
                                        <p:strVal val="visible"/>
                                      </p:to>
                                    </p:set>
                                  </p:childTnLst>
                                </p:cTn>
                              </p:par>
                            </p:childTnLst>
                          </p:cTn>
                        </p:par>
                        <p:par>
                          <p:cTn id="194" fill="hold">
                            <p:stCondLst>
                              <p:cond delay="60500"/>
                            </p:stCondLst>
                            <p:childTnLst>
                              <p:par>
                                <p:cTn id="195" presetID="11" presetClass="entr" presetSubtype="0" fill="hold" grpId="0" nodeType="afterEffect">
                                  <p:stCondLst>
                                    <p:cond delay="0"/>
                                  </p:stCondLst>
                                  <p:childTnLst>
                                    <p:set>
                                      <p:cBhvr>
                                        <p:cTn id="196" dur="1000">
                                          <p:stCondLst>
                                            <p:cond delay="0"/>
                                          </p:stCondLst>
                                        </p:cTn>
                                        <p:tgtEl>
                                          <p:spTgt spid="68"/>
                                        </p:tgtEl>
                                        <p:attrNameLst>
                                          <p:attrName>style.visibility</p:attrName>
                                        </p:attrNameLst>
                                      </p:cBhvr>
                                      <p:to>
                                        <p:strVal val="visible"/>
                                      </p:to>
                                    </p:set>
                                  </p:childTnLst>
                                </p:cTn>
                              </p:par>
                            </p:childTnLst>
                          </p:cTn>
                        </p:par>
                        <p:par>
                          <p:cTn id="197" fill="hold">
                            <p:stCondLst>
                              <p:cond delay="61500"/>
                            </p:stCondLst>
                            <p:childTnLst>
                              <p:par>
                                <p:cTn id="198" presetID="11" presetClass="entr" presetSubtype="0" fill="hold" grpId="0" nodeType="afterEffect">
                                  <p:stCondLst>
                                    <p:cond delay="0"/>
                                  </p:stCondLst>
                                  <p:childTnLst>
                                    <p:set>
                                      <p:cBhvr>
                                        <p:cTn id="199" dur="1000">
                                          <p:stCondLst>
                                            <p:cond delay="0"/>
                                          </p:stCondLst>
                                        </p:cTn>
                                        <p:tgtEl>
                                          <p:spTgt spid="69"/>
                                        </p:tgtEl>
                                        <p:attrNameLst>
                                          <p:attrName>style.visibility</p:attrName>
                                        </p:attrNameLst>
                                      </p:cBhvr>
                                      <p:to>
                                        <p:strVal val="visible"/>
                                      </p:to>
                                    </p:set>
                                  </p:childTnLst>
                                </p:cTn>
                              </p:par>
                            </p:childTnLst>
                          </p:cTn>
                        </p:par>
                        <p:par>
                          <p:cTn id="200" fill="hold">
                            <p:stCondLst>
                              <p:cond delay="62500"/>
                            </p:stCondLst>
                            <p:childTnLst>
                              <p:par>
                                <p:cTn id="201" presetID="11" presetClass="entr" presetSubtype="0" fill="hold" grpId="0" nodeType="afterEffect">
                                  <p:stCondLst>
                                    <p:cond delay="0"/>
                                  </p:stCondLst>
                                  <p:childTnLst>
                                    <p:set>
                                      <p:cBhvr>
                                        <p:cTn id="202" dur="1000">
                                          <p:stCondLst>
                                            <p:cond delay="0"/>
                                          </p:stCondLst>
                                        </p:cTn>
                                        <p:tgtEl>
                                          <p:spTgt spid="70"/>
                                        </p:tgtEl>
                                        <p:attrNameLst>
                                          <p:attrName>style.visibility</p:attrName>
                                        </p:attrNameLst>
                                      </p:cBhvr>
                                      <p:to>
                                        <p:strVal val="visible"/>
                                      </p:to>
                                    </p:set>
                                  </p:childTnLst>
                                </p:cTn>
                              </p:par>
                            </p:childTnLst>
                          </p:cTn>
                        </p:par>
                        <p:par>
                          <p:cTn id="203" fill="hold">
                            <p:stCondLst>
                              <p:cond delay="63500"/>
                            </p:stCondLst>
                            <p:childTnLst>
                              <p:par>
                                <p:cTn id="204" presetID="11" presetClass="entr" presetSubtype="0" fill="hold" grpId="0" nodeType="afterEffect">
                                  <p:stCondLst>
                                    <p:cond delay="0"/>
                                  </p:stCondLst>
                                  <p:childTnLst>
                                    <p:set>
                                      <p:cBhvr>
                                        <p:cTn id="205" dur="1000">
                                          <p:stCondLst>
                                            <p:cond delay="0"/>
                                          </p:stCondLst>
                                        </p:cTn>
                                        <p:tgtEl>
                                          <p:spTgt spid="71"/>
                                        </p:tgtEl>
                                        <p:attrNameLst>
                                          <p:attrName>style.visibility</p:attrName>
                                        </p:attrNameLst>
                                      </p:cBhvr>
                                      <p:to>
                                        <p:strVal val="visible"/>
                                      </p:to>
                                    </p:set>
                                  </p:childTnLst>
                                </p:cTn>
                              </p:par>
                            </p:childTnLst>
                          </p:cTn>
                        </p:par>
                        <p:par>
                          <p:cTn id="206" fill="hold">
                            <p:stCondLst>
                              <p:cond delay="64500"/>
                            </p:stCondLst>
                            <p:childTnLst>
                              <p:par>
                                <p:cTn id="207" presetID="11" presetClass="entr" presetSubtype="0" fill="hold" grpId="0" nodeType="afterEffect">
                                  <p:stCondLst>
                                    <p:cond delay="0"/>
                                  </p:stCondLst>
                                  <p:childTnLst>
                                    <p:set>
                                      <p:cBhvr>
                                        <p:cTn id="208" dur="1000">
                                          <p:stCondLst>
                                            <p:cond delay="0"/>
                                          </p:stCondLst>
                                        </p:cTn>
                                        <p:tgtEl>
                                          <p:spTgt spid="72"/>
                                        </p:tgtEl>
                                        <p:attrNameLst>
                                          <p:attrName>style.visibility</p:attrName>
                                        </p:attrNameLst>
                                      </p:cBhvr>
                                      <p:to>
                                        <p:strVal val="visible"/>
                                      </p:to>
                                    </p:set>
                                  </p:childTnLst>
                                </p:cTn>
                              </p:par>
                            </p:childTnLst>
                          </p:cTn>
                        </p:par>
                        <p:par>
                          <p:cTn id="209" fill="hold">
                            <p:stCondLst>
                              <p:cond delay="65500"/>
                            </p:stCondLst>
                            <p:childTnLst>
                              <p:par>
                                <p:cTn id="210" presetID="11" presetClass="entr" presetSubtype="0" fill="hold" grpId="0" nodeType="afterEffect">
                                  <p:stCondLst>
                                    <p:cond delay="0"/>
                                  </p:stCondLst>
                                  <p:childTnLst>
                                    <p:set>
                                      <p:cBhvr>
                                        <p:cTn id="211" dur="1000">
                                          <p:stCondLst>
                                            <p:cond delay="0"/>
                                          </p:stCondLst>
                                        </p:cTn>
                                        <p:tgtEl>
                                          <p:spTgt spid="73"/>
                                        </p:tgtEl>
                                        <p:attrNameLst>
                                          <p:attrName>style.visibility</p:attrName>
                                        </p:attrNameLst>
                                      </p:cBhvr>
                                      <p:to>
                                        <p:strVal val="visible"/>
                                      </p:to>
                                    </p:set>
                                  </p:childTnLst>
                                </p:cTn>
                              </p:par>
                            </p:childTnLst>
                          </p:cTn>
                        </p:par>
                        <p:par>
                          <p:cTn id="212" fill="hold">
                            <p:stCondLst>
                              <p:cond delay="66500"/>
                            </p:stCondLst>
                            <p:childTnLst>
                              <p:par>
                                <p:cTn id="213" presetID="11" presetClass="entr" presetSubtype="0" fill="hold" grpId="0" nodeType="afterEffect">
                                  <p:stCondLst>
                                    <p:cond delay="0"/>
                                  </p:stCondLst>
                                  <p:childTnLst>
                                    <p:set>
                                      <p:cBhvr>
                                        <p:cTn id="214" dur="1000">
                                          <p:stCondLst>
                                            <p:cond delay="0"/>
                                          </p:stCondLst>
                                        </p:cTn>
                                        <p:tgtEl>
                                          <p:spTgt spid="74"/>
                                        </p:tgtEl>
                                        <p:attrNameLst>
                                          <p:attrName>style.visibility</p:attrName>
                                        </p:attrNameLst>
                                      </p:cBhvr>
                                      <p:to>
                                        <p:strVal val="visible"/>
                                      </p:to>
                                    </p:set>
                                  </p:childTnLst>
                                </p:cTn>
                              </p:par>
                            </p:childTnLst>
                          </p:cTn>
                        </p:par>
                        <p:par>
                          <p:cTn id="215" fill="hold">
                            <p:stCondLst>
                              <p:cond delay="67500"/>
                            </p:stCondLst>
                            <p:childTnLst>
                              <p:par>
                                <p:cTn id="216" presetID="11" presetClass="entr" presetSubtype="0" fill="hold" grpId="0" nodeType="afterEffect">
                                  <p:stCondLst>
                                    <p:cond delay="0"/>
                                  </p:stCondLst>
                                  <p:childTnLst>
                                    <p:set>
                                      <p:cBhvr>
                                        <p:cTn id="217" dur="1000">
                                          <p:stCondLst>
                                            <p:cond delay="0"/>
                                          </p:stCondLst>
                                        </p:cTn>
                                        <p:tgtEl>
                                          <p:spTgt spid="75"/>
                                        </p:tgtEl>
                                        <p:attrNameLst>
                                          <p:attrName>style.visibility</p:attrName>
                                        </p:attrNameLst>
                                      </p:cBhvr>
                                      <p:to>
                                        <p:strVal val="visible"/>
                                      </p:to>
                                    </p:set>
                                  </p:childTnLst>
                                </p:cTn>
                              </p:par>
                            </p:childTnLst>
                          </p:cTn>
                        </p:par>
                        <p:par>
                          <p:cTn id="218" fill="hold">
                            <p:stCondLst>
                              <p:cond delay="68500"/>
                            </p:stCondLst>
                            <p:childTnLst>
                              <p:par>
                                <p:cTn id="219" presetID="11" presetClass="entr" presetSubtype="0" fill="hold" grpId="0" nodeType="afterEffect">
                                  <p:stCondLst>
                                    <p:cond delay="0"/>
                                  </p:stCondLst>
                                  <p:childTnLst>
                                    <p:set>
                                      <p:cBhvr>
                                        <p:cTn id="220" dur="1000">
                                          <p:stCondLst>
                                            <p:cond delay="0"/>
                                          </p:stCondLst>
                                        </p:cTn>
                                        <p:tgtEl>
                                          <p:spTgt spid="76"/>
                                        </p:tgtEl>
                                        <p:attrNameLst>
                                          <p:attrName>style.visibility</p:attrName>
                                        </p:attrNameLst>
                                      </p:cBhvr>
                                      <p:to>
                                        <p:strVal val="visible"/>
                                      </p:to>
                                    </p:set>
                                  </p:childTnLst>
                                </p:cTn>
                              </p:par>
                            </p:childTnLst>
                          </p:cTn>
                        </p:par>
                        <p:par>
                          <p:cTn id="221" fill="hold">
                            <p:stCondLst>
                              <p:cond delay="69500"/>
                            </p:stCondLst>
                            <p:childTnLst>
                              <p:par>
                                <p:cTn id="222" presetID="11" presetClass="entr" presetSubtype="0" fill="hold" grpId="0" nodeType="afterEffect">
                                  <p:stCondLst>
                                    <p:cond delay="0"/>
                                  </p:stCondLst>
                                  <p:childTnLst>
                                    <p:set>
                                      <p:cBhvr>
                                        <p:cTn id="223" dur="1000">
                                          <p:stCondLst>
                                            <p:cond delay="0"/>
                                          </p:stCondLst>
                                        </p:cTn>
                                        <p:tgtEl>
                                          <p:spTgt spid="77"/>
                                        </p:tgtEl>
                                        <p:attrNameLst>
                                          <p:attrName>style.visibility</p:attrName>
                                        </p:attrNameLst>
                                      </p:cBhvr>
                                      <p:to>
                                        <p:strVal val="visible"/>
                                      </p:to>
                                    </p:set>
                                  </p:childTnLst>
                                </p:cTn>
                              </p:par>
                            </p:childTnLst>
                          </p:cTn>
                        </p:par>
                        <p:par>
                          <p:cTn id="224" fill="hold">
                            <p:stCondLst>
                              <p:cond delay="70500"/>
                            </p:stCondLst>
                            <p:childTnLst>
                              <p:par>
                                <p:cTn id="225" presetID="11" presetClass="entr" presetSubtype="0" fill="hold" grpId="0" nodeType="afterEffect">
                                  <p:stCondLst>
                                    <p:cond delay="0"/>
                                  </p:stCondLst>
                                  <p:childTnLst>
                                    <p:set>
                                      <p:cBhvr>
                                        <p:cTn id="226" dur="1000">
                                          <p:stCondLst>
                                            <p:cond delay="0"/>
                                          </p:stCondLst>
                                        </p:cTn>
                                        <p:tgtEl>
                                          <p:spTgt spid="78"/>
                                        </p:tgtEl>
                                        <p:attrNameLst>
                                          <p:attrName>style.visibility</p:attrName>
                                        </p:attrNameLst>
                                      </p:cBhvr>
                                      <p:to>
                                        <p:strVal val="visible"/>
                                      </p:to>
                                    </p:set>
                                  </p:childTnLst>
                                </p:cTn>
                              </p:par>
                            </p:childTnLst>
                          </p:cTn>
                        </p:par>
                        <p:par>
                          <p:cTn id="227" fill="hold">
                            <p:stCondLst>
                              <p:cond delay="71500"/>
                            </p:stCondLst>
                            <p:childTnLst>
                              <p:par>
                                <p:cTn id="228" presetID="11" presetClass="entr" presetSubtype="0" fill="hold" grpId="0" nodeType="afterEffect">
                                  <p:stCondLst>
                                    <p:cond delay="0"/>
                                  </p:stCondLst>
                                  <p:childTnLst>
                                    <p:set>
                                      <p:cBhvr>
                                        <p:cTn id="229" dur="1000">
                                          <p:stCondLst>
                                            <p:cond delay="0"/>
                                          </p:stCondLst>
                                        </p:cTn>
                                        <p:tgtEl>
                                          <p:spTgt spid="79"/>
                                        </p:tgtEl>
                                        <p:attrNameLst>
                                          <p:attrName>style.visibility</p:attrName>
                                        </p:attrNameLst>
                                      </p:cBhvr>
                                      <p:to>
                                        <p:strVal val="visible"/>
                                      </p:to>
                                    </p:set>
                                  </p:childTnLst>
                                </p:cTn>
                              </p:par>
                            </p:childTnLst>
                          </p:cTn>
                        </p:par>
                        <p:par>
                          <p:cTn id="230" fill="hold">
                            <p:stCondLst>
                              <p:cond delay="72500"/>
                            </p:stCondLst>
                            <p:childTnLst>
                              <p:par>
                                <p:cTn id="231" presetID="11" presetClass="entr" presetSubtype="0" fill="hold" grpId="0" nodeType="afterEffect">
                                  <p:stCondLst>
                                    <p:cond delay="0"/>
                                  </p:stCondLst>
                                  <p:childTnLst>
                                    <p:set>
                                      <p:cBhvr>
                                        <p:cTn id="232" dur="1000">
                                          <p:stCondLst>
                                            <p:cond delay="0"/>
                                          </p:stCondLst>
                                        </p:cTn>
                                        <p:tgtEl>
                                          <p:spTgt spid="80"/>
                                        </p:tgtEl>
                                        <p:attrNameLst>
                                          <p:attrName>style.visibility</p:attrName>
                                        </p:attrNameLst>
                                      </p:cBhvr>
                                      <p:to>
                                        <p:strVal val="visible"/>
                                      </p:to>
                                    </p:set>
                                  </p:childTnLst>
                                </p:cTn>
                              </p:par>
                            </p:childTnLst>
                          </p:cTn>
                        </p:par>
                        <p:par>
                          <p:cTn id="233" fill="hold">
                            <p:stCondLst>
                              <p:cond delay="73500"/>
                            </p:stCondLst>
                            <p:childTnLst>
                              <p:par>
                                <p:cTn id="234" presetID="11" presetClass="entr" presetSubtype="0" fill="hold" grpId="0" nodeType="afterEffect">
                                  <p:stCondLst>
                                    <p:cond delay="0"/>
                                  </p:stCondLst>
                                  <p:childTnLst>
                                    <p:set>
                                      <p:cBhvr>
                                        <p:cTn id="235" dur="1000">
                                          <p:stCondLst>
                                            <p:cond delay="0"/>
                                          </p:stCondLst>
                                        </p:cTn>
                                        <p:tgtEl>
                                          <p:spTgt spid="81"/>
                                        </p:tgtEl>
                                        <p:attrNameLst>
                                          <p:attrName>style.visibility</p:attrName>
                                        </p:attrNameLst>
                                      </p:cBhvr>
                                      <p:to>
                                        <p:strVal val="visible"/>
                                      </p:to>
                                    </p:set>
                                  </p:childTnLst>
                                </p:cTn>
                              </p:par>
                            </p:childTnLst>
                          </p:cTn>
                        </p:par>
                        <p:par>
                          <p:cTn id="236" fill="hold">
                            <p:stCondLst>
                              <p:cond delay="74500"/>
                            </p:stCondLst>
                            <p:childTnLst>
                              <p:par>
                                <p:cTn id="237" presetID="11" presetClass="entr" presetSubtype="0" fill="hold" grpId="0" nodeType="afterEffect">
                                  <p:stCondLst>
                                    <p:cond delay="0"/>
                                  </p:stCondLst>
                                  <p:childTnLst>
                                    <p:set>
                                      <p:cBhvr>
                                        <p:cTn id="238" dur="1000">
                                          <p:stCondLst>
                                            <p:cond delay="0"/>
                                          </p:stCondLst>
                                        </p:cTn>
                                        <p:tgtEl>
                                          <p:spTgt spid="82"/>
                                        </p:tgtEl>
                                        <p:attrNameLst>
                                          <p:attrName>style.visibility</p:attrName>
                                        </p:attrNameLst>
                                      </p:cBhvr>
                                      <p:to>
                                        <p:strVal val="visible"/>
                                      </p:to>
                                    </p:set>
                                  </p:childTnLst>
                                </p:cTn>
                              </p:par>
                            </p:childTnLst>
                          </p:cTn>
                        </p:par>
                        <p:par>
                          <p:cTn id="239" fill="hold">
                            <p:stCondLst>
                              <p:cond delay="75500"/>
                            </p:stCondLst>
                            <p:childTnLst>
                              <p:par>
                                <p:cTn id="240" presetID="11" presetClass="entr" presetSubtype="0" fill="hold" grpId="0" nodeType="afterEffect">
                                  <p:stCondLst>
                                    <p:cond delay="0"/>
                                  </p:stCondLst>
                                  <p:childTnLst>
                                    <p:set>
                                      <p:cBhvr>
                                        <p:cTn id="241" dur="1000">
                                          <p:stCondLst>
                                            <p:cond delay="0"/>
                                          </p:stCondLst>
                                        </p:cTn>
                                        <p:tgtEl>
                                          <p:spTgt spid="83"/>
                                        </p:tgtEl>
                                        <p:attrNameLst>
                                          <p:attrName>style.visibility</p:attrName>
                                        </p:attrNameLst>
                                      </p:cBhvr>
                                      <p:to>
                                        <p:strVal val="visible"/>
                                      </p:to>
                                    </p:set>
                                  </p:childTnLst>
                                </p:cTn>
                              </p:par>
                            </p:childTnLst>
                          </p:cTn>
                        </p:par>
                        <p:par>
                          <p:cTn id="242" fill="hold">
                            <p:stCondLst>
                              <p:cond delay="76500"/>
                            </p:stCondLst>
                            <p:childTnLst>
                              <p:par>
                                <p:cTn id="243" presetID="11" presetClass="entr" presetSubtype="0" fill="hold" grpId="0" nodeType="afterEffect">
                                  <p:stCondLst>
                                    <p:cond delay="0"/>
                                  </p:stCondLst>
                                  <p:childTnLst>
                                    <p:set>
                                      <p:cBhvr>
                                        <p:cTn id="244" dur="1000">
                                          <p:stCondLst>
                                            <p:cond delay="0"/>
                                          </p:stCondLst>
                                        </p:cTn>
                                        <p:tgtEl>
                                          <p:spTgt spid="84"/>
                                        </p:tgtEl>
                                        <p:attrNameLst>
                                          <p:attrName>style.visibility</p:attrName>
                                        </p:attrNameLst>
                                      </p:cBhvr>
                                      <p:to>
                                        <p:strVal val="visible"/>
                                      </p:to>
                                    </p:set>
                                  </p:childTnLst>
                                </p:cTn>
                              </p:par>
                            </p:childTnLst>
                          </p:cTn>
                        </p:par>
                        <p:par>
                          <p:cTn id="245" fill="hold">
                            <p:stCondLst>
                              <p:cond delay="77500"/>
                            </p:stCondLst>
                            <p:childTnLst>
                              <p:par>
                                <p:cTn id="246" presetID="11" presetClass="entr" presetSubtype="0" fill="hold" grpId="0" nodeType="afterEffect">
                                  <p:stCondLst>
                                    <p:cond delay="0"/>
                                  </p:stCondLst>
                                  <p:childTnLst>
                                    <p:set>
                                      <p:cBhvr>
                                        <p:cTn id="247" dur="1000">
                                          <p:stCondLst>
                                            <p:cond delay="0"/>
                                          </p:stCondLst>
                                        </p:cTn>
                                        <p:tgtEl>
                                          <p:spTgt spid="85"/>
                                        </p:tgtEl>
                                        <p:attrNameLst>
                                          <p:attrName>style.visibility</p:attrName>
                                        </p:attrNameLst>
                                      </p:cBhvr>
                                      <p:to>
                                        <p:strVal val="visible"/>
                                      </p:to>
                                    </p:set>
                                  </p:childTnLst>
                                </p:cTn>
                              </p:par>
                            </p:childTnLst>
                          </p:cTn>
                        </p:par>
                        <p:par>
                          <p:cTn id="248" fill="hold">
                            <p:stCondLst>
                              <p:cond delay="78500"/>
                            </p:stCondLst>
                            <p:childTnLst>
                              <p:par>
                                <p:cTn id="249" presetID="11" presetClass="entr" presetSubtype="0" fill="hold" grpId="0" nodeType="afterEffect">
                                  <p:stCondLst>
                                    <p:cond delay="0"/>
                                  </p:stCondLst>
                                  <p:childTnLst>
                                    <p:set>
                                      <p:cBhvr>
                                        <p:cTn id="250" dur="1000">
                                          <p:stCondLst>
                                            <p:cond delay="0"/>
                                          </p:stCondLst>
                                        </p:cTn>
                                        <p:tgtEl>
                                          <p:spTgt spid="86"/>
                                        </p:tgtEl>
                                        <p:attrNameLst>
                                          <p:attrName>style.visibility</p:attrName>
                                        </p:attrNameLst>
                                      </p:cBhvr>
                                      <p:to>
                                        <p:strVal val="visible"/>
                                      </p:to>
                                    </p:set>
                                  </p:childTnLst>
                                </p:cTn>
                              </p:par>
                            </p:childTnLst>
                          </p:cTn>
                        </p:par>
                        <p:par>
                          <p:cTn id="251" fill="hold">
                            <p:stCondLst>
                              <p:cond delay="79500"/>
                            </p:stCondLst>
                            <p:childTnLst>
                              <p:par>
                                <p:cTn id="252" presetID="11" presetClass="entr" presetSubtype="0" fill="hold" grpId="0" nodeType="afterEffect">
                                  <p:stCondLst>
                                    <p:cond delay="0"/>
                                  </p:stCondLst>
                                  <p:childTnLst>
                                    <p:set>
                                      <p:cBhvr>
                                        <p:cTn id="253" dur="1000">
                                          <p:stCondLst>
                                            <p:cond delay="0"/>
                                          </p:stCondLst>
                                        </p:cTn>
                                        <p:tgtEl>
                                          <p:spTgt spid="87"/>
                                        </p:tgtEl>
                                        <p:attrNameLst>
                                          <p:attrName>style.visibility</p:attrName>
                                        </p:attrNameLst>
                                      </p:cBhvr>
                                      <p:to>
                                        <p:strVal val="visible"/>
                                      </p:to>
                                    </p:set>
                                  </p:childTnLst>
                                </p:cTn>
                              </p:par>
                            </p:childTnLst>
                          </p:cTn>
                        </p:par>
                        <p:par>
                          <p:cTn id="254" fill="hold">
                            <p:stCondLst>
                              <p:cond delay="80500"/>
                            </p:stCondLst>
                            <p:childTnLst>
                              <p:par>
                                <p:cTn id="255" presetID="11" presetClass="entr" presetSubtype="0" fill="hold" grpId="0" nodeType="afterEffect">
                                  <p:stCondLst>
                                    <p:cond delay="0"/>
                                  </p:stCondLst>
                                  <p:childTnLst>
                                    <p:set>
                                      <p:cBhvr>
                                        <p:cTn id="256" dur="1000">
                                          <p:stCondLst>
                                            <p:cond delay="0"/>
                                          </p:stCondLst>
                                        </p:cTn>
                                        <p:tgtEl>
                                          <p:spTgt spid="88"/>
                                        </p:tgtEl>
                                        <p:attrNameLst>
                                          <p:attrName>style.visibility</p:attrName>
                                        </p:attrNameLst>
                                      </p:cBhvr>
                                      <p:to>
                                        <p:strVal val="visible"/>
                                      </p:to>
                                    </p:set>
                                  </p:childTnLst>
                                </p:cTn>
                              </p:par>
                            </p:childTnLst>
                          </p:cTn>
                        </p:par>
                        <p:par>
                          <p:cTn id="257" fill="hold">
                            <p:stCondLst>
                              <p:cond delay="81500"/>
                            </p:stCondLst>
                            <p:childTnLst>
                              <p:par>
                                <p:cTn id="258" presetID="11" presetClass="entr" presetSubtype="0" fill="hold" grpId="0" nodeType="afterEffect">
                                  <p:stCondLst>
                                    <p:cond delay="0"/>
                                  </p:stCondLst>
                                  <p:childTnLst>
                                    <p:set>
                                      <p:cBhvr>
                                        <p:cTn id="259" dur="1000">
                                          <p:stCondLst>
                                            <p:cond delay="0"/>
                                          </p:stCondLst>
                                        </p:cTn>
                                        <p:tgtEl>
                                          <p:spTgt spid="89"/>
                                        </p:tgtEl>
                                        <p:attrNameLst>
                                          <p:attrName>style.visibility</p:attrName>
                                        </p:attrNameLst>
                                      </p:cBhvr>
                                      <p:to>
                                        <p:strVal val="visible"/>
                                      </p:to>
                                    </p:set>
                                  </p:childTnLst>
                                </p:cTn>
                              </p:par>
                            </p:childTnLst>
                          </p:cTn>
                        </p:par>
                        <p:par>
                          <p:cTn id="260" fill="hold">
                            <p:stCondLst>
                              <p:cond delay="82500"/>
                            </p:stCondLst>
                            <p:childTnLst>
                              <p:par>
                                <p:cTn id="261" presetID="11" presetClass="entr" presetSubtype="0" fill="hold" grpId="0" nodeType="afterEffect">
                                  <p:stCondLst>
                                    <p:cond delay="0"/>
                                  </p:stCondLst>
                                  <p:childTnLst>
                                    <p:set>
                                      <p:cBhvr>
                                        <p:cTn id="262" dur="1000">
                                          <p:stCondLst>
                                            <p:cond delay="0"/>
                                          </p:stCondLst>
                                        </p:cTn>
                                        <p:tgtEl>
                                          <p:spTgt spid="90"/>
                                        </p:tgtEl>
                                        <p:attrNameLst>
                                          <p:attrName>style.visibility</p:attrName>
                                        </p:attrNameLst>
                                      </p:cBhvr>
                                      <p:to>
                                        <p:strVal val="visible"/>
                                      </p:to>
                                    </p:set>
                                  </p:childTnLst>
                                </p:cTn>
                              </p:par>
                            </p:childTnLst>
                          </p:cTn>
                        </p:par>
                        <p:par>
                          <p:cTn id="263" fill="hold">
                            <p:stCondLst>
                              <p:cond delay="83500"/>
                            </p:stCondLst>
                            <p:childTnLst>
                              <p:par>
                                <p:cTn id="264" presetID="11" presetClass="entr" presetSubtype="0" fill="hold" grpId="0" nodeType="afterEffect">
                                  <p:stCondLst>
                                    <p:cond delay="0"/>
                                  </p:stCondLst>
                                  <p:childTnLst>
                                    <p:set>
                                      <p:cBhvr>
                                        <p:cTn id="265" dur="1000">
                                          <p:stCondLst>
                                            <p:cond delay="0"/>
                                          </p:stCondLst>
                                        </p:cTn>
                                        <p:tgtEl>
                                          <p:spTgt spid="91"/>
                                        </p:tgtEl>
                                        <p:attrNameLst>
                                          <p:attrName>style.visibility</p:attrName>
                                        </p:attrNameLst>
                                      </p:cBhvr>
                                      <p:to>
                                        <p:strVal val="visible"/>
                                      </p:to>
                                    </p:set>
                                  </p:childTnLst>
                                </p:cTn>
                              </p:par>
                            </p:childTnLst>
                          </p:cTn>
                        </p:par>
                        <p:par>
                          <p:cTn id="266" fill="hold">
                            <p:stCondLst>
                              <p:cond delay="84500"/>
                            </p:stCondLst>
                            <p:childTnLst>
                              <p:par>
                                <p:cTn id="267" presetID="11" presetClass="entr" presetSubtype="0" fill="hold" grpId="0" nodeType="afterEffect">
                                  <p:stCondLst>
                                    <p:cond delay="0"/>
                                  </p:stCondLst>
                                  <p:childTnLst>
                                    <p:set>
                                      <p:cBhvr>
                                        <p:cTn id="268" dur="1000">
                                          <p:stCondLst>
                                            <p:cond delay="0"/>
                                          </p:stCondLst>
                                        </p:cTn>
                                        <p:tgtEl>
                                          <p:spTgt spid="92"/>
                                        </p:tgtEl>
                                        <p:attrNameLst>
                                          <p:attrName>style.visibility</p:attrName>
                                        </p:attrNameLst>
                                      </p:cBhvr>
                                      <p:to>
                                        <p:strVal val="visible"/>
                                      </p:to>
                                    </p:set>
                                  </p:childTnLst>
                                </p:cTn>
                              </p:par>
                            </p:childTnLst>
                          </p:cTn>
                        </p:par>
                        <p:par>
                          <p:cTn id="269" fill="hold">
                            <p:stCondLst>
                              <p:cond delay="85500"/>
                            </p:stCondLst>
                            <p:childTnLst>
                              <p:par>
                                <p:cTn id="270" presetID="11" presetClass="entr" presetSubtype="0" fill="hold" grpId="0" nodeType="afterEffect">
                                  <p:stCondLst>
                                    <p:cond delay="0"/>
                                  </p:stCondLst>
                                  <p:childTnLst>
                                    <p:set>
                                      <p:cBhvr>
                                        <p:cTn id="271" dur="1000">
                                          <p:stCondLst>
                                            <p:cond delay="0"/>
                                          </p:stCondLst>
                                        </p:cTn>
                                        <p:tgtEl>
                                          <p:spTgt spid="93"/>
                                        </p:tgtEl>
                                        <p:attrNameLst>
                                          <p:attrName>style.visibility</p:attrName>
                                        </p:attrNameLst>
                                      </p:cBhvr>
                                      <p:to>
                                        <p:strVal val="visible"/>
                                      </p:to>
                                    </p:set>
                                  </p:childTnLst>
                                </p:cTn>
                              </p:par>
                            </p:childTnLst>
                          </p:cTn>
                        </p:par>
                        <p:par>
                          <p:cTn id="272" fill="hold">
                            <p:stCondLst>
                              <p:cond delay="86500"/>
                            </p:stCondLst>
                            <p:childTnLst>
                              <p:par>
                                <p:cTn id="273" presetID="11" presetClass="entr" presetSubtype="0" fill="hold" grpId="0" nodeType="afterEffect">
                                  <p:stCondLst>
                                    <p:cond delay="0"/>
                                  </p:stCondLst>
                                  <p:childTnLst>
                                    <p:set>
                                      <p:cBhvr>
                                        <p:cTn id="274" dur="1000">
                                          <p:stCondLst>
                                            <p:cond delay="0"/>
                                          </p:stCondLst>
                                        </p:cTn>
                                        <p:tgtEl>
                                          <p:spTgt spid="94"/>
                                        </p:tgtEl>
                                        <p:attrNameLst>
                                          <p:attrName>style.visibility</p:attrName>
                                        </p:attrNameLst>
                                      </p:cBhvr>
                                      <p:to>
                                        <p:strVal val="visible"/>
                                      </p:to>
                                    </p:set>
                                  </p:childTnLst>
                                </p:cTn>
                              </p:par>
                            </p:childTnLst>
                          </p:cTn>
                        </p:par>
                        <p:par>
                          <p:cTn id="275" fill="hold">
                            <p:stCondLst>
                              <p:cond delay="87500"/>
                            </p:stCondLst>
                            <p:childTnLst>
                              <p:par>
                                <p:cTn id="276" presetID="11" presetClass="entr" presetSubtype="0" fill="hold" grpId="0" nodeType="afterEffect">
                                  <p:stCondLst>
                                    <p:cond delay="0"/>
                                  </p:stCondLst>
                                  <p:childTnLst>
                                    <p:set>
                                      <p:cBhvr>
                                        <p:cTn id="277" dur="1000">
                                          <p:stCondLst>
                                            <p:cond delay="0"/>
                                          </p:stCondLst>
                                        </p:cTn>
                                        <p:tgtEl>
                                          <p:spTgt spid="95"/>
                                        </p:tgtEl>
                                        <p:attrNameLst>
                                          <p:attrName>style.visibility</p:attrName>
                                        </p:attrNameLst>
                                      </p:cBhvr>
                                      <p:to>
                                        <p:strVal val="visible"/>
                                      </p:to>
                                    </p:set>
                                  </p:childTnLst>
                                </p:cTn>
                              </p:par>
                            </p:childTnLst>
                          </p:cTn>
                        </p:par>
                        <p:par>
                          <p:cTn id="278" fill="hold">
                            <p:stCondLst>
                              <p:cond delay="88500"/>
                            </p:stCondLst>
                            <p:childTnLst>
                              <p:par>
                                <p:cTn id="279" presetID="11" presetClass="entr" presetSubtype="0" fill="hold" grpId="0" nodeType="afterEffect">
                                  <p:stCondLst>
                                    <p:cond delay="0"/>
                                  </p:stCondLst>
                                  <p:childTnLst>
                                    <p:set>
                                      <p:cBhvr>
                                        <p:cTn id="280" dur="1000">
                                          <p:stCondLst>
                                            <p:cond delay="0"/>
                                          </p:stCondLst>
                                        </p:cTn>
                                        <p:tgtEl>
                                          <p:spTgt spid="96"/>
                                        </p:tgtEl>
                                        <p:attrNameLst>
                                          <p:attrName>style.visibility</p:attrName>
                                        </p:attrNameLst>
                                      </p:cBhvr>
                                      <p:to>
                                        <p:strVal val="visible"/>
                                      </p:to>
                                    </p:set>
                                  </p:childTnLst>
                                </p:cTn>
                              </p:par>
                            </p:childTnLst>
                          </p:cTn>
                        </p:par>
                        <p:par>
                          <p:cTn id="281" fill="hold">
                            <p:stCondLst>
                              <p:cond delay="89500"/>
                            </p:stCondLst>
                            <p:childTnLst>
                              <p:par>
                                <p:cTn id="282" presetID="11" presetClass="entr" presetSubtype="0" fill="hold" grpId="0" nodeType="afterEffect">
                                  <p:stCondLst>
                                    <p:cond delay="0"/>
                                  </p:stCondLst>
                                  <p:childTnLst>
                                    <p:set>
                                      <p:cBhvr>
                                        <p:cTn id="283" dur="1000">
                                          <p:stCondLst>
                                            <p:cond delay="0"/>
                                          </p:stCondLst>
                                        </p:cTn>
                                        <p:tgtEl>
                                          <p:spTgt spid="97"/>
                                        </p:tgtEl>
                                        <p:attrNameLst>
                                          <p:attrName>style.visibility</p:attrName>
                                        </p:attrNameLst>
                                      </p:cBhvr>
                                      <p:to>
                                        <p:strVal val="visible"/>
                                      </p:to>
                                    </p:set>
                                  </p:childTnLst>
                                </p:cTn>
                              </p:par>
                            </p:childTnLst>
                          </p:cTn>
                        </p:par>
                        <p:par>
                          <p:cTn id="284" fill="hold">
                            <p:stCondLst>
                              <p:cond delay="90500"/>
                            </p:stCondLst>
                            <p:childTnLst>
                              <p:par>
                                <p:cTn id="285" presetID="11" presetClass="entr" presetSubtype="0" fill="hold" grpId="0" nodeType="afterEffect">
                                  <p:stCondLst>
                                    <p:cond delay="0"/>
                                  </p:stCondLst>
                                  <p:childTnLst>
                                    <p:set>
                                      <p:cBhvr>
                                        <p:cTn id="286" dur="1000">
                                          <p:stCondLst>
                                            <p:cond delay="0"/>
                                          </p:stCondLst>
                                        </p:cTn>
                                        <p:tgtEl>
                                          <p:spTgt spid="98"/>
                                        </p:tgtEl>
                                        <p:attrNameLst>
                                          <p:attrName>style.visibility</p:attrName>
                                        </p:attrNameLst>
                                      </p:cBhvr>
                                      <p:to>
                                        <p:strVal val="visible"/>
                                      </p:to>
                                    </p:set>
                                  </p:childTnLst>
                                </p:cTn>
                              </p:par>
                            </p:childTnLst>
                          </p:cTn>
                        </p:par>
                        <p:par>
                          <p:cTn id="287" fill="hold">
                            <p:stCondLst>
                              <p:cond delay="91500"/>
                            </p:stCondLst>
                            <p:childTnLst>
                              <p:par>
                                <p:cTn id="288" presetID="11" presetClass="entr" presetSubtype="0" fill="hold" grpId="0" nodeType="afterEffect">
                                  <p:stCondLst>
                                    <p:cond delay="0"/>
                                  </p:stCondLst>
                                  <p:childTnLst>
                                    <p:set>
                                      <p:cBhvr>
                                        <p:cTn id="289" dur="1000">
                                          <p:stCondLst>
                                            <p:cond delay="0"/>
                                          </p:stCondLst>
                                        </p:cTn>
                                        <p:tgtEl>
                                          <p:spTgt spid="99"/>
                                        </p:tgtEl>
                                        <p:attrNameLst>
                                          <p:attrName>style.visibility</p:attrName>
                                        </p:attrNameLst>
                                      </p:cBhvr>
                                      <p:to>
                                        <p:strVal val="visible"/>
                                      </p:to>
                                    </p:set>
                                  </p:childTnLst>
                                </p:cTn>
                              </p:par>
                            </p:childTnLst>
                          </p:cTn>
                        </p:par>
                        <p:par>
                          <p:cTn id="290" fill="hold">
                            <p:stCondLst>
                              <p:cond delay="92500"/>
                            </p:stCondLst>
                            <p:childTnLst>
                              <p:par>
                                <p:cTn id="291" presetID="11" presetClass="entr" presetSubtype="0" fill="hold" grpId="0" nodeType="afterEffect">
                                  <p:stCondLst>
                                    <p:cond delay="0"/>
                                  </p:stCondLst>
                                  <p:childTnLst>
                                    <p:set>
                                      <p:cBhvr>
                                        <p:cTn id="292" dur="1000">
                                          <p:stCondLst>
                                            <p:cond delay="0"/>
                                          </p:stCondLst>
                                        </p:cTn>
                                        <p:tgtEl>
                                          <p:spTgt spid="100"/>
                                        </p:tgtEl>
                                        <p:attrNameLst>
                                          <p:attrName>style.visibility</p:attrName>
                                        </p:attrNameLst>
                                      </p:cBhvr>
                                      <p:to>
                                        <p:strVal val="visible"/>
                                      </p:to>
                                    </p:set>
                                  </p:childTnLst>
                                </p:cTn>
                              </p:par>
                            </p:childTnLst>
                          </p:cTn>
                        </p:par>
                        <p:par>
                          <p:cTn id="293" fill="hold">
                            <p:stCondLst>
                              <p:cond delay="93500"/>
                            </p:stCondLst>
                            <p:childTnLst>
                              <p:par>
                                <p:cTn id="294" presetID="11" presetClass="entr" presetSubtype="0" fill="hold" grpId="0" nodeType="afterEffect">
                                  <p:stCondLst>
                                    <p:cond delay="0"/>
                                  </p:stCondLst>
                                  <p:childTnLst>
                                    <p:set>
                                      <p:cBhvr>
                                        <p:cTn id="295" dur="1000">
                                          <p:stCondLst>
                                            <p:cond delay="0"/>
                                          </p:stCondLst>
                                        </p:cTn>
                                        <p:tgtEl>
                                          <p:spTgt spid="101"/>
                                        </p:tgtEl>
                                        <p:attrNameLst>
                                          <p:attrName>style.visibility</p:attrName>
                                        </p:attrNameLst>
                                      </p:cBhvr>
                                      <p:to>
                                        <p:strVal val="visible"/>
                                      </p:to>
                                    </p:set>
                                  </p:childTnLst>
                                </p:cTn>
                              </p:par>
                            </p:childTnLst>
                          </p:cTn>
                        </p:par>
                        <p:par>
                          <p:cTn id="296" fill="hold">
                            <p:stCondLst>
                              <p:cond delay="94500"/>
                            </p:stCondLst>
                            <p:childTnLst>
                              <p:par>
                                <p:cTn id="297" presetID="11" presetClass="entr" presetSubtype="0" fill="hold" grpId="0" nodeType="afterEffect">
                                  <p:stCondLst>
                                    <p:cond delay="0"/>
                                  </p:stCondLst>
                                  <p:childTnLst>
                                    <p:set>
                                      <p:cBhvr>
                                        <p:cTn id="298" dur="1000">
                                          <p:stCondLst>
                                            <p:cond delay="0"/>
                                          </p:stCondLst>
                                        </p:cTn>
                                        <p:tgtEl>
                                          <p:spTgt spid="102"/>
                                        </p:tgtEl>
                                        <p:attrNameLst>
                                          <p:attrName>style.visibility</p:attrName>
                                        </p:attrNameLst>
                                      </p:cBhvr>
                                      <p:to>
                                        <p:strVal val="visible"/>
                                      </p:to>
                                    </p:set>
                                  </p:childTnLst>
                                </p:cTn>
                              </p:par>
                            </p:childTnLst>
                          </p:cTn>
                        </p:par>
                        <p:par>
                          <p:cTn id="299" fill="hold">
                            <p:stCondLst>
                              <p:cond delay="95500"/>
                            </p:stCondLst>
                            <p:childTnLst>
                              <p:par>
                                <p:cTn id="300" presetID="11" presetClass="entr" presetSubtype="0" fill="hold" grpId="0" nodeType="afterEffect">
                                  <p:stCondLst>
                                    <p:cond delay="0"/>
                                  </p:stCondLst>
                                  <p:childTnLst>
                                    <p:set>
                                      <p:cBhvr>
                                        <p:cTn id="301" dur="1000">
                                          <p:stCondLst>
                                            <p:cond delay="0"/>
                                          </p:stCondLst>
                                        </p:cTn>
                                        <p:tgtEl>
                                          <p:spTgt spid="103"/>
                                        </p:tgtEl>
                                        <p:attrNameLst>
                                          <p:attrName>style.visibility</p:attrName>
                                        </p:attrNameLst>
                                      </p:cBhvr>
                                      <p:to>
                                        <p:strVal val="visible"/>
                                      </p:to>
                                    </p:set>
                                  </p:childTnLst>
                                </p:cTn>
                              </p:par>
                            </p:childTnLst>
                          </p:cTn>
                        </p:par>
                        <p:par>
                          <p:cTn id="302" fill="hold">
                            <p:stCondLst>
                              <p:cond delay="96500"/>
                            </p:stCondLst>
                            <p:childTnLst>
                              <p:par>
                                <p:cTn id="303" presetID="11" presetClass="entr" presetSubtype="0" fill="hold" grpId="0" nodeType="afterEffect">
                                  <p:stCondLst>
                                    <p:cond delay="0"/>
                                  </p:stCondLst>
                                  <p:childTnLst>
                                    <p:set>
                                      <p:cBhvr>
                                        <p:cTn id="304" dur="1000">
                                          <p:stCondLst>
                                            <p:cond delay="0"/>
                                          </p:stCondLst>
                                        </p:cTn>
                                        <p:tgtEl>
                                          <p:spTgt spid="104"/>
                                        </p:tgtEl>
                                        <p:attrNameLst>
                                          <p:attrName>style.visibility</p:attrName>
                                        </p:attrNameLst>
                                      </p:cBhvr>
                                      <p:to>
                                        <p:strVal val="visible"/>
                                      </p:to>
                                    </p:set>
                                  </p:childTnLst>
                                </p:cTn>
                              </p:par>
                            </p:childTnLst>
                          </p:cTn>
                        </p:par>
                        <p:par>
                          <p:cTn id="305" fill="hold">
                            <p:stCondLst>
                              <p:cond delay="97500"/>
                            </p:stCondLst>
                            <p:childTnLst>
                              <p:par>
                                <p:cTn id="306" presetID="11" presetClass="entr" presetSubtype="0" fill="hold" grpId="0" nodeType="afterEffect">
                                  <p:stCondLst>
                                    <p:cond delay="0"/>
                                  </p:stCondLst>
                                  <p:childTnLst>
                                    <p:set>
                                      <p:cBhvr>
                                        <p:cTn id="307" dur="1000">
                                          <p:stCondLst>
                                            <p:cond delay="0"/>
                                          </p:stCondLst>
                                        </p:cTn>
                                        <p:tgtEl>
                                          <p:spTgt spid="105"/>
                                        </p:tgtEl>
                                        <p:attrNameLst>
                                          <p:attrName>style.visibility</p:attrName>
                                        </p:attrNameLst>
                                      </p:cBhvr>
                                      <p:to>
                                        <p:strVal val="visible"/>
                                      </p:to>
                                    </p:set>
                                  </p:childTnLst>
                                </p:cTn>
                              </p:par>
                            </p:childTnLst>
                          </p:cTn>
                        </p:par>
                        <p:par>
                          <p:cTn id="308" fill="hold">
                            <p:stCondLst>
                              <p:cond delay="98500"/>
                            </p:stCondLst>
                            <p:childTnLst>
                              <p:par>
                                <p:cTn id="309" presetID="11" presetClass="entr" presetSubtype="0" fill="hold" grpId="0" nodeType="afterEffect">
                                  <p:stCondLst>
                                    <p:cond delay="0"/>
                                  </p:stCondLst>
                                  <p:childTnLst>
                                    <p:set>
                                      <p:cBhvr>
                                        <p:cTn id="310" dur="1000">
                                          <p:stCondLst>
                                            <p:cond delay="0"/>
                                          </p:stCondLst>
                                        </p:cTn>
                                        <p:tgtEl>
                                          <p:spTgt spid="106"/>
                                        </p:tgtEl>
                                        <p:attrNameLst>
                                          <p:attrName>style.visibility</p:attrName>
                                        </p:attrNameLst>
                                      </p:cBhvr>
                                      <p:to>
                                        <p:strVal val="visible"/>
                                      </p:to>
                                    </p:set>
                                  </p:childTnLst>
                                </p:cTn>
                              </p:par>
                            </p:childTnLst>
                          </p:cTn>
                        </p:par>
                        <p:par>
                          <p:cTn id="311" fill="hold">
                            <p:stCondLst>
                              <p:cond delay="99500"/>
                            </p:stCondLst>
                            <p:childTnLst>
                              <p:par>
                                <p:cTn id="312" presetID="11" presetClass="entr" presetSubtype="0" fill="hold" grpId="0" nodeType="afterEffect">
                                  <p:stCondLst>
                                    <p:cond delay="0"/>
                                  </p:stCondLst>
                                  <p:childTnLst>
                                    <p:set>
                                      <p:cBhvr>
                                        <p:cTn id="313" dur="1000">
                                          <p:stCondLst>
                                            <p:cond delay="0"/>
                                          </p:stCondLst>
                                        </p:cTn>
                                        <p:tgtEl>
                                          <p:spTgt spid="107"/>
                                        </p:tgtEl>
                                        <p:attrNameLst>
                                          <p:attrName>style.visibility</p:attrName>
                                        </p:attrNameLst>
                                      </p:cBhvr>
                                      <p:to>
                                        <p:strVal val="visible"/>
                                      </p:to>
                                    </p:set>
                                  </p:childTnLst>
                                </p:cTn>
                              </p:par>
                            </p:childTnLst>
                          </p:cTn>
                        </p:par>
                        <p:par>
                          <p:cTn id="314" fill="hold">
                            <p:stCondLst>
                              <p:cond delay="100500"/>
                            </p:stCondLst>
                            <p:childTnLst>
                              <p:par>
                                <p:cTn id="315" presetID="11" presetClass="entr" presetSubtype="0" fill="hold" grpId="0" nodeType="afterEffect">
                                  <p:stCondLst>
                                    <p:cond delay="0"/>
                                  </p:stCondLst>
                                  <p:childTnLst>
                                    <p:set>
                                      <p:cBhvr>
                                        <p:cTn id="316" dur="1000">
                                          <p:stCondLst>
                                            <p:cond delay="0"/>
                                          </p:stCondLst>
                                        </p:cTn>
                                        <p:tgtEl>
                                          <p:spTgt spid="108"/>
                                        </p:tgtEl>
                                        <p:attrNameLst>
                                          <p:attrName>style.visibility</p:attrName>
                                        </p:attrNameLst>
                                      </p:cBhvr>
                                      <p:to>
                                        <p:strVal val="visible"/>
                                      </p:to>
                                    </p:set>
                                  </p:childTnLst>
                                </p:cTn>
                              </p:par>
                            </p:childTnLst>
                          </p:cTn>
                        </p:par>
                        <p:par>
                          <p:cTn id="317" fill="hold">
                            <p:stCondLst>
                              <p:cond delay="101500"/>
                            </p:stCondLst>
                            <p:childTnLst>
                              <p:par>
                                <p:cTn id="318" presetID="11" presetClass="entr" presetSubtype="0" fill="hold" grpId="0" nodeType="afterEffect">
                                  <p:stCondLst>
                                    <p:cond delay="0"/>
                                  </p:stCondLst>
                                  <p:childTnLst>
                                    <p:set>
                                      <p:cBhvr>
                                        <p:cTn id="319" dur="1000">
                                          <p:stCondLst>
                                            <p:cond delay="0"/>
                                          </p:stCondLst>
                                        </p:cTn>
                                        <p:tgtEl>
                                          <p:spTgt spid="109"/>
                                        </p:tgtEl>
                                        <p:attrNameLst>
                                          <p:attrName>style.visibility</p:attrName>
                                        </p:attrNameLst>
                                      </p:cBhvr>
                                      <p:to>
                                        <p:strVal val="visible"/>
                                      </p:to>
                                    </p:set>
                                  </p:childTnLst>
                                </p:cTn>
                              </p:par>
                            </p:childTnLst>
                          </p:cTn>
                        </p:par>
                        <p:par>
                          <p:cTn id="320" fill="hold">
                            <p:stCondLst>
                              <p:cond delay="102500"/>
                            </p:stCondLst>
                            <p:childTnLst>
                              <p:par>
                                <p:cTn id="321" presetID="11" presetClass="entr" presetSubtype="0" fill="hold" grpId="0" nodeType="afterEffect">
                                  <p:stCondLst>
                                    <p:cond delay="0"/>
                                  </p:stCondLst>
                                  <p:childTnLst>
                                    <p:set>
                                      <p:cBhvr>
                                        <p:cTn id="322" dur="1000">
                                          <p:stCondLst>
                                            <p:cond delay="0"/>
                                          </p:stCondLst>
                                        </p:cTn>
                                        <p:tgtEl>
                                          <p:spTgt spid="110"/>
                                        </p:tgtEl>
                                        <p:attrNameLst>
                                          <p:attrName>style.visibility</p:attrName>
                                        </p:attrNameLst>
                                      </p:cBhvr>
                                      <p:to>
                                        <p:strVal val="visible"/>
                                      </p:to>
                                    </p:set>
                                  </p:childTnLst>
                                </p:cTn>
                              </p:par>
                            </p:childTnLst>
                          </p:cTn>
                        </p:par>
                        <p:par>
                          <p:cTn id="323" fill="hold">
                            <p:stCondLst>
                              <p:cond delay="103500"/>
                            </p:stCondLst>
                            <p:childTnLst>
                              <p:par>
                                <p:cTn id="324" presetID="11" presetClass="entr" presetSubtype="0" fill="hold" grpId="0" nodeType="afterEffect">
                                  <p:stCondLst>
                                    <p:cond delay="0"/>
                                  </p:stCondLst>
                                  <p:childTnLst>
                                    <p:set>
                                      <p:cBhvr>
                                        <p:cTn id="325" dur="1000">
                                          <p:stCondLst>
                                            <p:cond delay="0"/>
                                          </p:stCondLst>
                                        </p:cTn>
                                        <p:tgtEl>
                                          <p:spTgt spid="111"/>
                                        </p:tgtEl>
                                        <p:attrNameLst>
                                          <p:attrName>style.visibility</p:attrName>
                                        </p:attrNameLst>
                                      </p:cBhvr>
                                      <p:to>
                                        <p:strVal val="visible"/>
                                      </p:to>
                                    </p:set>
                                  </p:childTnLst>
                                </p:cTn>
                              </p:par>
                            </p:childTnLst>
                          </p:cTn>
                        </p:par>
                        <p:par>
                          <p:cTn id="326" fill="hold">
                            <p:stCondLst>
                              <p:cond delay="104500"/>
                            </p:stCondLst>
                            <p:childTnLst>
                              <p:par>
                                <p:cTn id="327" presetID="11" presetClass="entr" presetSubtype="0" fill="hold" grpId="0" nodeType="afterEffect">
                                  <p:stCondLst>
                                    <p:cond delay="0"/>
                                  </p:stCondLst>
                                  <p:childTnLst>
                                    <p:set>
                                      <p:cBhvr>
                                        <p:cTn id="328" dur="1000">
                                          <p:stCondLst>
                                            <p:cond delay="0"/>
                                          </p:stCondLst>
                                        </p:cTn>
                                        <p:tgtEl>
                                          <p:spTgt spid="112"/>
                                        </p:tgtEl>
                                        <p:attrNameLst>
                                          <p:attrName>style.visibility</p:attrName>
                                        </p:attrNameLst>
                                      </p:cBhvr>
                                      <p:to>
                                        <p:strVal val="visible"/>
                                      </p:to>
                                    </p:set>
                                  </p:childTnLst>
                                </p:cTn>
                              </p:par>
                            </p:childTnLst>
                          </p:cTn>
                        </p:par>
                        <p:par>
                          <p:cTn id="329" fill="hold">
                            <p:stCondLst>
                              <p:cond delay="105500"/>
                            </p:stCondLst>
                            <p:childTnLst>
                              <p:par>
                                <p:cTn id="330" presetID="11" presetClass="entr" presetSubtype="0" fill="hold" grpId="0" nodeType="afterEffect">
                                  <p:stCondLst>
                                    <p:cond delay="0"/>
                                  </p:stCondLst>
                                  <p:childTnLst>
                                    <p:set>
                                      <p:cBhvr>
                                        <p:cTn id="331" dur="1000">
                                          <p:stCondLst>
                                            <p:cond delay="0"/>
                                          </p:stCondLst>
                                        </p:cTn>
                                        <p:tgtEl>
                                          <p:spTgt spid="113"/>
                                        </p:tgtEl>
                                        <p:attrNameLst>
                                          <p:attrName>style.visibility</p:attrName>
                                        </p:attrNameLst>
                                      </p:cBhvr>
                                      <p:to>
                                        <p:strVal val="visible"/>
                                      </p:to>
                                    </p:set>
                                  </p:childTnLst>
                                </p:cTn>
                              </p:par>
                            </p:childTnLst>
                          </p:cTn>
                        </p:par>
                        <p:par>
                          <p:cTn id="332" fill="hold">
                            <p:stCondLst>
                              <p:cond delay="106500"/>
                            </p:stCondLst>
                            <p:childTnLst>
                              <p:par>
                                <p:cTn id="333" presetID="11" presetClass="entr" presetSubtype="0" fill="hold" grpId="0" nodeType="afterEffect">
                                  <p:stCondLst>
                                    <p:cond delay="0"/>
                                  </p:stCondLst>
                                  <p:childTnLst>
                                    <p:set>
                                      <p:cBhvr>
                                        <p:cTn id="334" dur="1000">
                                          <p:stCondLst>
                                            <p:cond delay="0"/>
                                          </p:stCondLst>
                                        </p:cTn>
                                        <p:tgtEl>
                                          <p:spTgt spid="114"/>
                                        </p:tgtEl>
                                        <p:attrNameLst>
                                          <p:attrName>style.visibility</p:attrName>
                                        </p:attrNameLst>
                                      </p:cBhvr>
                                      <p:to>
                                        <p:strVal val="visible"/>
                                      </p:to>
                                    </p:set>
                                  </p:childTnLst>
                                </p:cTn>
                              </p:par>
                            </p:childTnLst>
                          </p:cTn>
                        </p:par>
                        <p:par>
                          <p:cTn id="335" fill="hold">
                            <p:stCondLst>
                              <p:cond delay="107500"/>
                            </p:stCondLst>
                            <p:childTnLst>
                              <p:par>
                                <p:cTn id="336" presetID="11" presetClass="entr" presetSubtype="0" fill="hold" grpId="0" nodeType="afterEffect">
                                  <p:stCondLst>
                                    <p:cond delay="0"/>
                                  </p:stCondLst>
                                  <p:childTnLst>
                                    <p:set>
                                      <p:cBhvr>
                                        <p:cTn id="337" dur="1000">
                                          <p:stCondLst>
                                            <p:cond delay="0"/>
                                          </p:stCondLst>
                                        </p:cTn>
                                        <p:tgtEl>
                                          <p:spTgt spid="115"/>
                                        </p:tgtEl>
                                        <p:attrNameLst>
                                          <p:attrName>style.visibility</p:attrName>
                                        </p:attrNameLst>
                                      </p:cBhvr>
                                      <p:to>
                                        <p:strVal val="visible"/>
                                      </p:to>
                                    </p:set>
                                  </p:childTnLst>
                                </p:cTn>
                              </p:par>
                            </p:childTnLst>
                          </p:cTn>
                        </p:par>
                        <p:par>
                          <p:cTn id="338" fill="hold">
                            <p:stCondLst>
                              <p:cond delay="108500"/>
                            </p:stCondLst>
                            <p:childTnLst>
                              <p:par>
                                <p:cTn id="339" presetID="11" presetClass="entr" presetSubtype="0" fill="hold" grpId="0" nodeType="afterEffect">
                                  <p:stCondLst>
                                    <p:cond delay="0"/>
                                  </p:stCondLst>
                                  <p:childTnLst>
                                    <p:set>
                                      <p:cBhvr>
                                        <p:cTn id="340" dur="1000">
                                          <p:stCondLst>
                                            <p:cond delay="0"/>
                                          </p:stCondLst>
                                        </p:cTn>
                                        <p:tgtEl>
                                          <p:spTgt spid="116"/>
                                        </p:tgtEl>
                                        <p:attrNameLst>
                                          <p:attrName>style.visibility</p:attrName>
                                        </p:attrNameLst>
                                      </p:cBhvr>
                                      <p:to>
                                        <p:strVal val="visible"/>
                                      </p:to>
                                    </p:set>
                                  </p:childTnLst>
                                </p:cTn>
                              </p:par>
                            </p:childTnLst>
                          </p:cTn>
                        </p:par>
                        <p:par>
                          <p:cTn id="341" fill="hold">
                            <p:stCondLst>
                              <p:cond delay="109500"/>
                            </p:stCondLst>
                            <p:childTnLst>
                              <p:par>
                                <p:cTn id="342" presetID="11" presetClass="entr" presetSubtype="0" fill="hold" grpId="0" nodeType="afterEffect">
                                  <p:stCondLst>
                                    <p:cond delay="0"/>
                                  </p:stCondLst>
                                  <p:childTnLst>
                                    <p:set>
                                      <p:cBhvr>
                                        <p:cTn id="343" dur="1000">
                                          <p:stCondLst>
                                            <p:cond delay="0"/>
                                          </p:stCondLst>
                                        </p:cTn>
                                        <p:tgtEl>
                                          <p:spTgt spid="117"/>
                                        </p:tgtEl>
                                        <p:attrNameLst>
                                          <p:attrName>style.visibility</p:attrName>
                                        </p:attrNameLst>
                                      </p:cBhvr>
                                      <p:to>
                                        <p:strVal val="visible"/>
                                      </p:to>
                                    </p:set>
                                  </p:childTnLst>
                                </p:cTn>
                              </p:par>
                            </p:childTnLst>
                          </p:cTn>
                        </p:par>
                        <p:par>
                          <p:cTn id="344" fill="hold">
                            <p:stCondLst>
                              <p:cond delay="110500"/>
                            </p:stCondLst>
                            <p:childTnLst>
                              <p:par>
                                <p:cTn id="345" presetID="11" presetClass="entr" presetSubtype="0" fill="hold" grpId="0" nodeType="afterEffect">
                                  <p:stCondLst>
                                    <p:cond delay="0"/>
                                  </p:stCondLst>
                                  <p:childTnLst>
                                    <p:set>
                                      <p:cBhvr>
                                        <p:cTn id="346" dur="1000">
                                          <p:stCondLst>
                                            <p:cond delay="0"/>
                                          </p:stCondLst>
                                        </p:cTn>
                                        <p:tgtEl>
                                          <p:spTgt spid="118"/>
                                        </p:tgtEl>
                                        <p:attrNameLst>
                                          <p:attrName>style.visibility</p:attrName>
                                        </p:attrNameLst>
                                      </p:cBhvr>
                                      <p:to>
                                        <p:strVal val="visible"/>
                                      </p:to>
                                    </p:set>
                                  </p:childTnLst>
                                </p:cTn>
                              </p:par>
                            </p:childTnLst>
                          </p:cTn>
                        </p:par>
                        <p:par>
                          <p:cTn id="347" fill="hold">
                            <p:stCondLst>
                              <p:cond delay="111500"/>
                            </p:stCondLst>
                            <p:childTnLst>
                              <p:par>
                                <p:cTn id="348" presetID="11" presetClass="entr" presetSubtype="0" fill="hold" grpId="0" nodeType="afterEffect">
                                  <p:stCondLst>
                                    <p:cond delay="0"/>
                                  </p:stCondLst>
                                  <p:childTnLst>
                                    <p:set>
                                      <p:cBhvr>
                                        <p:cTn id="349" dur="1000">
                                          <p:stCondLst>
                                            <p:cond delay="0"/>
                                          </p:stCondLst>
                                        </p:cTn>
                                        <p:tgtEl>
                                          <p:spTgt spid="119"/>
                                        </p:tgtEl>
                                        <p:attrNameLst>
                                          <p:attrName>style.visibility</p:attrName>
                                        </p:attrNameLst>
                                      </p:cBhvr>
                                      <p:to>
                                        <p:strVal val="visible"/>
                                      </p:to>
                                    </p:set>
                                  </p:childTnLst>
                                </p:cTn>
                              </p:par>
                            </p:childTnLst>
                          </p:cTn>
                        </p:par>
                        <p:par>
                          <p:cTn id="350" fill="hold">
                            <p:stCondLst>
                              <p:cond delay="112500"/>
                            </p:stCondLst>
                            <p:childTnLst>
                              <p:par>
                                <p:cTn id="351" presetID="11" presetClass="entr" presetSubtype="0" fill="hold" grpId="0" nodeType="afterEffect">
                                  <p:stCondLst>
                                    <p:cond delay="0"/>
                                  </p:stCondLst>
                                  <p:childTnLst>
                                    <p:set>
                                      <p:cBhvr>
                                        <p:cTn id="352" dur="1000">
                                          <p:stCondLst>
                                            <p:cond delay="0"/>
                                          </p:stCondLst>
                                        </p:cTn>
                                        <p:tgtEl>
                                          <p:spTgt spid="120"/>
                                        </p:tgtEl>
                                        <p:attrNameLst>
                                          <p:attrName>style.visibility</p:attrName>
                                        </p:attrNameLst>
                                      </p:cBhvr>
                                      <p:to>
                                        <p:strVal val="visible"/>
                                      </p:to>
                                    </p:set>
                                  </p:childTnLst>
                                </p:cTn>
                              </p:par>
                            </p:childTnLst>
                          </p:cTn>
                        </p:par>
                        <p:par>
                          <p:cTn id="353" fill="hold">
                            <p:stCondLst>
                              <p:cond delay="113500"/>
                            </p:stCondLst>
                            <p:childTnLst>
                              <p:par>
                                <p:cTn id="354" presetID="11" presetClass="entr" presetSubtype="0" fill="hold" grpId="0" nodeType="afterEffect">
                                  <p:stCondLst>
                                    <p:cond delay="0"/>
                                  </p:stCondLst>
                                  <p:childTnLst>
                                    <p:set>
                                      <p:cBhvr>
                                        <p:cTn id="355" dur="1000">
                                          <p:stCondLst>
                                            <p:cond delay="0"/>
                                          </p:stCondLst>
                                        </p:cTn>
                                        <p:tgtEl>
                                          <p:spTgt spid="121"/>
                                        </p:tgtEl>
                                        <p:attrNameLst>
                                          <p:attrName>style.visibility</p:attrName>
                                        </p:attrNameLst>
                                      </p:cBhvr>
                                      <p:to>
                                        <p:strVal val="visible"/>
                                      </p:to>
                                    </p:set>
                                  </p:childTnLst>
                                </p:cTn>
                              </p:par>
                            </p:childTnLst>
                          </p:cTn>
                        </p:par>
                        <p:par>
                          <p:cTn id="356" fill="hold">
                            <p:stCondLst>
                              <p:cond delay="114500"/>
                            </p:stCondLst>
                            <p:childTnLst>
                              <p:par>
                                <p:cTn id="357" presetID="11" presetClass="entr" presetSubtype="0" fill="hold" grpId="0" nodeType="afterEffect">
                                  <p:stCondLst>
                                    <p:cond delay="0"/>
                                  </p:stCondLst>
                                  <p:childTnLst>
                                    <p:set>
                                      <p:cBhvr>
                                        <p:cTn id="358" dur="1000">
                                          <p:stCondLst>
                                            <p:cond delay="0"/>
                                          </p:stCondLst>
                                        </p:cTn>
                                        <p:tgtEl>
                                          <p:spTgt spid="122"/>
                                        </p:tgtEl>
                                        <p:attrNameLst>
                                          <p:attrName>style.visibility</p:attrName>
                                        </p:attrNameLst>
                                      </p:cBhvr>
                                      <p:to>
                                        <p:strVal val="visible"/>
                                      </p:to>
                                    </p:set>
                                  </p:childTnLst>
                                </p:cTn>
                              </p:par>
                            </p:childTnLst>
                          </p:cTn>
                        </p:par>
                        <p:par>
                          <p:cTn id="359" fill="hold">
                            <p:stCondLst>
                              <p:cond delay="115500"/>
                            </p:stCondLst>
                            <p:childTnLst>
                              <p:par>
                                <p:cTn id="360" presetID="11" presetClass="entr" presetSubtype="0" fill="hold" grpId="0" nodeType="afterEffect">
                                  <p:stCondLst>
                                    <p:cond delay="0"/>
                                  </p:stCondLst>
                                  <p:childTnLst>
                                    <p:set>
                                      <p:cBhvr>
                                        <p:cTn id="361" dur="1000">
                                          <p:stCondLst>
                                            <p:cond delay="0"/>
                                          </p:stCondLst>
                                        </p:cTn>
                                        <p:tgtEl>
                                          <p:spTgt spid="123"/>
                                        </p:tgtEl>
                                        <p:attrNameLst>
                                          <p:attrName>style.visibility</p:attrName>
                                        </p:attrNameLst>
                                      </p:cBhvr>
                                      <p:to>
                                        <p:strVal val="visible"/>
                                      </p:to>
                                    </p:set>
                                  </p:childTnLst>
                                </p:cTn>
                              </p:par>
                            </p:childTnLst>
                          </p:cTn>
                        </p:par>
                        <p:par>
                          <p:cTn id="362" fill="hold">
                            <p:stCondLst>
                              <p:cond delay="116500"/>
                            </p:stCondLst>
                            <p:childTnLst>
                              <p:par>
                                <p:cTn id="363" presetID="11" presetClass="entr" presetSubtype="0" fill="hold" grpId="0" nodeType="afterEffect">
                                  <p:stCondLst>
                                    <p:cond delay="0"/>
                                  </p:stCondLst>
                                  <p:childTnLst>
                                    <p:set>
                                      <p:cBhvr>
                                        <p:cTn id="364" dur="1000">
                                          <p:stCondLst>
                                            <p:cond delay="0"/>
                                          </p:stCondLst>
                                        </p:cTn>
                                        <p:tgtEl>
                                          <p:spTgt spid="124"/>
                                        </p:tgtEl>
                                        <p:attrNameLst>
                                          <p:attrName>style.visibility</p:attrName>
                                        </p:attrNameLst>
                                      </p:cBhvr>
                                      <p:to>
                                        <p:strVal val="visible"/>
                                      </p:to>
                                    </p:set>
                                  </p:childTnLst>
                                </p:cTn>
                              </p:par>
                            </p:childTnLst>
                          </p:cTn>
                        </p:par>
                        <p:par>
                          <p:cTn id="365" fill="hold">
                            <p:stCondLst>
                              <p:cond delay="117500"/>
                            </p:stCondLst>
                            <p:childTnLst>
                              <p:par>
                                <p:cTn id="366" presetID="11" presetClass="entr" presetSubtype="0" fill="hold" grpId="0" nodeType="afterEffect">
                                  <p:stCondLst>
                                    <p:cond delay="0"/>
                                  </p:stCondLst>
                                  <p:childTnLst>
                                    <p:set>
                                      <p:cBhvr>
                                        <p:cTn id="367" dur="1000">
                                          <p:stCondLst>
                                            <p:cond delay="0"/>
                                          </p:stCondLst>
                                        </p:cTn>
                                        <p:tgtEl>
                                          <p:spTgt spid="125"/>
                                        </p:tgtEl>
                                        <p:attrNameLst>
                                          <p:attrName>style.visibility</p:attrName>
                                        </p:attrNameLst>
                                      </p:cBhvr>
                                      <p:to>
                                        <p:strVal val="visible"/>
                                      </p:to>
                                    </p:set>
                                  </p:childTnLst>
                                </p:cTn>
                              </p:par>
                            </p:childTnLst>
                          </p:cTn>
                        </p:par>
                        <p:par>
                          <p:cTn id="368" fill="hold">
                            <p:stCondLst>
                              <p:cond delay="118500"/>
                            </p:stCondLst>
                            <p:childTnLst>
                              <p:par>
                                <p:cTn id="369" presetID="11" presetClass="entr" presetSubtype="0" fill="hold" grpId="0" nodeType="afterEffect">
                                  <p:stCondLst>
                                    <p:cond delay="0"/>
                                  </p:stCondLst>
                                  <p:childTnLst>
                                    <p:set>
                                      <p:cBhvr>
                                        <p:cTn id="370" dur="1000">
                                          <p:stCondLst>
                                            <p:cond delay="0"/>
                                          </p:stCondLst>
                                        </p:cTn>
                                        <p:tgtEl>
                                          <p:spTgt spid="126"/>
                                        </p:tgtEl>
                                        <p:attrNameLst>
                                          <p:attrName>style.visibility</p:attrName>
                                        </p:attrNameLst>
                                      </p:cBhvr>
                                      <p:to>
                                        <p:strVal val="visible"/>
                                      </p:to>
                                    </p:set>
                                  </p:childTnLst>
                                </p:cTn>
                              </p:par>
                            </p:childTnLst>
                          </p:cTn>
                        </p:par>
                        <p:par>
                          <p:cTn id="371" fill="hold">
                            <p:stCondLst>
                              <p:cond delay="119500"/>
                            </p:stCondLst>
                            <p:childTnLst>
                              <p:par>
                                <p:cTn id="372" presetID="11" presetClass="entr" presetSubtype="0" fill="hold" grpId="0" nodeType="afterEffect">
                                  <p:stCondLst>
                                    <p:cond delay="0"/>
                                  </p:stCondLst>
                                  <p:childTnLst>
                                    <p:set>
                                      <p:cBhvr>
                                        <p:cTn id="373" dur="1000">
                                          <p:stCondLst>
                                            <p:cond delay="0"/>
                                          </p:stCondLst>
                                        </p:cTn>
                                        <p:tgtEl>
                                          <p:spTgt spid="127"/>
                                        </p:tgtEl>
                                        <p:attrNameLst>
                                          <p:attrName>style.visibility</p:attrName>
                                        </p:attrNameLst>
                                      </p:cBhvr>
                                      <p:to>
                                        <p:strVal val="visible"/>
                                      </p:to>
                                    </p:set>
                                  </p:childTnLst>
                                </p:cTn>
                              </p:par>
                            </p:childTnLst>
                          </p:cTn>
                        </p:par>
                        <p:par>
                          <p:cTn id="374" fill="hold">
                            <p:stCondLst>
                              <p:cond delay="120500"/>
                            </p:stCondLst>
                            <p:childTnLst>
                              <p:par>
                                <p:cTn id="375" presetID="11" presetClass="entr" presetSubtype="0" fill="hold" grpId="0" nodeType="afterEffect">
                                  <p:stCondLst>
                                    <p:cond delay="0"/>
                                  </p:stCondLst>
                                  <p:childTnLst>
                                    <p:set>
                                      <p:cBhvr>
                                        <p:cTn id="376" dur="1000">
                                          <p:stCondLst>
                                            <p:cond delay="0"/>
                                          </p:stCondLst>
                                        </p:cTn>
                                        <p:tgtEl>
                                          <p:spTgt spid="128"/>
                                        </p:tgtEl>
                                        <p:attrNameLst>
                                          <p:attrName>style.visibility</p:attrName>
                                        </p:attrNameLst>
                                      </p:cBhvr>
                                      <p:to>
                                        <p:strVal val="visible"/>
                                      </p:to>
                                    </p:set>
                                  </p:childTnLst>
                                </p:cTn>
                              </p:par>
                            </p:childTnLst>
                          </p:cTn>
                        </p:par>
                        <p:par>
                          <p:cTn id="377" fill="hold">
                            <p:stCondLst>
                              <p:cond delay="121500"/>
                            </p:stCondLst>
                            <p:childTnLst>
                              <p:par>
                                <p:cTn id="378" presetID="11" presetClass="entr" presetSubtype="0" fill="hold" grpId="0" nodeType="afterEffect">
                                  <p:stCondLst>
                                    <p:cond delay="0"/>
                                  </p:stCondLst>
                                  <p:childTnLst>
                                    <p:set>
                                      <p:cBhvr>
                                        <p:cTn id="379" dur="1000">
                                          <p:stCondLst>
                                            <p:cond delay="0"/>
                                          </p:stCondLst>
                                        </p:cTn>
                                        <p:tgtEl>
                                          <p:spTgt spid="129"/>
                                        </p:tgtEl>
                                        <p:attrNameLst>
                                          <p:attrName>style.visibility</p:attrName>
                                        </p:attrNameLst>
                                      </p:cBhvr>
                                      <p:to>
                                        <p:strVal val="visible"/>
                                      </p:to>
                                    </p:set>
                                  </p:childTnLst>
                                </p:cTn>
                              </p:par>
                            </p:childTnLst>
                          </p:cTn>
                        </p:par>
                        <p:par>
                          <p:cTn id="380" fill="hold">
                            <p:stCondLst>
                              <p:cond delay="122500"/>
                            </p:stCondLst>
                            <p:childTnLst>
                              <p:par>
                                <p:cTn id="381" presetID="11" presetClass="entr" presetSubtype="0" fill="hold" grpId="0" nodeType="afterEffect">
                                  <p:stCondLst>
                                    <p:cond delay="0"/>
                                  </p:stCondLst>
                                  <p:childTnLst>
                                    <p:set>
                                      <p:cBhvr>
                                        <p:cTn id="382" dur="1000">
                                          <p:stCondLst>
                                            <p:cond delay="0"/>
                                          </p:stCondLst>
                                        </p:cTn>
                                        <p:tgtEl>
                                          <p:spTgt spid="130"/>
                                        </p:tgtEl>
                                        <p:attrNameLst>
                                          <p:attrName>style.visibility</p:attrName>
                                        </p:attrNameLst>
                                      </p:cBhvr>
                                      <p:to>
                                        <p:strVal val="visible"/>
                                      </p:to>
                                    </p:set>
                                  </p:childTnLst>
                                </p:cTn>
                              </p:par>
                            </p:childTnLst>
                          </p:cTn>
                        </p:par>
                        <p:par>
                          <p:cTn id="383" fill="hold">
                            <p:stCondLst>
                              <p:cond delay="123500"/>
                            </p:stCondLst>
                            <p:childTnLst>
                              <p:par>
                                <p:cTn id="384" presetID="11" presetClass="entr" presetSubtype="0" fill="hold" grpId="0" nodeType="afterEffect">
                                  <p:stCondLst>
                                    <p:cond delay="0"/>
                                  </p:stCondLst>
                                  <p:childTnLst>
                                    <p:set>
                                      <p:cBhvr>
                                        <p:cTn id="385" dur="1000">
                                          <p:stCondLst>
                                            <p:cond delay="0"/>
                                          </p:stCondLst>
                                        </p:cTn>
                                        <p:tgtEl>
                                          <p:spTgt spid="131"/>
                                        </p:tgtEl>
                                        <p:attrNameLst>
                                          <p:attrName>style.visibility</p:attrName>
                                        </p:attrNameLst>
                                      </p:cBhvr>
                                      <p:to>
                                        <p:strVal val="visible"/>
                                      </p:to>
                                    </p:set>
                                  </p:childTnLst>
                                </p:cTn>
                              </p:par>
                            </p:childTnLst>
                          </p:cTn>
                        </p:par>
                        <p:par>
                          <p:cTn id="386" fill="hold">
                            <p:stCondLst>
                              <p:cond delay="124500"/>
                            </p:stCondLst>
                            <p:childTnLst>
                              <p:par>
                                <p:cTn id="387" presetID="11" presetClass="entr" presetSubtype="0" fill="hold" grpId="0" nodeType="afterEffect">
                                  <p:stCondLst>
                                    <p:cond delay="0"/>
                                  </p:stCondLst>
                                  <p:childTnLst>
                                    <p:set>
                                      <p:cBhvr>
                                        <p:cTn id="388" dur="1000">
                                          <p:stCondLst>
                                            <p:cond delay="0"/>
                                          </p:stCondLst>
                                        </p:cTn>
                                        <p:tgtEl>
                                          <p:spTgt spid="132"/>
                                        </p:tgtEl>
                                        <p:attrNameLst>
                                          <p:attrName>style.visibility</p:attrName>
                                        </p:attrNameLst>
                                      </p:cBhvr>
                                      <p:to>
                                        <p:strVal val="visible"/>
                                      </p:to>
                                    </p:set>
                                  </p:childTnLst>
                                </p:cTn>
                              </p:par>
                            </p:childTnLst>
                          </p:cTn>
                        </p:par>
                        <p:par>
                          <p:cTn id="389" fill="hold">
                            <p:stCondLst>
                              <p:cond delay="125500"/>
                            </p:stCondLst>
                            <p:childTnLst>
                              <p:par>
                                <p:cTn id="390" presetID="11" presetClass="entr" presetSubtype="0" fill="hold" grpId="0" nodeType="afterEffect">
                                  <p:stCondLst>
                                    <p:cond delay="0"/>
                                  </p:stCondLst>
                                  <p:childTnLst>
                                    <p:set>
                                      <p:cBhvr>
                                        <p:cTn id="391" dur="1000">
                                          <p:stCondLst>
                                            <p:cond delay="0"/>
                                          </p:stCondLst>
                                        </p:cTn>
                                        <p:tgtEl>
                                          <p:spTgt spid="133"/>
                                        </p:tgtEl>
                                        <p:attrNameLst>
                                          <p:attrName>style.visibility</p:attrName>
                                        </p:attrNameLst>
                                      </p:cBhvr>
                                      <p:to>
                                        <p:strVal val="visible"/>
                                      </p:to>
                                    </p:set>
                                  </p:childTnLst>
                                </p:cTn>
                              </p:par>
                            </p:childTnLst>
                          </p:cTn>
                        </p:par>
                        <p:par>
                          <p:cTn id="392" fill="hold">
                            <p:stCondLst>
                              <p:cond delay="126500"/>
                            </p:stCondLst>
                            <p:childTnLst>
                              <p:par>
                                <p:cTn id="393" presetID="11" presetClass="entr" presetSubtype="0" fill="hold" grpId="0" nodeType="afterEffect">
                                  <p:stCondLst>
                                    <p:cond delay="0"/>
                                  </p:stCondLst>
                                  <p:childTnLst>
                                    <p:set>
                                      <p:cBhvr>
                                        <p:cTn id="394" dur="1000">
                                          <p:stCondLst>
                                            <p:cond delay="0"/>
                                          </p:stCondLst>
                                        </p:cTn>
                                        <p:tgtEl>
                                          <p:spTgt spid="134"/>
                                        </p:tgtEl>
                                        <p:attrNameLst>
                                          <p:attrName>style.visibility</p:attrName>
                                        </p:attrNameLst>
                                      </p:cBhvr>
                                      <p:to>
                                        <p:strVal val="visible"/>
                                      </p:to>
                                    </p:set>
                                  </p:childTnLst>
                                </p:cTn>
                              </p:par>
                            </p:childTnLst>
                          </p:cTn>
                        </p:par>
                        <p:par>
                          <p:cTn id="395" fill="hold">
                            <p:stCondLst>
                              <p:cond delay="127500"/>
                            </p:stCondLst>
                            <p:childTnLst>
                              <p:par>
                                <p:cTn id="396" presetID="11" presetClass="entr" presetSubtype="0" fill="hold" grpId="0" nodeType="afterEffect">
                                  <p:stCondLst>
                                    <p:cond delay="0"/>
                                  </p:stCondLst>
                                  <p:childTnLst>
                                    <p:set>
                                      <p:cBhvr>
                                        <p:cTn id="397" dur="1000">
                                          <p:stCondLst>
                                            <p:cond delay="0"/>
                                          </p:stCondLst>
                                        </p:cTn>
                                        <p:tgtEl>
                                          <p:spTgt spid="135"/>
                                        </p:tgtEl>
                                        <p:attrNameLst>
                                          <p:attrName>style.visibility</p:attrName>
                                        </p:attrNameLst>
                                      </p:cBhvr>
                                      <p:to>
                                        <p:strVal val="visible"/>
                                      </p:to>
                                    </p:set>
                                  </p:childTnLst>
                                </p:cTn>
                              </p:par>
                            </p:childTnLst>
                          </p:cTn>
                        </p:par>
                        <p:par>
                          <p:cTn id="398" fill="hold">
                            <p:stCondLst>
                              <p:cond delay="128500"/>
                            </p:stCondLst>
                            <p:childTnLst>
                              <p:par>
                                <p:cTn id="399" presetID="11" presetClass="entr" presetSubtype="0" fill="hold" grpId="0" nodeType="afterEffect">
                                  <p:stCondLst>
                                    <p:cond delay="0"/>
                                  </p:stCondLst>
                                  <p:childTnLst>
                                    <p:set>
                                      <p:cBhvr>
                                        <p:cTn id="400" dur="1000">
                                          <p:stCondLst>
                                            <p:cond delay="0"/>
                                          </p:stCondLst>
                                        </p:cTn>
                                        <p:tgtEl>
                                          <p:spTgt spid="136"/>
                                        </p:tgtEl>
                                        <p:attrNameLst>
                                          <p:attrName>style.visibility</p:attrName>
                                        </p:attrNameLst>
                                      </p:cBhvr>
                                      <p:to>
                                        <p:strVal val="visible"/>
                                      </p:to>
                                    </p:set>
                                  </p:childTnLst>
                                </p:cTn>
                              </p:par>
                            </p:childTnLst>
                          </p:cTn>
                        </p:par>
                        <p:par>
                          <p:cTn id="401" fill="hold">
                            <p:stCondLst>
                              <p:cond delay="129500"/>
                            </p:stCondLst>
                            <p:childTnLst>
                              <p:par>
                                <p:cTn id="402" presetID="11" presetClass="entr" presetSubtype="0" fill="hold" grpId="0" nodeType="afterEffect">
                                  <p:stCondLst>
                                    <p:cond delay="0"/>
                                  </p:stCondLst>
                                  <p:childTnLst>
                                    <p:set>
                                      <p:cBhvr>
                                        <p:cTn id="403" dur="1000">
                                          <p:stCondLst>
                                            <p:cond delay="0"/>
                                          </p:stCondLst>
                                        </p:cTn>
                                        <p:tgtEl>
                                          <p:spTgt spid="137"/>
                                        </p:tgtEl>
                                        <p:attrNameLst>
                                          <p:attrName>style.visibility</p:attrName>
                                        </p:attrNameLst>
                                      </p:cBhvr>
                                      <p:to>
                                        <p:strVal val="visible"/>
                                      </p:to>
                                    </p:set>
                                  </p:childTnLst>
                                </p:cTn>
                              </p:par>
                            </p:childTnLst>
                          </p:cTn>
                        </p:par>
                        <p:par>
                          <p:cTn id="404" fill="hold">
                            <p:stCondLst>
                              <p:cond delay="130500"/>
                            </p:stCondLst>
                            <p:childTnLst>
                              <p:par>
                                <p:cTn id="405" presetID="11" presetClass="entr" presetSubtype="0" fill="hold" grpId="0" nodeType="afterEffect">
                                  <p:stCondLst>
                                    <p:cond delay="0"/>
                                  </p:stCondLst>
                                  <p:childTnLst>
                                    <p:set>
                                      <p:cBhvr>
                                        <p:cTn id="406" dur="1000">
                                          <p:stCondLst>
                                            <p:cond delay="0"/>
                                          </p:stCondLst>
                                        </p:cTn>
                                        <p:tgtEl>
                                          <p:spTgt spid="138"/>
                                        </p:tgtEl>
                                        <p:attrNameLst>
                                          <p:attrName>style.visibility</p:attrName>
                                        </p:attrNameLst>
                                      </p:cBhvr>
                                      <p:to>
                                        <p:strVal val="visible"/>
                                      </p:to>
                                    </p:set>
                                  </p:childTnLst>
                                </p:cTn>
                              </p:par>
                            </p:childTnLst>
                          </p:cTn>
                        </p:par>
                        <p:par>
                          <p:cTn id="407" fill="hold">
                            <p:stCondLst>
                              <p:cond delay="131500"/>
                            </p:stCondLst>
                            <p:childTnLst>
                              <p:par>
                                <p:cTn id="408" presetID="11" presetClass="entr" presetSubtype="0" fill="hold" grpId="0" nodeType="afterEffect">
                                  <p:stCondLst>
                                    <p:cond delay="0"/>
                                  </p:stCondLst>
                                  <p:childTnLst>
                                    <p:set>
                                      <p:cBhvr>
                                        <p:cTn id="409" dur="1000">
                                          <p:stCondLst>
                                            <p:cond delay="0"/>
                                          </p:stCondLst>
                                        </p:cTn>
                                        <p:tgtEl>
                                          <p:spTgt spid="139"/>
                                        </p:tgtEl>
                                        <p:attrNameLst>
                                          <p:attrName>style.visibility</p:attrName>
                                        </p:attrNameLst>
                                      </p:cBhvr>
                                      <p:to>
                                        <p:strVal val="visible"/>
                                      </p:to>
                                    </p:set>
                                  </p:childTnLst>
                                </p:cTn>
                              </p:par>
                            </p:childTnLst>
                          </p:cTn>
                        </p:par>
                        <p:par>
                          <p:cTn id="410" fill="hold">
                            <p:stCondLst>
                              <p:cond delay="132500"/>
                            </p:stCondLst>
                            <p:childTnLst>
                              <p:par>
                                <p:cTn id="411" presetID="11" presetClass="entr" presetSubtype="0" fill="hold" grpId="0" nodeType="afterEffect">
                                  <p:stCondLst>
                                    <p:cond delay="0"/>
                                  </p:stCondLst>
                                  <p:childTnLst>
                                    <p:set>
                                      <p:cBhvr>
                                        <p:cTn id="412" dur="1000">
                                          <p:stCondLst>
                                            <p:cond delay="0"/>
                                          </p:stCondLst>
                                        </p:cTn>
                                        <p:tgtEl>
                                          <p:spTgt spid="140"/>
                                        </p:tgtEl>
                                        <p:attrNameLst>
                                          <p:attrName>style.visibility</p:attrName>
                                        </p:attrNameLst>
                                      </p:cBhvr>
                                      <p:to>
                                        <p:strVal val="visible"/>
                                      </p:to>
                                    </p:set>
                                  </p:childTnLst>
                                </p:cTn>
                              </p:par>
                            </p:childTnLst>
                          </p:cTn>
                        </p:par>
                        <p:par>
                          <p:cTn id="413" fill="hold">
                            <p:stCondLst>
                              <p:cond delay="133500"/>
                            </p:stCondLst>
                            <p:childTnLst>
                              <p:par>
                                <p:cTn id="414" presetID="11" presetClass="entr" presetSubtype="0" fill="hold" grpId="0" nodeType="afterEffect">
                                  <p:stCondLst>
                                    <p:cond delay="0"/>
                                  </p:stCondLst>
                                  <p:childTnLst>
                                    <p:set>
                                      <p:cBhvr>
                                        <p:cTn id="415" dur="1000">
                                          <p:stCondLst>
                                            <p:cond delay="0"/>
                                          </p:stCondLst>
                                        </p:cTn>
                                        <p:tgtEl>
                                          <p:spTgt spid="141"/>
                                        </p:tgtEl>
                                        <p:attrNameLst>
                                          <p:attrName>style.visibility</p:attrName>
                                        </p:attrNameLst>
                                      </p:cBhvr>
                                      <p:to>
                                        <p:strVal val="visible"/>
                                      </p:to>
                                    </p:set>
                                  </p:childTnLst>
                                </p:cTn>
                              </p:par>
                            </p:childTnLst>
                          </p:cTn>
                        </p:par>
                        <p:par>
                          <p:cTn id="416" fill="hold">
                            <p:stCondLst>
                              <p:cond delay="134500"/>
                            </p:stCondLst>
                            <p:childTnLst>
                              <p:par>
                                <p:cTn id="417" presetID="11" presetClass="entr" presetSubtype="0" fill="hold" grpId="0" nodeType="afterEffect">
                                  <p:stCondLst>
                                    <p:cond delay="0"/>
                                  </p:stCondLst>
                                  <p:childTnLst>
                                    <p:set>
                                      <p:cBhvr>
                                        <p:cTn id="418" dur="1000">
                                          <p:stCondLst>
                                            <p:cond delay="0"/>
                                          </p:stCondLst>
                                        </p:cTn>
                                        <p:tgtEl>
                                          <p:spTgt spid="142"/>
                                        </p:tgtEl>
                                        <p:attrNameLst>
                                          <p:attrName>style.visibility</p:attrName>
                                        </p:attrNameLst>
                                      </p:cBhvr>
                                      <p:to>
                                        <p:strVal val="visible"/>
                                      </p:to>
                                    </p:set>
                                  </p:childTnLst>
                                </p:cTn>
                              </p:par>
                            </p:childTnLst>
                          </p:cTn>
                        </p:par>
                        <p:par>
                          <p:cTn id="419" fill="hold">
                            <p:stCondLst>
                              <p:cond delay="135500"/>
                            </p:stCondLst>
                            <p:childTnLst>
                              <p:par>
                                <p:cTn id="420" presetID="11" presetClass="entr" presetSubtype="0" fill="hold" grpId="0" nodeType="afterEffect">
                                  <p:stCondLst>
                                    <p:cond delay="0"/>
                                  </p:stCondLst>
                                  <p:childTnLst>
                                    <p:set>
                                      <p:cBhvr>
                                        <p:cTn id="421" dur="1000">
                                          <p:stCondLst>
                                            <p:cond delay="0"/>
                                          </p:stCondLst>
                                        </p:cTn>
                                        <p:tgtEl>
                                          <p:spTgt spid="143"/>
                                        </p:tgtEl>
                                        <p:attrNameLst>
                                          <p:attrName>style.visibility</p:attrName>
                                        </p:attrNameLst>
                                      </p:cBhvr>
                                      <p:to>
                                        <p:strVal val="visible"/>
                                      </p:to>
                                    </p:set>
                                  </p:childTnLst>
                                </p:cTn>
                              </p:par>
                            </p:childTnLst>
                          </p:cTn>
                        </p:par>
                        <p:par>
                          <p:cTn id="422" fill="hold">
                            <p:stCondLst>
                              <p:cond delay="136500"/>
                            </p:stCondLst>
                            <p:childTnLst>
                              <p:par>
                                <p:cTn id="423" presetID="11" presetClass="entr" presetSubtype="0" fill="hold" grpId="0" nodeType="afterEffect">
                                  <p:stCondLst>
                                    <p:cond delay="0"/>
                                  </p:stCondLst>
                                  <p:childTnLst>
                                    <p:set>
                                      <p:cBhvr>
                                        <p:cTn id="424" dur="1000">
                                          <p:stCondLst>
                                            <p:cond delay="0"/>
                                          </p:stCondLst>
                                        </p:cTn>
                                        <p:tgtEl>
                                          <p:spTgt spid="144"/>
                                        </p:tgtEl>
                                        <p:attrNameLst>
                                          <p:attrName>style.visibility</p:attrName>
                                        </p:attrNameLst>
                                      </p:cBhvr>
                                      <p:to>
                                        <p:strVal val="visible"/>
                                      </p:to>
                                    </p:set>
                                  </p:childTnLst>
                                </p:cTn>
                              </p:par>
                            </p:childTnLst>
                          </p:cTn>
                        </p:par>
                        <p:par>
                          <p:cTn id="425" fill="hold">
                            <p:stCondLst>
                              <p:cond delay="137500"/>
                            </p:stCondLst>
                            <p:childTnLst>
                              <p:par>
                                <p:cTn id="426" presetID="11" presetClass="entr" presetSubtype="0" fill="hold" grpId="0" nodeType="afterEffect">
                                  <p:stCondLst>
                                    <p:cond delay="0"/>
                                  </p:stCondLst>
                                  <p:childTnLst>
                                    <p:set>
                                      <p:cBhvr>
                                        <p:cTn id="427" dur="1000">
                                          <p:stCondLst>
                                            <p:cond delay="0"/>
                                          </p:stCondLst>
                                        </p:cTn>
                                        <p:tgtEl>
                                          <p:spTgt spid="145"/>
                                        </p:tgtEl>
                                        <p:attrNameLst>
                                          <p:attrName>style.visibility</p:attrName>
                                        </p:attrNameLst>
                                      </p:cBhvr>
                                      <p:to>
                                        <p:strVal val="visible"/>
                                      </p:to>
                                    </p:set>
                                  </p:childTnLst>
                                </p:cTn>
                              </p:par>
                            </p:childTnLst>
                          </p:cTn>
                        </p:par>
                        <p:par>
                          <p:cTn id="428" fill="hold">
                            <p:stCondLst>
                              <p:cond delay="138500"/>
                            </p:stCondLst>
                            <p:childTnLst>
                              <p:par>
                                <p:cTn id="429" presetID="11" presetClass="entr" presetSubtype="0" fill="hold" grpId="0" nodeType="afterEffect">
                                  <p:stCondLst>
                                    <p:cond delay="0"/>
                                  </p:stCondLst>
                                  <p:childTnLst>
                                    <p:set>
                                      <p:cBhvr>
                                        <p:cTn id="430" dur="1000">
                                          <p:stCondLst>
                                            <p:cond delay="0"/>
                                          </p:stCondLst>
                                        </p:cTn>
                                        <p:tgtEl>
                                          <p:spTgt spid="146"/>
                                        </p:tgtEl>
                                        <p:attrNameLst>
                                          <p:attrName>style.visibility</p:attrName>
                                        </p:attrNameLst>
                                      </p:cBhvr>
                                      <p:to>
                                        <p:strVal val="visible"/>
                                      </p:to>
                                    </p:set>
                                  </p:childTnLst>
                                </p:cTn>
                              </p:par>
                            </p:childTnLst>
                          </p:cTn>
                        </p:par>
                        <p:par>
                          <p:cTn id="431" fill="hold">
                            <p:stCondLst>
                              <p:cond delay="139500"/>
                            </p:stCondLst>
                            <p:childTnLst>
                              <p:par>
                                <p:cTn id="432" presetID="11" presetClass="entr" presetSubtype="0" fill="hold" grpId="0" nodeType="afterEffect">
                                  <p:stCondLst>
                                    <p:cond delay="0"/>
                                  </p:stCondLst>
                                  <p:childTnLst>
                                    <p:set>
                                      <p:cBhvr>
                                        <p:cTn id="433" dur="1000">
                                          <p:stCondLst>
                                            <p:cond delay="0"/>
                                          </p:stCondLst>
                                        </p:cTn>
                                        <p:tgtEl>
                                          <p:spTgt spid="147"/>
                                        </p:tgtEl>
                                        <p:attrNameLst>
                                          <p:attrName>style.visibility</p:attrName>
                                        </p:attrNameLst>
                                      </p:cBhvr>
                                      <p:to>
                                        <p:strVal val="visible"/>
                                      </p:to>
                                    </p:set>
                                  </p:childTnLst>
                                </p:cTn>
                              </p:par>
                            </p:childTnLst>
                          </p:cTn>
                        </p:par>
                        <p:par>
                          <p:cTn id="434" fill="hold">
                            <p:stCondLst>
                              <p:cond delay="140500"/>
                            </p:stCondLst>
                            <p:childTnLst>
                              <p:par>
                                <p:cTn id="435" presetID="11" presetClass="entr" presetSubtype="0" fill="hold" grpId="0" nodeType="afterEffect">
                                  <p:stCondLst>
                                    <p:cond delay="0"/>
                                  </p:stCondLst>
                                  <p:childTnLst>
                                    <p:set>
                                      <p:cBhvr>
                                        <p:cTn id="436" dur="1000">
                                          <p:stCondLst>
                                            <p:cond delay="0"/>
                                          </p:stCondLst>
                                        </p:cTn>
                                        <p:tgtEl>
                                          <p:spTgt spid="148"/>
                                        </p:tgtEl>
                                        <p:attrNameLst>
                                          <p:attrName>style.visibility</p:attrName>
                                        </p:attrNameLst>
                                      </p:cBhvr>
                                      <p:to>
                                        <p:strVal val="visible"/>
                                      </p:to>
                                    </p:set>
                                  </p:childTnLst>
                                </p:cTn>
                              </p:par>
                            </p:childTnLst>
                          </p:cTn>
                        </p:par>
                        <p:par>
                          <p:cTn id="437" fill="hold">
                            <p:stCondLst>
                              <p:cond delay="141500"/>
                            </p:stCondLst>
                            <p:childTnLst>
                              <p:par>
                                <p:cTn id="438" presetID="11" presetClass="entr" presetSubtype="0" fill="hold" grpId="0" nodeType="afterEffect">
                                  <p:stCondLst>
                                    <p:cond delay="0"/>
                                  </p:stCondLst>
                                  <p:childTnLst>
                                    <p:set>
                                      <p:cBhvr>
                                        <p:cTn id="439" dur="1000">
                                          <p:stCondLst>
                                            <p:cond delay="0"/>
                                          </p:stCondLst>
                                        </p:cTn>
                                        <p:tgtEl>
                                          <p:spTgt spid="149"/>
                                        </p:tgtEl>
                                        <p:attrNameLst>
                                          <p:attrName>style.visibility</p:attrName>
                                        </p:attrNameLst>
                                      </p:cBhvr>
                                      <p:to>
                                        <p:strVal val="visible"/>
                                      </p:to>
                                    </p:set>
                                  </p:childTnLst>
                                </p:cTn>
                              </p:par>
                            </p:childTnLst>
                          </p:cTn>
                        </p:par>
                        <p:par>
                          <p:cTn id="440" fill="hold">
                            <p:stCondLst>
                              <p:cond delay="142500"/>
                            </p:stCondLst>
                            <p:childTnLst>
                              <p:par>
                                <p:cTn id="441" presetID="11" presetClass="entr" presetSubtype="0" fill="hold" grpId="0" nodeType="afterEffect">
                                  <p:stCondLst>
                                    <p:cond delay="0"/>
                                  </p:stCondLst>
                                  <p:childTnLst>
                                    <p:set>
                                      <p:cBhvr>
                                        <p:cTn id="442" dur="1000">
                                          <p:stCondLst>
                                            <p:cond delay="0"/>
                                          </p:stCondLst>
                                        </p:cTn>
                                        <p:tgtEl>
                                          <p:spTgt spid="150"/>
                                        </p:tgtEl>
                                        <p:attrNameLst>
                                          <p:attrName>style.visibility</p:attrName>
                                        </p:attrNameLst>
                                      </p:cBhvr>
                                      <p:to>
                                        <p:strVal val="visible"/>
                                      </p:to>
                                    </p:set>
                                  </p:childTnLst>
                                </p:cTn>
                              </p:par>
                            </p:childTnLst>
                          </p:cTn>
                        </p:par>
                        <p:par>
                          <p:cTn id="443" fill="hold">
                            <p:stCondLst>
                              <p:cond delay="143500"/>
                            </p:stCondLst>
                            <p:childTnLst>
                              <p:par>
                                <p:cTn id="444" presetID="11" presetClass="entr" presetSubtype="0" fill="hold" grpId="0" nodeType="afterEffect">
                                  <p:stCondLst>
                                    <p:cond delay="0"/>
                                  </p:stCondLst>
                                  <p:childTnLst>
                                    <p:set>
                                      <p:cBhvr>
                                        <p:cTn id="445" dur="1000">
                                          <p:stCondLst>
                                            <p:cond delay="0"/>
                                          </p:stCondLst>
                                        </p:cTn>
                                        <p:tgtEl>
                                          <p:spTgt spid="151"/>
                                        </p:tgtEl>
                                        <p:attrNameLst>
                                          <p:attrName>style.visibility</p:attrName>
                                        </p:attrNameLst>
                                      </p:cBhvr>
                                      <p:to>
                                        <p:strVal val="visible"/>
                                      </p:to>
                                    </p:set>
                                  </p:childTnLst>
                                </p:cTn>
                              </p:par>
                            </p:childTnLst>
                          </p:cTn>
                        </p:par>
                        <p:par>
                          <p:cTn id="446" fill="hold">
                            <p:stCondLst>
                              <p:cond delay="144500"/>
                            </p:stCondLst>
                            <p:childTnLst>
                              <p:par>
                                <p:cTn id="447" presetID="11" presetClass="entr" presetSubtype="0" fill="hold" grpId="0" nodeType="afterEffect">
                                  <p:stCondLst>
                                    <p:cond delay="0"/>
                                  </p:stCondLst>
                                  <p:childTnLst>
                                    <p:set>
                                      <p:cBhvr>
                                        <p:cTn id="448" dur="1000">
                                          <p:stCondLst>
                                            <p:cond delay="0"/>
                                          </p:stCondLst>
                                        </p:cTn>
                                        <p:tgtEl>
                                          <p:spTgt spid="152"/>
                                        </p:tgtEl>
                                        <p:attrNameLst>
                                          <p:attrName>style.visibility</p:attrName>
                                        </p:attrNameLst>
                                      </p:cBhvr>
                                      <p:to>
                                        <p:strVal val="visible"/>
                                      </p:to>
                                    </p:set>
                                  </p:childTnLst>
                                </p:cTn>
                              </p:par>
                            </p:childTnLst>
                          </p:cTn>
                        </p:par>
                        <p:par>
                          <p:cTn id="449" fill="hold">
                            <p:stCondLst>
                              <p:cond delay="145500"/>
                            </p:stCondLst>
                            <p:childTnLst>
                              <p:par>
                                <p:cTn id="450" presetID="11" presetClass="entr" presetSubtype="0" fill="hold" grpId="0" nodeType="afterEffect">
                                  <p:stCondLst>
                                    <p:cond delay="0"/>
                                  </p:stCondLst>
                                  <p:childTnLst>
                                    <p:set>
                                      <p:cBhvr>
                                        <p:cTn id="451" dur="1000">
                                          <p:stCondLst>
                                            <p:cond delay="0"/>
                                          </p:stCondLst>
                                        </p:cTn>
                                        <p:tgtEl>
                                          <p:spTgt spid="153"/>
                                        </p:tgtEl>
                                        <p:attrNameLst>
                                          <p:attrName>style.visibility</p:attrName>
                                        </p:attrNameLst>
                                      </p:cBhvr>
                                      <p:to>
                                        <p:strVal val="visible"/>
                                      </p:to>
                                    </p:set>
                                  </p:childTnLst>
                                </p:cTn>
                              </p:par>
                            </p:childTnLst>
                          </p:cTn>
                        </p:par>
                        <p:par>
                          <p:cTn id="452" fill="hold">
                            <p:stCondLst>
                              <p:cond delay="146500"/>
                            </p:stCondLst>
                            <p:childTnLst>
                              <p:par>
                                <p:cTn id="453" presetID="11" presetClass="entr" presetSubtype="0" fill="hold" grpId="0" nodeType="afterEffect">
                                  <p:stCondLst>
                                    <p:cond delay="0"/>
                                  </p:stCondLst>
                                  <p:childTnLst>
                                    <p:set>
                                      <p:cBhvr>
                                        <p:cTn id="454" dur="1000">
                                          <p:stCondLst>
                                            <p:cond delay="0"/>
                                          </p:stCondLst>
                                        </p:cTn>
                                        <p:tgtEl>
                                          <p:spTgt spid="154"/>
                                        </p:tgtEl>
                                        <p:attrNameLst>
                                          <p:attrName>style.visibility</p:attrName>
                                        </p:attrNameLst>
                                      </p:cBhvr>
                                      <p:to>
                                        <p:strVal val="visible"/>
                                      </p:to>
                                    </p:set>
                                  </p:childTnLst>
                                </p:cTn>
                              </p:par>
                            </p:childTnLst>
                          </p:cTn>
                        </p:par>
                        <p:par>
                          <p:cTn id="455" fill="hold">
                            <p:stCondLst>
                              <p:cond delay="147500"/>
                            </p:stCondLst>
                            <p:childTnLst>
                              <p:par>
                                <p:cTn id="456" presetID="11" presetClass="entr" presetSubtype="0" fill="hold" grpId="0" nodeType="afterEffect">
                                  <p:stCondLst>
                                    <p:cond delay="0"/>
                                  </p:stCondLst>
                                  <p:childTnLst>
                                    <p:set>
                                      <p:cBhvr>
                                        <p:cTn id="457" dur="1000">
                                          <p:stCondLst>
                                            <p:cond delay="0"/>
                                          </p:stCondLst>
                                        </p:cTn>
                                        <p:tgtEl>
                                          <p:spTgt spid="155"/>
                                        </p:tgtEl>
                                        <p:attrNameLst>
                                          <p:attrName>style.visibility</p:attrName>
                                        </p:attrNameLst>
                                      </p:cBhvr>
                                      <p:to>
                                        <p:strVal val="visible"/>
                                      </p:to>
                                    </p:set>
                                  </p:childTnLst>
                                </p:cTn>
                              </p:par>
                            </p:childTnLst>
                          </p:cTn>
                        </p:par>
                        <p:par>
                          <p:cTn id="458" fill="hold">
                            <p:stCondLst>
                              <p:cond delay="148500"/>
                            </p:stCondLst>
                            <p:childTnLst>
                              <p:par>
                                <p:cTn id="459" presetID="11" presetClass="entr" presetSubtype="0" fill="hold" grpId="0" nodeType="afterEffect">
                                  <p:stCondLst>
                                    <p:cond delay="0"/>
                                  </p:stCondLst>
                                  <p:childTnLst>
                                    <p:set>
                                      <p:cBhvr>
                                        <p:cTn id="460" dur="1000">
                                          <p:stCondLst>
                                            <p:cond delay="0"/>
                                          </p:stCondLst>
                                        </p:cTn>
                                        <p:tgtEl>
                                          <p:spTgt spid="156"/>
                                        </p:tgtEl>
                                        <p:attrNameLst>
                                          <p:attrName>style.visibility</p:attrName>
                                        </p:attrNameLst>
                                      </p:cBhvr>
                                      <p:to>
                                        <p:strVal val="visible"/>
                                      </p:to>
                                    </p:set>
                                  </p:childTnLst>
                                </p:cTn>
                              </p:par>
                            </p:childTnLst>
                          </p:cTn>
                        </p:par>
                        <p:par>
                          <p:cTn id="461" fill="hold">
                            <p:stCondLst>
                              <p:cond delay="149500"/>
                            </p:stCondLst>
                            <p:childTnLst>
                              <p:par>
                                <p:cTn id="462" presetID="11" presetClass="entr" presetSubtype="0" fill="hold" grpId="0" nodeType="afterEffect">
                                  <p:stCondLst>
                                    <p:cond delay="0"/>
                                  </p:stCondLst>
                                  <p:childTnLst>
                                    <p:set>
                                      <p:cBhvr>
                                        <p:cTn id="463" dur="1000">
                                          <p:stCondLst>
                                            <p:cond delay="0"/>
                                          </p:stCondLst>
                                        </p:cTn>
                                        <p:tgtEl>
                                          <p:spTgt spid="157"/>
                                        </p:tgtEl>
                                        <p:attrNameLst>
                                          <p:attrName>style.visibility</p:attrName>
                                        </p:attrNameLst>
                                      </p:cBhvr>
                                      <p:to>
                                        <p:strVal val="visible"/>
                                      </p:to>
                                    </p:set>
                                  </p:childTnLst>
                                </p:cTn>
                              </p:par>
                            </p:childTnLst>
                          </p:cTn>
                        </p:par>
                        <p:par>
                          <p:cTn id="464" fill="hold">
                            <p:stCondLst>
                              <p:cond delay="150500"/>
                            </p:stCondLst>
                            <p:childTnLst>
                              <p:par>
                                <p:cTn id="465" presetID="11" presetClass="entr" presetSubtype="0" fill="hold" grpId="0" nodeType="afterEffect">
                                  <p:stCondLst>
                                    <p:cond delay="0"/>
                                  </p:stCondLst>
                                  <p:childTnLst>
                                    <p:set>
                                      <p:cBhvr>
                                        <p:cTn id="466" dur="1000">
                                          <p:stCondLst>
                                            <p:cond delay="0"/>
                                          </p:stCondLst>
                                        </p:cTn>
                                        <p:tgtEl>
                                          <p:spTgt spid="158"/>
                                        </p:tgtEl>
                                        <p:attrNameLst>
                                          <p:attrName>style.visibility</p:attrName>
                                        </p:attrNameLst>
                                      </p:cBhvr>
                                      <p:to>
                                        <p:strVal val="visible"/>
                                      </p:to>
                                    </p:set>
                                  </p:childTnLst>
                                </p:cTn>
                              </p:par>
                            </p:childTnLst>
                          </p:cTn>
                        </p:par>
                        <p:par>
                          <p:cTn id="467" fill="hold">
                            <p:stCondLst>
                              <p:cond delay="151500"/>
                            </p:stCondLst>
                            <p:childTnLst>
                              <p:par>
                                <p:cTn id="468" presetID="11" presetClass="entr" presetSubtype="0" fill="hold" grpId="0" nodeType="afterEffect">
                                  <p:stCondLst>
                                    <p:cond delay="0"/>
                                  </p:stCondLst>
                                  <p:childTnLst>
                                    <p:set>
                                      <p:cBhvr>
                                        <p:cTn id="469" dur="1000">
                                          <p:stCondLst>
                                            <p:cond delay="0"/>
                                          </p:stCondLst>
                                        </p:cTn>
                                        <p:tgtEl>
                                          <p:spTgt spid="159"/>
                                        </p:tgtEl>
                                        <p:attrNameLst>
                                          <p:attrName>style.visibility</p:attrName>
                                        </p:attrNameLst>
                                      </p:cBhvr>
                                      <p:to>
                                        <p:strVal val="visible"/>
                                      </p:to>
                                    </p:set>
                                  </p:childTnLst>
                                </p:cTn>
                              </p:par>
                            </p:childTnLst>
                          </p:cTn>
                        </p:par>
                        <p:par>
                          <p:cTn id="470" fill="hold">
                            <p:stCondLst>
                              <p:cond delay="152500"/>
                            </p:stCondLst>
                            <p:childTnLst>
                              <p:par>
                                <p:cTn id="471" presetID="11" presetClass="entr" presetSubtype="0" fill="hold" grpId="0" nodeType="afterEffect">
                                  <p:stCondLst>
                                    <p:cond delay="0"/>
                                  </p:stCondLst>
                                  <p:childTnLst>
                                    <p:set>
                                      <p:cBhvr>
                                        <p:cTn id="472" dur="1000">
                                          <p:stCondLst>
                                            <p:cond delay="0"/>
                                          </p:stCondLst>
                                        </p:cTn>
                                        <p:tgtEl>
                                          <p:spTgt spid="160"/>
                                        </p:tgtEl>
                                        <p:attrNameLst>
                                          <p:attrName>style.visibility</p:attrName>
                                        </p:attrNameLst>
                                      </p:cBhvr>
                                      <p:to>
                                        <p:strVal val="visible"/>
                                      </p:to>
                                    </p:set>
                                  </p:childTnLst>
                                </p:cTn>
                              </p:par>
                            </p:childTnLst>
                          </p:cTn>
                        </p:par>
                        <p:par>
                          <p:cTn id="473" fill="hold">
                            <p:stCondLst>
                              <p:cond delay="153500"/>
                            </p:stCondLst>
                            <p:childTnLst>
                              <p:par>
                                <p:cTn id="474" presetID="11" presetClass="entr" presetSubtype="0" fill="hold" grpId="0" nodeType="afterEffect">
                                  <p:stCondLst>
                                    <p:cond delay="0"/>
                                  </p:stCondLst>
                                  <p:childTnLst>
                                    <p:set>
                                      <p:cBhvr>
                                        <p:cTn id="475" dur="1000">
                                          <p:stCondLst>
                                            <p:cond delay="0"/>
                                          </p:stCondLst>
                                        </p:cTn>
                                        <p:tgtEl>
                                          <p:spTgt spid="161"/>
                                        </p:tgtEl>
                                        <p:attrNameLst>
                                          <p:attrName>style.visibility</p:attrName>
                                        </p:attrNameLst>
                                      </p:cBhvr>
                                      <p:to>
                                        <p:strVal val="visible"/>
                                      </p:to>
                                    </p:set>
                                  </p:childTnLst>
                                </p:cTn>
                              </p:par>
                            </p:childTnLst>
                          </p:cTn>
                        </p:par>
                        <p:par>
                          <p:cTn id="476" fill="hold">
                            <p:stCondLst>
                              <p:cond delay="154500"/>
                            </p:stCondLst>
                            <p:childTnLst>
                              <p:par>
                                <p:cTn id="477" presetID="11" presetClass="entr" presetSubtype="0" fill="hold" grpId="0" nodeType="afterEffect">
                                  <p:stCondLst>
                                    <p:cond delay="0"/>
                                  </p:stCondLst>
                                  <p:childTnLst>
                                    <p:set>
                                      <p:cBhvr>
                                        <p:cTn id="478" dur="1000">
                                          <p:stCondLst>
                                            <p:cond delay="0"/>
                                          </p:stCondLst>
                                        </p:cTn>
                                        <p:tgtEl>
                                          <p:spTgt spid="162"/>
                                        </p:tgtEl>
                                        <p:attrNameLst>
                                          <p:attrName>style.visibility</p:attrName>
                                        </p:attrNameLst>
                                      </p:cBhvr>
                                      <p:to>
                                        <p:strVal val="visible"/>
                                      </p:to>
                                    </p:set>
                                  </p:childTnLst>
                                </p:cTn>
                              </p:par>
                            </p:childTnLst>
                          </p:cTn>
                        </p:par>
                        <p:par>
                          <p:cTn id="479" fill="hold">
                            <p:stCondLst>
                              <p:cond delay="155500"/>
                            </p:stCondLst>
                            <p:childTnLst>
                              <p:par>
                                <p:cTn id="480" presetID="11" presetClass="entr" presetSubtype="0" fill="hold" grpId="0" nodeType="afterEffect">
                                  <p:stCondLst>
                                    <p:cond delay="0"/>
                                  </p:stCondLst>
                                  <p:childTnLst>
                                    <p:set>
                                      <p:cBhvr>
                                        <p:cTn id="481" dur="1000">
                                          <p:stCondLst>
                                            <p:cond delay="0"/>
                                          </p:stCondLst>
                                        </p:cTn>
                                        <p:tgtEl>
                                          <p:spTgt spid="163"/>
                                        </p:tgtEl>
                                        <p:attrNameLst>
                                          <p:attrName>style.visibility</p:attrName>
                                        </p:attrNameLst>
                                      </p:cBhvr>
                                      <p:to>
                                        <p:strVal val="visible"/>
                                      </p:to>
                                    </p:set>
                                  </p:childTnLst>
                                </p:cTn>
                              </p:par>
                            </p:childTnLst>
                          </p:cTn>
                        </p:par>
                        <p:par>
                          <p:cTn id="482" fill="hold">
                            <p:stCondLst>
                              <p:cond delay="156500"/>
                            </p:stCondLst>
                            <p:childTnLst>
                              <p:par>
                                <p:cTn id="483" presetID="11" presetClass="entr" presetSubtype="0" fill="hold" grpId="0" nodeType="afterEffect">
                                  <p:stCondLst>
                                    <p:cond delay="0"/>
                                  </p:stCondLst>
                                  <p:childTnLst>
                                    <p:set>
                                      <p:cBhvr>
                                        <p:cTn id="484" dur="1000">
                                          <p:stCondLst>
                                            <p:cond delay="0"/>
                                          </p:stCondLst>
                                        </p:cTn>
                                        <p:tgtEl>
                                          <p:spTgt spid="164"/>
                                        </p:tgtEl>
                                        <p:attrNameLst>
                                          <p:attrName>style.visibility</p:attrName>
                                        </p:attrNameLst>
                                      </p:cBhvr>
                                      <p:to>
                                        <p:strVal val="visible"/>
                                      </p:to>
                                    </p:set>
                                  </p:childTnLst>
                                </p:cTn>
                              </p:par>
                            </p:childTnLst>
                          </p:cTn>
                        </p:par>
                        <p:par>
                          <p:cTn id="485" fill="hold">
                            <p:stCondLst>
                              <p:cond delay="157500"/>
                            </p:stCondLst>
                            <p:childTnLst>
                              <p:par>
                                <p:cTn id="486" presetID="11" presetClass="entr" presetSubtype="0" fill="hold" grpId="0" nodeType="afterEffect">
                                  <p:stCondLst>
                                    <p:cond delay="0"/>
                                  </p:stCondLst>
                                  <p:childTnLst>
                                    <p:set>
                                      <p:cBhvr>
                                        <p:cTn id="487" dur="1000">
                                          <p:stCondLst>
                                            <p:cond delay="0"/>
                                          </p:stCondLst>
                                        </p:cTn>
                                        <p:tgtEl>
                                          <p:spTgt spid="165"/>
                                        </p:tgtEl>
                                        <p:attrNameLst>
                                          <p:attrName>style.visibility</p:attrName>
                                        </p:attrNameLst>
                                      </p:cBhvr>
                                      <p:to>
                                        <p:strVal val="visible"/>
                                      </p:to>
                                    </p:set>
                                  </p:childTnLst>
                                </p:cTn>
                              </p:par>
                            </p:childTnLst>
                          </p:cTn>
                        </p:par>
                        <p:par>
                          <p:cTn id="488" fill="hold">
                            <p:stCondLst>
                              <p:cond delay="158500"/>
                            </p:stCondLst>
                            <p:childTnLst>
                              <p:par>
                                <p:cTn id="489" presetID="11" presetClass="entr" presetSubtype="0" fill="hold" grpId="0" nodeType="afterEffect">
                                  <p:stCondLst>
                                    <p:cond delay="0"/>
                                  </p:stCondLst>
                                  <p:childTnLst>
                                    <p:set>
                                      <p:cBhvr>
                                        <p:cTn id="490" dur="1000">
                                          <p:stCondLst>
                                            <p:cond delay="0"/>
                                          </p:stCondLst>
                                        </p:cTn>
                                        <p:tgtEl>
                                          <p:spTgt spid="166"/>
                                        </p:tgtEl>
                                        <p:attrNameLst>
                                          <p:attrName>style.visibility</p:attrName>
                                        </p:attrNameLst>
                                      </p:cBhvr>
                                      <p:to>
                                        <p:strVal val="visible"/>
                                      </p:to>
                                    </p:set>
                                  </p:childTnLst>
                                </p:cTn>
                              </p:par>
                            </p:childTnLst>
                          </p:cTn>
                        </p:par>
                        <p:par>
                          <p:cTn id="491" fill="hold">
                            <p:stCondLst>
                              <p:cond delay="159500"/>
                            </p:stCondLst>
                            <p:childTnLst>
                              <p:par>
                                <p:cTn id="492" presetID="11" presetClass="entr" presetSubtype="0" fill="hold" grpId="0" nodeType="afterEffect">
                                  <p:stCondLst>
                                    <p:cond delay="0"/>
                                  </p:stCondLst>
                                  <p:childTnLst>
                                    <p:set>
                                      <p:cBhvr>
                                        <p:cTn id="493" dur="1000">
                                          <p:stCondLst>
                                            <p:cond delay="0"/>
                                          </p:stCondLst>
                                        </p:cTn>
                                        <p:tgtEl>
                                          <p:spTgt spid="167"/>
                                        </p:tgtEl>
                                        <p:attrNameLst>
                                          <p:attrName>style.visibility</p:attrName>
                                        </p:attrNameLst>
                                      </p:cBhvr>
                                      <p:to>
                                        <p:strVal val="visible"/>
                                      </p:to>
                                    </p:set>
                                  </p:childTnLst>
                                </p:cTn>
                              </p:par>
                            </p:childTnLst>
                          </p:cTn>
                        </p:par>
                        <p:par>
                          <p:cTn id="494" fill="hold">
                            <p:stCondLst>
                              <p:cond delay="160500"/>
                            </p:stCondLst>
                            <p:childTnLst>
                              <p:par>
                                <p:cTn id="495" presetID="11" presetClass="entr" presetSubtype="0" fill="hold" grpId="0" nodeType="afterEffect">
                                  <p:stCondLst>
                                    <p:cond delay="0"/>
                                  </p:stCondLst>
                                  <p:childTnLst>
                                    <p:set>
                                      <p:cBhvr>
                                        <p:cTn id="496" dur="1000">
                                          <p:stCondLst>
                                            <p:cond delay="0"/>
                                          </p:stCondLst>
                                        </p:cTn>
                                        <p:tgtEl>
                                          <p:spTgt spid="168"/>
                                        </p:tgtEl>
                                        <p:attrNameLst>
                                          <p:attrName>style.visibility</p:attrName>
                                        </p:attrNameLst>
                                      </p:cBhvr>
                                      <p:to>
                                        <p:strVal val="visible"/>
                                      </p:to>
                                    </p:set>
                                  </p:childTnLst>
                                </p:cTn>
                              </p:par>
                            </p:childTnLst>
                          </p:cTn>
                        </p:par>
                        <p:par>
                          <p:cTn id="497" fill="hold">
                            <p:stCondLst>
                              <p:cond delay="161500"/>
                            </p:stCondLst>
                            <p:childTnLst>
                              <p:par>
                                <p:cTn id="498" presetID="11" presetClass="entr" presetSubtype="0" fill="hold" grpId="0" nodeType="afterEffect">
                                  <p:stCondLst>
                                    <p:cond delay="0"/>
                                  </p:stCondLst>
                                  <p:childTnLst>
                                    <p:set>
                                      <p:cBhvr>
                                        <p:cTn id="499" dur="1000">
                                          <p:stCondLst>
                                            <p:cond delay="0"/>
                                          </p:stCondLst>
                                        </p:cTn>
                                        <p:tgtEl>
                                          <p:spTgt spid="169"/>
                                        </p:tgtEl>
                                        <p:attrNameLst>
                                          <p:attrName>style.visibility</p:attrName>
                                        </p:attrNameLst>
                                      </p:cBhvr>
                                      <p:to>
                                        <p:strVal val="visible"/>
                                      </p:to>
                                    </p:set>
                                  </p:childTnLst>
                                </p:cTn>
                              </p:par>
                            </p:childTnLst>
                          </p:cTn>
                        </p:par>
                        <p:par>
                          <p:cTn id="500" fill="hold">
                            <p:stCondLst>
                              <p:cond delay="162500"/>
                            </p:stCondLst>
                            <p:childTnLst>
                              <p:par>
                                <p:cTn id="501" presetID="11" presetClass="entr" presetSubtype="0" fill="hold" grpId="0" nodeType="afterEffect">
                                  <p:stCondLst>
                                    <p:cond delay="0"/>
                                  </p:stCondLst>
                                  <p:childTnLst>
                                    <p:set>
                                      <p:cBhvr>
                                        <p:cTn id="502" dur="1000">
                                          <p:stCondLst>
                                            <p:cond delay="0"/>
                                          </p:stCondLst>
                                        </p:cTn>
                                        <p:tgtEl>
                                          <p:spTgt spid="170"/>
                                        </p:tgtEl>
                                        <p:attrNameLst>
                                          <p:attrName>style.visibility</p:attrName>
                                        </p:attrNameLst>
                                      </p:cBhvr>
                                      <p:to>
                                        <p:strVal val="visible"/>
                                      </p:to>
                                    </p:set>
                                  </p:childTnLst>
                                </p:cTn>
                              </p:par>
                            </p:childTnLst>
                          </p:cTn>
                        </p:par>
                        <p:par>
                          <p:cTn id="503" fill="hold">
                            <p:stCondLst>
                              <p:cond delay="163500"/>
                            </p:stCondLst>
                            <p:childTnLst>
                              <p:par>
                                <p:cTn id="504" presetID="11" presetClass="entr" presetSubtype="0" fill="hold" grpId="0" nodeType="afterEffect">
                                  <p:stCondLst>
                                    <p:cond delay="0"/>
                                  </p:stCondLst>
                                  <p:childTnLst>
                                    <p:set>
                                      <p:cBhvr>
                                        <p:cTn id="505" dur="1000">
                                          <p:stCondLst>
                                            <p:cond delay="0"/>
                                          </p:stCondLst>
                                        </p:cTn>
                                        <p:tgtEl>
                                          <p:spTgt spid="171"/>
                                        </p:tgtEl>
                                        <p:attrNameLst>
                                          <p:attrName>style.visibility</p:attrName>
                                        </p:attrNameLst>
                                      </p:cBhvr>
                                      <p:to>
                                        <p:strVal val="visible"/>
                                      </p:to>
                                    </p:set>
                                  </p:childTnLst>
                                </p:cTn>
                              </p:par>
                            </p:childTnLst>
                          </p:cTn>
                        </p:par>
                        <p:par>
                          <p:cTn id="506" fill="hold">
                            <p:stCondLst>
                              <p:cond delay="164500"/>
                            </p:stCondLst>
                            <p:childTnLst>
                              <p:par>
                                <p:cTn id="507" presetID="11" presetClass="entr" presetSubtype="0" fill="hold" grpId="0" nodeType="afterEffect">
                                  <p:stCondLst>
                                    <p:cond delay="0"/>
                                  </p:stCondLst>
                                  <p:childTnLst>
                                    <p:set>
                                      <p:cBhvr>
                                        <p:cTn id="508" dur="1000">
                                          <p:stCondLst>
                                            <p:cond delay="0"/>
                                          </p:stCondLst>
                                        </p:cTn>
                                        <p:tgtEl>
                                          <p:spTgt spid="172"/>
                                        </p:tgtEl>
                                        <p:attrNameLst>
                                          <p:attrName>style.visibility</p:attrName>
                                        </p:attrNameLst>
                                      </p:cBhvr>
                                      <p:to>
                                        <p:strVal val="visible"/>
                                      </p:to>
                                    </p:set>
                                  </p:childTnLst>
                                </p:cTn>
                              </p:par>
                            </p:childTnLst>
                          </p:cTn>
                        </p:par>
                        <p:par>
                          <p:cTn id="509" fill="hold">
                            <p:stCondLst>
                              <p:cond delay="165500"/>
                            </p:stCondLst>
                            <p:childTnLst>
                              <p:par>
                                <p:cTn id="510" presetID="11" presetClass="entr" presetSubtype="0" fill="hold" grpId="0" nodeType="afterEffect">
                                  <p:stCondLst>
                                    <p:cond delay="0"/>
                                  </p:stCondLst>
                                  <p:childTnLst>
                                    <p:set>
                                      <p:cBhvr>
                                        <p:cTn id="511" dur="1000">
                                          <p:stCondLst>
                                            <p:cond delay="0"/>
                                          </p:stCondLst>
                                        </p:cTn>
                                        <p:tgtEl>
                                          <p:spTgt spid="173"/>
                                        </p:tgtEl>
                                        <p:attrNameLst>
                                          <p:attrName>style.visibility</p:attrName>
                                        </p:attrNameLst>
                                      </p:cBhvr>
                                      <p:to>
                                        <p:strVal val="visible"/>
                                      </p:to>
                                    </p:set>
                                  </p:childTnLst>
                                </p:cTn>
                              </p:par>
                            </p:childTnLst>
                          </p:cTn>
                        </p:par>
                        <p:par>
                          <p:cTn id="512" fill="hold">
                            <p:stCondLst>
                              <p:cond delay="166500"/>
                            </p:stCondLst>
                            <p:childTnLst>
                              <p:par>
                                <p:cTn id="513" presetID="11" presetClass="entr" presetSubtype="0" fill="hold" grpId="0" nodeType="afterEffect">
                                  <p:stCondLst>
                                    <p:cond delay="0"/>
                                  </p:stCondLst>
                                  <p:childTnLst>
                                    <p:set>
                                      <p:cBhvr>
                                        <p:cTn id="514" dur="1000">
                                          <p:stCondLst>
                                            <p:cond delay="0"/>
                                          </p:stCondLst>
                                        </p:cTn>
                                        <p:tgtEl>
                                          <p:spTgt spid="174"/>
                                        </p:tgtEl>
                                        <p:attrNameLst>
                                          <p:attrName>style.visibility</p:attrName>
                                        </p:attrNameLst>
                                      </p:cBhvr>
                                      <p:to>
                                        <p:strVal val="visible"/>
                                      </p:to>
                                    </p:set>
                                  </p:childTnLst>
                                </p:cTn>
                              </p:par>
                            </p:childTnLst>
                          </p:cTn>
                        </p:par>
                        <p:par>
                          <p:cTn id="515" fill="hold">
                            <p:stCondLst>
                              <p:cond delay="167500"/>
                            </p:stCondLst>
                            <p:childTnLst>
                              <p:par>
                                <p:cTn id="516" presetID="11" presetClass="entr" presetSubtype="0" fill="hold" grpId="0" nodeType="afterEffect">
                                  <p:stCondLst>
                                    <p:cond delay="0"/>
                                  </p:stCondLst>
                                  <p:childTnLst>
                                    <p:set>
                                      <p:cBhvr>
                                        <p:cTn id="517" dur="1000">
                                          <p:stCondLst>
                                            <p:cond delay="0"/>
                                          </p:stCondLst>
                                        </p:cTn>
                                        <p:tgtEl>
                                          <p:spTgt spid="175"/>
                                        </p:tgtEl>
                                        <p:attrNameLst>
                                          <p:attrName>style.visibility</p:attrName>
                                        </p:attrNameLst>
                                      </p:cBhvr>
                                      <p:to>
                                        <p:strVal val="visible"/>
                                      </p:to>
                                    </p:set>
                                  </p:childTnLst>
                                </p:cTn>
                              </p:par>
                            </p:childTnLst>
                          </p:cTn>
                        </p:par>
                        <p:par>
                          <p:cTn id="518" fill="hold">
                            <p:stCondLst>
                              <p:cond delay="168500"/>
                            </p:stCondLst>
                            <p:childTnLst>
                              <p:par>
                                <p:cTn id="519" presetID="11" presetClass="entr" presetSubtype="0" fill="hold" grpId="0" nodeType="afterEffect">
                                  <p:stCondLst>
                                    <p:cond delay="0"/>
                                  </p:stCondLst>
                                  <p:childTnLst>
                                    <p:set>
                                      <p:cBhvr>
                                        <p:cTn id="520" dur="1000">
                                          <p:stCondLst>
                                            <p:cond delay="0"/>
                                          </p:stCondLst>
                                        </p:cTn>
                                        <p:tgtEl>
                                          <p:spTgt spid="176"/>
                                        </p:tgtEl>
                                        <p:attrNameLst>
                                          <p:attrName>style.visibility</p:attrName>
                                        </p:attrNameLst>
                                      </p:cBhvr>
                                      <p:to>
                                        <p:strVal val="visible"/>
                                      </p:to>
                                    </p:set>
                                  </p:childTnLst>
                                </p:cTn>
                              </p:par>
                            </p:childTnLst>
                          </p:cTn>
                        </p:par>
                        <p:par>
                          <p:cTn id="521" fill="hold">
                            <p:stCondLst>
                              <p:cond delay="169500"/>
                            </p:stCondLst>
                            <p:childTnLst>
                              <p:par>
                                <p:cTn id="522" presetID="11" presetClass="entr" presetSubtype="0" fill="hold" grpId="0" nodeType="afterEffect">
                                  <p:stCondLst>
                                    <p:cond delay="0"/>
                                  </p:stCondLst>
                                  <p:childTnLst>
                                    <p:set>
                                      <p:cBhvr>
                                        <p:cTn id="523" dur="1000">
                                          <p:stCondLst>
                                            <p:cond delay="0"/>
                                          </p:stCondLst>
                                        </p:cTn>
                                        <p:tgtEl>
                                          <p:spTgt spid="177"/>
                                        </p:tgtEl>
                                        <p:attrNameLst>
                                          <p:attrName>style.visibility</p:attrName>
                                        </p:attrNameLst>
                                      </p:cBhvr>
                                      <p:to>
                                        <p:strVal val="visible"/>
                                      </p:to>
                                    </p:set>
                                  </p:childTnLst>
                                </p:cTn>
                              </p:par>
                            </p:childTnLst>
                          </p:cTn>
                        </p:par>
                        <p:par>
                          <p:cTn id="524" fill="hold">
                            <p:stCondLst>
                              <p:cond delay="170500"/>
                            </p:stCondLst>
                            <p:childTnLst>
                              <p:par>
                                <p:cTn id="525" presetID="11" presetClass="entr" presetSubtype="0" fill="hold" grpId="0" nodeType="afterEffect">
                                  <p:stCondLst>
                                    <p:cond delay="0"/>
                                  </p:stCondLst>
                                  <p:childTnLst>
                                    <p:set>
                                      <p:cBhvr>
                                        <p:cTn id="526" dur="1000">
                                          <p:stCondLst>
                                            <p:cond delay="0"/>
                                          </p:stCondLst>
                                        </p:cTn>
                                        <p:tgtEl>
                                          <p:spTgt spid="178"/>
                                        </p:tgtEl>
                                        <p:attrNameLst>
                                          <p:attrName>style.visibility</p:attrName>
                                        </p:attrNameLst>
                                      </p:cBhvr>
                                      <p:to>
                                        <p:strVal val="visible"/>
                                      </p:to>
                                    </p:set>
                                  </p:childTnLst>
                                </p:cTn>
                              </p:par>
                            </p:childTnLst>
                          </p:cTn>
                        </p:par>
                        <p:par>
                          <p:cTn id="527" fill="hold">
                            <p:stCondLst>
                              <p:cond delay="171500"/>
                            </p:stCondLst>
                            <p:childTnLst>
                              <p:par>
                                <p:cTn id="528" presetID="11" presetClass="entr" presetSubtype="0" fill="hold" grpId="0" nodeType="afterEffect">
                                  <p:stCondLst>
                                    <p:cond delay="0"/>
                                  </p:stCondLst>
                                  <p:childTnLst>
                                    <p:set>
                                      <p:cBhvr>
                                        <p:cTn id="529" dur="1000">
                                          <p:stCondLst>
                                            <p:cond delay="0"/>
                                          </p:stCondLst>
                                        </p:cTn>
                                        <p:tgtEl>
                                          <p:spTgt spid="179"/>
                                        </p:tgtEl>
                                        <p:attrNameLst>
                                          <p:attrName>style.visibility</p:attrName>
                                        </p:attrNameLst>
                                      </p:cBhvr>
                                      <p:to>
                                        <p:strVal val="visible"/>
                                      </p:to>
                                    </p:set>
                                  </p:childTnLst>
                                </p:cTn>
                              </p:par>
                            </p:childTnLst>
                          </p:cTn>
                        </p:par>
                        <p:par>
                          <p:cTn id="530" fill="hold">
                            <p:stCondLst>
                              <p:cond delay="172500"/>
                            </p:stCondLst>
                            <p:childTnLst>
                              <p:par>
                                <p:cTn id="531" presetID="11" presetClass="entr" presetSubtype="0" fill="hold" grpId="0" nodeType="afterEffect">
                                  <p:stCondLst>
                                    <p:cond delay="0"/>
                                  </p:stCondLst>
                                  <p:childTnLst>
                                    <p:set>
                                      <p:cBhvr>
                                        <p:cTn id="532" dur="1000">
                                          <p:stCondLst>
                                            <p:cond delay="0"/>
                                          </p:stCondLst>
                                        </p:cTn>
                                        <p:tgtEl>
                                          <p:spTgt spid="180"/>
                                        </p:tgtEl>
                                        <p:attrNameLst>
                                          <p:attrName>style.visibility</p:attrName>
                                        </p:attrNameLst>
                                      </p:cBhvr>
                                      <p:to>
                                        <p:strVal val="visible"/>
                                      </p:to>
                                    </p:set>
                                  </p:childTnLst>
                                </p:cTn>
                              </p:par>
                            </p:childTnLst>
                          </p:cTn>
                        </p:par>
                        <p:par>
                          <p:cTn id="533" fill="hold">
                            <p:stCondLst>
                              <p:cond delay="173500"/>
                            </p:stCondLst>
                            <p:childTnLst>
                              <p:par>
                                <p:cTn id="534" presetID="11" presetClass="entr" presetSubtype="0" fill="hold" grpId="0" nodeType="afterEffect">
                                  <p:stCondLst>
                                    <p:cond delay="0"/>
                                  </p:stCondLst>
                                  <p:childTnLst>
                                    <p:set>
                                      <p:cBhvr>
                                        <p:cTn id="535" dur="1000">
                                          <p:stCondLst>
                                            <p:cond delay="0"/>
                                          </p:stCondLst>
                                        </p:cTn>
                                        <p:tgtEl>
                                          <p:spTgt spid="181"/>
                                        </p:tgtEl>
                                        <p:attrNameLst>
                                          <p:attrName>style.visibility</p:attrName>
                                        </p:attrNameLst>
                                      </p:cBhvr>
                                      <p:to>
                                        <p:strVal val="visible"/>
                                      </p:to>
                                    </p:set>
                                  </p:childTnLst>
                                </p:cTn>
                              </p:par>
                            </p:childTnLst>
                          </p:cTn>
                        </p:par>
                        <p:par>
                          <p:cTn id="536" fill="hold">
                            <p:stCondLst>
                              <p:cond delay="174500"/>
                            </p:stCondLst>
                            <p:childTnLst>
                              <p:par>
                                <p:cTn id="537" presetID="11" presetClass="entr" presetSubtype="0" fill="hold" grpId="0" nodeType="afterEffect">
                                  <p:stCondLst>
                                    <p:cond delay="0"/>
                                  </p:stCondLst>
                                  <p:childTnLst>
                                    <p:set>
                                      <p:cBhvr>
                                        <p:cTn id="538" dur="1000">
                                          <p:stCondLst>
                                            <p:cond delay="0"/>
                                          </p:stCondLst>
                                        </p:cTn>
                                        <p:tgtEl>
                                          <p:spTgt spid="182"/>
                                        </p:tgtEl>
                                        <p:attrNameLst>
                                          <p:attrName>style.visibility</p:attrName>
                                        </p:attrNameLst>
                                      </p:cBhvr>
                                      <p:to>
                                        <p:strVal val="visible"/>
                                      </p:to>
                                    </p:set>
                                  </p:childTnLst>
                                </p:cTn>
                              </p:par>
                            </p:childTnLst>
                          </p:cTn>
                        </p:par>
                        <p:par>
                          <p:cTn id="539" fill="hold">
                            <p:stCondLst>
                              <p:cond delay="175500"/>
                            </p:stCondLst>
                            <p:childTnLst>
                              <p:par>
                                <p:cTn id="540" presetID="11" presetClass="entr" presetSubtype="0" fill="hold" grpId="0" nodeType="afterEffect">
                                  <p:stCondLst>
                                    <p:cond delay="0"/>
                                  </p:stCondLst>
                                  <p:childTnLst>
                                    <p:set>
                                      <p:cBhvr>
                                        <p:cTn id="541" dur="1000">
                                          <p:stCondLst>
                                            <p:cond delay="0"/>
                                          </p:stCondLst>
                                        </p:cTn>
                                        <p:tgtEl>
                                          <p:spTgt spid="183"/>
                                        </p:tgtEl>
                                        <p:attrNameLst>
                                          <p:attrName>style.visibility</p:attrName>
                                        </p:attrNameLst>
                                      </p:cBhvr>
                                      <p:to>
                                        <p:strVal val="visible"/>
                                      </p:to>
                                    </p:set>
                                  </p:childTnLst>
                                </p:cTn>
                              </p:par>
                            </p:childTnLst>
                          </p:cTn>
                        </p:par>
                        <p:par>
                          <p:cTn id="542" fill="hold">
                            <p:stCondLst>
                              <p:cond delay="176500"/>
                            </p:stCondLst>
                            <p:childTnLst>
                              <p:par>
                                <p:cTn id="543" presetID="11" presetClass="entr" presetSubtype="0" fill="hold" grpId="0" nodeType="afterEffect">
                                  <p:stCondLst>
                                    <p:cond delay="0"/>
                                  </p:stCondLst>
                                  <p:childTnLst>
                                    <p:set>
                                      <p:cBhvr>
                                        <p:cTn id="544" dur="1000">
                                          <p:stCondLst>
                                            <p:cond delay="0"/>
                                          </p:stCondLst>
                                        </p:cTn>
                                        <p:tgtEl>
                                          <p:spTgt spid="184"/>
                                        </p:tgtEl>
                                        <p:attrNameLst>
                                          <p:attrName>style.visibility</p:attrName>
                                        </p:attrNameLst>
                                      </p:cBhvr>
                                      <p:to>
                                        <p:strVal val="visible"/>
                                      </p:to>
                                    </p:set>
                                  </p:childTnLst>
                                </p:cTn>
                              </p:par>
                            </p:childTnLst>
                          </p:cTn>
                        </p:par>
                        <p:par>
                          <p:cTn id="545" fill="hold">
                            <p:stCondLst>
                              <p:cond delay="177500"/>
                            </p:stCondLst>
                            <p:childTnLst>
                              <p:par>
                                <p:cTn id="546" presetID="11" presetClass="entr" presetSubtype="0" fill="hold" grpId="0" nodeType="afterEffect">
                                  <p:stCondLst>
                                    <p:cond delay="0"/>
                                  </p:stCondLst>
                                  <p:childTnLst>
                                    <p:set>
                                      <p:cBhvr>
                                        <p:cTn id="547" dur="1000">
                                          <p:stCondLst>
                                            <p:cond delay="0"/>
                                          </p:stCondLst>
                                        </p:cTn>
                                        <p:tgtEl>
                                          <p:spTgt spid="185"/>
                                        </p:tgtEl>
                                        <p:attrNameLst>
                                          <p:attrName>style.visibility</p:attrName>
                                        </p:attrNameLst>
                                      </p:cBhvr>
                                      <p:to>
                                        <p:strVal val="visible"/>
                                      </p:to>
                                    </p:set>
                                  </p:childTnLst>
                                </p:cTn>
                              </p:par>
                            </p:childTnLst>
                          </p:cTn>
                        </p:par>
                        <p:par>
                          <p:cTn id="548" fill="hold">
                            <p:stCondLst>
                              <p:cond delay="178500"/>
                            </p:stCondLst>
                            <p:childTnLst>
                              <p:par>
                                <p:cTn id="549" presetID="11" presetClass="entr" presetSubtype="0" fill="hold" grpId="0" nodeType="afterEffect">
                                  <p:stCondLst>
                                    <p:cond delay="0"/>
                                  </p:stCondLst>
                                  <p:childTnLst>
                                    <p:set>
                                      <p:cBhvr>
                                        <p:cTn id="550" dur="1000">
                                          <p:stCondLst>
                                            <p:cond delay="0"/>
                                          </p:stCondLst>
                                        </p:cTn>
                                        <p:tgtEl>
                                          <p:spTgt spid="186"/>
                                        </p:tgtEl>
                                        <p:attrNameLst>
                                          <p:attrName>style.visibility</p:attrName>
                                        </p:attrNameLst>
                                      </p:cBhvr>
                                      <p:to>
                                        <p:strVal val="visible"/>
                                      </p:to>
                                    </p:set>
                                  </p:childTnLst>
                                </p:cTn>
                              </p:par>
                            </p:childTnLst>
                          </p:cTn>
                        </p:par>
                        <p:par>
                          <p:cTn id="551" fill="hold">
                            <p:stCondLst>
                              <p:cond delay="179500"/>
                            </p:stCondLst>
                            <p:childTnLst>
                              <p:par>
                                <p:cTn id="552" presetID="11" presetClass="entr" presetSubtype="0" fill="hold" grpId="0" nodeType="afterEffect">
                                  <p:stCondLst>
                                    <p:cond delay="0"/>
                                  </p:stCondLst>
                                  <p:childTnLst>
                                    <p:set>
                                      <p:cBhvr>
                                        <p:cTn id="553" dur="1000">
                                          <p:stCondLst>
                                            <p:cond delay="0"/>
                                          </p:stCondLst>
                                        </p:cTn>
                                        <p:tgtEl>
                                          <p:spTgt spid="187"/>
                                        </p:tgtEl>
                                        <p:attrNameLst>
                                          <p:attrName>style.visibility</p:attrName>
                                        </p:attrNameLst>
                                      </p:cBhvr>
                                      <p:to>
                                        <p:strVal val="visible"/>
                                      </p:to>
                                    </p:set>
                                  </p:childTnLst>
                                </p:cTn>
                              </p:par>
                            </p:childTnLst>
                          </p:cTn>
                        </p:par>
                        <p:par>
                          <p:cTn id="554" fill="hold">
                            <p:stCondLst>
                              <p:cond delay="180500"/>
                            </p:stCondLst>
                            <p:childTnLst>
                              <p:par>
                                <p:cTn id="555" presetID="11" presetClass="entr" presetSubtype="0" fill="hold" grpId="0" nodeType="afterEffect">
                                  <p:stCondLst>
                                    <p:cond delay="0"/>
                                  </p:stCondLst>
                                  <p:childTnLst>
                                    <p:set>
                                      <p:cBhvr>
                                        <p:cTn id="556" dur="1000">
                                          <p:stCondLst>
                                            <p:cond delay="0"/>
                                          </p:stCondLst>
                                        </p:cTn>
                                        <p:tgtEl>
                                          <p:spTgt spid="188"/>
                                        </p:tgtEl>
                                        <p:attrNameLst>
                                          <p:attrName>style.visibility</p:attrName>
                                        </p:attrNameLst>
                                      </p:cBhvr>
                                      <p:to>
                                        <p:strVal val="visible"/>
                                      </p:to>
                                    </p:set>
                                  </p:childTnLst>
                                </p:cTn>
                              </p:par>
                            </p:childTnLst>
                          </p:cTn>
                        </p:par>
                        <p:par>
                          <p:cTn id="557" fill="hold">
                            <p:stCondLst>
                              <p:cond delay="181500"/>
                            </p:stCondLst>
                            <p:childTnLst>
                              <p:par>
                                <p:cTn id="558" presetID="11" presetClass="entr" presetSubtype="0" fill="hold" grpId="0" nodeType="afterEffect">
                                  <p:stCondLst>
                                    <p:cond delay="0"/>
                                  </p:stCondLst>
                                  <p:childTnLst>
                                    <p:set>
                                      <p:cBhvr>
                                        <p:cTn id="559" dur="1000">
                                          <p:stCondLst>
                                            <p:cond delay="0"/>
                                          </p:stCondLst>
                                        </p:cTn>
                                        <p:tgtEl>
                                          <p:spTgt spid="189"/>
                                        </p:tgtEl>
                                        <p:attrNameLst>
                                          <p:attrName>style.visibility</p:attrName>
                                        </p:attrNameLst>
                                      </p:cBhvr>
                                      <p:to>
                                        <p:strVal val="visible"/>
                                      </p:to>
                                    </p:set>
                                  </p:childTnLst>
                                </p:cTn>
                              </p:par>
                            </p:childTnLst>
                          </p:cTn>
                        </p:par>
                        <p:par>
                          <p:cTn id="560" fill="hold">
                            <p:stCondLst>
                              <p:cond delay="182500"/>
                            </p:stCondLst>
                            <p:childTnLst>
                              <p:par>
                                <p:cTn id="561" presetID="11" presetClass="entr" presetSubtype="0" fill="hold" grpId="0" nodeType="afterEffect">
                                  <p:stCondLst>
                                    <p:cond delay="0"/>
                                  </p:stCondLst>
                                  <p:childTnLst>
                                    <p:set>
                                      <p:cBhvr>
                                        <p:cTn id="562" dur="1000">
                                          <p:stCondLst>
                                            <p:cond delay="0"/>
                                          </p:stCondLst>
                                        </p:cTn>
                                        <p:tgtEl>
                                          <p:spTgt spid="190"/>
                                        </p:tgtEl>
                                        <p:attrNameLst>
                                          <p:attrName>style.visibility</p:attrName>
                                        </p:attrNameLst>
                                      </p:cBhvr>
                                      <p:to>
                                        <p:strVal val="visible"/>
                                      </p:to>
                                    </p:set>
                                  </p:childTnLst>
                                </p:cTn>
                              </p:par>
                            </p:childTnLst>
                          </p:cTn>
                        </p:par>
                        <p:par>
                          <p:cTn id="563" fill="hold">
                            <p:stCondLst>
                              <p:cond delay="183500"/>
                            </p:stCondLst>
                            <p:childTnLst>
                              <p:par>
                                <p:cTn id="564" presetID="11" presetClass="entr" presetSubtype="0" fill="hold" grpId="0" nodeType="afterEffect">
                                  <p:stCondLst>
                                    <p:cond delay="0"/>
                                  </p:stCondLst>
                                  <p:childTnLst>
                                    <p:set>
                                      <p:cBhvr>
                                        <p:cTn id="565" dur="1000">
                                          <p:stCondLst>
                                            <p:cond delay="0"/>
                                          </p:stCondLst>
                                        </p:cTn>
                                        <p:tgtEl>
                                          <p:spTgt spid="191"/>
                                        </p:tgtEl>
                                        <p:attrNameLst>
                                          <p:attrName>style.visibility</p:attrName>
                                        </p:attrNameLst>
                                      </p:cBhvr>
                                      <p:to>
                                        <p:strVal val="visible"/>
                                      </p:to>
                                    </p:set>
                                  </p:childTnLst>
                                </p:cTn>
                              </p:par>
                            </p:childTnLst>
                          </p:cTn>
                        </p:par>
                        <p:par>
                          <p:cTn id="566" fill="hold">
                            <p:stCondLst>
                              <p:cond delay="184500"/>
                            </p:stCondLst>
                            <p:childTnLst>
                              <p:par>
                                <p:cTn id="567" presetID="11" presetClass="entr" presetSubtype="0" fill="hold" grpId="0" nodeType="afterEffect">
                                  <p:stCondLst>
                                    <p:cond delay="0"/>
                                  </p:stCondLst>
                                  <p:childTnLst>
                                    <p:set>
                                      <p:cBhvr>
                                        <p:cTn id="568" dur="1000">
                                          <p:stCondLst>
                                            <p:cond delay="0"/>
                                          </p:stCondLst>
                                        </p:cTn>
                                        <p:tgtEl>
                                          <p:spTgt spid="192"/>
                                        </p:tgtEl>
                                        <p:attrNameLst>
                                          <p:attrName>style.visibility</p:attrName>
                                        </p:attrNameLst>
                                      </p:cBhvr>
                                      <p:to>
                                        <p:strVal val="visible"/>
                                      </p:to>
                                    </p:set>
                                  </p:childTnLst>
                                </p:cTn>
                              </p:par>
                            </p:childTnLst>
                          </p:cTn>
                        </p:par>
                        <p:par>
                          <p:cTn id="569" fill="hold">
                            <p:stCondLst>
                              <p:cond delay="185500"/>
                            </p:stCondLst>
                            <p:childTnLst>
                              <p:par>
                                <p:cTn id="570" presetID="11" presetClass="entr" presetSubtype="0" fill="hold" grpId="0" nodeType="afterEffect">
                                  <p:stCondLst>
                                    <p:cond delay="0"/>
                                  </p:stCondLst>
                                  <p:childTnLst>
                                    <p:set>
                                      <p:cBhvr>
                                        <p:cTn id="571" dur="1000">
                                          <p:stCondLst>
                                            <p:cond delay="0"/>
                                          </p:stCondLst>
                                        </p:cTn>
                                        <p:tgtEl>
                                          <p:spTgt spid="193"/>
                                        </p:tgtEl>
                                        <p:attrNameLst>
                                          <p:attrName>style.visibility</p:attrName>
                                        </p:attrNameLst>
                                      </p:cBhvr>
                                      <p:to>
                                        <p:strVal val="visible"/>
                                      </p:to>
                                    </p:set>
                                  </p:childTnLst>
                                </p:cTn>
                              </p:par>
                            </p:childTnLst>
                          </p:cTn>
                        </p:par>
                        <p:par>
                          <p:cTn id="572" fill="hold">
                            <p:stCondLst>
                              <p:cond delay="186500"/>
                            </p:stCondLst>
                            <p:childTnLst>
                              <p:par>
                                <p:cTn id="573" presetID="11" presetClass="entr" presetSubtype="0" fill="hold" grpId="0" nodeType="afterEffect">
                                  <p:stCondLst>
                                    <p:cond delay="0"/>
                                  </p:stCondLst>
                                  <p:childTnLst>
                                    <p:set>
                                      <p:cBhvr>
                                        <p:cTn id="574" dur="1000">
                                          <p:stCondLst>
                                            <p:cond delay="0"/>
                                          </p:stCondLst>
                                        </p:cTn>
                                        <p:tgtEl>
                                          <p:spTgt spid="194"/>
                                        </p:tgtEl>
                                        <p:attrNameLst>
                                          <p:attrName>style.visibility</p:attrName>
                                        </p:attrNameLst>
                                      </p:cBhvr>
                                      <p:to>
                                        <p:strVal val="visible"/>
                                      </p:to>
                                    </p:set>
                                  </p:childTnLst>
                                </p:cTn>
                              </p:par>
                            </p:childTnLst>
                          </p:cTn>
                        </p:par>
                        <p:par>
                          <p:cTn id="575" fill="hold">
                            <p:stCondLst>
                              <p:cond delay="187500"/>
                            </p:stCondLst>
                            <p:childTnLst>
                              <p:par>
                                <p:cTn id="576" presetID="11" presetClass="entr" presetSubtype="0" fill="hold" grpId="0" nodeType="afterEffect">
                                  <p:stCondLst>
                                    <p:cond delay="0"/>
                                  </p:stCondLst>
                                  <p:childTnLst>
                                    <p:set>
                                      <p:cBhvr>
                                        <p:cTn id="577" dur="1000">
                                          <p:stCondLst>
                                            <p:cond delay="0"/>
                                          </p:stCondLst>
                                        </p:cTn>
                                        <p:tgtEl>
                                          <p:spTgt spid="195"/>
                                        </p:tgtEl>
                                        <p:attrNameLst>
                                          <p:attrName>style.visibility</p:attrName>
                                        </p:attrNameLst>
                                      </p:cBhvr>
                                      <p:to>
                                        <p:strVal val="visible"/>
                                      </p:to>
                                    </p:set>
                                  </p:childTnLst>
                                </p:cTn>
                              </p:par>
                            </p:childTnLst>
                          </p:cTn>
                        </p:par>
                        <p:par>
                          <p:cTn id="578" fill="hold">
                            <p:stCondLst>
                              <p:cond delay="188500"/>
                            </p:stCondLst>
                            <p:childTnLst>
                              <p:par>
                                <p:cTn id="579" presetID="11" presetClass="entr" presetSubtype="0" fill="hold" grpId="0" nodeType="afterEffect">
                                  <p:stCondLst>
                                    <p:cond delay="0"/>
                                  </p:stCondLst>
                                  <p:childTnLst>
                                    <p:set>
                                      <p:cBhvr>
                                        <p:cTn id="580" dur="1000">
                                          <p:stCondLst>
                                            <p:cond delay="0"/>
                                          </p:stCondLst>
                                        </p:cTn>
                                        <p:tgtEl>
                                          <p:spTgt spid="196"/>
                                        </p:tgtEl>
                                        <p:attrNameLst>
                                          <p:attrName>style.visibility</p:attrName>
                                        </p:attrNameLst>
                                      </p:cBhvr>
                                      <p:to>
                                        <p:strVal val="visible"/>
                                      </p:to>
                                    </p:set>
                                  </p:childTnLst>
                                </p:cTn>
                              </p:par>
                            </p:childTnLst>
                          </p:cTn>
                        </p:par>
                        <p:par>
                          <p:cTn id="581" fill="hold">
                            <p:stCondLst>
                              <p:cond delay="189500"/>
                            </p:stCondLst>
                            <p:childTnLst>
                              <p:par>
                                <p:cTn id="582" presetID="11" presetClass="entr" presetSubtype="0" fill="hold" grpId="0" nodeType="afterEffect">
                                  <p:stCondLst>
                                    <p:cond delay="0"/>
                                  </p:stCondLst>
                                  <p:childTnLst>
                                    <p:set>
                                      <p:cBhvr>
                                        <p:cTn id="583" dur="1000">
                                          <p:stCondLst>
                                            <p:cond delay="0"/>
                                          </p:stCondLst>
                                        </p:cTn>
                                        <p:tgtEl>
                                          <p:spTgt spid="197"/>
                                        </p:tgtEl>
                                        <p:attrNameLst>
                                          <p:attrName>style.visibility</p:attrName>
                                        </p:attrNameLst>
                                      </p:cBhvr>
                                      <p:to>
                                        <p:strVal val="visible"/>
                                      </p:to>
                                    </p:set>
                                  </p:childTnLst>
                                </p:cTn>
                              </p:par>
                            </p:childTnLst>
                          </p:cTn>
                        </p:par>
                        <p:par>
                          <p:cTn id="584" fill="hold">
                            <p:stCondLst>
                              <p:cond delay="190500"/>
                            </p:stCondLst>
                            <p:childTnLst>
                              <p:par>
                                <p:cTn id="585" presetID="11" presetClass="entr" presetSubtype="0" fill="hold" grpId="0" nodeType="afterEffect">
                                  <p:stCondLst>
                                    <p:cond delay="0"/>
                                  </p:stCondLst>
                                  <p:childTnLst>
                                    <p:set>
                                      <p:cBhvr>
                                        <p:cTn id="586" dur="1000">
                                          <p:stCondLst>
                                            <p:cond delay="0"/>
                                          </p:stCondLst>
                                        </p:cTn>
                                        <p:tgtEl>
                                          <p:spTgt spid="198"/>
                                        </p:tgtEl>
                                        <p:attrNameLst>
                                          <p:attrName>style.visibility</p:attrName>
                                        </p:attrNameLst>
                                      </p:cBhvr>
                                      <p:to>
                                        <p:strVal val="visible"/>
                                      </p:to>
                                    </p:set>
                                  </p:childTnLst>
                                </p:cTn>
                              </p:par>
                            </p:childTnLst>
                          </p:cTn>
                        </p:par>
                        <p:par>
                          <p:cTn id="587" fill="hold">
                            <p:stCondLst>
                              <p:cond delay="191500"/>
                            </p:stCondLst>
                            <p:childTnLst>
                              <p:par>
                                <p:cTn id="588" presetID="11" presetClass="entr" presetSubtype="0" fill="hold" grpId="0" nodeType="afterEffect">
                                  <p:stCondLst>
                                    <p:cond delay="0"/>
                                  </p:stCondLst>
                                  <p:childTnLst>
                                    <p:set>
                                      <p:cBhvr>
                                        <p:cTn id="589" dur="1000">
                                          <p:stCondLst>
                                            <p:cond delay="0"/>
                                          </p:stCondLst>
                                        </p:cTn>
                                        <p:tgtEl>
                                          <p:spTgt spid="199"/>
                                        </p:tgtEl>
                                        <p:attrNameLst>
                                          <p:attrName>style.visibility</p:attrName>
                                        </p:attrNameLst>
                                      </p:cBhvr>
                                      <p:to>
                                        <p:strVal val="visible"/>
                                      </p:to>
                                    </p:set>
                                  </p:childTnLst>
                                </p:cTn>
                              </p:par>
                            </p:childTnLst>
                          </p:cTn>
                        </p:par>
                        <p:par>
                          <p:cTn id="590" fill="hold">
                            <p:stCondLst>
                              <p:cond delay="192500"/>
                            </p:stCondLst>
                            <p:childTnLst>
                              <p:par>
                                <p:cTn id="591" presetID="11" presetClass="entr" presetSubtype="0" fill="hold" grpId="0" nodeType="afterEffect">
                                  <p:stCondLst>
                                    <p:cond delay="0"/>
                                  </p:stCondLst>
                                  <p:childTnLst>
                                    <p:set>
                                      <p:cBhvr>
                                        <p:cTn id="592" dur="1000">
                                          <p:stCondLst>
                                            <p:cond delay="0"/>
                                          </p:stCondLst>
                                        </p:cTn>
                                        <p:tgtEl>
                                          <p:spTgt spid="200"/>
                                        </p:tgtEl>
                                        <p:attrNameLst>
                                          <p:attrName>style.visibility</p:attrName>
                                        </p:attrNameLst>
                                      </p:cBhvr>
                                      <p:to>
                                        <p:strVal val="visible"/>
                                      </p:to>
                                    </p:set>
                                  </p:childTnLst>
                                </p:cTn>
                              </p:par>
                            </p:childTnLst>
                          </p:cTn>
                        </p:par>
                        <p:par>
                          <p:cTn id="593" fill="hold">
                            <p:stCondLst>
                              <p:cond delay="193500"/>
                            </p:stCondLst>
                            <p:childTnLst>
                              <p:par>
                                <p:cTn id="594" presetID="11" presetClass="entr" presetSubtype="0" fill="hold" grpId="0" nodeType="afterEffect">
                                  <p:stCondLst>
                                    <p:cond delay="0"/>
                                  </p:stCondLst>
                                  <p:childTnLst>
                                    <p:set>
                                      <p:cBhvr>
                                        <p:cTn id="595" dur="1000">
                                          <p:stCondLst>
                                            <p:cond delay="0"/>
                                          </p:stCondLst>
                                        </p:cTn>
                                        <p:tgtEl>
                                          <p:spTgt spid="201"/>
                                        </p:tgtEl>
                                        <p:attrNameLst>
                                          <p:attrName>style.visibility</p:attrName>
                                        </p:attrNameLst>
                                      </p:cBhvr>
                                      <p:to>
                                        <p:strVal val="visible"/>
                                      </p:to>
                                    </p:set>
                                  </p:childTnLst>
                                </p:cTn>
                              </p:par>
                            </p:childTnLst>
                          </p:cTn>
                        </p:par>
                        <p:par>
                          <p:cTn id="596" fill="hold">
                            <p:stCondLst>
                              <p:cond delay="194500"/>
                            </p:stCondLst>
                            <p:childTnLst>
                              <p:par>
                                <p:cTn id="597" presetID="11" presetClass="entr" presetSubtype="0" fill="hold" grpId="0" nodeType="afterEffect">
                                  <p:stCondLst>
                                    <p:cond delay="0"/>
                                  </p:stCondLst>
                                  <p:childTnLst>
                                    <p:set>
                                      <p:cBhvr>
                                        <p:cTn id="598" dur="1000">
                                          <p:stCondLst>
                                            <p:cond delay="0"/>
                                          </p:stCondLst>
                                        </p:cTn>
                                        <p:tgtEl>
                                          <p:spTgt spid="202"/>
                                        </p:tgtEl>
                                        <p:attrNameLst>
                                          <p:attrName>style.visibility</p:attrName>
                                        </p:attrNameLst>
                                      </p:cBhvr>
                                      <p:to>
                                        <p:strVal val="visible"/>
                                      </p:to>
                                    </p:set>
                                  </p:childTnLst>
                                </p:cTn>
                              </p:par>
                            </p:childTnLst>
                          </p:cTn>
                        </p:par>
                        <p:par>
                          <p:cTn id="599" fill="hold">
                            <p:stCondLst>
                              <p:cond delay="195500"/>
                            </p:stCondLst>
                            <p:childTnLst>
                              <p:par>
                                <p:cTn id="600" presetID="11" presetClass="entr" presetSubtype="0" fill="hold" grpId="0" nodeType="afterEffect">
                                  <p:stCondLst>
                                    <p:cond delay="0"/>
                                  </p:stCondLst>
                                  <p:childTnLst>
                                    <p:set>
                                      <p:cBhvr>
                                        <p:cTn id="601" dur="1000">
                                          <p:stCondLst>
                                            <p:cond delay="0"/>
                                          </p:stCondLst>
                                        </p:cTn>
                                        <p:tgtEl>
                                          <p:spTgt spid="203"/>
                                        </p:tgtEl>
                                        <p:attrNameLst>
                                          <p:attrName>style.visibility</p:attrName>
                                        </p:attrNameLst>
                                      </p:cBhvr>
                                      <p:to>
                                        <p:strVal val="visible"/>
                                      </p:to>
                                    </p:set>
                                  </p:childTnLst>
                                </p:cTn>
                              </p:par>
                            </p:childTnLst>
                          </p:cTn>
                        </p:par>
                        <p:par>
                          <p:cTn id="602" fill="hold">
                            <p:stCondLst>
                              <p:cond delay="196500"/>
                            </p:stCondLst>
                            <p:childTnLst>
                              <p:par>
                                <p:cTn id="603" presetID="11" presetClass="entr" presetSubtype="0" fill="hold" grpId="0" nodeType="afterEffect">
                                  <p:stCondLst>
                                    <p:cond delay="0"/>
                                  </p:stCondLst>
                                  <p:childTnLst>
                                    <p:set>
                                      <p:cBhvr>
                                        <p:cTn id="604" dur="1000">
                                          <p:stCondLst>
                                            <p:cond delay="0"/>
                                          </p:stCondLst>
                                        </p:cTn>
                                        <p:tgtEl>
                                          <p:spTgt spid="204"/>
                                        </p:tgtEl>
                                        <p:attrNameLst>
                                          <p:attrName>style.visibility</p:attrName>
                                        </p:attrNameLst>
                                      </p:cBhvr>
                                      <p:to>
                                        <p:strVal val="visible"/>
                                      </p:to>
                                    </p:set>
                                  </p:childTnLst>
                                </p:cTn>
                              </p:par>
                            </p:childTnLst>
                          </p:cTn>
                        </p:par>
                        <p:par>
                          <p:cTn id="605" fill="hold">
                            <p:stCondLst>
                              <p:cond delay="197500"/>
                            </p:stCondLst>
                            <p:childTnLst>
                              <p:par>
                                <p:cTn id="606" presetID="11" presetClass="entr" presetSubtype="0" fill="hold" grpId="0" nodeType="afterEffect">
                                  <p:stCondLst>
                                    <p:cond delay="0"/>
                                  </p:stCondLst>
                                  <p:childTnLst>
                                    <p:set>
                                      <p:cBhvr>
                                        <p:cTn id="607" dur="1000">
                                          <p:stCondLst>
                                            <p:cond delay="0"/>
                                          </p:stCondLst>
                                        </p:cTn>
                                        <p:tgtEl>
                                          <p:spTgt spid="205"/>
                                        </p:tgtEl>
                                        <p:attrNameLst>
                                          <p:attrName>style.visibility</p:attrName>
                                        </p:attrNameLst>
                                      </p:cBhvr>
                                      <p:to>
                                        <p:strVal val="visible"/>
                                      </p:to>
                                    </p:set>
                                  </p:childTnLst>
                                </p:cTn>
                              </p:par>
                            </p:childTnLst>
                          </p:cTn>
                        </p:par>
                        <p:par>
                          <p:cTn id="608" fill="hold">
                            <p:stCondLst>
                              <p:cond delay="198500"/>
                            </p:stCondLst>
                            <p:childTnLst>
                              <p:par>
                                <p:cTn id="609" presetID="11" presetClass="entr" presetSubtype="0" fill="hold" grpId="0" nodeType="afterEffect">
                                  <p:stCondLst>
                                    <p:cond delay="0"/>
                                  </p:stCondLst>
                                  <p:childTnLst>
                                    <p:set>
                                      <p:cBhvr>
                                        <p:cTn id="610" dur="1000">
                                          <p:stCondLst>
                                            <p:cond delay="0"/>
                                          </p:stCondLst>
                                        </p:cTn>
                                        <p:tgtEl>
                                          <p:spTgt spid="206"/>
                                        </p:tgtEl>
                                        <p:attrNameLst>
                                          <p:attrName>style.visibility</p:attrName>
                                        </p:attrNameLst>
                                      </p:cBhvr>
                                      <p:to>
                                        <p:strVal val="visible"/>
                                      </p:to>
                                    </p:set>
                                  </p:childTnLst>
                                </p:cTn>
                              </p:par>
                            </p:childTnLst>
                          </p:cTn>
                        </p:par>
                        <p:par>
                          <p:cTn id="611" fill="hold">
                            <p:stCondLst>
                              <p:cond delay="199500"/>
                            </p:stCondLst>
                            <p:childTnLst>
                              <p:par>
                                <p:cTn id="612" presetID="11" presetClass="entr" presetSubtype="0" fill="hold" grpId="0" nodeType="afterEffect">
                                  <p:stCondLst>
                                    <p:cond delay="0"/>
                                  </p:stCondLst>
                                  <p:childTnLst>
                                    <p:set>
                                      <p:cBhvr>
                                        <p:cTn id="613" dur="1000">
                                          <p:stCondLst>
                                            <p:cond delay="0"/>
                                          </p:stCondLst>
                                        </p:cTn>
                                        <p:tgtEl>
                                          <p:spTgt spid="207"/>
                                        </p:tgtEl>
                                        <p:attrNameLst>
                                          <p:attrName>style.visibility</p:attrName>
                                        </p:attrNameLst>
                                      </p:cBhvr>
                                      <p:to>
                                        <p:strVal val="visible"/>
                                      </p:to>
                                    </p:set>
                                  </p:childTnLst>
                                </p:cTn>
                              </p:par>
                            </p:childTnLst>
                          </p:cTn>
                        </p:par>
                        <p:par>
                          <p:cTn id="614" fill="hold">
                            <p:stCondLst>
                              <p:cond delay="200500"/>
                            </p:stCondLst>
                            <p:childTnLst>
                              <p:par>
                                <p:cTn id="615" presetID="11" presetClass="entr" presetSubtype="0" fill="hold" grpId="0" nodeType="afterEffect">
                                  <p:stCondLst>
                                    <p:cond delay="0"/>
                                  </p:stCondLst>
                                  <p:childTnLst>
                                    <p:set>
                                      <p:cBhvr>
                                        <p:cTn id="616" dur="1000">
                                          <p:stCondLst>
                                            <p:cond delay="0"/>
                                          </p:stCondLst>
                                        </p:cTn>
                                        <p:tgtEl>
                                          <p:spTgt spid="208"/>
                                        </p:tgtEl>
                                        <p:attrNameLst>
                                          <p:attrName>style.visibility</p:attrName>
                                        </p:attrNameLst>
                                      </p:cBhvr>
                                      <p:to>
                                        <p:strVal val="visible"/>
                                      </p:to>
                                    </p:set>
                                  </p:childTnLst>
                                </p:cTn>
                              </p:par>
                            </p:childTnLst>
                          </p:cTn>
                        </p:par>
                        <p:par>
                          <p:cTn id="617" fill="hold">
                            <p:stCondLst>
                              <p:cond delay="201500"/>
                            </p:stCondLst>
                            <p:childTnLst>
                              <p:par>
                                <p:cTn id="618" presetID="11" presetClass="entr" presetSubtype="0" fill="hold" grpId="0" nodeType="afterEffect">
                                  <p:stCondLst>
                                    <p:cond delay="0"/>
                                  </p:stCondLst>
                                  <p:childTnLst>
                                    <p:set>
                                      <p:cBhvr>
                                        <p:cTn id="619" dur="1000">
                                          <p:stCondLst>
                                            <p:cond delay="0"/>
                                          </p:stCondLst>
                                        </p:cTn>
                                        <p:tgtEl>
                                          <p:spTgt spid="209"/>
                                        </p:tgtEl>
                                        <p:attrNameLst>
                                          <p:attrName>style.visibility</p:attrName>
                                        </p:attrNameLst>
                                      </p:cBhvr>
                                      <p:to>
                                        <p:strVal val="visible"/>
                                      </p:to>
                                    </p:set>
                                  </p:childTnLst>
                                </p:cTn>
                              </p:par>
                            </p:childTnLst>
                          </p:cTn>
                        </p:par>
                        <p:par>
                          <p:cTn id="620" fill="hold">
                            <p:stCondLst>
                              <p:cond delay="202500"/>
                            </p:stCondLst>
                            <p:childTnLst>
                              <p:par>
                                <p:cTn id="621" presetID="11" presetClass="entr" presetSubtype="0" fill="hold" grpId="0" nodeType="afterEffect">
                                  <p:stCondLst>
                                    <p:cond delay="0"/>
                                  </p:stCondLst>
                                  <p:childTnLst>
                                    <p:set>
                                      <p:cBhvr>
                                        <p:cTn id="622" dur="1000">
                                          <p:stCondLst>
                                            <p:cond delay="0"/>
                                          </p:stCondLst>
                                        </p:cTn>
                                        <p:tgtEl>
                                          <p:spTgt spid="210"/>
                                        </p:tgtEl>
                                        <p:attrNameLst>
                                          <p:attrName>style.visibility</p:attrName>
                                        </p:attrNameLst>
                                      </p:cBhvr>
                                      <p:to>
                                        <p:strVal val="visible"/>
                                      </p:to>
                                    </p:set>
                                  </p:childTnLst>
                                </p:cTn>
                              </p:par>
                            </p:childTnLst>
                          </p:cTn>
                        </p:par>
                        <p:par>
                          <p:cTn id="623" fill="hold">
                            <p:stCondLst>
                              <p:cond delay="203500"/>
                            </p:stCondLst>
                            <p:childTnLst>
                              <p:par>
                                <p:cTn id="624" presetID="11" presetClass="entr" presetSubtype="0" fill="hold" grpId="0" nodeType="afterEffect">
                                  <p:stCondLst>
                                    <p:cond delay="0"/>
                                  </p:stCondLst>
                                  <p:childTnLst>
                                    <p:set>
                                      <p:cBhvr>
                                        <p:cTn id="625" dur="1000">
                                          <p:stCondLst>
                                            <p:cond delay="0"/>
                                          </p:stCondLst>
                                        </p:cTn>
                                        <p:tgtEl>
                                          <p:spTgt spid="211"/>
                                        </p:tgtEl>
                                        <p:attrNameLst>
                                          <p:attrName>style.visibility</p:attrName>
                                        </p:attrNameLst>
                                      </p:cBhvr>
                                      <p:to>
                                        <p:strVal val="visible"/>
                                      </p:to>
                                    </p:set>
                                  </p:childTnLst>
                                </p:cTn>
                              </p:par>
                            </p:childTnLst>
                          </p:cTn>
                        </p:par>
                        <p:par>
                          <p:cTn id="626" fill="hold">
                            <p:stCondLst>
                              <p:cond delay="204500"/>
                            </p:stCondLst>
                            <p:childTnLst>
                              <p:par>
                                <p:cTn id="627" presetID="11" presetClass="entr" presetSubtype="0" fill="hold" grpId="0" nodeType="afterEffect">
                                  <p:stCondLst>
                                    <p:cond delay="0"/>
                                  </p:stCondLst>
                                  <p:childTnLst>
                                    <p:set>
                                      <p:cBhvr>
                                        <p:cTn id="628" dur="1000">
                                          <p:stCondLst>
                                            <p:cond delay="0"/>
                                          </p:stCondLst>
                                        </p:cTn>
                                        <p:tgtEl>
                                          <p:spTgt spid="212"/>
                                        </p:tgtEl>
                                        <p:attrNameLst>
                                          <p:attrName>style.visibility</p:attrName>
                                        </p:attrNameLst>
                                      </p:cBhvr>
                                      <p:to>
                                        <p:strVal val="visible"/>
                                      </p:to>
                                    </p:set>
                                  </p:childTnLst>
                                </p:cTn>
                              </p:par>
                            </p:childTnLst>
                          </p:cTn>
                        </p:par>
                        <p:par>
                          <p:cTn id="629" fill="hold">
                            <p:stCondLst>
                              <p:cond delay="205500"/>
                            </p:stCondLst>
                            <p:childTnLst>
                              <p:par>
                                <p:cTn id="630" presetID="11" presetClass="entr" presetSubtype="0" fill="hold" grpId="0" nodeType="afterEffect">
                                  <p:stCondLst>
                                    <p:cond delay="0"/>
                                  </p:stCondLst>
                                  <p:childTnLst>
                                    <p:set>
                                      <p:cBhvr>
                                        <p:cTn id="631" dur="1000">
                                          <p:stCondLst>
                                            <p:cond delay="0"/>
                                          </p:stCondLst>
                                        </p:cTn>
                                        <p:tgtEl>
                                          <p:spTgt spid="213"/>
                                        </p:tgtEl>
                                        <p:attrNameLst>
                                          <p:attrName>style.visibility</p:attrName>
                                        </p:attrNameLst>
                                      </p:cBhvr>
                                      <p:to>
                                        <p:strVal val="visible"/>
                                      </p:to>
                                    </p:set>
                                  </p:childTnLst>
                                </p:cTn>
                              </p:par>
                            </p:childTnLst>
                          </p:cTn>
                        </p:par>
                        <p:par>
                          <p:cTn id="632" fill="hold">
                            <p:stCondLst>
                              <p:cond delay="206500"/>
                            </p:stCondLst>
                            <p:childTnLst>
                              <p:par>
                                <p:cTn id="633" presetID="11" presetClass="entr" presetSubtype="0" fill="hold" grpId="0" nodeType="afterEffect">
                                  <p:stCondLst>
                                    <p:cond delay="0"/>
                                  </p:stCondLst>
                                  <p:childTnLst>
                                    <p:set>
                                      <p:cBhvr>
                                        <p:cTn id="634" dur="1000">
                                          <p:stCondLst>
                                            <p:cond delay="0"/>
                                          </p:stCondLst>
                                        </p:cTn>
                                        <p:tgtEl>
                                          <p:spTgt spid="214"/>
                                        </p:tgtEl>
                                        <p:attrNameLst>
                                          <p:attrName>style.visibility</p:attrName>
                                        </p:attrNameLst>
                                      </p:cBhvr>
                                      <p:to>
                                        <p:strVal val="visible"/>
                                      </p:to>
                                    </p:set>
                                  </p:childTnLst>
                                </p:cTn>
                              </p:par>
                            </p:childTnLst>
                          </p:cTn>
                        </p:par>
                        <p:par>
                          <p:cTn id="635" fill="hold">
                            <p:stCondLst>
                              <p:cond delay="207500"/>
                            </p:stCondLst>
                            <p:childTnLst>
                              <p:par>
                                <p:cTn id="636" presetID="11" presetClass="entr" presetSubtype="0" fill="hold" grpId="0" nodeType="afterEffect">
                                  <p:stCondLst>
                                    <p:cond delay="0"/>
                                  </p:stCondLst>
                                  <p:childTnLst>
                                    <p:set>
                                      <p:cBhvr>
                                        <p:cTn id="637" dur="1000">
                                          <p:stCondLst>
                                            <p:cond delay="0"/>
                                          </p:stCondLst>
                                        </p:cTn>
                                        <p:tgtEl>
                                          <p:spTgt spid="215"/>
                                        </p:tgtEl>
                                        <p:attrNameLst>
                                          <p:attrName>style.visibility</p:attrName>
                                        </p:attrNameLst>
                                      </p:cBhvr>
                                      <p:to>
                                        <p:strVal val="visible"/>
                                      </p:to>
                                    </p:set>
                                  </p:childTnLst>
                                </p:cTn>
                              </p:par>
                            </p:childTnLst>
                          </p:cTn>
                        </p:par>
                        <p:par>
                          <p:cTn id="638" fill="hold">
                            <p:stCondLst>
                              <p:cond delay="208500"/>
                            </p:stCondLst>
                            <p:childTnLst>
                              <p:par>
                                <p:cTn id="639" presetID="11" presetClass="entr" presetSubtype="0" fill="hold" grpId="0" nodeType="afterEffect">
                                  <p:stCondLst>
                                    <p:cond delay="0"/>
                                  </p:stCondLst>
                                  <p:childTnLst>
                                    <p:set>
                                      <p:cBhvr>
                                        <p:cTn id="640" dur="1000">
                                          <p:stCondLst>
                                            <p:cond delay="0"/>
                                          </p:stCondLst>
                                        </p:cTn>
                                        <p:tgtEl>
                                          <p:spTgt spid="216"/>
                                        </p:tgtEl>
                                        <p:attrNameLst>
                                          <p:attrName>style.visibility</p:attrName>
                                        </p:attrNameLst>
                                      </p:cBhvr>
                                      <p:to>
                                        <p:strVal val="visible"/>
                                      </p:to>
                                    </p:set>
                                  </p:childTnLst>
                                </p:cTn>
                              </p:par>
                            </p:childTnLst>
                          </p:cTn>
                        </p:par>
                        <p:par>
                          <p:cTn id="641" fill="hold">
                            <p:stCondLst>
                              <p:cond delay="209500"/>
                            </p:stCondLst>
                            <p:childTnLst>
                              <p:par>
                                <p:cTn id="642" presetID="11" presetClass="entr" presetSubtype="0" fill="hold" grpId="0" nodeType="afterEffect">
                                  <p:stCondLst>
                                    <p:cond delay="0"/>
                                  </p:stCondLst>
                                  <p:childTnLst>
                                    <p:set>
                                      <p:cBhvr>
                                        <p:cTn id="643" dur="1000">
                                          <p:stCondLst>
                                            <p:cond delay="0"/>
                                          </p:stCondLst>
                                        </p:cTn>
                                        <p:tgtEl>
                                          <p:spTgt spid="217"/>
                                        </p:tgtEl>
                                        <p:attrNameLst>
                                          <p:attrName>style.visibility</p:attrName>
                                        </p:attrNameLst>
                                      </p:cBhvr>
                                      <p:to>
                                        <p:strVal val="visible"/>
                                      </p:to>
                                    </p:set>
                                  </p:childTnLst>
                                </p:cTn>
                              </p:par>
                            </p:childTnLst>
                          </p:cTn>
                        </p:par>
                        <p:par>
                          <p:cTn id="644" fill="hold">
                            <p:stCondLst>
                              <p:cond delay="210500"/>
                            </p:stCondLst>
                            <p:childTnLst>
                              <p:par>
                                <p:cTn id="645" presetID="11" presetClass="entr" presetSubtype="0" fill="hold" grpId="0" nodeType="afterEffect">
                                  <p:stCondLst>
                                    <p:cond delay="0"/>
                                  </p:stCondLst>
                                  <p:childTnLst>
                                    <p:set>
                                      <p:cBhvr>
                                        <p:cTn id="646" dur="1000">
                                          <p:stCondLst>
                                            <p:cond delay="0"/>
                                          </p:stCondLst>
                                        </p:cTn>
                                        <p:tgtEl>
                                          <p:spTgt spid="218"/>
                                        </p:tgtEl>
                                        <p:attrNameLst>
                                          <p:attrName>style.visibility</p:attrName>
                                        </p:attrNameLst>
                                      </p:cBhvr>
                                      <p:to>
                                        <p:strVal val="visible"/>
                                      </p:to>
                                    </p:set>
                                  </p:childTnLst>
                                </p:cTn>
                              </p:par>
                            </p:childTnLst>
                          </p:cTn>
                        </p:par>
                        <p:par>
                          <p:cTn id="647" fill="hold">
                            <p:stCondLst>
                              <p:cond delay="211500"/>
                            </p:stCondLst>
                            <p:childTnLst>
                              <p:par>
                                <p:cTn id="648" presetID="11" presetClass="entr" presetSubtype="0" fill="hold" grpId="0" nodeType="afterEffect">
                                  <p:stCondLst>
                                    <p:cond delay="0"/>
                                  </p:stCondLst>
                                  <p:childTnLst>
                                    <p:set>
                                      <p:cBhvr>
                                        <p:cTn id="649" dur="1000">
                                          <p:stCondLst>
                                            <p:cond delay="0"/>
                                          </p:stCondLst>
                                        </p:cTn>
                                        <p:tgtEl>
                                          <p:spTgt spid="219"/>
                                        </p:tgtEl>
                                        <p:attrNameLst>
                                          <p:attrName>style.visibility</p:attrName>
                                        </p:attrNameLst>
                                      </p:cBhvr>
                                      <p:to>
                                        <p:strVal val="visible"/>
                                      </p:to>
                                    </p:set>
                                  </p:childTnLst>
                                </p:cTn>
                              </p:par>
                            </p:childTnLst>
                          </p:cTn>
                        </p:par>
                        <p:par>
                          <p:cTn id="650" fill="hold">
                            <p:stCondLst>
                              <p:cond delay="212500"/>
                            </p:stCondLst>
                            <p:childTnLst>
                              <p:par>
                                <p:cTn id="651" presetID="11" presetClass="entr" presetSubtype="0" fill="hold" grpId="0" nodeType="afterEffect">
                                  <p:stCondLst>
                                    <p:cond delay="0"/>
                                  </p:stCondLst>
                                  <p:childTnLst>
                                    <p:set>
                                      <p:cBhvr>
                                        <p:cTn id="652" dur="1000">
                                          <p:stCondLst>
                                            <p:cond delay="0"/>
                                          </p:stCondLst>
                                        </p:cTn>
                                        <p:tgtEl>
                                          <p:spTgt spid="220"/>
                                        </p:tgtEl>
                                        <p:attrNameLst>
                                          <p:attrName>style.visibility</p:attrName>
                                        </p:attrNameLst>
                                      </p:cBhvr>
                                      <p:to>
                                        <p:strVal val="visible"/>
                                      </p:to>
                                    </p:set>
                                  </p:childTnLst>
                                </p:cTn>
                              </p:par>
                            </p:childTnLst>
                          </p:cTn>
                        </p:par>
                        <p:par>
                          <p:cTn id="653" fill="hold">
                            <p:stCondLst>
                              <p:cond delay="213500"/>
                            </p:stCondLst>
                            <p:childTnLst>
                              <p:par>
                                <p:cTn id="654" presetID="11" presetClass="entr" presetSubtype="0" fill="hold" grpId="0" nodeType="afterEffect">
                                  <p:stCondLst>
                                    <p:cond delay="0"/>
                                  </p:stCondLst>
                                  <p:childTnLst>
                                    <p:set>
                                      <p:cBhvr>
                                        <p:cTn id="655" dur="1000">
                                          <p:stCondLst>
                                            <p:cond delay="0"/>
                                          </p:stCondLst>
                                        </p:cTn>
                                        <p:tgtEl>
                                          <p:spTgt spid="221"/>
                                        </p:tgtEl>
                                        <p:attrNameLst>
                                          <p:attrName>style.visibility</p:attrName>
                                        </p:attrNameLst>
                                      </p:cBhvr>
                                      <p:to>
                                        <p:strVal val="visible"/>
                                      </p:to>
                                    </p:set>
                                  </p:childTnLst>
                                </p:cTn>
                              </p:par>
                            </p:childTnLst>
                          </p:cTn>
                        </p:par>
                        <p:par>
                          <p:cTn id="656" fill="hold">
                            <p:stCondLst>
                              <p:cond delay="214500"/>
                            </p:stCondLst>
                            <p:childTnLst>
                              <p:par>
                                <p:cTn id="657" presetID="11" presetClass="entr" presetSubtype="0" fill="hold" grpId="0" nodeType="afterEffect">
                                  <p:stCondLst>
                                    <p:cond delay="0"/>
                                  </p:stCondLst>
                                  <p:childTnLst>
                                    <p:set>
                                      <p:cBhvr>
                                        <p:cTn id="658" dur="1000">
                                          <p:stCondLst>
                                            <p:cond delay="0"/>
                                          </p:stCondLst>
                                        </p:cTn>
                                        <p:tgtEl>
                                          <p:spTgt spid="222"/>
                                        </p:tgtEl>
                                        <p:attrNameLst>
                                          <p:attrName>style.visibility</p:attrName>
                                        </p:attrNameLst>
                                      </p:cBhvr>
                                      <p:to>
                                        <p:strVal val="visible"/>
                                      </p:to>
                                    </p:set>
                                  </p:childTnLst>
                                </p:cTn>
                              </p:par>
                            </p:childTnLst>
                          </p:cTn>
                        </p:par>
                        <p:par>
                          <p:cTn id="659" fill="hold">
                            <p:stCondLst>
                              <p:cond delay="215500"/>
                            </p:stCondLst>
                            <p:childTnLst>
                              <p:par>
                                <p:cTn id="660" presetID="11" presetClass="entr" presetSubtype="0" fill="hold" grpId="0" nodeType="afterEffect">
                                  <p:stCondLst>
                                    <p:cond delay="0"/>
                                  </p:stCondLst>
                                  <p:childTnLst>
                                    <p:set>
                                      <p:cBhvr>
                                        <p:cTn id="661" dur="1000">
                                          <p:stCondLst>
                                            <p:cond delay="0"/>
                                          </p:stCondLst>
                                        </p:cTn>
                                        <p:tgtEl>
                                          <p:spTgt spid="223"/>
                                        </p:tgtEl>
                                        <p:attrNameLst>
                                          <p:attrName>style.visibility</p:attrName>
                                        </p:attrNameLst>
                                      </p:cBhvr>
                                      <p:to>
                                        <p:strVal val="visible"/>
                                      </p:to>
                                    </p:set>
                                  </p:childTnLst>
                                </p:cTn>
                              </p:par>
                            </p:childTnLst>
                          </p:cTn>
                        </p:par>
                        <p:par>
                          <p:cTn id="662" fill="hold">
                            <p:stCondLst>
                              <p:cond delay="216500"/>
                            </p:stCondLst>
                            <p:childTnLst>
                              <p:par>
                                <p:cTn id="663" presetID="11" presetClass="entr" presetSubtype="0" fill="hold" grpId="0" nodeType="afterEffect">
                                  <p:stCondLst>
                                    <p:cond delay="0"/>
                                  </p:stCondLst>
                                  <p:childTnLst>
                                    <p:set>
                                      <p:cBhvr>
                                        <p:cTn id="664" dur="1000">
                                          <p:stCondLst>
                                            <p:cond delay="0"/>
                                          </p:stCondLst>
                                        </p:cTn>
                                        <p:tgtEl>
                                          <p:spTgt spid="224"/>
                                        </p:tgtEl>
                                        <p:attrNameLst>
                                          <p:attrName>style.visibility</p:attrName>
                                        </p:attrNameLst>
                                      </p:cBhvr>
                                      <p:to>
                                        <p:strVal val="visible"/>
                                      </p:to>
                                    </p:set>
                                  </p:childTnLst>
                                </p:cTn>
                              </p:par>
                            </p:childTnLst>
                          </p:cTn>
                        </p:par>
                        <p:par>
                          <p:cTn id="665" fill="hold">
                            <p:stCondLst>
                              <p:cond delay="217500"/>
                            </p:stCondLst>
                            <p:childTnLst>
                              <p:par>
                                <p:cTn id="666" presetID="11" presetClass="entr" presetSubtype="0" fill="hold" grpId="0" nodeType="afterEffect">
                                  <p:stCondLst>
                                    <p:cond delay="0"/>
                                  </p:stCondLst>
                                  <p:childTnLst>
                                    <p:set>
                                      <p:cBhvr>
                                        <p:cTn id="667" dur="1000">
                                          <p:stCondLst>
                                            <p:cond delay="0"/>
                                          </p:stCondLst>
                                        </p:cTn>
                                        <p:tgtEl>
                                          <p:spTgt spid="225"/>
                                        </p:tgtEl>
                                        <p:attrNameLst>
                                          <p:attrName>style.visibility</p:attrName>
                                        </p:attrNameLst>
                                      </p:cBhvr>
                                      <p:to>
                                        <p:strVal val="visible"/>
                                      </p:to>
                                    </p:set>
                                  </p:childTnLst>
                                </p:cTn>
                              </p:par>
                            </p:childTnLst>
                          </p:cTn>
                        </p:par>
                        <p:par>
                          <p:cTn id="668" fill="hold">
                            <p:stCondLst>
                              <p:cond delay="218500"/>
                            </p:stCondLst>
                            <p:childTnLst>
                              <p:par>
                                <p:cTn id="669" presetID="11" presetClass="entr" presetSubtype="0" fill="hold" grpId="0" nodeType="afterEffect">
                                  <p:stCondLst>
                                    <p:cond delay="0"/>
                                  </p:stCondLst>
                                  <p:childTnLst>
                                    <p:set>
                                      <p:cBhvr>
                                        <p:cTn id="670" dur="1000">
                                          <p:stCondLst>
                                            <p:cond delay="0"/>
                                          </p:stCondLst>
                                        </p:cTn>
                                        <p:tgtEl>
                                          <p:spTgt spid="226"/>
                                        </p:tgtEl>
                                        <p:attrNameLst>
                                          <p:attrName>style.visibility</p:attrName>
                                        </p:attrNameLst>
                                      </p:cBhvr>
                                      <p:to>
                                        <p:strVal val="visible"/>
                                      </p:to>
                                    </p:set>
                                  </p:childTnLst>
                                </p:cTn>
                              </p:par>
                            </p:childTnLst>
                          </p:cTn>
                        </p:par>
                        <p:par>
                          <p:cTn id="671" fill="hold">
                            <p:stCondLst>
                              <p:cond delay="219500"/>
                            </p:stCondLst>
                            <p:childTnLst>
                              <p:par>
                                <p:cTn id="672" presetID="11" presetClass="entr" presetSubtype="0" fill="hold" grpId="0" nodeType="afterEffect">
                                  <p:stCondLst>
                                    <p:cond delay="0"/>
                                  </p:stCondLst>
                                  <p:childTnLst>
                                    <p:set>
                                      <p:cBhvr>
                                        <p:cTn id="673" dur="1000">
                                          <p:stCondLst>
                                            <p:cond delay="0"/>
                                          </p:stCondLst>
                                        </p:cTn>
                                        <p:tgtEl>
                                          <p:spTgt spid="227"/>
                                        </p:tgtEl>
                                        <p:attrNameLst>
                                          <p:attrName>style.visibility</p:attrName>
                                        </p:attrNameLst>
                                      </p:cBhvr>
                                      <p:to>
                                        <p:strVal val="visible"/>
                                      </p:to>
                                    </p:set>
                                  </p:childTnLst>
                                </p:cTn>
                              </p:par>
                            </p:childTnLst>
                          </p:cTn>
                        </p:par>
                        <p:par>
                          <p:cTn id="674" fill="hold">
                            <p:stCondLst>
                              <p:cond delay="220500"/>
                            </p:stCondLst>
                            <p:childTnLst>
                              <p:par>
                                <p:cTn id="675" presetID="11" presetClass="entr" presetSubtype="0" fill="hold" grpId="0" nodeType="afterEffect">
                                  <p:stCondLst>
                                    <p:cond delay="0"/>
                                  </p:stCondLst>
                                  <p:childTnLst>
                                    <p:set>
                                      <p:cBhvr>
                                        <p:cTn id="676" dur="1000">
                                          <p:stCondLst>
                                            <p:cond delay="0"/>
                                          </p:stCondLst>
                                        </p:cTn>
                                        <p:tgtEl>
                                          <p:spTgt spid="228"/>
                                        </p:tgtEl>
                                        <p:attrNameLst>
                                          <p:attrName>style.visibility</p:attrName>
                                        </p:attrNameLst>
                                      </p:cBhvr>
                                      <p:to>
                                        <p:strVal val="visible"/>
                                      </p:to>
                                    </p:set>
                                  </p:childTnLst>
                                </p:cTn>
                              </p:par>
                            </p:childTnLst>
                          </p:cTn>
                        </p:par>
                        <p:par>
                          <p:cTn id="677" fill="hold">
                            <p:stCondLst>
                              <p:cond delay="221500"/>
                            </p:stCondLst>
                            <p:childTnLst>
                              <p:par>
                                <p:cTn id="678" presetID="11" presetClass="entr" presetSubtype="0" fill="hold" grpId="0" nodeType="afterEffect">
                                  <p:stCondLst>
                                    <p:cond delay="0"/>
                                  </p:stCondLst>
                                  <p:childTnLst>
                                    <p:set>
                                      <p:cBhvr>
                                        <p:cTn id="679" dur="1000">
                                          <p:stCondLst>
                                            <p:cond delay="0"/>
                                          </p:stCondLst>
                                        </p:cTn>
                                        <p:tgtEl>
                                          <p:spTgt spid="229"/>
                                        </p:tgtEl>
                                        <p:attrNameLst>
                                          <p:attrName>style.visibility</p:attrName>
                                        </p:attrNameLst>
                                      </p:cBhvr>
                                      <p:to>
                                        <p:strVal val="visible"/>
                                      </p:to>
                                    </p:set>
                                  </p:childTnLst>
                                </p:cTn>
                              </p:par>
                            </p:childTnLst>
                          </p:cTn>
                        </p:par>
                        <p:par>
                          <p:cTn id="680" fill="hold">
                            <p:stCondLst>
                              <p:cond delay="222500"/>
                            </p:stCondLst>
                            <p:childTnLst>
                              <p:par>
                                <p:cTn id="681" presetID="11" presetClass="entr" presetSubtype="0" fill="hold" grpId="0" nodeType="afterEffect">
                                  <p:stCondLst>
                                    <p:cond delay="0"/>
                                  </p:stCondLst>
                                  <p:childTnLst>
                                    <p:set>
                                      <p:cBhvr>
                                        <p:cTn id="682" dur="1000">
                                          <p:stCondLst>
                                            <p:cond delay="0"/>
                                          </p:stCondLst>
                                        </p:cTn>
                                        <p:tgtEl>
                                          <p:spTgt spid="230"/>
                                        </p:tgtEl>
                                        <p:attrNameLst>
                                          <p:attrName>style.visibility</p:attrName>
                                        </p:attrNameLst>
                                      </p:cBhvr>
                                      <p:to>
                                        <p:strVal val="visible"/>
                                      </p:to>
                                    </p:set>
                                  </p:childTnLst>
                                </p:cTn>
                              </p:par>
                            </p:childTnLst>
                          </p:cTn>
                        </p:par>
                        <p:par>
                          <p:cTn id="683" fill="hold">
                            <p:stCondLst>
                              <p:cond delay="223500"/>
                            </p:stCondLst>
                            <p:childTnLst>
                              <p:par>
                                <p:cTn id="684" presetID="11" presetClass="entr" presetSubtype="0" fill="hold" grpId="0" nodeType="afterEffect">
                                  <p:stCondLst>
                                    <p:cond delay="0"/>
                                  </p:stCondLst>
                                  <p:childTnLst>
                                    <p:set>
                                      <p:cBhvr>
                                        <p:cTn id="685" dur="1000">
                                          <p:stCondLst>
                                            <p:cond delay="0"/>
                                          </p:stCondLst>
                                        </p:cTn>
                                        <p:tgtEl>
                                          <p:spTgt spid="231"/>
                                        </p:tgtEl>
                                        <p:attrNameLst>
                                          <p:attrName>style.visibility</p:attrName>
                                        </p:attrNameLst>
                                      </p:cBhvr>
                                      <p:to>
                                        <p:strVal val="visible"/>
                                      </p:to>
                                    </p:set>
                                  </p:childTnLst>
                                </p:cTn>
                              </p:par>
                            </p:childTnLst>
                          </p:cTn>
                        </p:par>
                        <p:par>
                          <p:cTn id="686" fill="hold">
                            <p:stCondLst>
                              <p:cond delay="224500"/>
                            </p:stCondLst>
                            <p:childTnLst>
                              <p:par>
                                <p:cTn id="687" presetID="11" presetClass="entr" presetSubtype="0" fill="hold" grpId="0" nodeType="afterEffect">
                                  <p:stCondLst>
                                    <p:cond delay="0"/>
                                  </p:stCondLst>
                                  <p:childTnLst>
                                    <p:set>
                                      <p:cBhvr>
                                        <p:cTn id="688" dur="1000">
                                          <p:stCondLst>
                                            <p:cond delay="0"/>
                                          </p:stCondLst>
                                        </p:cTn>
                                        <p:tgtEl>
                                          <p:spTgt spid="232"/>
                                        </p:tgtEl>
                                        <p:attrNameLst>
                                          <p:attrName>style.visibility</p:attrName>
                                        </p:attrNameLst>
                                      </p:cBhvr>
                                      <p:to>
                                        <p:strVal val="visible"/>
                                      </p:to>
                                    </p:set>
                                  </p:childTnLst>
                                </p:cTn>
                              </p:par>
                            </p:childTnLst>
                          </p:cTn>
                        </p:par>
                        <p:par>
                          <p:cTn id="689" fill="hold">
                            <p:stCondLst>
                              <p:cond delay="225500"/>
                            </p:stCondLst>
                            <p:childTnLst>
                              <p:par>
                                <p:cTn id="690" presetID="11" presetClass="entr" presetSubtype="0" fill="hold" grpId="0" nodeType="afterEffect">
                                  <p:stCondLst>
                                    <p:cond delay="0"/>
                                  </p:stCondLst>
                                  <p:childTnLst>
                                    <p:set>
                                      <p:cBhvr>
                                        <p:cTn id="691" dur="1000">
                                          <p:stCondLst>
                                            <p:cond delay="0"/>
                                          </p:stCondLst>
                                        </p:cTn>
                                        <p:tgtEl>
                                          <p:spTgt spid="233"/>
                                        </p:tgtEl>
                                        <p:attrNameLst>
                                          <p:attrName>style.visibility</p:attrName>
                                        </p:attrNameLst>
                                      </p:cBhvr>
                                      <p:to>
                                        <p:strVal val="visible"/>
                                      </p:to>
                                    </p:set>
                                  </p:childTnLst>
                                </p:cTn>
                              </p:par>
                            </p:childTnLst>
                          </p:cTn>
                        </p:par>
                        <p:par>
                          <p:cTn id="692" fill="hold">
                            <p:stCondLst>
                              <p:cond delay="226500"/>
                            </p:stCondLst>
                            <p:childTnLst>
                              <p:par>
                                <p:cTn id="693" presetID="11" presetClass="entr" presetSubtype="0" fill="hold" grpId="0" nodeType="afterEffect">
                                  <p:stCondLst>
                                    <p:cond delay="0"/>
                                  </p:stCondLst>
                                  <p:childTnLst>
                                    <p:set>
                                      <p:cBhvr>
                                        <p:cTn id="694" dur="1000">
                                          <p:stCondLst>
                                            <p:cond delay="0"/>
                                          </p:stCondLst>
                                        </p:cTn>
                                        <p:tgtEl>
                                          <p:spTgt spid="234"/>
                                        </p:tgtEl>
                                        <p:attrNameLst>
                                          <p:attrName>style.visibility</p:attrName>
                                        </p:attrNameLst>
                                      </p:cBhvr>
                                      <p:to>
                                        <p:strVal val="visible"/>
                                      </p:to>
                                    </p:set>
                                  </p:childTnLst>
                                </p:cTn>
                              </p:par>
                            </p:childTnLst>
                          </p:cTn>
                        </p:par>
                        <p:par>
                          <p:cTn id="695" fill="hold">
                            <p:stCondLst>
                              <p:cond delay="227500"/>
                            </p:stCondLst>
                            <p:childTnLst>
                              <p:par>
                                <p:cTn id="696" presetID="11" presetClass="entr" presetSubtype="0" fill="hold" grpId="0" nodeType="afterEffect">
                                  <p:stCondLst>
                                    <p:cond delay="0"/>
                                  </p:stCondLst>
                                  <p:childTnLst>
                                    <p:set>
                                      <p:cBhvr>
                                        <p:cTn id="697" dur="1000">
                                          <p:stCondLst>
                                            <p:cond delay="0"/>
                                          </p:stCondLst>
                                        </p:cTn>
                                        <p:tgtEl>
                                          <p:spTgt spid="235"/>
                                        </p:tgtEl>
                                        <p:attrNameLst>
                                          <p:attrName>style.visibility</p:attrName>
                                        </p:attrNameLst>
                                      </p:cBhvr>
                                      <p:to>
                                        <p:strVal val="visible"/>
                                      </p:to>
                                    </p:set>
                                  </p:childTnLst>
                                </p:cTn>
                              </p:par>
                            </p:childTnLst>
                          </p:cTn>
                        </p:par>
                        <p:par>
                          <p:cTn id="698" fill="hold">
                            <p:stCondLst>
                              <p:cond delay="228500"/>
                            </p:stCondLst>
                            <p:childTnLst>
                              <p:par>
                                <p:cTn id="699" presetID="11" presetClass="entr" presetSubtype="0" fill="hold" grpId="0" nodeType="afterEffect">
                                  <p:stCondLst>
                                    <p:cond delay="0"/>
                                  </p:stCondLst>
                                  <p:childTnLst>
                                    <p:set>
                                      <p:cBhvr>
                                        <p:cTn id="700" dur="1000">
                                          <p:stCondLst>
                                            <p:cond delay="0"/>
                                          </p:stCondLst>
                                        </p:cTn>
                                        <p:tgtEl>
                                          <p:spTgt spid="236"/>
                                        </p:tgtEl>
                                        <p:attrNameLst>
                                          <p:attrName>style.visibility</p:attrName>
                                        </p:attrNameLst>
                                      </p:cBhvr>
                                      <p:to>
                                        <p:strVal val="visible"/>
                                      </p:to>
                                    </p:set>
                                  </p:childTnLst>
                                </p:cTn>
                              </p:par>
                            </p:childTnLst>
                          </p:cTn>
                        </p:par>
                        <p:par>
                          <p:cTn id="701" fill="hold">
                            <p:stCondLst>
                              <p:cond delay="229500"/>
                            </p:stCondLst>
                            <p:childTnLst>
                              <p:par>
                                <p:cTn id="702" presetID="11" presetClass="entr" presetSubtype="0" fill="hold" grpId="0" nodeType="afterEffect">
                                  <p:stCondLst>
                                    <p:cond delay="0"/>
                                  </p:stCondLst>
                                  <p:childTnLst>
                                    <p:set>
                                      <p:cBhvr>
                                        <p:cTn id="703" dur="1000">
                                          <p:stCondLst>
                                            <p:cond delay="0"/>
                                          </p:stCondLst>
                                        </p:cTn>
                                        <p:tgtEl>
                                          <p:spTgt spid="237"/>
                                        </p:tgtEl>
                                        <p:attrNameLst>
                                          <p:attrName>style.visibility</p:attrName>
                                        </p:attrNameLst>
                                      </p:cBhvr>
                                      <p:to>
                                        <p:strVal val="visible"/>
                                      </p:to>
                                    </p:set>
                                  </p:childTnLst>
                                </p:cTn>
                              </p:par>
                            </p:childTnLst>
                          </p:cTn>
                        </p:par>
                        <p:par>
                          <p:cTn id="704" fill="hold">
                            <p:stCondLst>
                              <p:cond delay="230500"/>
                            </p:stCondLst>
                            <p:childTnLst>
                              <p:par>
                                <p:cTn id="705" presetID="11" presetClass="entr" presetSubtype="0" fill="hold" grpId="0" nodeType="afterEffect">
                                  <p:stCondLst>
                                    <p:cond delay="0"/>
                                  </p:stCondLst>
                                  <p:childTnLst>
                                    <p:set>
                                      <p:cBhvr>
                                        <p:cTn id="706" dur="1000">
                                          <p:stCondLst>
                                            <p:cond delay="0"/>
                                          </p:stCondLst>
                                        </p:cTn>
                                        <p:tgtEl>
                                          <p:spTgt spid="238"/>
                                        </p:tgtEl>
                                        <p:attrNameLst>
                                          <p:attrName>style.visibility</p:attrName>
                                        </p:attrNameLst>
                                      </p:cBhvr>
                                      <p:to>
                                        <p:strVal val="visible"/>
                                      </p:to>
                                    </p:set>
                                  </p:childTnLst>
                                </p:cTn>
                              </p:par>
                            </p:childTnLst>
                          </p:cTn>
                        </p:par>
                        <p:par>
                          <p:cTn id="707" fill="hold">
                            <p:stCondLst>
                              <p:cond delay="231500"/>
                            </p:stCondLst>
                            <p:childTnLst>
                              <p:par>
                                <p:cTn id="708" presetID="11" presetClass="entr" presetSubtype="0" fill="hold" grpId="0" nodeType="afterEffect">
                                  <p:stCondLst>
                                    <p:cond delay="0"/>
                                  </p:stCondLst>
                                  <p:childTnLst>
                                    <p:set>
                                      <p:cBhvr>
                                        <p:cTn id="709" dur="1000">
                                          <p:stCondLst>
                                            <p:cond delay="0"/>
                                          </p:stCondLst>
                                        </p:cTn>
                                        <p:tgtEl>
                                          <p:spTgt spid="239"/>
                                        </p:tgtEl>
                                        <p:attrNameLst>
                                          <p:attrName>style.visibility</p:attrName>
                                        </p:attrNameLst>
                                      </p:cBhvr>
                                      <p:to>
                                        <p:strVal val="visible"/>
                                      </p:to>
                                    </p:set>
                                  </p:childTnLst>
                                </p:cTn>
                              </p:par>
                            </p:childTnLst>
                          </p:cTn>
                        </p:par>
                        <p:par>
                          <p:cTn id="710" fill="hold">
                            <p:stCondLst>
                              <p:cond delay="232500"/>
                            </p:stCondLst>
                            <p:childTnLst>
                              <p:par>
                                <p:cTn id="711" presetID="11" presetClass="entr" presetSubtype="0" fill="hold" grpId="0" nodeType="afterEffect">
                                  <p:stCondLst>
                                    <p:cond delay="0"/>
                                  </p:stCondLst>
                                  <p:childTnLst>
                                    <p:set>
                                      <p:cBhvr>
                                        <p:cTn id="712" dur="1000">
                                          <p:stCondLst>
                                            <p:cond delay="0"/>
                                          </p:stCondLst>
                                        </p:cTn>
                                        <p:tgtEl>
                                          <p:spTgt spid="240"/>
                                        </p:tgtEl>
                                        <p:attrNameLst>
                                          <p:attrName>style.visibility</p:attrName>
                                        </p:attrNameLst>
                                      </p:cBhvr>
                                      <p:to>
                                        <p:strVal val="visible"/>
                                      </p:to>
                                    </p:set>
                                  </p:childTnLst>
                                </p:cTn>
                              </p:par>
                            </p:childTnLst>
                          </p:cTn>
                        </p:par>
                        <p:par>
                          <p:cTn id="713" fill="hold">
                            <p:stCondLst>
                              <p:cond delay="233500"/>
                            </p:stCondLst>
                            <p:childTnLst>
                              <p:par>
                                <p:cTn id="714" presetID="11" presetClass="entr" presetSubtype="0" fill="hold" grpId="0" nodeType="afterEffect">
                                  <p:stCondLst>
                                    <p:cond delay="0"/>
                                  </p:stCondLst>
                                  <p:childTnLst>
                                    <p:set>
                                      <p:cBhvr>
                                        <p:cTn id="715" dur="1000">
                                          <p:stCondLst>
                                            <p:cond delay="0"/>
                                          </p:stCondLst>
                                        </p:cTn>
                                        <p:tgtEl>
                                          <p:spTgt spid="241"/>
                                        </p:tgtEl>
                                        <p:attrNameLst>
                                          <p:attrName>style.visibility</p:attrName>
                                        </p:attrNameLst>
                                      </p:cBhvr>
                                      <p:to>
                                        <p:strVal val="visible"/>
                                      </p:to>
                                    </p:set>
                                  </p:childTnLst>
                                </p:cTn>
                              </p:par>
                            </p:childTnLst>
                          </p:cTn>
                        </p:par>
                        <p:par>
                          <p:cTn id="716" fill="hold">
                            <p:stCondLst>
                              <p:cond delay="234500"/>
                            </p:stCondLst>
                            <p:childTnLst>
                              <p:par>
                                <p:cTn id="717" presetID="11" presetClass="entr" presetSubtype="0" fill="hold" grpId="0" nodeType="afterEffect">
                                  <p:stCondLst>
                                    <p:cond delay="0"/>
                                  </p:stCondLst>
                                  <p:childTnLst>
                                    <p:set>
                                      <p:cBhvr>
                                        <p:cTn id="718" dur="1000">
                                          <p:stCondLst>
                                            <p:cond delay="0"/>
                                          </p:stCondLst>
                                        </p:cTn>
                                        <p:tgtEl>
                                          <p:spTgt spid="242"/>
                                        </p:tgtEl>
                                        <p:attrNameLst>
                                          <p:attrName>style.visibility</p:attrName>
                                        </p:attrNameLst>
                                      </p:cBhvr>
                                      <p:to>
                                        <p:strVal val="visible"/>
                                      </p:to>
                                    </p:set>
                                  </p:childTnLst>
                                </p:cTn>
                              </p:par>
                            </p:childTnLst>
                          </p:cTn>
                        </p:par>
                        <p:par>
                          <p:cTn id="719" fill="hold">
                            <p:stCondLst>
                              <p:cond delay="235500"/>
                            </p:stCondLst>
                            <p:childTnLst>
                              <p:par>
                                <p:cTn id="720" presetID="11" presetClass="entr" presetSubtype="0" fill="hold" grpId="0" nodeType="afterEffect">
                                  <p:stCondLst>
                                    <p:cond delay="0"/>
                                  </p:stCondLst>
                                  <p:childTnLst>
                                    <p:set>
                                      <p:cBhvr>
                                        <p:cTn id="721" dur="1000">
                                          <p:stCondLst>
                                            <p:cond delay="0"/>
                                          </p:stCondLst>
                                        </p:cTn>
                                        <p:tgtEl>
                                          <p:spTgt spid="243"/>
                                        </p:tgtEl>
                                        <p:attrNameLst>
                                          <p:attrName>style.visibility</p:attrName>
                                        </p:attrNameLst>
                                      </p:cBhvr>
                                      <p:to>
                                        <p:strVal val="visible"/>
                                      </p:to>
                                    </p:set>
                                  </p:childTnLst>
                                </p:cTn>
                              </p:par>
                            </p:childTnLst>
                          </p:cTn>
                        </p:par>
                        <p:par>
                          <p:cTn id="722" fill="hold">
                            <p:stCondLst>
                              <p:cond delay="236500"/>
                            </p:stCondLst>
                            <p:childTnLst>
                              <p:par>
                                <p:cTn id="723" presetID="11" presetClass="entr" presetSubtype="0" fill="hold" grpId="0" nodeType="afterEffect">
                                  <p:stCondLst>
                                    <p:cond delay="0"/>
                                  </p:stCondLst>
                                  <p:childTnLst>
                                    <p:set>
                                      <p:cBhvr>
                                        <p:cTn id="724" dur="1000">
                                          <p:stCondLst>
                                            <p:cond delay="0"/>
                                          </p:stCondLst>
                                        </p:cTn>
                                        <p:tgtEl>
                                          <p:spTgt spid="244"/>
                                        </p:tgtEl>
                                        <p:attrNameLst>
                                          <p:attrName>style.visibility</p:attrName>
                                        </p:attrNameLst>
                                      </p:cBhvr>
                                      <p:to>
                                        <p:strVal val="visible"/>
                                      </p:to>
                                    </p:set>
                                  </p:childTnLst>
                                </p:cTn>
                              </p:par>
                            </p:childTnLst>
                          </p:cTn>
                        </p:par>
                        <p:par>
                          <p:cTn id="725" fill="hold">
                            <p:stCondLst>
                              <p:cond delay="237500"/>
                            </p:stCondLst>
                            <p:childTnLst>
                              <p:par>
                                <p:cTn id="726" presetID="11" presetClass="entr" presetSubtype="0" fill="hold" grpId="0" nodeType="afterEffect">
                                  <p:stCondLst>
                                    <p:cond delay="0"/>
                                  </p:stCondLst>
                                  <p:childTnLst>
                                    <p:set>
                                      <p:cBhvr>
                                        <p:cTn id="727" dur="1000">
                                          <p:stCondLst>
                                            <p:cond delay="0"/>
                                          </p:stCondLst>
                                        </p:cTn>
                                        <p:tgtEl>
                                          <p:spTgt spid="245"/>
                                        </p:tgtEl>
                                        <p:attrNameLst>
                                          <p:attrName>style.visibility</p:attrName>
                                        </p:attrNameLst>
                                      </p:cBhvr>
                                      <p:to>
                                        <p:strVal val="visible"/>
                                      </p:to>
                                    </p:set>
                                  </p:childTnLst>
                                </p:cTn>
                              </p:par>
                            </p:childTnLst>
                          </p:cTn>
                        </p:par>
                        <p:par>
                          <p:cTn id="728" fill="hold">
                            <p:stCondLst>
                              <p:cond delay="238500"/>
                            </p:stCondLst>
                            <p:childTnLst>
                              <p:par>
                                <p:cTn id="729" presetID="11" presetClass="entr" presetSubtype="0" fill="hold" grpId="0" nodeType="afterEffect">
                                  <p:stCondLst>
                                    <p:cond delay="0"/>
                                  </p:stCondLst>
                                  <p:childTnLst>
                                    <p:set>
                                      <p:cBhvr>
                                        <p:cTn id="730" dur="1000">
                                          <p:stCondLst>
                                            <p:cond delay="0"/>
                                          </p:stCondLst>
                                        </p:cTn>
                                        <p:tgtEl>
                                          <p:spTgt spid="246"/>
                                        </p:tgtEl>
                                        <p:attrNameLst>
                                          <p:attrName>style.visibility</p:attrName>
                                        </p:attrNameLst>
                                      </p:cBhvr>
                                      <p:to>
                                        <p:strVal val="visible"/>
                                      </p:to>
                                    </p:set>
                                  </p:childTnLst>
                                </p:cTn>
                              </p:par>
                            </p:childTnLst>
                          </p:cTn>
                        </p:par>
                        <p:par>
                          <p:cTn id="731" fill="hold">
                            <p:stCondLst>
                              <p:cond delay="239500"/>
                            </p:stCondLst>
                            <p:childTnLst>
                              <p:par>
                                <p:cTn id="732" presetID="11" presetClass="entr" presetSubtype="0" fill="hold" grpId="0" nodeType="afterEffect">
                                  <p:stCondLst>
                                    <p:cond delay="0"/>
                                  </p:stCondLst>
                                  <p:childTnLst>
                                    <p:set>
                                      <p:cBhvr>
                                        <p:cTn id="733" dur="1000">
                                          <p:stCondLst>
                                            <p:cond delay="0"/>
                                          </p:stCondLst>
                                        </p:cTn>
                                        <p:tgtEl>
                                          <p:spTgt spid="247"/>
                                        </p:tgtEl>
                                        <p:attrNameLst>
                                          <p:attrName>style.visibility</p:attrName>
                                        </p:attrNameLst>
                                      </p:cBhvr>
                                      <p:to>
                                        <p:strVal val="visible"/>
                                      </p:to>
                                    </p:set>
                                  </p:childTnLst>
                                </p:cTn>
                              </p:par>
                            </p:childTnLst>
                          </p:cTn>
                        </p:par>
                        <p:par>
                          <p:cTn id="734" fill="hold">
                            <p:stCondLst>
                              <p:cond delay="240500"/>
                            </p:stCondLst>
                            <p:childTnLst>
                              <p:par>
                                <p:cTn id="735" presetID="11" presetClass="entr" presetSubtype="0" fill="hold" grpId="0" nodeType="afterEffect">
                                  <p:stCondLst>
                                    <p:cond delay="0"/>
                                  </p:stCondLst>
                                  <p:childTnLst>
                                    <p:set>
                                      <p:cBhvr>
                                        <p:cTn id="736" dur="1000">
                                          <p:stCondLst>
                                            <p:cond delay="0"/>
                                          </p:stCondLst>
                                        </p:cTn>
                                        <p:tgtEl>
                                          <p:spTgt spid="248"/>
                                        </p:tgtEl>
                                        <p:attrNameLst>
                                          <p:attrName>style.visibility</p:attrName>
                                        </p:attrNameLst>
                                      </p:cBhvr>
                                      <p:to>
                                        <p:strVal val="visible"/>
                                      </p:to>
                                    </p:set>
                                  </p:childTnLst>
                                </p:cTn>
                              </p:par>
                            </p:childTnLst>
                          </p:cTn>
                        </p:par>
                        <p:par>
                          <p:cTn id="737" fill="hold">
                            <p:stCondLst>
                              <p:cond delay="241500"/>
                            </p:stCondLst>
                            <p:childTnLst>
                              <p:par>
                                <p:cTn id="738" presetID="11" presetClass="entr" presetSubtype="0" fill="hold" grpId="0" nodeType="afterEffect">
                                  <p:stCondLst>
                                    <p:cond delay="0"/>
                                  </p:stCondLst>
                                  <p:childTnLst>
                                    <p:set>
                                      <p:cBhvr>
                                        <p:cTn id="739" dur="1000">
                                          <p:stCondLst>
                                            <p:cond delay="0"/>
                                          </p:stCondLst>
                                        </p:cTn>
                                        <p:tgtEl>
                                          <p:spTgt spid="249"/>
                                        </p:tgtEl>
                                        <p:attrNameLst>
                                          <p:attrName>style.visibility</p:attrName>
                                        </p:attrNameLst>
                                      </p:cBhvr>
                                      <p:to>
                                        <p:strVal val="visible"/>
                                      </p:to>
                                    </p:set>
                                  </p:childTnLst>
                                </p:cTn>
                              </p:par>
                            </p:childTnLst>
                          </p:cTn>
                        </p:par>
                        <p:par>
                          <p:cTn id="740" fill="hold">
                            <p:stCondLst>
                              <p:cond delay="242500"/>
                            </p:stCondLst>
                            <p:childTnLst>
                              <p:par>
                                <p:cTn id="741" presetID="11" presetClass="entr" presetSubtype="0" fill="hold" grpId="0" nodeType="afterEffect">
                                  <p:stCondLst>
                                    <p:cond delay="0"/>
                                  </p:stCondLst>
                                  <p:childTnLst>
                                    <p:set>
                                      <p:cBhvr>
                                        <p:cTn id="742" dur="1000">
                                          <p:stCondLst>
                                            <p:cond delay="0"/>
                                          </p:stCondLst>
                                        </p:cTn>
                                        <p:tgtEl>
                                          <p:spTgt spid="250"/>
                                        </p:tgtEl>
                                        <p:attrNameLst>
                                          <p:attrName>style.visibility</p:attrName>
                                        </p:attrNameLst>
                                      </p:cBhvr>
                                      <p:to>
                                        <p:strVal val="visible"/>
                                      </p:to>
                                    </p:set>
                                  </p:childTnLst>
                                </p:cTn>
                              </p:par>
                            </p:childTnLst>
                          </p:cTn>
                        </p:par>
                        <p:par>
                          <p:cTn id="743" fill="hold">
                            <p:stCondLst>
                              <p:cond delay="243500"/>
                            </p:stCondLst>
                            <p:childTnLst>
                              <p:par>
                                <p:cTn id="744" presetID="11" presetClass="entr" presetSubtype="0" fill="hold" grpId="0" nodeType="afterEffect">
                                  <p:stCondLst>
                                    <p:cond delay="0"/>
                                  </p:stCondLst>
                                  <p:childTnLst>
                                    <p:set>
                                      <p:cBhvr>
                                        <p:cTn id="745" dur="1000">
                                          <p:stCondLst>
                                            <p:cond delay="0"/>
                                          </p:stCondLst>
                                        </p:cTn>
                                        <p:tgtEl>
                                          <p:spTgt spid="251"/>
                                        </p:tgtEl>
                                        <p:attrNameLst>
                                          <p:attrName>style.visibility</p:attrName>
                                        </p:attrNameLst>
                                      </p:cBhvr>
                                      <p:to>
                                        <p:strVal val="visible"/>
                                      </p:to>
                                    </p:set>
                                  </p:childTnLst>
                                </p:cTn>
                              </p:par>
                            </p:childTnLst>
                          </p:cTn>
                        </p:par>
                        <p:par>
                          <p:cTn id="746" fill="hold">
                            <p:stCondLst>
                              <p:cond delay="244500"/>
                            </p:stCondLst>
                            <p:childTnLst>
                              <p:par>
                                <p:cTn id="747" presetID="11" presetClass="entr" presetSubtype="0" fill="hold" grpId="0" nodeType="afterEffect">
                                  <p:stCondLst>
                                    <p:cond delay="0"/>
                                  </p:stCondLst>
                                  <p:childTnLst>
                                    <p:set>
                                      <p:cBhvr>
                                        <p:cTn id="748" dur="1000">
                                          <p:stCondLst>
                                            <p:cond delay="0"/>
                                          </p:stCondLst>
                                        </p:cTn>
                                        <p:tgtEl>
                                          <p:spTgt spid="252"/>
                                        </p:tgtEl>
                                        <p:attrNameLst>
                                          <p:attrName>style.visibility</p:attrName>
                                        </p:attrNameLst>
                                      </p:cBhvr>
                                      <p:to>
                                        <p:strVal val="visible"/>
                                      </p:to>
                                    </p:set>
                                  </p:childTnLst>
                                </p:cTn>
                              </p:par>
                            </p:childTnLst>
                          </p:cTn>
                        </p:par>
                        <p:par>
                          <p:cTn id="749" fill="hold">
                            <p:stCondLst>
                              <p:cond delay="245500"/>
                            </p:stCondLst>
                            <p:childTnLst>
                              <p:par>
                                <p:cTn id="750" presetID="11" presetClass="entr" presetSubtype="0" fill="hold" grpId="0" nodeType="afterEffect">
                                  <p:stCondLst>
                                    <p:cond delay="0"/>
                                  </p:stCondLst>
                                  <p:childTnLst>
                                    <p:set>
                                      <p:cBhvr>
                                        <p:cTn id="751" dur="1000">
                                          <p:stCondLst>
                                            <p:cond delay="0"/>
                                          </p:stCondLst>
                                        </p:cTn>
                                        <p:tgtEl>
                                          <p:spTgt spid="253"/>
                                        </p:tgtEl>
                                        <p:attrNameLst>
                                          <p:attrName>style.visibility</p:attrName>
                                        </p:attrNameLst>
                                      </p:cBhvr>
                                      <p:to>
                                        <p:strVal val="visible"/>
                                      </p:to>
                                    </p:set>
                                  </p:childTnLst>
                                </p:cTn>
                              </p:par>
                            </p:childTnLst>
                          </p:cTn>
                        </p:par>
                        <p:par>
                          <p:cTn id="752" fill="hold">
                            <p:stCondLst>
                              <p:cond delay="246500"/>
                            </p:stCondLst>
                            <p:childTnLst>
                              <p:par>
                                <p:cTn id="753" presetID="11" presetClass="entr" presetSubtype="0" fill="hold" grpId="0" nodeType="afterEffect">
                                  <p:stCondLst>
                                    <p:cond delay="0"/>
                                  </p:stCondLst>
                                  <p:childTnLst>
                                    <p:set>
                                      <p:cBhvr>
                                        <p:cTn id="754" dur="1000">
                                          <p:stCondLst>
                                            <p:cond delay="0"/>
                                          </p:stCondLst>
                                        </p:cTn>
                                        <p:tgtEl>
                                          <p:spTgt spid="254"/>
                                        </p:tgtEl>
                                        <p:attrNameLst>
                                          <p:attrName>style.visibility</p:attrName>
                                        </p:attrNameLst>
                                      </p:cBhvr>
                                      <p:to>
                                        <p:strVal val="visible"/>
                                      </p:to>
                                    </p:set>
                                  </p:childTnLst>
                                </p:cTn>
                              </p:par>
                            </p:childTnLst>
                          </p:cTn>
                        </p:par>
                        <p:par>
                          <p:cTn id="755" fill="hold">
                            <p:stCondLst>
                              <p:cond delay="247500"/>
                            </p:stCondLst>
                            <p:childTnLst>
                              <p:par>
                                <p:cTn id="756" presetID="11" presetClass="entr" presetSubtype="0" fill="hold" grpId="0" nodeType="afterEffect">
                                  <p:stCondLst>
                                    <p:cond delay="0"/>
                                  </p:stCondLst>
                                  <p:childTnLst>
                                    <p:set>
                                      <p:cBhvr>
                                        <p:cTn id="757" dur="1000">
                                          <p:stCondLst>
                                            <p:cond delay="0"/>
                                          </p:stCondLst>
                                        </p:cTn>
                                        <p:tgtEl>
                                          <p:spTgt spid="255"/>
                                        </p:tgtEl>
                                        <p:attrNameLst>
                                          <p:attrName>style.visibility</p:attrName>
                                        </p:attrNameLst>
                                      </p:cBhvr>
                                      <p:to>
                                        <p:strVal val="visible"/>
                                      </p:to>
                                    </p:set>
                                  </p:childTnLst>
                                </p:cTn>
                              </p:par>
                            </p:childTnLst>
                          </p:cTn>
                        </p:par>
                        <p:par>
                          <p:cTn id="758" fill="hold">
                            <p:stCondLst>
                              <p:cond delay="248500"/>
                            </p:stCondLst>
                            <p:childTnLst>
                              <p:par>
                                <p:cTn id="759" presetID="11" presetClass="entr" presetSubtype="0" fill="hold" grpId="0" nodeType="afterEffect">
                                  <p:stCondLst>
                                    <p:cond delay="0"/>
                                  </p:stCondLst>
                                  <p:childTnLst>
                                    <p:set>
                                      <p:cBhvr>
                                        <p:cTn id="760" dur="1000">
                                          <p:stCondLst>
                                            <p:cond delay="0"/>
                                          </p:stCondLst>
                                        </p:cTn>
                                        <p:tgtEl>
                                          <p:spTgt spid="256"/>
                                        </p:tgtEl>
                                        <p:attrNameLst>
                                          <p:attrName>style.visibility</p:attrName>
                                        </p:attrNameLst>
                                      </p:cBhvr>
                                      <p:to>
                                        <p:strVal val="visible"/>
                                      </p:to>
                                    </p:set>
                                  </p:childTnLst>
                                </p:cTn>
                              </p:par>
                            </p:childTnLst>
                          </p:cTn>
                        </p:par>
                        <p:par>
                          <p:cTn id="761" fill="hold">
                            <p:stCondLst>
                              <p:cond delay="249500"/>
                            </p:stCondLst>
                            <p:childTnLst>
                              <p:par>
                                <p:cTn id="762" presetID="11" presetClass="entr" presetSubtype="0" fill="hold" grpId="0" nodeType="afterEffect">
                                  <p:stCondLst>
                                    <p:cond delay="0"/>
                                  </p:stCondLst>
                                  <p:childTnLst>
                                    <p:set>
                                      <p:cBhvr>
                                        <p:cTn id="763" dur="1000">
                                          <p:stCondLst>
                                            <p:cond delay="0"/>
                                          </p:stCondLst>
                                        </p:cTn>
                                        <p:tgtEl>
                                          <p:spTgt spid="257"/>
                                        </p:tgtEl>
                                        <p:attrNameLst>
                                          <p:attrName>style.visibility</p:attrName>
                                        </p:attrNameLst>
                                      </p:cBhvr>
                                      <p:to>
                                        <p:strVal val="visible"/>
                                      </p:to>
                                    </p:set>
                                  </p:childTnLst>
                                </p:cTn>
                              </p:par>
                            </p:childTnLst>
                          </p:cTn>
                        </p:par>
                        <p:par>
                          <p:cTn id="764" fill="hold">
                            <p:stCondLst>
                              <p:cond delay="250500"/>
                            </p:stCondLst>
                            <p:childTnLst>
                              <p:par>
                                <p:cTn id="765" presetID="11" presetClass="entr" presetSubtype="0" fill="hold" grpId="0" nodeType="afterEffect">
                                  <p:stCondLst>
                                    <p:cond delay="0"/>
                                  </p:stCondLst>
                                  <p:childTnLst>
                                    <p:set>
                                      <p:cBhvr>
                                        <p:cTn id="766" dur="1000">
                                          <p:stCondLst>
                                            <p:cond delay="0"/>
                                          </p:stCondLst>
                                        </p:cTn>
                                        <p:tgtEl>
                                          <p:spTgt spid="258"/>
                                        </p:tgtEl>
                                        <p:attrNameLst>
                                          <p:attrName>style.visibility</p:attrName>
                                        </p:attrNameLst>
                                      </p:cBhvr>
                                      <p:to>
                                        <p:strVal val="visible"/>
                                      </p:to>
                                    </p:set>
                                  </p:childTnLst>
                                </p:cTn>
                              </p:par>
                            </p:childTnLst>
                          </p:cTn>
                        </p:par>
                        <p:par>
                          <p:cTn id="767" fill="hold">
                            <p:stCondLst>
                              <p:cond delay="251500"/>
                            </p:stCondLst>
                            <p:childTnLst>
                              <p:par>
                                <p:cTn id="768" presetID="11" presetClass="entr" presetSubtype="0" fill="hold" grpId="0" nodeType="afterEffect">
                                  <p:stCondLst>
                                    <p:cond delay="0"/>
                                  </p:stCondLst>
                                  <p:childTnLst>
                                    <p:set>
                                      <p:cBhvr>
                                        <p:cTn id="769" dur="1000">
                                          <p:stCondLst>
                                            <p:cond delay="0"/>
                                          </p:stCondLst>
                                        </p:cTn>
                                        <p:tgtEl>
                                          <p:spTgt spid="259"/>
                                        </p:tgtEl>
                                        <p:attrNameLst>
                                          <p:attrName>style.visibility</p:attrName>
                                        </p:attrNameLst>
                                      </p:cBhvr>
                                      <p:to>
                                        <p:strVal val="visible"/>
                                      </p:to>
                                    </p:set>
                                  </p:childTnLst>
                                </p:cTn>
                              </p:par>
                            </p:childTnLst>
                          </p:cTn>
                        </p:par>
                        <p:par>
                          <p:cTn id="770" fill="hold">
                            <p:stCondLst>
                              <p:cond delay="252500"/>
                            </p:stCondLst>
                            <p:childTnLst>
                              <p:par>
                                <p:cTn id="771" presetID="11" presetClass="entr" presetSubtype="0" fill="hold" grpId="0" nodeType="afterEffect">
                                  <p:stCondLst>
                                    <p:cond delay="0"/>
                                  </p:stCondLst>
                                  <p:childTnLst>
                                    <p:set>
                                      <p:cBhvr>
                                        <p:cTn id="772" dur="1000">
                                          <p:stCondLst>
                                            <p:cond delay="0"/>
                                          </p:stCondLst>
                                        </p:cTn>
                                        <p:tgtEl>
                                          <p:spTgt spid="260"/>
                                        </p:tgtEl>
                                        <p:attrNameLst>
                                          <p:attrName>style.visibility</p:attrName>
                                        </p:attrNameLst>
                                      </p:cBhvr>
                                      <p:to>
                                        <p:strVal val="visible"/>
                                      </p:to>
                                    </p:set>
                                  </p:childTnLst>
                                </p:cTn>
                              </p:par>
                            </p:childTnLst>
                          </p:cTn>
                        </p:par>
                        <p:par>
                          <p:cTn id="773" fill="hold">
                            <p:stCondLst>
                              <p:cond delay="253500"/>
                            </p:stCondLst>
                            <p:childTnLst>
                              <p:par>
                                <p:cTn id="774" presetID="11" presetClass="entr" presetSubtype="0" fill="hold" grpId="0" nodeType="afterEffect">
                                  <p:stCondLst>
                                    <p:cond delay="0"/>
                                  </p:stCondLst>
                                  <p:childTnLst>
                                    <p:set>
                                      <p:cBhvr>
                                        <p:cTn id="775" dur="1000">
                                          <p:stCondLst>
                                            <p:cond delay="0"/>
                                          </p:stCondLst>
                                        </p:cTn>
                                        <p:tgtEl>
                                          <p:spTgt spid="261"/>
                                        </p:tgtEl>
                                        <p:attrNameLst>
                                          <p:attrName>style.visibility</p:attrName>
                                        </p:attrNameLst>
                                      </p:cBhvr>
                                      <p:to>
                                        <p:strVal val="visible"/>
                                      </p:to>
                                    </p:set>
                                  </p:childTnLst>
                                </p:cTn>
                              </p:par>
                            </p:childTnLst>
                          </p:cTn>
                        </p:par>
                        <p:par>
                          <p:cTn id="776" fill="hold">
                            <p:stCondLst>
                              <p:cond delay="254500"/>
                            </p:stCondLst>
                            <p:childTnLst>
                              <p:par>
                                <p:cTn id="777" presetID="11" presetClass="entr" presetSubtype="0" fill="hold" grpId="0" nodeType="afterEffect">
                                  <p:stCondLst>
                                    <p:cond delay="0"/>
                                  </p:stCondLst>
                                  <p:childTnLst>
                                    <p:set>
                                      <p:cBhvr>
                                        <p:cTn id="778" dur="1000">
                                          <p:stCondLst>
                                            <p:cond delay="0"/>
                                          </p:stCondLst>
                                        </p:cTn>
                                        <p:tgtEl>
                                          <p:spTgt spid="262"/>
                                        </p:tgtEl>
                                        <p:attrNameLst>
                                          <p:attrName>style.visibility</p:attrName>
                                        </p:attrNameLst>
                                      </p:cBhvr>
                                      <p:to>
                                        <p:strVal val="visible"/>
                                      </p:to>
                                    </p:set>
                                  </p:childTnLst>
                                </p:cTn>
                              </p:par>
                            </p:childTnLst>
                          </p:cTn>
                        </p:par>
                        <p:par>
                          <p:cTn id="779" fill="hold">
                            <p:stCondLst>
                              <p:cond delay="255500"/>
                            </p:stCondLst>
                            <p:childTnLst>
                              <p:par>
                                <p:cTn id="780" presetID="11" presetClass="entr" presetSubtype="0" fill="hold" grpId="0" nodeType="afterEffect">
                                  <p:stCondLst>
                                    <p:cond delay="0"/>
                                  </p:stCondLst>
                                  <p:childTnLst>
                                    <p:set>
                                      <p:cBhvr>
                                        <p:cTn id="781" dur="1000">
                                          <p:stCondLst>
                                            <p:cond delay="0"/>
                                          </p:stCondLst>
                                        </p:cTn>
                                        <p:tgtEl>
                                          <p:spTgt spid="263"/>
                                        </p:tgtEl>
                                        <p:attrNameLst>
                                          <p:attrName>style.visibility</p:attrName>
                                        </p:attrNameLst>
                                      </p:cBhvr>
                                      <p:to>
                                        <p:strVal val="visible"/>
                                      </p:to>
                                    </p:set>
                                  </p:childTnLst>
                                </p:cTn>
                              </p:par>
                            </p:childTnLst>
                          </p:cTn>
                        </p:par>
                        <p:par>
                          <p:cTn id="782" fill="hold">
                            <p:stCondLst>
                              <p:cond delay="256500"/>
                            </p:stCondLst>
                            <p:childTnLst>
                              <p:par>
                                <p:cTn id="783" presetID="11" presetClass="entr" presetSubtype="0" fill="hold" grpId="0" nodeType="afterEffect">
                                  <p:stCondLst>
                                    <p:cond delay="0"/>
                                  </p:stCondLst>
                                  <p:childTnLst>
                                    <p:set>
                                      <p:cBhvr>
                                        <p:cTn id="784" dur="1000">
                                          <p:stCondLst>
                                            <p:cond delay="0"/>
                                          </p:stCondLst>
                                        </p:cTn>
                                        <p:tgtEl>
                                          <p:spTgt spid="264"/>
                                        </p:tgtEl>
                                        <p:attrNameLst>
                                          <p:attrName>style.visibility</p:attrName>
                                        </p:attrNameLst>
                                      </p:cBhvr>
                                      <p:to>
                                        <p:strVal val="visible"/>
                                      </p:to>
                                    </p:set>
                                  </p:childTnLst>
                                </p:cTn>
                              </p:par>
                            </p:childTnLst>
                          </p:cTn>
                        </p:par>
                        <p:par>
                          <p:cTn id="785" fill="hold">
                            <p:stCondLst>
                              <p:cond delay="257500"/>
                            </p:stCondLst>
                            <p:childTnLst>
                              <p:par>
                                <p:cTn id="786" presetID="11" presetClass="entr" presetSubtype="0" fill="hold" grpId="0" nodeType="afterEffect">
                                  <p:stCondLst>
                                    <p:cond delay="0"/>
                                  </p:stCondLst>
                                  <p:childTnLst>
                                    <p:set>
                                      <p:cBhvr>
                                        <p:cTn id="787" dur="1000">
                                          <p:stCondLst>
                                            <p:cond delay="0"/>
                                          </p:stCondLst>
                                        </p:cTn>
                                        <p:tgtEl>
                                          <p:spTgt spid="265"/>
                                        </p:tgtEl>
                                        <p:attrNameLst>
                                          <p:attrName>style.visibility</p:attrName>
                                        </p:attrNameLst>
                                      </p:cBhvr>
                                      <p:to>
                                        <p:strVal val="visible"/>
                                      </p:to>
                                    </p:set>
                                  </p:childTnLst>
                                </p:cTn>
                              </p:par>
                            </p:childTnLst>
                          </p:cTn>
                        </p:par>
                        <p:par>
                          <p:cTn id="788" fill="hold">
                            <p:stCondLst>
                              <p:cond delay="258500"/>
                            </p:stCondLst>
                            <p:childTnLst>
                              <p:par>
                                <p:cTn id="789" presetID="11" presetClass="entr" presetSubtype="0" fill="hold" grpId="0" nodeType="afterEffect">
                                  <p:stCondLst>
                                    <p:cond delay="0"/>
                                  </p:stCondLst>
                                  <p:childTnLst>
                                    <p:set>
                                      <p:cBhvr>
                                        <p:cTn id="790" dur="1000">
                                          <p:stCondLst>
                                            <p:cond delay="0"/>
                                          </p:stCondLst>
                                        </p:cTn>
                                        <p:tgtEl>
                                          <p:spTgt spid="266"/>
                                        </p:tgtEl>
                                        <p:attrNameLst>
                                          <p:attrName>style.visibility</p:attrName>
                                        </p:attrNameLst>
                                      </p:cBhvr>
                                      <p:to>
                                        <p:strVal val="visible"/>
                                      </p:to>
                                    </p:set>
                                  </p:childTnLst>
                                </p:cTn>
                              </p:par>
                            </p:childTnLst>
                          </p:cTn>
                        </p:par>
                        <p:par>
                          <p:cTn id="791" fill="hold">
                            <p:stCondLst>
                              <p:cond delay="259500"/>
                            </p:stCondLst>
                            <p:childTnLst>
                              <p:par>
                                <p:cTn id="792" presetID="11" presetClass="entr" presetSubtype="0" fill="hold" grpId="0" nodeType="afterEffect">
                                  <p:stCondLst>
                                    <p:cond delay="0"/>
                                  </p:stCondLst>
                                  <p:childTnLst>
                                    <p:set>
                                      <p:cBhvr>
                                        <p:cTn id="793" dur="1000">
                                          <p:stCondLst>
                                            <p:cond delay="0"/>
                                          </p:stCondLst>
                                        </p:cTn>
                                        <p:tgtEl>
                                          <p:spTgt spid="267"/>
                                        </p:tgtEl>
                                        <p:attrNameLst>
                                          <p:attrName>style.visibility</p:attrName>
                                        </p:attrNameLst>
                                      </p:cBhvr>
                                      <p:to>
                                        <p:strVal val="visible"/>
                                      </p:to>
                                    </p:set>
                                  </p:childTnLst>
                                </p:cTn>
                              </p:par>
                            </p:childTnLst>
                          </p:cTn>
                        </p:par>
                        <p:par>
                          <p:cTn id="794" fill="hold">
                            <p:stCondLst>
                              <p:cond delay="260500"/>
                            </p:stCondLst>
                            <p:childTnLst>
                              <p:par>
                                <p:cTn id="795" presetID="11" presetClass="entr" presetSubtype="0" fill="hold" grpId="0" nodeType="afterEffect">
                                  <p:stCondLst>
                                    <p:cond delay="0"/>
                                  </p:stCondLst>
                                  <p:childTnLst>
                                    <p:set>
                                      <p:cBhvr>
                                        <p:cTn id="796" dur="1000">
                                          <p:stCondLst>
                                            <p:cond delay="0"/>
                                          </p:stCondLst>
                                        </p:cTn>
                                        <p:tgtEl>
                                          <p:spTgt spid="268"/>
                                        </p:tgtEl>
                                        <p:attrNameLst>
                                          <p:attrName>style.visibility</p:attrName>
                                        </p:attrNameLst>
                                      </p:cBhvr>
                                      <p:to>
                                        <p:strVal val="visible"/>
                                      </p:to>
                                    </p:set>
                                  </p:childTnLst>
                                </p:cTn>
                              </p:par>
                            </p:childTnLst>
                          </p:cTn>
                        </p:par>
                        <p:par>
                          <p:cTn id="797" fill="hold">
                            <p:stCondLst>
                              <p:cond delay="261500"/>
                            </p:stCondLst>
                            <p:childTnLst>
                              <p:par>
                                <p:cTn id="798" presetID="11" presetClass="entr" presetSubtype="0" fill="hold" grpId="0" nodeType="afterEffect">
                                  <p:stCondLst>
                                    <p:cond delay="0"/>
                                  </p:stCondLst>
                                  <p:childTnLst>
                                    <p:set>
                                      <p:cBhvr>
                                        <p:cTn id="799" dur="1000">
                                          <p:stCondLst>
                                            <p:cond delay="0"/>
                                          </p:stCondLst>
                                        </p:cTn>
                                        <p:tgtEl>
                                          <p:spTgt spid="269"/>
                                        </p:tgtEl>
                                        <p:attrNameLst>
                                          <p:attrName>style.visibility</p:attrName>
                                        </p:attrNameLst>
                                      </p:cBhvr>
                                      <p:to>
                                        <p:strVal val="visible"/>
                                      </p:to>
                                    </p:set>
                                  </p:childTnLst>
                                </p:cTn>
                              </p:par>
                            </p:childTnLst>
                          </p:cTn>
                        </p:par>
                        <p:par>
                          <p:cTn id="800" fill="hold">
                            <p:stCondLst>
                              <p:cond delay="262500"/>
                            </p:stCondLst>
                            <p:childTnLst>
                              <p:par>
                                <p:cTn id="801" presetID="11" presetClass="entr" presetSubtype="0" fill="hold" grpId="0" nodeType="afterEffect">
                                  <p:stCondLst>
                                    <p:cond delay="0"/>
                                  </p:stCondLst>
                                  <p:childTnLst>
                                    <p:set>
                                      <p:cBhvr>
                                        <p:cTn id="802" dur="1000">
                                          <p:stCondLst>
                                            <p:cond delay="0"/>
                                          </p:stCondLst>
                                        </p:cTn>
                                        <p:tgtEl>
                                          <p:spTgt spid="270"/>
                                        </p:tgtEl>
                                        <p:attrNameLst>
                                          <p:attrName>style.visibility</p:attrName>
                                        </p:attrNameLst>
                                      </p:cBhvr>
                                      <p:to>
                                        <p:strVal val="visible"/>
                                      </p:to>
                                    </p:set>
                                  </p:childTnLst>
                                </p:cTn>
                              </p:par>
                            </p:childTnLst>
                          </p:cTn>
                        </p:par>
                        <p:par>
                          <p:cTn id="803" fill="hold">
                            <p:stCondLst>
                              <p:cond delay="263500"/>
                            </p:stCondLst>
                            <p:childTnLst>
                              <p:par>
                                <p:cTn id="804" presetID="11" presetClass="entr" presetSubtype="0" fill="hold" grpId="0" nodeType="afterEffect">
                                  <p:stCondLst>
                                    <p:cond delay="0"/>
                                  </p:stCondLst>
                                  <p:childTnLst>
                                    <p:set>
                                      <p:cBhvr>
                                        <p:cTn id="805" dur="1000">
                                          <p:stCondLst>
                                            <p:cond delay="0"/>
                                          </p:stCondLst>
                                        </p:cTn>
                                        <p:tgtEl>
                                          <p:spTgt spid="271"/>
                                        </p:tgtEl>
                                        <p:attrNameLst>
                                          <p:attrName>style.visibility</p:attrName>
                                        </p:attrNameLst>
                                      </p:cBhvr>
                                      <p:to>
                                        <p:strVal val="visible"/>
                                      </p:to>
                                    </p:set>
                                  </p:childTnLst>
                                </p:cTn>
                              </p:par>
                            </p:childTnLst>
                          </p:cTn>
                        </p:par>
                        <p:par>
                          <p:cTn id="806" fill="hold">
                            <p:stCondLst>
                              <p:cond delay="264500"/>
                            </p:stCondLst>
                            <p:childTnLst>
                              <p:par>
                                <p:cTn id="807" presetID="11" presetClass="entr" presetSubtype="0" fill="hold" grpId="0" nodeType="afterEffect">
                                  <p:stCondLst>
                                    <p:cond delay="0"/>
                                  </p:stCondLst>
                                  <p:childTnLst>
                                    <p:set>
                                      <p:cBhvr>
                                        <p:cTn id="808" dur="1000">
                                          <p:stCondLst>
                                            <p:cond delay="0"/>
                                          </p:stCondLst>
                                        </p:cTn>
                                        <p:tgtEl>
                                          <p:spTgt spid="272"/>
                                        </p:tgtEl>
                                        <p:attrNameLst>
                                          <p:attrName>style.visibility</p:attrName>
                                        </p:attrNameLst>
                                      </p:cBhvr>
                                      <p:to>
                                        <p:strVal val="visible"/>
                                      </p:to>
                                    </p:set>
                                  </p:childTnLst>
                                </p:cTn>
                              </p:par>
                            </p:childTnLst>
                          </p:cTn>
                        </p:par>
                        <p:par>
                          <p:cTn id="809" fill="hold">
                            <p:stCondLst>
                              <p:cond delay="265500"/>
                            </p:stCondLst>
                            <p:childTnLst>
                              <p:par>
                                <p:cTn id="810" presetID="11" presetClass="entr" presetSubtype="0" fill="hold" grpId="0" nodeType="afterEffect">
                                  <p:stCondLst>
                                    <p:cond delay="0"/>
                                  </p:stCondLst>
                                  <p:childTnLst>
                                    <p:set>
                                      <p:cBhvr>
                                        <p:cTn id="811" dur="1000">
                                          <p:stCondLst>
                                            <p:cond delay="0"/>
                                          </p:stCondLst>
                                        </p:cTn>
                                        <p:tgtEl>
                                          <p:spTgt spid="273"/>
                                        </p:tgtEl>
                                        <p:attrNameLst>
                                          <p:attrName>style.visibility</p:attrName>
                                        </p:attrNameLst>
                                      </p:cBhvr>
                                      <p:to>
                                        <p:strVal val="visible"/>
                                      </p:to>
                                    </p:set>
                                  </p:childTnLst>
                                </p:cTn>
                              </p:par>
                            </p:childTnLst>
                          </p:cTn>
                        </p:par>
                        <p:par>
                          <p:cTn id="812" fill="hold">
                            <p:stCondLst>
                              <p:cond delay="266500"/>
                            </p:stCondLst>
                            <p:childTnLst>
                              <p:par>
                                <p:cTn id="813" presetID="11" presetClass="entr" presetSubtype="0" fill="hold" grpId="0" nodeType="afterEffect">
                                  <p:stCondLst>
                                    <p:cond delay="0"/>
                                  </p:stCondLst>
                                  <p:childTnLst>
                                    <p:set>
                                      <p:cBhvr>
                                        <p:cTn id="814" dur="1000">
                                          <p:stCondLst>
                                            <p:cond delay="0"/>
                                          </p:stCondLst>
                                        </p:cTn>
                                        <p:tgtEl>
                                          <p:spTgt spid="274"/>
                                        </p:tgtEl>
                                        <p:attrNameLst>
                                          <p:attrName>style.visibility</p:attrName>
                                        </p:attrNameLst>
                                      </p:cBhvr>
                                      <p:to>
                                        <p:strVal val="visible"/>
                                      </p:to>
                                    </p:set>
                                  </p:childTnLst>
                                </p:cTn>
                              </p:par>
                            </p:childTnLst>
                          </p:cTn>
                        </p:par>
                        <p:par>
                          <p:cTn id="815" fill="hold">
                            <p:stCondLst>
                              <p:cond delay="267500"/>
                            </p:stCondLst>
                            <p:childTnLst>
                              <p:par>
                                <p:cTn id="816" presetID="11" presetClass="entr" presetSubtype="0" fill="hold" grpId="0" nodeType="afterEffect">
                                  <p:stCondLst>
                                    <p:cond delay="0"/>
                                  </p:stCondLst>
                                  <p:childTnLst>
                                    <p:set>
                                      <p:cBhvr>
                                        <p:cTn id="817" dur="1000">
                                          <p:stCondLst>
                                            <p:cond delay="0"/>
                                          </p:stCondLst>
                                        </p:cTn>
                                        <p:tgtEl>
                                          <p:spTgt spid="275"/>
                                        </p:tgtEl>
                                        <p:attrNameLst>
                                          <p:attrName>style.visibility</p:attrName>
                                        </p:attrNameLst>
                                      </p:cBhvr>
                                      <p:to>
                                        <p:strVal val="visible"/>
                                      </p:to>
                                    </p:set>
                                  </p:childTnLst>
                                </p:cTn>
                              </p:par>
                            </p:childTnLst>
                          </p:cTn>
                        </p:par>
                        <p:par>
                          <p:cTn id="818" fill="hold">
                            <p:stCondLst>
                              <p:cond delay="268500"/>
                            </p:stCondLst>
                            <p:childTnLst>
                              <p:par>
                                <p:cTn id="819" presetID="11" presetClass="entr" presetSubtype="0" fill="hold" grpId="0" nodeType="afterEffect">
                                  <p:stCondLst>
                                    <p:cond delay="0"/>
                                  </p:stCondLst>
                                  <p:childTnLst>
                                    <p:set>
                                      <p:cBhvr>
                                        <p:cTn id="820" dur="1000">
                                          <p:stCondLst>
                                            <p:cond delay="0"/>
                                          </p:stCondLst>
                                        </p:cTn>
                                        <p:tgtEl>
                                          <p:spTgt spid="276"/>
                                        </p:tgtEl>
                                        <p:attrNameLst>
                                          <p:attrName>style.visibility</p:attrName>
                                        </p:attrNameLst>
                                      </p:cBhvr>
                                      <p:to>
                                        <p:strVal val="visible"/>
                                      </p:to>
                                    </p:set>
                                  </p:childTnLst>
                                </p:cTn>
                              </p:par>
                            </p:childTnLst>
                          </p:cTn>
                        </p:par>
                        <p:par>
                          <p:cTn id="821" fill="hold">
                            <p:stCondLst>
                              <p:cond delay="269500"/>
                            </p:stCondLst>
                            <p:childTnLst>
                              <p:par>
                                <p:cTn id="822" presetID="11" presetClass="entr" presetSubtype="0" fill="hold" grpId="0" nodeType="afterEffect">
                                  <p:stCondLst>
                                    <p:cond delay="0"/>
                                  </p:stCondLst>
                                  <p:childTnLst>
                                    <p:set>
                                      <p:cBhvr>
                                        <p:cTn id="823" dur="1000">
                                          <p:stCondLst>
                                            <p:cond delay="0"/>
                                          </p:stCondLst>
                                        </p:cTn>
                                        <p:tgtEl>
                                          <p:spTgt spid="277"/>
                                        </p:tgtEl>
                                        <p:attrNameLst>
                                          <p:attrName>style.visibility</p:attrName>
                                        </p:attrNameLst>
                                      </p:cBhvr>
                                      <p:to>
                                        <p:strVal val="visible"/>
                                      </p:to>
                                    </p:set>
                                  </p:childTnLst>
                                </p:cTn>
                              </p:par>
                            </p:childTnLst>
                          </p:cTn>
                        </p:par>
                        <p:par>
                          <p:cTn id="824" fill="hold">
                            <p:stCondLst>
                              <p:cond delay="270500"/>
                            </p:stCondLst>
                            <p:childTnLst>
                              <p:par>
                                <p:cTn id="825" presetID="11" presetClass="entr" presetSubtype="0" fill="hold" grpId="0" nodeType="afterEffect">
                                  <p:stCondLst>
                                    <p:cond delay="0"/>
                                  </p:stCondLst>
                                  <p:childTnLst>
                                    <p:set>
                                      <p:cBhvr>
                                        <p:cTn id="826" dur="1000">
                                          <p:stCondLst>
                                            <p:cond delay="0"/>
                                          </p:stCondLst>
                                        </p:cTn>
                                        <p:tgtEl>
                                          <p:spTgt spid="278"/>
                                        </p:tgtEl>
                                        <p:attrNameLst>
                                          <p:attrName>style.visibility</p:attrName>
                                        </p:attrNameLst>
                                      </p:cBhvr>
                                      <p:to>
                                        <p:strVal val="visible"/>
                                      </p:to>
                                    </p:set>
                                  </p:childTnLst>
                                </p:cTn>
                              </p:par>
                            </p:childTnLst>
                          </p:cTn>
                        </p:par>
                        <p:par>
                          <p:cTn id="827" fill="hold">
                            <p:stCondLst>
                              <p:cond delay="271500"/>
                            </p:stCondLst>
                            <p:childTnLst>
                              <p:par>
                                <p:cTn id="828" presetID="11" presetClass="entr" presetSubtype="0" fill="hold" grpId="0" nodeType="afterEffect">
                                  <p:stCondLst>
                                    <p:cond delay="0"/>
                                  </p:stCondLst>
                                  <p:childTnLst>
                                    <p:set>
                                      <p:cBhvr>
                                        <p:cTn id="829" dur="1000">
                                          <p:stCondLst>
                                            <p:cond delay="0"/>
                                          </p:stCondLst>
                                        </p:cTn>
                                        <p:tgtEl>
                                          <p:spTgt spid="279"/>
                                        </p:tgtEl>
                                        <p:attrNameLst>
                                          <p:attrName>style.visibility</p:attrName>
                                        </p:attrNameLst>
                                      </p:cBhvr>
                                      <p:to>
                                        <p:strVal val="visible"/>
                                      </p:to>
                                    </p:set>
                                  </p:childTnLst>
                                </p:cTn>
                              </p:par>
                            </p:childTnLst>
                          </p:cTn>
                        </p:par>
                        <p:par>
                          <p:cTn id="830" fill="hold">
                            <p:stCondLst>
                              <p:cond delay="272500"/>
                            </p:stCondLst>
                            <p:childTnLst>
                              <p:par>
                                <p:cTn id="831" presetID="11" presetClass="entr" presetSubtype="0" fill="hold" grpId="0" nodeType="afterEffect">
                                  <p:stCondLst>
                                    <p:cond delay="0"/>
                                  </p:stCondLst>
                                  <p:childTnLst>
                                    <p:set>
                                      <p:cBhvr>
                                        <p:cTn id="832" dur="1000">
                                          <p:stCondLst>
                                            <p:cond delay="0"/>
                                          </p:stCondLst>
                                        </p:cTn>
                                        <p:tgtEl>
                                          <p:spTgt spid="280"/>
                                        </p:tgtEl>
                                        <p:attrNameLst>
                                          <p:attrName>style.visibility</p:attrName>
                                        </p:attrNameLst>
                                      </p:cBhvr>
                                      <p:to>
                                        <p:strVal val="visible"/>
                                      </p:to>
                                    </p:set>
                                  </p:childTnLst>
                                </p:cTn>
                              </p:par>
                            </p:childTnLst>
                          </p:cTn>
                        </p:par>
                        <p:par>
                          <p:cTn id="833" fill="hold">
                            <p:stCondLst>
                              <p:cond delay="273500"/>
                            </p:stCondLst>
                            <p:childTnLst>
                              <p:par>
                                <p:cTn id="834" presetID="11" presetClass="entr" presetSubtype="0" fill="hold" grpId="0" nodeType="afterEffect">
                                  <p:stCondLst>
                                    <p:cond delay="0"/>
                                  </p:stCondLst>
                                  <p:childTnLst>
                                    <p:set>
                                      <p:cBhvr>
                                        <p:cTn id="835" dur="1000">
                                          <p:stCondLst>
                                            <p:cond delay="0"/>
                                          </p:stCondLst>
                                        </p:cTn>
                                        <p:tgtEl>
                                          <p:spTgt spid="281"/>
                                        </p:tgtEl>
                                        <p:attrNameLst>
                                          <p:attrName>style.visibility</p:attrName>
                                        </p:attrNameLst>
                                      </p:cBhvr>
                                      <p:to>
                                        <p:strVal val="visible"/>
                                      </p:to>
                                    </p:set>
                                  </p:childTnLst>
                                </p:cTn>
                              </p:par>
                            </p:childTnLst>
                          </p:cTn>
                        </p:par>
                        <p:par>
                          <p:cTn id="836" fill="hold">
                            <p:stCondLst>
                              <p:cond delay="274500"/>
                            </p:stCondLst>
                            <p:childTnLst>
                              <p:par>
                                <p:cTn id="837" presetID="11" presetClass="entr" presetSubtype="0" fill="hold" grpId="0" nodeType="afterEffect">
                                  <p:stCondLst>
                                    <p:cond delay="0"/>
                                  </p:stCondLst>
                                  <p:childTnLst>
                                    <p:set>
                                      <p:cBhvr>
                                        <p:cTn id="838" dur="1000">
                                          <p:stCondLst>
                                            <p:cond delay="0"/>
                                          </p:stCondLst>
                                        </p:cTn>
                                        <p:tgtEl>
                                          <p:spTgt spid="282"/>
                                        </p:tgtEl>
                                        <p:attrNameLst>
                                          <p:attrName>style.visibility</p:attrName>
                                        </p:attrNameLst>
                                      </p:cBhvr>
                                      <p:to>
                                        <p:strVal val="visible"/>
                                      </p:to>
                                    </p:set>
                                  </p:childTnLst>
                                </p:cTn>
                              </p:par>
                            </p:childTnLst>
                          </p:cTn>
                        </p:par>
                        <p:par>
                          <p:cTn id="839" fill="hold">
                            <p:stCondLst>
                              <p:cond delay="275500"/>
                            </p:stCondLst>
                            <p:childTnLst>
                              <p:par>
                                <p:cTn id="840" presetID="11" presetClass="entr" presetSubtype="0" fill="hold" grpId="0" nodeType="afterEffect">
                                  <p:stCondLst>
                                    <p:cond delay="0"/>
                                  </p:stCondLst>
                                  <p:childTnLst>
                                    <p:set>
                                      <p:cBhvr>
                                        <p:cTn id="841" dur="1000">
                                          <p:stCondLst>
                                            <p:cond delay="0"/>
                                          </p:stCondLst>
                                        </p:cTn>
                                        <p:tgtEl>
                                          <p:spTgt spid="283"/>
                                        </p:tgtEl>
                                        <p:attrNameLst>
                                          <p:attrName>style.visibility</p:attrName>
                                        </p:attrNameLst>
                                      </p:cBhvr>
                                      <p:to>
                                        <p:strVal val="visible"/>
                                      </p:to>
                                    </p:set>
                                  </p:childTnLst>
                                </p:cTn>
                              </p:par>
                            </p:childTnLst>
                          </p:cTn>
                        </p:par>
                        <p:par>
                          <p:cTn id="842" fill="hold">
                            <p:stCondLst>
                              <p:cond delay="276500"/>
                            </p:stCondLst>
                            <p:childTnLst>
                              <p:par>
                                <p:cTn id="843" presetID="11" presetClass="entr" presetSubtype="0" fill="hold" grpId="0" nodeType="afterEffect">
                                  <p:stCondLst>
                                    <p:cond delay="0"/>
                                  </p:stCondLst>
                                  <p:childTnLst>
                                    <p:set>
                                      <p:cBhvr>
                                        <p:cTn id="844" dur="1000">
                                          <p:stCondLst>
                                            <p:cond delay="0"/>
                                          </p:stCondLst>
                                        </p:cTn>
                                        <p:tgtEl>
                                          <p:spTgt spid="284"/>
                                        </p:tgtEl>
                                        <p:attrNameLst>
                                          <p:attrName>style.visibility</p:attrName>
                                        </p:attrNameLst>
                                      </p:cBhvr>
                                      <p:to>
                                        <p:strVal val="visible"/>
                                      </p:to>
                                    </p:set>
                                  </p:childTnLst>
                                </p:cTn>
                              </p:par>
                            </p:childTnLst>
                          </p:cTn>
                        </p:par>
                        <p:par>
                          <p:cTn id="845" fill="hold">
                            <p:stCondLst>
                              <p:cond delay="277500"/>
                            </p:stCondLst>
                            <p:childTnLst>
                              <p:par>
                                <p:cTn id="846" presetID="11" presetClass="entr" presetSubtype="0" fill="hold" grpId="0" nodeType="afterEffect">
                                  <p:stCondLst>
                                    <p:cond delay="0"/>
                                  </p:stCondLst>
                                  <p:childTnLst>
                                    <p:set>
                                      <p:cBhvr>
                                        <p:cTn id="847" dur="1000">
                                          <p:stCondLst>
                                            <p:cond delay="0"/>
                                          </p:stCondLst>
                                        </p:cTn>
                                        <p:tgtEl>
                                          <p:spTgt spid="285"/>
                                        </p:tgtEl>
                                        <p:attrNameLst>
                                          <p:attrName>style.visibility</p:attrName>
                                        </p:attrNameLst>
                                      </p:cBhvr>
                                      <p:to>
                                        <p:strVal val="visible"/>
                                      </p:to>
                                    </p:set>
                                  </p:childTnLst>
                                </p:cTn>
                              </p:par>
                            </p:childTnLst>
                          </p:cTn>
                        </p:par>
                        <p:par>
                          <p:cTn id="848" fill="hold">
                            <p:stCondLst>
                              <p:cond delay="278500"/>
                            </p:stCondLst>
                            <p:childTnLst>
                              <p:par>
                                <p:cTn id="849" presetID="11" presetClass="entr" presetSubtype="0" fill="hold" grpId="0" nodeType="afterEffect">
                                  <p:stCondLst>
                                    <p:cond delay="0"/>
                                  </p:stCondLst>
                                  <p:childTnLst>
                                    <p:set>
                                      <p:cBhvr>
                                        <p:cTn id="850" dur="1000">
                                          <p:stCondLst>
                                            <p:cond delay="0"/>
                                          </p:stCondLst>
                                        </p:cTn>
                                        <p:tgtEl>
                                          <p:spTgt spid="286"/>
                                        </p:tgtEl>
                                        <p:attrNameLst>
                                          <p:attrName>style.visibility</p:attrName>
                                        </p:attrNameLst>
                                      </p:cBhvr>
                                      <p:to>
                                        <p:strVal val="visible"/>
                                      </p:to>
                                    </p:set>
                                  </p:childTnLst>
                                </p:cTn>
                              </p:par>
                            </p:childTnLst>
                          </p:cTn>
                        </p:par>
                        <p:par>
                          <p:cTn id="851" fill="hold">
                            <p:stCondLst>
                              <p:cond delay="279500"/>
                            </p:stCondLst>
                            <p:childTnLst>
                              <p:par>
                                <p:cTn id="852" presetID="11" presetClass="entr" presetSubtype="0" fill="hold" grpId="0" nodeType="afterEffect">
                                  <p:stCondLst>
                                    <p:cond delay="0"/>
                                  </p:stCondLst>
                                  <p:childTnLst>
                                    <p:set>
                                      <p:cBhvr>
                                        <p:cTn id="853" dur="1000">
                                          <p:stCondLst>
                                            <p:cond delay="0"/>
                                          </p:stCondLst>
                                        </p:cTn>
                                        <p:tgtEl>
                                          <p:spTgt spid="287"/>
                                        </p:tgtEl>
                                        <p:attrNameLst>
                                          <p:attrName>style.visibility</p:attrName>
                                        </p:attrNameLst>
                                      </p:cBhvr>
                                      <p:to>
                                        <p:strVal val="visible"/>
                                      </p:to>
                                    </p:set>
                                  </p:childTnLst>
                                </p:cTn>
                              </p:par>
                            </p:childTnLst>
                          </p:cTn>
                        </p:par>
                        <p:par>
                          <p:cTn id="854" fill="hold">
                            <p:stCondLst>
                              <p:cond delay="280500"/>
                            </p:stCondLst>
                            <p:childTnLst>
                              <p:par>
                                <p:cTn id="855" presetID="11" presetClass="entr" presetSubtype="0" fill="hold" grpId="0" nodeType="afterEffect">
                                  <p:stCondLst>
                                    <p:cond delay="0"/>
                                  </p:stCondLst>
                                  <p:childTnLst>
                                    <p:set>
                                      <p:cBhvr>
                                        <p:cTn id="856" dur="1000">
                                          <p:stCondLst>
                                            <p:cond delay="0"/>
                                          </p:stCondLst>
                                        </p:cTn>
                                        <p:tgtEl>
                                          <p:spTgt spid="288"/>
                                        </p:tgtEl>
                                        <p:attrNameLst>
                                          <p:attrName>style.visibility</p:attrName>
                                        </p:attrNameLst>
                                      </p:cBhvr>
                                      <p:to>
                                        <p:strVal val="visible"/>
                                      </p:to>
                                    </p:set>
                                  </p:childTnLst>
                                </p:cTn>
                              </p:par>
                            </p:childTnLst>
                          </p:cTn>
                        </p:par>
                        <p:par>
                          <p:cTn id="857" fill="hold">
                            <p:stCondLst>
                              <p:cond delay="281500"/>
                            </p:stCondLst>
                            <p:childTnLst>
                              <p:par>
                                <p:cTn id="858" presetID="11" presetClass="entr" presetSubtype="0" fill="hold" grpId="0" nodeType="afterEffect">
                                  <p:stCondLst>
                                    <p:cond delay="0"/>
                                  </p:stCondLst>
                                  <p:childTnLst>
                                    <p:set>
                                      <p:cBhvr>
                                        <p:cTn id="859" dur="1000">
                                          <p:stCondLst>
                                            <p:cond delay="0"/>
                                          </p:stCondLst>
                                        </p:cTn>
                                        <p:tgtEl>
                                          <p:spTgt spid="289"/>
                                        </p:tgtEl>
                                        <p:attrNameLst>
                                          <p:attrName>style.visibility</p:attrName>
                                        </p:attrNameLst>
                                      </p:cBhvr>
                                      <p:to>
                                        <p:strVal val="visible"/>
                                      </p:to>
                                    </p:set>
                                  </p:childTnLst>
                                </p:cTn>
                              </p:par>
                            </p:childTnLst>
                          </p:cTn>
                        </p:par>
                        <p:par>
                          <p:cTn id="860" fill="hold">
                            <p:stCondLst>
                              <p:cond delay="282500"/>
                            </p:stCondLst>
                            <p:childTnLst>
                              <p:par>
                                <p:cTn id="861" presetID="11" presetClass="entr" presetSubtype="0" fill="hold" grpId="0" nodeType="afterEffect">
                                  <p:stCondLst>
                                    <p:cond delay="0"/>
                                  </p:stCondLst>
                                  <p:childTnLst>
                                    <p:set>
                                      <p:cBhvr>
                                        <p:cTn id="862" dur="1000">
                                          <p:stCondLst>
                                            <p:cond delay="0"/>
                                          </p:stCondLst>
                                        </p:cTn>
                                        <p:tgtEl>
                                          <p:spTgt spid="290"/>
                                        </p:tgtEl>
                                        <p:attrNameLst>
                                          <p:attrName>style.visibility</p:attrName>
                                        </p:attrNameLst>
                                      </p:cBhvr>
                                      <p:to>
                                        <p:strVal val="visible"/>
                                      </p:to>
                                    </p:set>
                                  </p:childTnLst>
                                </p:cTn>
                              </p:par>
                            </p:childTnLst>
                          </p:cTn>
                        </p:par>
                        <p:par>
                          <p:cTn id="863" fill="hold">
                            <p:stCondLst>
                              <p:cond delay="283500"/>
                            </p:stCondLst>
                            <p:childTnLst>
                              <p:par>
                                <p:cTn id="864" presetID="11" presetClass="entr" presetSubtype="0" fill="hold" grpId="0" nodeType="afterEffect">
                                  <p:stCondLst>
                                    <p:cond delay="0"/>
                                  </p:stCondLst>
                                  <p:childTnLst>
                                    <p:set>
                                      <p:cBhvr>
                                        <p:cTn id="865" dur="1000">
                                          <p:stCondLst>
                                            <p:cond delay="0"/>
                                          </p:stCondLst>
                                        </p:cTn>
                                        <p:tgtEl>
                                          <p:spTgt spid="291"/>
                                        </p:tgtEl>
                                        <p:attrNameLst>
                                          <p:attrName>style.visibility</p:attrName>
                                        </p:attrNameLst>
                                      </p:cBhvr>
                                      <p:to>
                                        <p:strVal val="visible"/>
                                      </p:to>
                                    </p:set>
                                  </p:childTnLst>
                                </p:cTn>
                              </p:par>
                            </p:childTnLst>
                          </p:cTn>
                        </p:par>
                        <p:par>
                          <p:cTn id="866" fill="hold">
                            <p:stCondLst>
                              <p:cond delay="284500"/>
                            </p:stCondLst>
                            <p:childTnLst>
                              <p:par>
                                <p:cTn id="867" presetID="11" presetClass="entr" presetSubtype="0" fill="hold" grpId="0" nodeType="afterEffect">
                                  <p:stCondLst>
                                    <p:cond delay="0"/>
                                  </p:stCondLst>
                                  <p:childTnLst>
                                    <p:set>
                                      <p:cBhvr>
                                        <p:cTn id="868" dur="1000">
                                          <p:stCondLst>
                                            <p:cond delay="0"/>
                                          </p:stCondLst>
                                        </p:cTn>
                                        <p:tgtEl>
                                          <p:spTgt spid="292"/>
                                        </p:tgtEl>
                                        <p:attrNameLst>
                                          <p:attrName>style.visibility</p:attrName>
                                        </p:attrNameLst>
                                      </p:cBhvr>
                                      <p:to>
                                        <p:strVal val="visible"/>
                                      </p:to>
                                    </p:set>
                                  </p:childTnLst>
                                </p:cTn>
                              </p:par>
                            </p:childTnLst>
                          </p:cTn>
                        </p:par>
                        <p:par>
                          <p:cTn id="869" fill="hold">
                            <p:stCondLst>
                              <p:cond delay="285500"/>
                            </p:stCondLst>
                            <p:childTnLst>
                              <p:par>
                                <p:cTn id="870" presetID="11" presetClass="entr" presetSubtype="0" fill="hold" grpId="0" nodeType="afterEffect">
                                  <p:stCondLst>
                                    <p:cond delay="0"/>
                                  </p:stCondLst>
                                  <p:childTnLst>
                                    <p:set>
                                      <p:cBhvr>
                                        <p:cTn id="871" dur="1000">
                                          <p:stCondLst>
                                            <p:cond delay="0"/>
                                          </p:stCondLst>
                                        </p:cTn>
                                        <p:tgtEl>
                                          <p:spTgt spid="293"/>
                                        </p:tgtEl>
                                        <p:attrNameLst>
                                          <p:attrName>style.visibility</p:attrName>
                                        </p:attrNameLst>
                                      </p:cBhvr>
                                      <p:to>
                                        <p:strVal val="visible"/>
                                      </p:to>
                                    </p:set>
                                  </p:childTnLst>
                                </p:cTn>
                              </p:par>
                            </p:childTnLst>
                          </p:cTn>
                        </p:par>
                        <p:par>
                          <p:cTn id="872" fill="hold">
                            <p:stCondLst>
                              <p:cond delay="286500"/>
                            </p:stCondLst>
                            <p:childTnLst>
                              <p:par>
                                <p:cTn id="873" presetID="11" presetClass="entr" presetSubtype="0" fill="hold" grpId="0" nodeType="afterEffect">
                                  <p:stCondLst>
                                    <p:cond delay="0"/>
                                  </p:stCondLst>
                                  <p:childTnLst>
                                    <p:set>
                                      <p:cBhvr>
                                        <p:cTn id="874" dur="1000">
                                          <p:stCondLst>
                                            <p:cond delay="0"/>
                                          </p:stCondLst>
                                        </p:cTn>
                                        <p:tgtEl>
                                          <p:spTgt spid="294"/>
                                        </p:tgtEl>
                                        <p:attrNameLst>
                                          <p:attrName>style.visibility</p:attrName>
                                        </p:attrNameLst>
                                      </p:cBhvr>
                                      <p:to>
                                        <p:strVal val="visible"/>
                                      </p:to>
                                    </p:set>
                                  </p:childTnLst>
                                </p:cTn>
                              </p:par>
                            </p:childTnLst>
                          </p:cTn>
                        </p:par>
                        <p:par>
                          <p:cTn id="875" fill="hold">
                            <p:stCondLst>
                              <p:cond delay="287500"/>
                            </p:stCondLst>
                            <p:childTnLst>
                              <p:par>
                                <p:cTn id="876" presetID="11" presetClass="entr" presetSubtype="0" fill="hold" grpId="0" nodeType="afterEffect">
                                  <p:stCondLst>
                                    <p:cond delay="0"/>
                                  </p:stCondLst>
                                  <p:childTnLst>
                                    <p:set>
                                      <p:cBhvr>
                                        <p:cTn id="877" dur="1000">
                                          <p:stCondLst>
                                            <p:cond delay="0"/>
                                          </p:stCondLst>
                                        </p:cTn>
                                        <p:tgtEl>
                                          <p:spTgt spid="295"/>
                                        </p:tgtEl>
                                        <p:attrNameLst>
                                          <p:attrName>style.visibility</p:attrName>
                                        </p:attrNameLst>
                                      </p:cBhvr>
                                      <p:to>
                                        <p:strVal val="visible"/>
                                      </p:to>
                                    </p:set>
                                  </p:childTnLst>
                                </p:cTn>
                              </p:par>
                            </p:childTnLst>
                          </p:cTn>
                        </p:par>
                        <p:par>
                          <p:cTn id="878" fill="hold">
                            <p:stCondLst>
                              <p:cond delay="288500"/>
                            </p:stCondLst>
                            <p:childTnLst>
                              <p:par>
                                <p:cTn id="879" presetID="11" presetClass="entr" presetSubtype="0" fill="hold" grpId="0" nodeType="afterEffect">
                                  <p:stCondLst>
                                    <p:cond delay="0"/>
                                  </p:stCondLst>
                                  <p:childTnLst>
                                    <p:set>
                                      <p:cBhvr>
                                        <p:cTn id="880" dur="1000">
                                          <p:stCondLst>
                                            <p:cond delay="0"/>
                                          </p:stCondLst>
                                        </p:cTn>
                                        <p:tgtEl>
                                          <p:spTgt spid="296"/>
                                        </p:tgtEl>
                                        <p:attrNameLst>
                                          <p:attrName>style.visibility</p:attrName>
                                        </p:attrNameLst>
                                      </p:cBhvr>
                                      <p:to>
                                        <p:strVal val="visible"/>
                                      </p:to>
                                    </p:set>
                                  </p:childTnLst>
                                </p:cTn>
                              </p:par>
                            </p:childTnLst>
                          </p:cTn>
                        </p:par>
                        <p:par>
                          <p:cTn id="881" fill="hold">
                            <p:stCondLst>
                              <p:cond delay="289500"/>
                            </p:stCondLst>
                            <p:childTnLst>
                              <p:par>
                                <p:cTn id="882" presetID="11" presetClass="entr" presetSubtype="0" fill="hold" grpId="0" nodeType="afterEffect">
                                  <p:stCondLst>
                                    <p:cond delay="0"/>
                                  </p:stCondLst>
                                  <p:childTnLst>
                                    <p:set>
                                      <p:cBhvr>
                                        <p:cTn id="883" dur="1000">
                                          <p:stCondLst>
                                            <p:cond delay="0"/>
                                          </p:stCondLst>
                                        </p:cTn>
                                        <p:tgtEl>
                                          <p:spTgt spid="297"/>
                                        </p:tgtEl>
                                        <p:attrNameLst>
                                          <p:attrName>style.visibility</p:attrName>
                                        </p:attrNameLst>
                                      </p:cBhvr>
                                      <p:to>
                                        <p:strVal val="visible"/>
                                      </p:to>
                                    </p:set>
                                  </p:childTnLst>
                                </p:cTn>
                              </p:par>
                            </p:childTnLst>
                          </p:cTn>
                        </p:par>
                        <p:par>
                          <p:cTn id="884" fill="hold">
                            <p:stCondLst>
                              <p:cond delay="290500"/>
                            </p:stCondLst>
                            <p:childTnLst>
                              <p:par>
                                <p:cTn id="885" presetID="11" presetClass="entr" presetSubtype="0" fill="hold" grpId="0" nodeType="afterEffect">
                                  <p:stCondLst>
                                    <p:cond delay="0"/>
                                  </p:stCondLst>
                                  <p:childTnLst>
                                    <p:set>
                                      <p:cBhvr>
                                        <p:cTn id="886" dur="1000">
                                          <p:stCondLst>
                                            <p:cond delay="0"/>
                                          </p:stCondLst>
                                        </p:cTn>
                                        <p:tgtEl>
                                          <p:spTgt spid="298"/>
                                        </p:tgtEl>
                                        <p:attrNameLst>
                                          <p:attrName>style.visibility</p:attrName>
                                        </p:attrNameLst>
                                      </p:cBhvr>
                                      <p:to>
                                        <p:strVal val="visible"/>
                                      </p:to>
                                    </p:set>
                                  </p:childTnLst>
                                </p:cTn>
                              </p:par>
                            </p:childTnLst>
                          </p:cTn>
                        </p:par>
                        <p:par>
                          <p:cTn id="887" fill="hold">
                            <p:stCondLst>
                              <p:cond delay="291500"/>
                            </p:stCondLst>
                            <p:childTnLst>
                              <p:par>
                                <p:cTn id="888" presetID="11" presetClass="entr" presetSubtype="0" fill="hold" grpId="0" nodeType="afterEffect">
                                  <p:stCondLst>
                                    <p:cond delay="0"/>
                                  </p:stCondLst>
                                  <p:childTnLst>
                                    <p:set>
                                      <p:cBhvr>
                                        <p:cTn id="889" dur="1000">
                                          <p:stCondLst>
                                            <p:cond delay="0"/>
                                          </p:stCondLst>
                                        </p:cTn>
                                        <p:tgtEl>
                                          <p:spTgt spid="299"/>
                                        </p:tgtEl>
                                        <p:attrNameLst>
                                          <p:attrName>style.visibility</p:attrName>
                                        </p:attrNameLst>
                                      </p:cBhvr>
                                      <p:to>
                                        <p:strVal val="visible"/>
                                      </p:to>
                                    </p:set>
                                  </p:childTnLst>
                                  <p:subTnLst>
                                    <p:audio>
                                      <p:cMediaNode>
                                        <p:cTn display="0" masterRel="sameClick">
                                          <p:stCondLst>
                                            <p:cond evt="begin" delay="0">
                                              <p:tn val="888"/>
                                            </p:cond>
                                          </p:stCondLst>
                                          <p:endCondLst>
                                            <p:cond evt="onStopAudio" delay="0">
                                              <p:tgtEl>
                                                <p:sldTgt/>
                                              </p:tgtEl>
                                            </p:cond>
                                          </p:endCondLst>
                                        </p:cTn>
                                        <p:tgtEl>
                                          <p:sndTgt r:embed="rId3" name="click.wav"/>
                                        </p:tgtEl>
                                      </p:cMediaNode>
                                    </p:audio>
                                  </p:subTnLst>
                                </p:cTn>
                              </p:par>
                            </p:childTnLst>
                          </p:cTn>
                        </p:par>
                        <p:par>
                          <p:cTn id="890" fill="hold">
                            <p:stCondLst>
                              <p:cond delay="292500"/>
                            </p:stCondLst>
                            <p:childTnLst>
                              <p:par>
                                <p:cTn id="891" presetID="11" presetClass="entr" presetSubtype="0" fill="hold" grpId="0" nodeType="afterEffect">
                                  <p:stCondLst>
                                    <p:cond delay="0"/>
                                  </p:stCondLst>
                                  <p:childTnLst>
                                    <p:set>
                                      <p:cBhvr>
                                        <p:cTn id="892" dur="1000">
                                          <p:stCondLst>
                                            <p:cond delay="0"/>
                                          </p:stCondLst>
                                        </p:cTn>
                                        <p:tgtEl>
                                          <p:spTgt spid="300"/>
                                        </p:tgtEl>
                                        <p:attrNameLst>
                                          <p:attrName>style.visibility</p:attrName>
                                        </p:attrNameLst>
                                      </p:cBhvr>
                                      <p:to>
                                        <p:strVal val="visible"/>
                                      </p:to>
                                    </p:set>
                                  </p:childTnLst>
                                  <p:subTnLst>
                                    <p:audio>
                                      <p:cMediaNode>
                                        <p:cTn display="0" masterRel="sameClick">
                                          <p:stCondLst>
                                            <p:cond evt="begin" delay="0">
                                              <p:tn val="891"/>
                                            </p:cond>
                                          </p:stCondLst>
                                          <p:endCondLst>
                                            <p:cond evt="onStopAudio" delay="0">
                                              <p:tgtEl>
                                                <p:sldTgt/>
                                              </p:tgtEl>
                                            </p:cond>
                                          </p:endCondLst>
                                        </p:cTn>
                                        <p:tgtEl>
                                          <p:sndTgt r:embed="rId3" name="click.wav"/>
                                        </p:tgtEl>
                                      </p:cMediaNode>
                                    </p:audio>
                                  </p:subTnLst>
                                </p:cTn>
                              </p:par>
                            </p:childTnLst>
                          </p:cTn>
                        </p:par>
                        <p:par>
                          <p:cTn id="893" fill="hold">
                            <p:stCondLst>
                              <p:cond delay="293500"/>
                            </p:stCondLst>
                            <p:childTnLst>
                              <p:par>
                                <p:cTn id="894" presetID="11" presetClass="entr" presetSubtype="0" fill="hold" grpId="0" nodeType="afterEffect">
                                  <p:stCondLst>
                                    <p:cond delay="0"/>
                                  </p:stCondLst>
                                  <p:childTnLst>
                                    <p:set>
                                      <p:cBhvr>
                                        <p:cTn id="895" dur="1000">
                                          <p:stCondLst>
                                            <p:cond delay="0"/>
                                          </p:stCondLst>
                                        </p:cTn>
                                        <p:tgtEl>
                                          <p:spTgt spid="301"/>
                                        </p:tgtEl>
                                        <p:attrNameLst>
                                          <p:attrName>style.visibility</p:attrName>
                                        </p:attrNameLst>
                                      </p:cBhvr>
                                      <p:to>
                                        <p:strVal val="visible"/>
                                      </p:to>
                                    </p:set>
                                  </p:childTnLst>
                                  <p:subTnLst>
                                    <p:audio>
                                      <p:cMediaNode>
                                        <p:cTn display="0" masterRel="sameClick">
                                          <p:stCondLst>
                                            <p:cond evt="begin" delay="0">
                                              <p:tn val="894"/>
                                            </p:cond>
                                          </p:stCondLst>
                                          <p:endCondLst>
                                            <p:cond evt="onStopAudio" delay="0">
                                              <p:tgtEl>
                                                <p:sldTgt/>
                                              </p:tgtEl>
                                            </p:cond>
                                          </p:endCondLst>
                                        </p:cTn>
                                        <p:tgtEl>
                                          <p:sndTgt r:embed="rId3" name="click.wav"/>
                                        </p:tgtEl>
                                      </p:cMediaNode>
                                    </p:audio>
                                  </p:subTnLst>
                                </p:cTn>
                              </p:par>
                            </p:childTnLst>
                          </p:cTn>
                        </p:par>
                        <p:par>
                          <p:cTn id="896" fill="hold">
                            <p:stCondLst>
                              <p:cond delay="294500"/>
                            </p:stCondLst>
                            <p:childTnLst>
                              <p:par>
                                <p:cTn id="897" presetID="11" presetClass="entr" presetSubtype="0" fill="hold" grpId="0" nodeType="afterEffect">
                                  <p:stCondLst>
                                    <p:cond delay="0"/>
                                  </p:stCondLst>
                                  <p:childTnLst>
                                    <p:set>
                                      <p:cBhvr>
                                        <p:cTn id="898" dur="1000">
                                          <p:stCondLst>
                                            <p:cond delay="0"/>
                                          </p:stCondLst>
                                        </p:cTn>
                                        <p:tgtEl>
                                          <p:spTgt spid="302"/>
                                        </p:tgtEl>
                                        <p:attrNameLst>
                                          <p:attrName>style.visibility</p:attrName>
                                        </p:attrNameLst>
                                      </p:cBhvr>
                                      <p:to>
                                        <p:strVal val="visible"/>
                                      </p:to>
                                    </p:set>
                                  </p:childTnLst>
                                  <p:subTnLst>
                                    <p:audio>
                                      <p:cMediaNode>
                                        <p:cTn display="0" masterRel="sameClick">
                                          <p:stCondLst>
                                            <p:cond evt="begin" delay="0">
                                              <p:tn val="897"/>
                                            </p:cond>
                                          </p:stCondLst>
                                          <p:endCondLst>
                                            <p:cond evt="onStopAudio" delay="0">
                                              <p:tgtEl>
                                                <p:sldTgt/>
                                              </p:tgtEl>
                                            </p:cond>
                                          </p:endCondLst>
                                        </p:cTn>
                                        <p:tgtEl>
                                          <p:sndTgt r:embed="rId3" name="click.wav"/>
                                        </p:tgtEl>
                                      </p:cMediaNode>
                                    </p:audio>
                                  </p:subTnLst>
                                </p:cTn>
                              </p:par>
                            </p:childTnLst>
                          </p:cTn>
                        </p:par>
                        <p:par>
                          <p:cTn id="899" fill="hold">
                            <p:stCondLst>
                              <p:cond delay="295500"/>
                            </p:stCondLst>
                            <p:childTnLst>
                              <p:par>
                                <p:cTn id="900" presetID="11" presetClass="entr" presetSubtype="0" fill="hold" grpId="0" nodeType="afterEffect">
                                  <p:stCondLst>
                                    <p:cond delay="0"/>
                                  </p:stCondLst>
                                  <p:childTnLst>
                                    <p:set>
                                      <p:cBhvr>
                                        <p:cTn id="901" dur="1000">
                                          <p:stCondLst>
                                            <p:cond delay="0"/>
                                          </p:stCondLst>
                                        </p:cTn>
                                        <p:tgtEl>
                                          <p:spTgt spid="303"/>
                                        </p:tgtEl>
                                        <p:attrNameLst>
                                          <p:attrName>style.visibility</p:attrName>
                                        </p:attrNameLst>
                                      </p:cBhvr>
                                      <p:to>
                                        <p:strVal val="visible"/>
                                      </p:to>
                                    </p:set>
                                  </p:childTnLst>
                                  <p:subTnLst>
                                    <p:audio>
                                      <p:cMediaNode>
                                        <p:cTn display="0" masterRel="sameClick">
                                          <p:stCondLst>
                                            <p:cond evt="begin" delay="0">
                                              <p:tn val="900"/>
                                            </p:cond>
                                          </p:stCondLst>
                                          <p:endCondLst>
                                            <p:cond evt="onStopAudio" delay="0">
                                              <p:tgtEl>
                                                <p:sldTgt/>
                                              </p:tgtEl>
                                            </p:cond>
                                          </p:endCondLst>
                                        </p:cTn>
                                        <p:tgtEl>
                                          <p:sndTgt r:embed="rId3" name="click.wav"/>
                                        </p:tgtEl>
                                      </p:cMediaNode>
                                    </p:audio>
                                  </p:subTnLst>
                                </p:cTn>
                              </p:par>
                            </p:childTnLst>
                          </p:cTn>
                        </p:par>
                        <p:par>
                          <p:cTn id="902" fill="hold">
                            <p:stCondLst>
                              <p:cond delay="296500"/>
                            </p:stCondLst>
                            <p:childTnLst>
                              <p:par>
                                <p:cTn id="903" presetID="11" presetClass="entr" presetSubtype="0" fill="hold" grpId="0" nodeType="afterEffect">
                                  <p:stCondLst>
                                    <p:cond delay="0"/>
                                  </p:stCondLst>
                                  <p:childTnLst>
                                    <p:set>
                                      <p:cBhvr>
                                        <p:cTn id="904" dur="1000">
                                          <p:stCondLst>
                                            <p:cond delay="0"/>
                                          </p:stCondLst>
                                        </p:cTn>
                                        <p:tgtEl>
                                          <p:spTgt spid="304"/>
                                        </p:tgtEl>
                                        <p:attrNameLst>
                                          <p:attrName>style.visibility</p:attrName>
                                        </p:attrNameLst>
                                      </p:cBhvr>
                                      <p:to>
                                        <p:strVal val="visible"/>
                                      </p:to>
                                    </p:set>
                                  </p:childTnLst>
                                  <p:subTnLst>
                                    <p:audio>
                                      <p:cMediaNode>
                                        <p:cTn display="0" masterRel="sameClick">
                                          <p:stCondLst>
                                            <p:cond evt="begin" delay="0">
                                              <p:tn val="903"/>
                                            </p:cond>
                                          </p:stCondLst>
                                          <p:endCondLst>
                                            <p:cond evt="onStopAudio" delay="0">
                                              <p:tgtEl>
                                                <p:sldTgt/>
                                              </p:tgtEl>
                                            </p:cond>
                                          </p:endCondLst>
                                        </p:cTn>
                                        <p:tgtEl>
                                          <p:sndTgt r:embed="rId3" name="click.wav"/>
                                        </p:tgtEl>
                                      </p:cMediaNode>
                                    </p:audio>
                                  </p:subTnLst>
                                </p:cTn>
                              </p:par>
                            </p:childTnLst>
                          </p:cTn>
                        </p:par>
                        <p:par>
                          <p:cTn id="905" fill="hold">
                            <p:stCondLst>
                              <p:cond delay="297500"/>
                            </p:stCondLst>
                            <p:childTnLst>
                              <p:par>
                                <p:cTn id="906" presetID="11" presetClass="entr" presetSubtype="0" fill="hold" grpId="0" nodeType="afterEffect">
                                  <p:stCondLst>
                                    <p:cond delay="0"/>
                                  </p:stCondLst>
                                  <p:childTnLst>
                                    <p:set>
                                      <p:cBhvr>
                                        <p:cTn id="907" dur="1000">
                                          <p:stCondLst>
                                            <p:cond delay="0"/>
                                          </p:stCondLst>
                                        </p:cTn>
                                        <p:tgtEl>
                                          <p:spTgt spid="305"/>
                                        </p:tgtEl>
                                        <p:attrNameLst>
                                          <p:attrName>style.visibility</p:attrName>
                                        </p:attrNameLst>
                                      </p:cBhvr>
                                      <p:to>
                                        <p:strVal val="visible"/>
                                      </p:to>
                                    </p:set>
                                  </p:childTnLst>
                                  <p:subTnLst>
                                    <p:audio>
                                      <p:cMediaNode>
                                        <p:cTn display="0" masterRel="sameClick">
                                          <p:stCondLst>
                                            <p:cond evt="begin" delay="0">
                                              <p:tn val="906"/>
                                            </p:cond>
                                          </p:stCondLst>
                                          <p:endCondLst>
                                            <p:cond evt="onStopAudio" delay="0">
                                              <p:tgtEl>
                                                <p:sldTgt/>
                                              </p:tgtEl>
                                            </p:cond>
                                          </p:endCondLst>
                                        </p:cTn>
                                        <p:tgtEl>
                                          <p:sndTgt r:embed="rId3" name="click.wav"/>
                                        </p:tgtEl>
                                      </p:cMediaNode>
                                    </p:audio>
                                  </p:subTnLst>
                                </p:cTn>
                              </p:par>
                            </p:childTnLst>
                          </p:cTn>
                        </p:par>
                        <p:par>
                          <p:cTn id="908" fill="hold">
                            <p:stCondLst>
                              <p:cond delay="298500"/>
                            </p:stCondLst>
                            <p:childTnLst>
                              <p:par>
                                <p:cTn id="909" presetID="11" presetClass="entr" presetSubtype="0" fill="hold" grpId="0" nodeType="afterEffect">
                                  <p:stCondLst>
                                    <p:cond delay="0"/>
                                  </p:stCondLst>
                                  <p:childTnLst>
                                    <p:set>
                                      <p:cBhvr>
                                        <p:cTn id="910" dur="1000">
                                          <p:stCondLst>
                                            <p:cond delay="0"/>
                                          </p:stCondLst>
                                        </p:cTn>
                                        <p:tgtEl>
                                          <p:spTgt spid="306"/>
                                        </p:tgtEl>
                                        <p:attrNameLst>
                                          <p:attrName>style.visibility</p:attrName>
                                        </p:attrNameLst>
                                      </p:cBhvr>
                                      <p:to>
                                        <p:strVal val="visible"/>
                                      </p:to>
                                    </p:set>
                                  </p:childTnLst>
                                  <p:subTnLst>
                                    <p:audio>
                                      <p:cMediaNode>
                                        <p:cTn display="0" masterRel="sameClick">
                                          <p:stCondLst>
                                            <p:cond evt="begin" delay="0">
                                              <p:tn val="909"/>
                                            </p:cond>
                                          </p:stCondLst>
                                          <p:endCondLst>
                                            <p:cond evt="onStopAudio" delay="0">
                                              <p:tgtEl>
                                                <p:sldTgt/>
                                              </p:tgtEl>
                                            </p:cond>
                                          </p:endCondLst>
                                        </p:cTn>
                                        <p:tgtEl>
                                          <p:sndTgt r:embed="rId3" name="click.wav"/>
                                        </p:tgtEl>
                                      </p:cMediaNode>
                                    </p:audio>
                                  </p:subTnLst>
                                </p:cTn>
                              </p:par>
                            </p:childTnLst>
                          </p:cTn>
                        </p:par>
                        <p:par>
                          <p:cTn id="911" fill="hold">
                            <p:stCondLst>
                              <p:cond delay="299500"/>
                            </p:stCondLst>
                            <p:childTnLst>
                              <p:par>
                                <p:cTn id="912" presetID="11" presetClass="entr" presetSubtype="0" fill="hold" grpId="0" nodeType="afterEffect">
                                  <p:stCondLst>
                                    <p:cond delay="0"/>
                                  </p:stCondLst>
                                  <p:childTnLst>
                                    <p:set>
                                      <p:cBhvr>
                                        <p:cTn id="913" dur="1000">
                                          <p:stCondLst>
                                            <p:cond delay="0"/>
                                          </p:stCondLst>
                                        </p:cTn>
                                        <p:tgtEl>
                                          <p:spTgt spid="307"/>
                                        </p:tgtEl>
                                        <p:attrNameLst>
                                          <p:attrName>style.visibility</p:attrName>
                                        </p:attrNameLst>
                                      </p:cBhvr>
                                      <p:to>
                                        <p:strVal val="visible"/>
                                      </p:to>
                                    </p:set>
                                  </p:childTnLst>
                                  <p:subTnLst>
                                    <p:audio>
                                      <p:cMediaNode>
                                        <p:cTn display="0" masterRel="sameClick">
                                          <p:stCondLst>
                                            <p:cond evt="begin" delay="0">
                                              <p:tn val="912"/>
                                            </p:cond>
                                          </p:stCondLst>
                                          <p:endCondLst>
                                            <p:cond evt="onStopAudio" delay="0">
                                              <p:tgtEl>
                                                <p:sldTgt/>
                                              </p:tgtEl>
                                            </p:cond>
                                          </p:endCondLst>
                                        </p:cTn>
                                        <p:tgtEl>
                                          <p:sndTgt r:embed="rId3" name="click.wav"/>
                                        </p:tgtEl>
                                      </p:cMediaNode>
                                    </p:audio>
                                  </p:subTnLst>
                                </p:cTn>
                              </p:par>
                            </p:childTnLst>
                          </p:cTn>
                        </p:par>
                        <p:par>
                          <p:cTn id="914" fill="hold">
                            <p:stCondLst>
                              <p:cond delay="300500"/>
                            </p:stCondLst>
                            <p:childTnLst>
                              <p:par>
                                <p:cTn id="915" presetID="11" presetClass="entr" presetSubtype="0" fill="hold" grpId="0" nodeType="afterEffect">
                                  <p:stCondLst>
                                    <p:cond delay="0"/>
                                  </p:stCondLst>
                                  <p:childTnLst>
                                    <p:set>
                                      <p:cBhvr>
                                        <p:cTn id="916" dur="1000">
                                          <p:stCondLst>
                                            <p:cond delay="0"/>
                                          </p:stCondLst>
                                        </p:cTn>
                                        <p:tgtEl>
                                          <p:spTgt spid="308"/>
                                        </p:tgtEl>
                                        <p:attrNameLst>
                                          <p:attrName>style.visibility</p:attrName>
                                        </p:attrNameLst>
                                      </p:cBhvr>
                                      <p:to>
                                        <p:strVal val="visible"/>
                                      </p:to>
                                    </p:set>
                                  </p:childTnLst>
                                  <p:subTnLst>
                                    <p:audio>
                                      <p:cMediaNode>
                                        <p:cTn display="0" masterRel="sameClick">
                                          <p:stCondLst>
                                            <p:cond evt="begin" delay="0">
                                              <p:tn val="915"/>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309"/>
                  </p:tgtEl>
                </p:cond>
              </p:nextCondLst>
            </p:seq>
          </p:childTnLst>
        </p:cTn>
      </p:par>
    </p:tnLst>
    <p:bldLst>
      <p:bldP spid="9" grpId="0"/>
      <p:bldP spid="3" grpId="0" animBg="1"/>
      <p:bldP spid="4" grpId="0" animBg="1"/>
      <p:bldP spid="8"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6" name="Object 1"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905319367"/>
              </p:ext>
            </p:extLst>
          </p:nvPr>
        </p:nvGraphicFramePr>
        <p:xfrm>
          <a:off x="6032500" y="3333750"/>
          <a:ext cx="127000" cy="190500"/>
        </p:xfrm>
        <a:graphic>
          <a:graphicData uri="http://schemas.openxmlformats.org/presentationml/2006/ole">
            <mc:AlternateContent xmlns:mc="http://schemas.openxmlformats.org/markup-compatibility/2006">
              <mc:Choice xmlns:v="urn:schemas-microsoft-com:vml" Requires="v">
                <p:oleObj name="Equation" r:id="rId3" imgW="126890" imgH="190335" progId="Equation.DSMT4">
                  <p:embed/>
                </p:oleObj>
              </mc:Choice>
              <mc:Fallback>
                <p:oleObj name="Equation" r:id="rId3" imgW="126890" imgH="190335"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500" y="3333750"/>
                        <a:ext cx="127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8" descr="OPL20U25GSXzBJYl68kk8uQGfFKzs7yb1M4KJWUiLk6ZEvGF+qCIPSnY57AbBFCvTW$15.2023.9$9+K4lPs7H94VUqPe2XwIsfPRnrXQE//QTEXxb8/8N4CNc6FpgZahzpTjFhMzSA7T/nHJa11DE8Ng2TP3iAmRczFlmslSuUNOgUeb6yRvs0="/>
          <p:cNvSpPr>
            <a:spLocks noChangeArrowheads="1"/>
          </p:cNvSpPr>
          <p:nvPr/>
        </p:nvSpPr>
        <p:spPr bwMode="auto">
          <a:xfrm>
            <a:off x="1524000" y="-276999"/>
            <a:ext cx="184731" cy="553998"/>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a:defRPr/>
            </a:pPr>
            <a:endParaRPr lang="en-US" sz="3000">
              <a:latin typeface="Times New Roman" panose="02020603050405020304" pitchFamily="18" charset="0"/>
              <a:cs typeface="Times New Roman" panose="02020603050405020304" pitchFamily="18" charset="0"/>
            </a:endParaRPr>
          </a:p>
        </p:txBody>
      </p:sp>
      <p:sp>
        <p:nvSpPr>
          <p:cNvPr id="4" name="Rectangle 11" descr="OPL20U25GSXzBJYl68kk8uQGfFKzs7yb1M4KJWUiLk6ZEvGF+qCIPSnY57AbBFCvTW$15.2023.9$9+K4lPs7H94VUqPe2XwIsfPRnrXQE//QTEXxb8/8N4CNc6FpgZahzpTjFhMzSA7T/nHJa11DE8Ng2TP3iAmRczFlmslSuUNOgUeb6yRvs0="/>
          <p:cNvSpPr>
            <a:spLocks noChangeArrowheads="1"/>
          </p:cNvSpPr>
          <p:nvPr/>
        </p:nvSpPr>
        <p:spPr bwMode="auto">
          <a:xfrm>
            <a:off x="1524000" y="-276999"/>
            <a:ext cx="184731" cy="553998"/>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a:defRPr/>
            </a:pPr>
            <a:endParaRPr lang="en-US" sz="3000">
              <a:latin typeface="Times New Roman" panose="02020603050405020304" pitchFamily="18" charset="0"/>
              <a:cs typeface="Times New Roman" panose="02020603050405020304" pitchFamily="18" charset="0"/>
            </a:endParaRPr>
          </a:p>
        </p:txBody>
      </p:sp>
      <p:sp>
        <p:nvSpPr>
          <p:cNvPr id="21" name="Subtitle 4" descr="OPL20U25GSXzBJYl68kk8uQGfFKzs7yb1M4KJWUiLk6ZEvGF+qCIPSnY57AbBFCvTW$15.2023.9$9+K4lPs7H94VUqPe2XwIsfPRnrXQE//QTEXxb8/8N4CNc6FpgZahzpTjFhMzSA7T/nHJa11DE8Ng2TP3iAmRczFlmslSuUNOgUeb6yRvs0="/>
          <p:cNvSpPr txBox="1">
            <a:spLocks/>
          </p:cNvSpPr>
          <p:nvPr/>
        </p:nvSpPr>
        <p:spPr bwMode="auto">
          <a:xfrm>
            <a:off x="2303596" y="852584"/>
            <a:ext cx="2143125"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spcBef>
                <a:spcPct val="0"/>
              </a:spcBef>
              <a:defRPr/>
            </a:pPr>
            <a:r>
              <a:rPr lang="en-US" altLang="en-US" sz="3000" b="1" i="1" kern="0" dirty="0" err="1">
                <a:latin typeface="Times New Roman" panose="02020603050405020304" pitchFamily="18" charset="0"/>
                <a:cs typeface="Times New Roman" panose="02020603050405020304" pitchFamily="18" charset="0"/>
              </a:rPr>
              <a:t>Lời</a:t>
            </a:r>
            <a:r>
              <a:rPr lang="en-US" altLang="en-US" sz="3000" b="1" i="1" kern="0" dirty="0">
                <a:latin typeface="Times New Roman" panose="02020603050405020304" pitchFamily="18" charset="0"/>
                <a:cs typeface="Times New Roman" panose="02020603050405020304" pitchFamily="18" charset="0"/>
              </a:rPr>
              <a:t> </a:t>
            </a:r>
            <a:r>
              <a:rPr lang="en-US" altLang="en-US" sz="3000" b="1" i="1" kern="0" dirty="0" err="1">
                <a:latin typeface="Times New Roman" panose="02020603050405020304" pitchFamily="18" charset="0"/>
                <a:cs typeface="Times New Roman" panose="02020603050405020304" pitchFamily="18" charset="0"/>
              </a:rPr>
              <a:t>giải</a:t>
            </a:r>
            <a:endParaRPr lang="en-US" altLang="en-US" sz="3000" b="1" i="1" kern="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descr="OPL20U25GSXzBJYl68kk8uQGfFKzs7yb1M4KJWUiLk6ZEvGF+qCIPSnY57AbBFCvTW$15.2023.9$9+K4lPs7H94VUqPe2XwIsfPRnrXQE//QTEXxb8/8N4CNc6FpgZahzpTjFhMzSA7T/nHJa11DE8Ng2TP3iAmRczFlmslSuUNOgUeb6yRvs0="/>
              <p:cNvSpPr/>
              <p:nvPr/>
            </p:nvSpPr>
            <p:spPr>
              <a:xfrm>
                <a:off x="157845" y="1503402"/>
                <a:ext cx="6879898" cy="553998"/>
              </a:xfrm>
              <a:prstGeom prst="rect">
                <a:avLst/>
              </a:prstGeom>
            </p:spPr>
            <p:txBody>
              <a:bodyPr wrap="square">
                <a:spAutoFit/>
              </a:bodyPr>
              <a:lstStyle/>
              <a:p>
                <a:pPr algn="just">
                  <a:spcAft>
                    <a:spcPts val="0"/>
                  </a:spcAft>
                </a:pPr>
                <a:r>
                  <a:rPr lang="fr-FR" sz="3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 Ta </a:t>
                </a:r>
                <a:r>
                  <a:rPr lang="fr-FR" sz="3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có</a:t>
                </a:r>
                <a:r>
                  <a:rPr lang="fr-FR" sz="3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i="1" smtClean="0">
                        <a:solidFill>
                          <a:schemeClr val="tx1"/>
                        </a:solidFill>
                        <a:effectLst/>
                        <a:latin typeface="Cambria Math" panose="02040503050406030204" pitchFamily="18" charset="0"/>
                        <a:ea typeface="Times New Roman" panose="02020603050405020304" pitchFamily="18" charset="0"/>
                      </a:rPr>
                      <m:t>𝐴</m:t>
                    </m:r>
                    <m:d>
                      <m:dPr>
                        <m:ctrlPr>
                          <a:rPr lang="en-US" sz="3000" i="1">
                            <a:solidFill>
                              <a:schemeClr val="tx1"/>
                            </a:solidFill>
                            <a:effectLst/>
                            <a:latin typeface="Cambria Math" panose="02040503050406030204" pitchFamily="18" charset="0"/>
                            <a:ea typeface="Times New Roman" panose="02020603050405020304" pitchFamily="18" charset="0"/>
                          </a:rPr>
                        </m:ctrlPr>
                      </m:dPr>
                      <m:e>
                        <m:r>
                          <a:rPr lang="en-US" sz="3000" i="1">
                            <a:solidFill>
                              <a:schemeClr val="tx1"/>
                            </a:solidFill>
                            <a:effectLst/>
                            <a:latin typeface="Cambria Math" panose="02040503050406030204" pitchFamily="18" charset="0"/>
                            <a:ea typeface="Times New Roman" panose="02020603050405020304" pitchFamily="18" charset="0"/>
                          </a:rPr>
                          <m:t>−2;3</m:t>
                        </m:r>
                      </m:e>
                    </m:d>
                  </m:oMath>
                </a14:m>
                <a:r>
                  <a:rPr lang="fr-FR"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i="1">
                        <a:solidFill>
                          <a:schemeClr val="tx1"/>
                        </a:solidFill>
                        <a:effectLst/>
                        <a:latin typeface="Cambria Math" panose="02040503050406030204" pitchFamily="18" charset="0"/>
                        <a:ea typeface="Times New Roman" panose="02020603050405020304" pitchFamily="18" charset="0"/>
                      </a:rPr>
                      <m:t>𝐵</m:t>
                    </m:r>
                    <m:d>
                      <m:dPr>
                        <m:ctrlPr>
                          <a:rPr lang="en-US" sz="3000" i="1">
                            <a:solidFill>
                              <a:schemeClr val="tx1"/>
                            </a:solidFill>
                            <a:effectLst/>
                            <a:latin typeface="Cambria Math" panose="02040503050406030204" pitchFamily="18" charset="0"/>
                            <a:ea typeface="Times New Roman" panose="02020603050405020304" pitchFamily="18" charset="0"/>
                          </a:rPr>
                        </m:ctrlPr>
                      </m:dPr>
                      <m:e>
                        <m:r>
                          <a:rPr lang="en-US" sz="3000" i="1">
                            <a:solidFill>
                              <a:schemeClr val="tx1"/>
                            </a:solidFill>
                            <a:effectLst/>
                            <a:latin typeface="Cambria Math" panose="02040503050406030204" pitchFamily="18" charset="0"/>
                            <a:ea typeface="Times New Roman" panose="02020603050405020304" pitchFamily="18" charset="0"/>
                          </a:rPr>
                          <m:t>−2;0</m:t>
                        </m:r>
                      </m:e>
                    </m:d>
                  </m:oMath>
                </a14:m>
                <a:r>
                  <a:rPr lang="fr-FR"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i="1">
                        <a:solidFill>
                          <a:schemeClr val="tx1"/>
                        </a:solidFill>
                        <a:effectLst/>
                        <a:latin typeface="Cambria Math" panose="02040503050406030204" pitchFamily="18" charset="0"/>
                        <a:ea typeface="Times New Roman" panose="02020603050405020304" pitchFamily="18" charset="0"/>
                      </a:rPr>
                      <m:t>𝐶</m:t>
                    </m:r>
                    <m:d>
                      <m:dPr>
                        <m:ctrlPr>
                          <a:rPr lang="en-US" sz="3000" i="1">
                            <a:solidFill>
                              <a:schemeClr val="tx1"/>
                            </a:solidFill>
                            <a:effectLst/>
                            <a:latin typeface="Cambria Math" panose="02040503050406030204" pitchFamily="18" charset="0"/>
                            <a:ea typeface="Times New Roman" panose="02020603050405020304" pitchFamily="18" charset="0"/>
                          </a:rPr>
                        </m:ctrlPr>
                      </m:dPr>
                      <m:e>
                        <m:r>
                          <a:rPr lang="en-US" sz="3000" i="1">
                            <a:solidFill>
                              <a:schemeClr val="tx1"/>
                            </a:solidFill>
                            <a:effectLst/>
                            <a:latin typeface="Cambria Math" panose="02040503050406030204" pitchFamily="18" charset="0"/>
                            <a:ea typeface="Times New Roman" panose="02020603050405020304" pitchFamily="18" charset="0"/>
                          </a:rPr>
                          <m:t>2;0</m:t>
                        </m:r>
                      </m:e>
                    </m:d>
                  </m:oMath>
                </a14:m>
                <a:r>
                  <a:rPr lang="fr-FR"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7" name="Rectangle 6" descr="OPL20U25GSXzBJYl68kk8uQGfFKzs7yb1M4KJWUiLk6ZEvGF+qCIPSnY57AbBFCvTW$15.2023.9$9+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57845" y="1503402"/>
                <a:ext cx="6879898" cy="553998"/>
              </a:xfrm>
              <a:prstGeom prst="rect">
                <a:avLst/>
              </a:prstGeom>
              <a:blipFill>
                <a:blip r:embed="rId5"/>
                <a:stretch>
                  <a:fillRect l="-2128" t="-14286" b="-32967"/>
                </a:stretch>
              </a:blipFill>
            </p:spPr>
            <p:txBody>
              <a:bodyPr/>
              <a:lstStyle/>
              <a:p>
                <a:r>
                  <a:rPr lang="en-US">
                    <a:noFill/>
                  </a:rPr>
                  <a:t> </a:t>
                </a:r>
              </a:p>
            </p:txBody>
          </p:sp>
        </mc:Fallback>
      </mc:AlternateContent>
      <p:sp>
        <p:nvSpPr>
          <p:cNvPr id="12" name="Rectangle 11" descr="OPL20U25GSXzBJYl68kk8uQGfFKzs7yb1M4KJWUiLk6ZEvGF+qCIPSnY57AbBFCvTW$15.2023.9$9+K4lPs7H94VUqPe2XwIsfPRnrXQE//QTEXxb8/8N4CNc6FpgZahzpTjFhMzSA7T/nHJa11DE8Ng2TP3iAmRczFlmslSuUNOgUeb6yRvs0="/>
          <p:cNvSpPr/>
          <p:nvPr/>
        </p:nvSpPr>
        <p:spPr>
          <a:xfrm>
            <a:off x="282902" y="191869"/>
            <a:ext cx="3669594" cy="553998"/>
          </a:xfrm>
          <a:prstGeom prst="rect">
            <a:avLst/>
          </a:prstGeom>
        </p:spPr>
        <p:txBody>
          <a:bodyPr wrap="none">
            <a:spAutoFit/>
          </a:bodyPr>
          <a:lstStyle/>
          <a:p>
            <a:pPr>
              <a:defRPr/>
            </a:pPr>
            <a:r>
              <a:rPr lang="en-US" altLang="en-US" sz="3000" b="1" kern="0" dirty="0" err="1">
                <a:latin typeface="Times New Roman" panose="02020603050405020304" pitchFamily="18" charset="0"/>
                <a:cs typeface="Times New Roman" panose="02020603050405020304" pitchFamily="18" charset="0"/>
              </a:rPr>
              <a:t>Bài</a:t>
            </a:r>
            <a:r>
              <a:rPr lang="en-US" altLang="en-US" sz="3000" b="1" kern="0" dirty="0">
                <a:latin typeface="Times New Roman" panose="02020603050405020304" pitchFamily="18" charset="0"/>
                <a:cs typeface="Times New Roman" panose="02020603050405020304" pitchFamily="18" charset="0"/>
              </a:rPr>
              <a:t> 5 (SGK </a:t>
            </a:r>
            <a:r>
              <a:rPr lang="en-US" altLang="en-US" sz="3000" b="1" kern="0" dirty="0" err="1">
                <a:latin typeface="Times New Roman" panose="02020603050405020304" pitchFamily="18" charset="0"/>
                <a:cs typeface="Times New Roman" panose="02020603050405020304" pitchFamily="18" charset="0"/>
              </a:rPr>
              <a:t>trang</a:t>
            </a:r>
            <a:r>
              <a:rPr lang="en-US" altLang="en-US" sz="3000" b="1" kern="0" dirty="0">
                <a:latin typeface="Times New Roman" panose="02020603050405020304" pitchFamily="18" charset="0"/>
                <a:cs typeface="Times New Roman" panose="02020603050405020304" pitchFamily="18" charset="0"/>
              </a:rPr>
              <a:t> 65)</a:t>
            </a:r>
          </a:p>
        </p:txBody>
      </p:sp>
      <mc:AlternateContent xmlns:mc="http://schemas.openxmlformats.org/markup-compatibility/2006" xmlns:a14="http://schemas.microsoft.com/office/drawing/2010/main">
        <mc:Choice Requires="a14">
          <p:sp>
            <p:nvSpPr>
              <p:cNvPr id="5" name="Rectangle 4" descr="OPL20U25GSXzBJYl68kk8uQGfFKzs7yb1M4KJWUiLk6ZEvGF+qCIPSnY57AbBFCvTW$15.2023.9$9+K4lPs7H94VUqPe2XwIsfPRnrXQE//QTEXxb8/8N4CNc6FpgZahzpTjFhMzSA7T/nHJa11DE8Ng2TP3iAmRczFlmslSuUNOgUeb6yRvs0="/>
              <p:cNvSpPr/>
              <p:nvPr/>
            </p:nvSpPr>
            <p:spPr>
              <a:xfrm>
                <a:off x="540312" y="2117349"/>
                <a:ext cx="5904030" cy="1477328"/>
              </a:xfrm>
              <a:prstGeom prst="rect">
                <a:avLst/>
              </a:prstGeom>
            </p:spPr>
            <p:txBody>
              <a:bodyPr wrap="square">
                <a:spAutoFit/>
              </a:bodyPr>
              <a:lstStyle/>
              <a:p>
                <a:pPr algn="just">
                  <a:spcAft>
                    <a:spcPts val="0"/>
                  </a:spcAft>
                </a:pPr>
                <a:r>
                  <a:rPr lang="fr-FR" sz="3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Ta </a:t>
                </a:r>
                <a:r>
                  <a:rPr lang="fr-FR" sz="30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fr-FR" sz="3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i="1">
                        <a:solidFill>
                          <a:schemeClr val="tx1"/>
                        </a:solidFill>
                        <a:effectLst/>
                        <a:latin typeface="Cambria Math" panose="02040503050406030204" pitchFamily="18" charset="0"/>
                        <a:ea typeface="Times New Roman" panose="02020603050405020304" pitchFamily="18" charset="0"/>
                      </a:rPr>
                      <m:t>𝐵</m:t>
                    </m:r>
                    <m:d>
                      <m:dPr>
                        <m:ctrlPr>
                          <a:rPr lang="en-US" sz="3000" i="1">
                            <a:solidFill>
                              <a:schemeClr val="tx1"/>
                            </a:solidFill>
                            <a:effectLst/>
                            <a:latin typeface="Cambria Math" panose="02040503050406030204" pitchFamily="18" charset="0"/>
                            <a:ea typeface="Times New Roman" panose="02020603050405020304" pitchFamily="18" charset="0"/>
                          </a:rPr>
                        </m:ctrlPr>
                      </m:dPr>
                      <m:e>
                        <m:r>
                          <a:rPr lang="en-US" sz="3000" i="1">
                            <a:solidFill>
                              <a:schemeClr val="tx1"/>
                            </a:solidFill>
                            <a:effectLst/>
                            <a:latin typeface="Cambria Math" panose="02040503050406030204" pitchFamily="18" charset="0"/>
                            <a:ea typeface="Times New Roman" panose="02020603050405020304" pitchFamily="18" charset="0"/>
                          </a:rPr>
                          <m:t>−2;0</m:t>
                        </m:r>
                      </m:e>
                    </m:d>
                  </m:oMath>
                </a14:m>
                <a:r>
                  <a:rPr lang="fr-FR"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i="1">
                        <a:solidFill>
                          <a:schemeClr val="tx1"/>
                        </a:solidFill>
                        <a:effectLst/>
                        <a:latin typeface="Cambria Math" panose="02040503050406030204" pitchFamily="18" charset="0"/>
                        <a:ea typeface="Times New Roman" panose="02020603050405020304" pitchFamily="18" charset="0"/>
                      </a:rPr>
                      <m:t>𝐶</m:t>
                    </m:r>
                    <m:d>
                      <m:dPr>
                        <m:ctrlPr>
                          <a:rPr lang="en-US" sz="3000" i="1">
                            <a:solidFill>
                              <a:schemeClr val="tx1"/>
                            </a:solidFill>
                            <a:effectLst/>
                            <a:latin typeface="Cambria Math" panose="02040503050406030204" pitchFamily="18" charset="0"/>
                            <a:ea typeface="Times New Roman" panose="02020603050405020304" pitchFamily="18" charset="0"/>
                          </a:rPr>
                        </m:ctrlPr>
                      </m:dPr>
                      <m:e>
                        <m:r>
                          <a:rPr lang="en-US" sz="3000" i="1">
                            <a:solidFill>
                              <a:schemeClr val="tx1"/>
                            </a:solidFill>
                            <a:effectLst/>
                            <a:latin typeface="Cambria Math" panose="02040503050406030204" pitchFamily="18" charset="0"/>
                            <a:ea typeface="Times New Roman" panose="02020603050405020304" pitchFamily="18" charset="0"/>
                          </a:rPr>
                          <m:t>2;0</m:t>
                        </m:r>
                      </m:e>
                    </m:d>
                  </m:oMath>
                </a14:m>
                <a:r>
                  <a:rPr lang="fr-FR"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nằm</a:t>
                </a:r>
                <a:r>
                  <a:rPr lang="fr-FR"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fr-FR"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trục</a:t>
                </a:r>
                <a:r>
                  <a:rPr lang="fr-FR"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i="1">
                        <a:solidFill>
                          <a:schemeClr val="tx1"/>
                        </a:solidFill>
                        <a:effectLst/>
                        <a:latin typeface="Cambria Math" panose="02040503050406030204" pitchFamily="18" charset="0"/>
                        <a:ea typeface="Times New Roman" panose="02020603050405020304" pitchFamily="18" charset="0"/>
                      </a:rPr>
                      <m:t>𝑂𝑥</m:t>
                    </m:r>
                  </m:oMath>
                </a14:m>
                <a:r>
                  <a:rPr lang="en-US"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nên </a:t>
                </a:r>
                <a14:m>
                  <m:oMath xmlns:m="http://schemas.openxmlformats.org/officeDocument/2006/math">
                    <m:r>
                      <a:rPr lang="en-US" sz="3000" i="1">
                        <a:solidFill>
                          <a:schemeClr val="tx1"/>
                        </a:solidFill>
                        <a:effectLst/>
                        <a:latin typeface="Cambria Math" panose="02040503050406030204" pitchFamily="18" charset="0"/>
                        <a:ea typeface="Times New Roman" panose="02020603050405020304" pitchFamily="18" charset="0"/>
                      </a:rPr>
                      <m:t>𝐵𝐶</m:t>
                    </m:r>
                  </m:oMath>
                </a14:m>
                <a:r>
                  <a:rPr lang="en-US"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 </a:t>
                </a:r>
                <a:r>
                  <a:rPr lang="fr-FR" sz="3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fr-FR"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thẳng</a:t>
                </a:r>
                <a:r>
                  <a:rPr lang="fr-FR"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nằm</a:t>
                </a:r>
                <a:r>
                  <a:rPr lang="fr-FR"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fr-FR"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trục</a:t>
                </a:r>
                <a:r>
                  <a:rPr lang="fr-FR"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3000" i="1">
                        <a:solidFill>
                          <a:schemeClr val="tx1"/>
                        </a:solidFill>
                        <a:effectLst/>
                        <a:latin typeface="Cambria Math" panose="02040503050406030204" pitchFamily="18" charset="0"/>
                        <a:ea typeface="Times New Roman" panose="02020603050405020304" pitchFamily="18" charset="0"/>
                      </a:rPr>
                      <m:t>𝑂𝑥</m:t>
                    </m:r>
                  </m:oMath>
                </a14:m>
                <a:r>
                  <a:rPr lang="fr-FR"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5" name="Rectangle 4" descr="OPL20U25GSXzBJYl68kk8uQGfFKzs7yb1M4KJWUiLk6ZEvGF+qCIPSnY57AbBFCvTW$15.2023.9$9+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540312" y="2117349"/>
                <a:ext cx="5904030" cy="1477328"/>
              </a:xfrm>
              <a:prstGeom prst="rect">
                <a:avLst/>
              </a:prstGeom>
              <a:blipFill>
                <a:blip r:embed="rId6"/>
                <a:stretch>
                  <a:fillRect l="-2479" t="-5350" r="-2376" b="-11523"/>
                </a:stretch>
              </a:blipFill>
            </p:spPr>
            <p:txBody>
              <a:bodyPr/>
              <a:lstStyle/>
              <a:p>
                <a:r>
                  <a:rPr lang="en-US">
                    <a:noFill/>
                  </a:rPr>
                  <a:t> </a:t>
                </a:r>
              </a:p>
            </p:txBody>
          </p:sp>
        </mc:Fallback>
      </mc:AlternateContent>
      <p:pic>
        <p:nvPicPr>
          <p:cNvPr id="3" name="Picture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97F5D7EA-863F-FFEE-DBD0-819E38FE9158}"/>
              </a:ext>
            </a:extLst>
          </p:cNvPr>
          <p:cNvPicPr>
            <a:picLocks noChangeAspect="1"/>
          </p:cNvPicPr>
          <p:nvPr/>
        </p:nvPicPr>
        <p:blipFill>
          <a:blip r:embed="rId7"/>
          <a:stretch>
            <a:fillRect/>
          </a:stretch>
        </p:blipFill>
        <p:spPr>
          <a:xfrm>
            <a:off x="6467415" y="491843"/>
            <a:ext cx="5441683" cy="5833944"/>
          </a:xfrm>
          <a:prstGeom prst="rect">
            <a:avLst/>
          </a:prstGeom>
        </p:spPr>
      </p:pic>
      <mc:AlternateContent xmlns:mc="http://schemas.openxmlformats.org/markup-compatibility/2006" xmlns:a14="http://schemas.microsoft.com/office/drawing/2010/main">
        <mc:Choice Requires="a14">
          <p:sp>
            <p:nvSpPr>
              <p:cNvPr id="8" name="TextBox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1F38ED6-8213-E045-217A-E7B21EA92F28}"/>
                  </a:ext>
                </a:extLst>
              </p:cNvPr>
              <p:cNvSpPr txBox="1"/>
              <p:nvPr/>
            </p:nvSpPr>
            <p:spPr>
              <a:xfrm>
                <a:off x="540312" y="4888586"/>
                <a:ext cx="6940958" cy="569515"/>
              </a:xfrm>
              <a:prstGeom prst="rect">
                <a:avLst/>
              </a:prstGeom>
              <a:noFill/>
            </p:spPr>
            <p:txBody>
              <a:bodyPr wrap="square">
                <a:spAutoFit/>
              </a:bodyPr>
              <a:lstStyle/>
              <a:p>
                <a:pPr algn="just">
                  <a:spcAft>
                    <a:spcPts val="0"/>
                  </a:spcAft>
                </a:pPr>
                <a:r>
                  <a:rPr lang="fr-FR"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Do </a:t>
                </a:r>
                <a:r>
                  <a:rPr lang="fr-FR" sz="3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fr-FR"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i="1">
                        <a:solidFill>
                          <a:schemeClr val="tx1"/>
                        </a:solidFill>
                        <a:effectLst/>
                        <a:latin typeface="Cambria Math" panose="02040503050406030204" pitchFamily="18" charset="0"/>
                        <a:ea typeface="Times New Roman" panose="02020603050405020304" pitchFamily="18" charset="0"/>
                      </a:rPr>
                      <m:t>𝐵𝐶</m:t>
                    </m:r>
                    <m:r>
                      <a:rPr lang="en-US" sz="3000" i="1">
                        <a:solidFill>
                          <a:schemeClr val="tx1"/>
                        </a:solidFill>
                        <a:effectLst/>
                        <a:latin typeface="Cambria Math" panose="02040503050406030204" pitchFamily="18" charset="0"/>
                        <a:ea typeface="Times New Roman" panose="02020603050405020304" pitchFamily="18" charset="0"/>
                      </a:rPr>
                      <m:t>⊥</m:t>
                    </m:r>
                    <m:r>
                      <a:rPr lang="en-US" sz="3000" i="1">
                        <a:solidFill>
                          <a:schemeClr val="tx1"/>
                        </a:solidFill>
                        <a:effectLst/>
                        <a:latin typeface="Cambria Math" panose="02040503050406030204" pitchFamily="18" charset="0"/>
                        <a:ea typeface="Times New Roman" panose="02020603050405020304" pitchFamily="18" charset="0"/>
                      </a:rPr>
                      <m:t>𝐴𝐵</m:t>
                    </m:r>
                  </m:oMath>
                </a14:m>
                <a:r>
                  <a:rPr lang="en-US"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Hay  </a:t>
                </a:r>
                <a14:m>
                  <m:oMath xmlns:m="http://schemas.openxmlformats.org/officeDocument/2006/math">
                    <m:acc>
                      <m:accPr>
                        <m:chr m:val="̂"/>
                        <m:ctrlPr>
                          <a:rPr lang="en-US" sz="3000" i="1">
                            <a:solidFill>
                              <a:schemeClr val="tx1"/>
                            </a:solidFill>
                            <a:effectLst/>
                            <a:latin typeface="Cambria Math" panose="02040503050406030204" pitchFamily="18" charset="0"/>
                            <a:ea typeface="Times New Roman" panose="02020603050405020304" pitchFamily="18" charset="0"/>
                          </a:rPr>
                        </m:ctrlPr>
                      </m:accPr>
                      <m:e>
                        <m:r>
                          <a:rPr lang="fr-FR" sz="3000" i="1">
                            <a:solidFill>
                              <a:schemeClr val="tx1"/>
                            </a:solidFill>
                            <a:effectLst/>
                            <a:latin typeface="Cambria Math" panose="02040503050406030204" pitchFamily="18" charset="0"/>
                            <a:ea typeface="Times New Roman" panose="02020603050405020304" pitchFamily="18" charset="0"/>
                          </a:rPr>
                          <m:t>𝐴𝐵𝐶</m:t>
                        </m:r>
                      </m:e>
                    </m:acc>
                    <m:r>
                      <a:rPr lang="fr-FR" sz="3000" i="1">
                        <a:solidFill>
                          <a:schemeClr val="tx1"/>
                        </a:solidFill>
                        <a:effectLst/>
                        <a:latin typeface="Cambria Math" panose="02040503050406030204" pitchFamily="18" charset="0"/>
                        <a:ea typeface="Times New Roman" panose="02020603050405020304" pitchFamily="18" charset="0"/>
                      </a:rPr>
                      <m:t>=90°</m:t>
                    </m:r>
                  </m:oMath>
                </a14:m>
                <a:r>
                  <a:rPr lang="fr-FR"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i="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8" name="TextBox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A1F38ED6-8213-E045-217A-E7B21EA92F28}"/>
                  </a:ext>
                </a:extLst>
              </p:cNvPr>
              <p:cNvSpPr txBox="1">
                <a:spLocks noRot="1" noChangeAspect="1" noMove="1" noResize="1" noEditPoints="1" noAdjustHandles="1" noChangeArrowheads="1" noChangeShapeType="1" noTextEdit="1"/>
              </p:cNvSpPr>
              <p:nvPr/>
            </p:nvSpPr>
            <p:spPr>
              <a:xfrm>
                <a:off x="540312" y="4888586"/>
                <a:ext cx="6940958" cy="569515"/>
              </a:xfrm>
              <a:prstGeom prst="rect">
                <a:avLst/>
              </a:prstGeom>
              <a:blipFill>
                <a:blip r:embed="rId8"/>
                <a:stretch>
                  <a:fillRect l="-2109" t="-10753"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4536048-51CB-F3CD-59F3-057C3582ABCF}"/>
                  </a:ext>
                </a:extLst>
              </p:cNvPr>
              <p:cNvSpPr txBox="1"/>
              <p:nvPr/>
            </p:nvSpPr>
            <p:spPr>
              <a:xfrm>
                <a:off x="529645" y="3733800"/>
                <a:ext cx="5871155" cy="1015663"/>
              </a:xfrm>
              <a:prstGeom prst="rect">
                <a:avLst/>
              </a:prstGeom>
              <a:noFill/>
            </p:spPr>
            <p:txBody>
              <a:bodyPr wrap="square">
                <a:spAutoFit/>
              </a:bodyPr>
              <a:lstStyle/>
              <a:p>
                <a:pPr algn="just">
                  <a:spcAft>
                    <a:spcPts val="0"/>
                  </a:spcAft>
                </a:pPr>
                <a14:m>
                  <m:oMath xmlns:m="http://schemas.openxmlformats.org/officeDocument/2006/math">
                    <m:r>
                      <a:rPr lang="en-US" sz="3000" i="1" smtClean="0">
                        <a:solidFill>
                          <a:schemeClr val="tx1"/>
                        </a:solidFill>
                        <a:effectLst/>
                        <a:latin typeface="Cambria Math" panose="02040503050406030204" pitchFamily="18" charset="0"/>
                        <a:ea typeface="Times New Roman" panose="02020603050405020304" pitchFamily="18" charset="0"/>
                      </a:rPr>
                      <m:t>𝐴</m:t>
                    </m:r>
                    <m:d>
                      <m:dPr>
                        <m:ctrlPr>
                          <a:rPr lang="en-US" sz="3000" i="1">
                            <a:solidFill>
                              <a:schemeClr val="tx1"/>
                            </a:solidFill>
                            <a:effectLst/>
                            <a:latin typeface="Cambria Math" panose="02040503050406030204" pitchFamily="18" charset="0"/>
                            <a:ea typeface="Times New Roman" panose="02020603050405020304" pitchFamily="18" charset="0"/>
                          </a:rPr>
                        </m:ctrlPr>
                      </m:dPr>
                      <m:e>
                        <m:r>
                          <a:rPr lang="en-US" sz="3000" i="1">
                            <a:solidFill>
                              <a:schemeClr val="tx1"/>
                            </a:solidFill>
                            <a:effectLst/>
                            <a:latin typeface="Cambria Math" panose="02040503050406030204" pitchFamily="18" charset="0"/>
                            <a:ea typeface="Times New Roman" panose="02020603050405020304" pitchFamily="18" charset="0"/>
                          </a:rPr>
                          <m:t>−2;3</m:t>
                        </m:r>
                      </m:e>
                    </m:d>
                  </m:oMath>
                </a14:m>
                <a:r>
                  <a:rPr lang="fr-FR"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i="1">
                        <a:solidFill>
                          <a:schemeClr val="tx1"/>
                        </a:solidFill>
                        <a:effectLst/>
                        <a:latin typeface="Cambria Math" panose="02040503050406030204" pitchFamily="18" charset="0"/>
                        <a:ea typeface="Times New Roman" panose="02020603050405020304" pitchFamily="18" charset="0"/>
                      </a:rPr>
                      <m:t>𝐵</m:t>
                    </m:r>
                    <m:d>
                      <m:dPr>
                        <m:ctrlPr>
                          <a:rPr lang="en-US" sz="3000" i="1">
                            <a:solidFill>
                              <a:schemeClr val="tx1"/>
                            </a:solidFill>
                            <a:effectLst/>
                            <a:latin typeface="Cambria Math" panose="02040503050406030204" pitchFamily="18" charset="0"/>
                            <a:ea typeface="Times New Roman" panose="02020603050405020304" pitchFamily="18" charset="0"/>
                          </a:rPr>
                        </m:ctrlPr>
                      </m:dPr>
                      <m:e>
                        <m:r>
                          <a:rPr lang="en-US" sz="3000" i="1">
                            <a:solidFill>
                              <a:schemeClr val="tx1"/>
                            </a:solidFill>
                            <a:effectLst/>
                            <a:latin typeface="Cambria Math" panose="02040503050406030204" pitchFamily="18" charset="0"/>
                            <a:ea typeface="Times New Roman" panose="02020603050405020304" pitchFamily="18" charset="0"/>
                          </a:rPr>
                          <m:t>−2;0</m:t>
                        </m:r>
                      </m:e>
                    </m:d>
                  </m:oMath>
                </a14:m>
                <a:r>
                  <a:rPr lang="en-US"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fr-FR"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fr-FR"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hoành</a:t>
                </a:r>
                <a:r>
                  <a:rPr lang="fr-FR"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fr-FR"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là </a:t>
                </a:r>
                <a14:m>
                  <m:oMath xmlns:m="http://schemas.openxmlformats.org/officeDocument/2006/math">
                    <m:r>
                      <a:rPr lang="en-US" sz="3000" i="1">
                        <a:solidFill>
                          <a:schemeClr val="tx1"/>
                        </a:solidFill>
                        <a:effectLst/>
                        <a:latin typeface="Cambria Math" panose="02040503050406030204" pitchFamily="18" charset="0"/>
                        <a:ea typeface="Times New Roman" panose="02020603050405020304" pitchFamily="18" charset="0"/>
                      </a:rPr>
                      <m:t>−2</m:t>
                    </m:r>
                    <m:r>
                      <a:rPr lang="vi-VN" sz="3000" b="0" i="0" smtClean="0">
                        <a:solidFill>
                          <a:schemeClr val="tx1"/>
                        </a:solidFill>
                        <a:effectLst/>
                        <a:latin typeface="Cambria Math" panose="02040503050406030204" pitchFamily="18" charset="0"/>
                        <a:ea typeface="Times New Roman" panose="02020603050405020304" pitchFamily="18" charset="0"/>
                      </a:rPr>
                      <m:t> </m:t>
                    </m:r>
                  </m:oMath>
                </a14:m>
                <a:r>
                  <a:rPr lang="fr-FR" sz="3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fr-FR"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000" i="1">
                        <a:solidFill>
                          <a:schemeClr val="tx1"/>
                        </a:solidFill>
                        <a:effectLst/>
                        <a:latin typeface="Cambria Math" panose="02040503050406030204" pitchFamily="18" charset="0"/>
                        <a:ea typeface="Times New Roman" panose="02020603050405020304" pitchFamily="18" charset="0"/>
                      </a:rPr>
                      <m:t>𝐴𝐵</m:t>
                    </m:r>
                  </m:oMath>
                </a14:m>
                <a:r>
                  <a:rPr lang="en-US"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vuông</a:t>
                </a:r>
                <a:r>
                  <a:rPr lang="fr-FR"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góc</a:t>
                </a:r>
                <a:r>
                  <a:rPr lang="fr-FR"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fr-FR"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fr-FR" sz="3000" i="1">
                        <a:solidFill>
                          <a:schemeClr val="tx1"/>
                        </a:solidFill>
                        <a:effectLst/>
                        <a:latin typeface="Cambria Math" panose="02040503050406030204" pitchFamily="18" charset="0"/>
                        <a:ea typeface="Times New Roman" panose="02020603050405020304" pitchFamily="18" charset="0"/>
                      </a:rPr>
                      <m:t>𝑂𝑥</m:t>
                    </m:r>
                  </m:oMath>
                </a14:m>
                <a:r>
                  <a:rPr lang="fr-FR"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3000"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0" name="TextBox 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4536048-51CB-F3CD-59F3-057C3582ABCF}"/>
                  </a:ext>
                </a:extLst>
              </p:cNvPr>
              <p:cNvSpPr txBox="1">
                <a:spLocks noRot="1" noChangeAspect="1" noMove="1" noResize="1" noEditPoints="1" noAdjustHandles="1" noChangeArrowheads="1" noChangeShapeType="1" noTextEdit="1"/>
              </p:cNvSpPr>
              <p:nvPr/>
            </p:nvSpPr>
            <p:spPr>
              <a:xfrm>
                <a:off x="529645" y="3733800"/>
                <a:ext cx="5871155" cy="1015663"/>
              </a:xfrm>
              <a:prstGeom prst="rect">
                <a:avLst/>
              </a:prstGeom>
              <a:blipFill>
                <a:blip r:embed="rId9"/>
                <a:stretch>
                  <a:fillRect l="-2492" t="-7831" r="-3946" b="-17470"/>
                </a:stretch>
              </a:blipFill>
            </p:spPr>
            <p:txBody>
              <a:bodyPr/>
              <a:lstStyle/>
              <a:p>
                <a:r>
                  <a:rPr lang="en-US">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p:bldP spid="5" grpId="0"/>
      <p:bldP spid="8"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descr="OPL20U25GSXzBJYl68kk8uQGfFKzs7yb1M4KJWUiLk6ZEvGF+qCIPSnY57AbBFCvTW$15.2023.9$9+K4lPs7H94VUqPe2XwIsfPRnrXQE//QTEXxb8/8N4CNc6FpgZahzpTjFhMzSA7T/nHJa11DE8Ng2TP3iAmRczFlmslSuUNOgUeb6yRvs0="/>
          <p:cNvSpPr/>
          <p:nvPr/>
        </p:nvSpPr>
        <p:spPr>
          <a:xfrm>
            <a:off x="521406" y="208002"/>
            <a:ext cx="3669594" cy="553998"/>
          </a:xfrm>
          <a:prstGeom prst="rect">
            <a:avLst/>
          </a:prstGeom>
        </p:spPr>
        <p:txBody>
          <a:bodyPr wrap="none">
            <a:spAutoFit/>
          </a:bodyPr>
          <a:lstStyle/>
          <a:p>
            <a:pPr>
              <a:defRPr/>
            </a:pPr>
            <a:r>
              <a:rPr lang="en-US" altLang="en-US" sz="3000" b="1" kern="0" dirty="0" err="1">
                <a:latin typeface="Times New Roman" panose="02020603050405020304" pitchFamily="18" charset="0"/>
                <a:cs typeface="Times New Roman" panose="02020603050405020304" pitchFamily="18" charset="0"/>
              </a:rPr>
              <a:t>Bài</a:t>
            </a:r>
            <a:r>
              <a:rPr lang="en-US" altLang="en-US" sz="3000" b="1" kern="0" dirty="0">
                <a:latin typeface="Times New Roman" panose="02020603050405020304" pitchFamily="18" charset="0"/>
                <a:cs typeface="Times New Roman" panose="02020603050405020304" pitchFamily="18" charset="0"/>
              </a:rPr>
              <a:t> 5 (SGK </a:t>
            </a:r>
            <a:r>
              <a:rPr lang="en-US" altLang="en-US" sz="3000" b="1" kern="0" dirty="0" err="1">
                <a:latin typeface="Times New Roman" panose="02020603050405020304" pitchFamily="18" charset="0"/>
                <a:cs typeface="Times New Roman" panose="02020603050405020304" pitchFamily="18" charset="0"/>
              </a:rPr>
              <a:t>trang</a:t>
            </a:r>
            <a:r>
              <a:rPr lang="en-US" altLang="en-US" sz="3000" b="1" kern="0" dirty="0">
                <a:latin typeface="Times New Roman" panose="02020603050405020304" pitchFamily="18" charset="0"/>
                <a:cs typeface="Times New Roman" panose="02020603050405020304" pitchFamily="18" charset="0"/>
              </a:rPr>
              <a:t> 65)</a:t>
            </a:r>
          </a:p>
        </p:txBody>
      </p:sp>
      <mc:AlternateContent xmlns:mc="http://schemas.openxmlformats.org/markup-compatibility/2006" xmlns:a14="http://schemas.microsoft.com/office/drawing/2010/main">
        <mc:Choice Requires="a14">
          <p:sp>
            <p:nvSpPr>
              <p:cNvPr id="3" name="Rectangle 2" descr="OPL20U25GSXzBJYl68kk8uQGfFKzs7yb1M4KJWUiLk6ZEvGF+qCIPSnY57AbBFCvTW$15.2023.9$9+K4lPs7H94VUqPe2XwIsfPRnrXQE//QTEXxb8/8N4CNc6FpgZahzpTjFhMzSA7T/nHJa11DE8Ng2TP3iAmRczFlmslSuUNOgUeb6yRvs0="/>
              <p:cNvSpPr/>
              <p:nvPr/>
            </p:nvSpPr>
            <p:spPr>
              <a:xfrm>
                <a:off x="533400" y="838200"/>
                <a:ext cx="11887200" cy="569515"/>
              </a:xfrm>
              <a:prstGeom prst="rect">
                <a:avLst/>
              </a:prstGeom>
            </p:spPr>
            <p:txBody>
              <a:bodyPr wrap="square">
                <a:spAutoFit/>
              </a:bodyPr>
              <a:lstStyle/>
              <a:p>
                <a:pPr algn="just">
                  <a:spcAft>
                    <a:spcPts val="0"/>
                  </a:spcAft>
                </a:pPr>
                <a:r>
                  <a:rPr lang="fr-FR" sz="3000" dirty="0">
                    <a:solidFill>
                      <a:schemeClr val="tx1"/>
                    </a:solidFill>
                    <a:latin typeface="Times New Roman" panose="02020603050405020304" pitchFamily="18" charset="0"/>
                    <a:ea typeface="Times New Roman" panose="02020603050405020304" pitchFamily="18" charset="0"/>
                  </a:rPr>
                  <a:t>Để </a:t>
                </a:r>
                <a14:m>
                  <m:oMath xmlns:m="http://schemas.openxmlformats.org/officeDocument/2006/math">
                    <m:r>
                      <a:rPr lang="en-US" sz="3000" i="1">
                        <a:solidFill>
                          <a:schemeClr val="tx1"/>
                        </a:solidFill>
                        <a:effectLst/>
                        <a:latin typeface="Cambria Math" panose="02040503050406030204" pitchFamily="18" charset="0"/>
                        <a:ea typeface="Times New Roman" panose="02020603050405020304" pitchFamily="18" charset="0"/>
                      </a:rPr>
                      <m:t>𝐴𝐵𝐶𝐷</m:t>
                    </m:r>
                  </m:oMath>
                </a14:m>
                <a:r>
                  <a:rPr lang="en-US" sz="3000" dirty="0">
                    <a:solidFill>
                      <a:schemeClr val="tx1"/>
                    </a:solidFill>
                    <a:effectLst/>
                    <a:latin typeface="Times New Roman" panose="02020603050405020304" pitchFamily="18" charset="0"/>
                    <a:ea typeface="Times New Roman" panose="02020603050405020304" pitchFamily="18" charset="0"/>
                  </a:rPr>
                  <a:t> </a:t>
                </a:r>
                <a:r>
                  <a:rPr lang="fr-FR" sz="3000" dirty="0">
                    <a:solidFill>
                      <a:schemeClr val="tx1"/>
                    </a:solidFill>
                    <a:effectLst/>
                    <a:latin typeface="Times New Roman" panose="02020603050405020304" pitchFamily="18" charset="0"/>
                    <a:ea typeface="Times New Roman" panose="02020603050405020304" pitchFamily="18" charset="0"/>
                  </a:rPr>
                  <a:t>là </a:t>
                </a:r>
                <a:r>
                  <a:rPr lang="fr-FR" sz="3000" dirty="0" err="1">
                    <a:solidFill>
                      <a:schemeClr val="tx1"/>
                    </a:solidFill>
                    <a:effectLst/>
                    <a:latin typeface="Times New Roman" panose="02020603050405020304" pitchFamily="18" charset="0"/>
                    <a:ea typeface="Times New Roman" panose="02020603050405020304" pitchFamily="18" charset="0"/>
                  </a:rPr>
                  <a:t>hình</a:t>
                </a:r>
                <a:r>
                  <a:rPr lang="fr-FR" sz="3000" dirty="0">
                    <a:solidFill>
                      <a:schemeClr val="tx1"/>
                    </a:solidFill>
                    <a:effectLst/>
                    <a:latin typeface="Times New Roman" panose="02020603050405020304" pitchFamily="18" charset="0"/>
                    <a:ea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rPr>
                  <a:t>chữ</a:t>
                </a:r>
                <a:r>
                  <a:rPr lang="fr-FR" sz="3000" dirty="0">
                    <a:solidFill>
                      <a:schemeClr val="tx1"/>
                    </a:solidFill>
                    <a:effectLst/>
                    <a:latin typeface="Times New Roman" panose="02020603050405020304" pitchFamily="18" charset="0"/>
                    <a:ea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rPr>
                  <a:t>nhật</a:t>
                </a:r>
                <a:r>
                  <a:rPr lang="fr-FR" sz="3000" dirty="0">
                    <a:solidFill>
                      <a:schemeClr val="tx1"/>
                    </a:solidFill>
                    <a:effectLst/>
                    <a:latin typeface="Times New Roman" panose="02020603050405020304" pitchFamily="18" charset="0"/>
                    <a:ea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rPr>
                  <a:t>thì</a:t>
                </a:r>
                <a:r>
                  <a:rPr lang="fr-FR" sz="3000" dirty="0">
                    <a:solidFill>
                      <a:schemeClr val="tx1"/>
                    </a:solidFill>
                    <a:effectLst/>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en-US" sz="3000" i="1">
                            <a:solidFill>
                              <a:schemeClr val="tx1"/>
                            </a:solidFill>
                            <a:effectLst/>
                            <a:latin typeface="Cambria Math" panose="02040503050406030204" pitchFamily="18" charset="0"/>
                            <a:ea typeface="Times New Roman" panose="02020603050405020304" pitchFamily="18" charset="0"/>
                          </a:rPr>
                        </m:ctrlPr>
                      </m:accPr>
                      <m:e>
                        <m:r>
                          <a:rPr lang="fr-FR" sz="3000" i="1">
                            <a:solidFill>
                              <a:schemeClr val="tx1"/>
                            </a:solidFill>
                            <a:effectLst/>
                            <a:latin typeface="Cambria Math" panose="02040503050406030204" pitchFamily="18" charset="0"/>
                            <a:ea typeface="Times New Roman" panose="02020603050405020304" pitchFamily="18" charset="0"/>
                          </a:rPr>
                          <m:t>𝐵𝐴𝐷</m:t>
                        </m:r>
                      </m:e>
                    </m:acc>
                    <m:r>
                      <a:rPr lang="fr-FR" sz="3000" i="1">
                        <a:solidFill>
                          <a:schemeClr val="tx1"/>
                        </a:solidFill>
                        <a:effectLst/>
                        <a:latin typeface="Cambria Math" panose="02040503050406030204" pitchFamily="18" charset="0"/>
                        <a:ea typeface="Times New Roman" panose="02020603050405020304" pitchFamily="18" charset="0"/>
                      </a:rPr>
                      <m:t>=90°</m:t>
                    </m:r>
                  </m:oMath>
                </a14:m>
                <a:r>
                  <a:rPr lang="fr-FR" sz="3000" dirty="0">
                    <a:solidFill>
                      <a:schemeClr val="tx1"/>
                    </a:solidFill>
                    <a:effectLst/>
                    <a:latin typeface="Times New Roman" panose="02020603050405020304" pitchFamily="18" charset="0"/>
                    <a:ea typeface="Times New Roman" panose="02020603050405020304" pitchFamily="18" charset="0"/>
                  </a:rPr>
                  <a:t>; </a:t>
                </a:r>
                <a14:m>
                  <m:oMath xmlns:m="http://schemas.openxmlformats.org/officeDocument/2006/math">
                    <m:acc>
                      <m:accPr>
                        <m:chr m:val="̂"/>
                        <m:ctrlPr>
                          <a:rPr lang="en-US" sz="3000" i="1">
                            <a:solidFill>
                              <a:schemeClr val="tx1"/>
                            </a:solidFill>
                            <a:effectLst/>
                            <a:latin typeface="Cambria Math" panose="02040503050406030204" pitchFamily="18" charset="0"/>
                            <a:ea typeface="Times New Roman" panose="02020603050405020304" pitchFamily="18" charset="0"/>
                          </a:rPr>
                        </m:ctrlPr>
                      </m:accPr>
                      <m:e>
                        <m:r>
                          <a:rPr lang="fr-FR" sz="3000" i="1">
                            <a:solidFill>
                              <a:schemeClr val="tx1"/>
                            </a:solidFill>
                            <a:effectLst/>
                            <a:latin typeface="Cambria Math" panose="02040503050406030204" pitchFamily="18" charset="0"/>
                            <a:ea typeface="Times New Roman" panose="02020603050405020304" pitchFamily="18" charset="0"/>
                          </a:rPr>
                          <m:t>𝐴𝐷𝐶</m:t>
                        </m:r>
                      </m:e>
                    </m:acc>
                    <m:r>
                      <a:rPr lang="fr-FR" sz="3000" i="1">
                        <a:solidFill>
                          <a:schemeClr val="tx1"/>
                        </a:solidFill>
                        <a:effectLst/>
                        <a:latin typeface="Cambria Math" panose="02040503050406030204" pitchFamily="18" charset="0"/>
                        <a:ea typeface="Times New Roman" panose="02020603050405020304" pitchFamily="18" charset="0"/>
                      </a:rPr>
                      <m:t>=90°</m:t>
                    </m:r>
                  </m:oMath>
                </a14:m>
                <a:r>
                  <a:rPr lang="fr-FR" sz="3000" dirty="0">
                    <a:solidFill>
                      <a:schemeClr val="tx1"/>
                    </a:solidFill>
                    <a:effectLst/>
                    <a:latin typeface="Times New Roman" panose="02020603050405020304" pitchFamily="18" charset="0"/>
                    <a:ea typeface="Times New Roman" panose="02020603050405020304" pitchFamily="18" charset="0"/>
                  </a:rPr>
                  <a:t> ; </a:t>
                </a:r>
                <a14:m>
                  <m:oMath xmlns:m="http://schemas.openxmlformats.org/officeDocument/2006/math">
                    <m:acc>
                      <m:accPr>
                        <m:chr m:val="̂"/>
                        <m:ctrlPr>
                          <a:rPr lang="en-US" sz="3000" i="1">
                            <a:solidFill>
                              <a:schemeClr val="tx1"/>
                            </a:solidFill>
                            <a:effectLst/>
                            <a:latin typeface="Cambria Math" panose="02040503050406030204" pitchFamily="18" charset="0"/>
                            <a:ea typeface="Times New Roman" panose="02020603050405020304" pitchFamily="18" charset="0"/>
                          </a:rPr>
                        </m:ctrlPr>
                      </m:accPr>
                      <m:e>
                        <m:r>
                          <a:rPr lang="fr-FR" sz="3000" i="1">
                            <a:solidFill>
                              <a:schemeClr val="tx1"/>
                            </a:solidFill>
                            <a:effectLst/>
                            <a:latin typeface="Cambria Math" panose="02040503050406030204" pitchFamily="18" charset="0"/>
                            <a:ea typeface="Times New Roman" panose="02020603050405020304" pitchFamily="18" charset="0"/>
                          </a:rPr>
                          <m:t>𝐷𝐶𝐵</m:t>
                        </m:r>
                      </m:e>
                    </m:acc>
                    <m:r>
                      <a:rPr lang="fr-FR" sz="3000" i="1">
                        <a:solidFill>
                          <a:schemeClr val="tx1"/>
                        </a:solidFill>
                        <a:effectLst/>
                        <a:latin typeface="Cambria Math" panose="02040503050406030204" pitchFamily="18" charset="0"/>
                        <a:ea typeface="Times New Roman" panose="02020603050405020304" pitchFamily="18" charset="0"/>
                      </a:rPr>
                      <m:t>=90°</m:t>
                    </m:r>
                  </m:oMath>
                </a14:m>
                <a:r>
                  <a:rPr lang="fr-FR" sz="3000" dirty="0">
                    <a:solidFill>
                      <a:schemeClr val="tx1"/>
                    </a:solidFill>
                    <a:effectLst/>
                    <a:latin typeface="Times New Roman" panose="02020603050405020304" pitchFamily="18" charset="0"/>
                    <a:ea typeface="Times New Roman" panose="02020603050405020304" pitchFamily="18" charset="0"/>
                  </a:rPr>
                  <a:t>.</a:t>
                </a:r>
                <a:endParaRPr lang="en-US" sz="3000" i="1" dirty="0">
                  <a:solidFill>
                    <a:schemeClr val="tx1"/>
                  </a:solidFill>
                  <a:effectLst/>
                  <a:latin typeface="Times New Roman" panose="02020603050405020304" pitchFamily="18" charset="0"/>
                  <a:ea typeface="Times New Roman" panose="02020603050405020304" pitchFamily="18" charset="0"/>
                </a:endParaRPr>
              </a:p>
            </p:txBody>
          </p:sp>
        </mc:Choice>
        <mc:Fallback xmlns="">
          <p:sp>
            <p:nvSpPr>
              <p:cNvPr id="3" name="Rectangle 2" descr="OPL20U25GSXzBJYl68kk8uQGfFKzs7yb1M4KJWUiLk6ZEvGF+qCIPSnY57AbBFCvTW$15.2023.9$9+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533400" y="838200"/>
                <a:ext cx="11887200" cy="569515"/>
              </a:xfrm>
              <a:prstGeom prst="rect">
                <a:avLst/>
              </a:prstGeom>
              <a:blipFill>
                <a:blip r:embed="rId3"/>
                <a:stretch>
                  <a:fillRect l="-1231" t="-10753" b="-322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848B239-A2BC-1AEF-5E1B-03E5476D9FCD}"/>
                  </a:ext>
                </a:extLst>
              </p:cNvPr>
              <p:cNvSpPr txBox="1"/>
              <p:nvPr/>
            </p:nvSpPr>
            <p:spPr>
              <a:xfrm>
                <a:off x="609600" y="5029200"/>
                <a:ext cx="12420600" cy="553998"/>
              </a:xfrm>
              <a:prstGeom prst="rect">
                <a:avLst/>
              </a:prstGeom>
              <a:noFill/>
            </p:spPr>
            <p:txBody>
              <a:bodyPr wrap="square">
                <a:spAutoFit/>
              </a:bodyPr>
              <a:lstStyle/>
              <a:p>
                <a:r>
                  <a:rPr lang="fr-FR" sz="3000" dirty="0">
                    <a:solidFill>
                      <a:schemeClr val="tx1"/>
                    </a:solidFill>
                    <a:effectLst/>
                    <a:latin typeface="Times New Roman" panose="02020603050405020304" pitchFamily="18" charset="0"/>
                    <a:ea typeface="Times New Roman" panose="02020603050405020304" pitchFamily="18" charset="0"/>
                  </a:rPr>
                  <a:t>Vậy </a:t>
                </a:r>
                <a:r>
                  <a:rPr lang="fr-FR" sz="3000" dirty="0" err="1">
                    <a:solidFill>
                      <a:schemeClr val="tx1"/>
                    </a:solidFill>
                    <a:effectLst/>
                    <a:latin typeface="Times New Roman" panose="02020603050405020304" pitchFamily="18" charset="0"/>
                    <a:ea typeface="Times New Roman" panose="02020603050405020304" pitchFamily="18" charset="0"/>
                  </a:rPr>
                  <a:t>điểm</a:t>
                </a:r>
                <a:r>
                  <a:rPr lang="fr-FR" sz="3000" dirty="0">
                    <a:solidFill>
                      <a:schemeClr val="tx1"/>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𝐷</m:t>
                    </m:r>
                  </m:oMath>
                </a14:m>
                <a:r>
                  <a:rPr lang="en-US" sz="3000" dirty="0">
                    <a:solidFill>
                      <a:schemeClr val="tx1"/>
                    </a:solidFill>
                    <a:effectLst/>
                    <a:latin typeface="Times New Roman" panose="02020603050405020304" pitchFamily="18" charset="0"/>
                    <a:ea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rPr>
                  <a:t>có</a:t>
                </a:r>
                <a:r>
                  <a:rPr lang="fr-FR" sz="3000" dirty="0">
                    <a:solidFill>
                      <a:schemeClr val="tx1"/>
                    </a:solidFill>
                    <a:effectLst/>
                    <a:latin typeface="Times New Roman" panose="02020603050405020304" pitchFamily="18" charset="0"/>
                    <a:ea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rPr>
                  <a:t>tọa</a:t>
                </a:r>
                <a:r>
                  <a:rPr lang="fr-FR" sz="3000" dirty="0">
                    <a:solidFill>
                      <a:schemeClr val="tx1"/>
                    </a:solidFill>
                    <a:effectLst/>
                    <a:latin typeface="Times New Roman" panose="02020603050405020304" pitchFamily="18" charset="0"/>
                    <a:ea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rPr>
                  <a:t>độ</a:t>
                </a:r>
                <a:r>
                  <a:rPr lang="fr-FR" sz="3000" dirty="0">
                    <a:solidFill>
                      <a:schemeClr val="tx1"/>
                    </a:solidFill>
                    <a:effectLst/>
                    <a:latin typeface="Times New Roman" panose="02020603050405020304" pitchFamily="18" charset="0"/>
                    <a:ea typeface="Times New Roman" panose="02020603050405020304" pitchFamily="18" charset="0"/>
                  </a:rPr>
                  <a:t> là </a:t>
                </a:r>
                <a14:m>
                  <m:oMath xmlns:m="http://schemas.openxmlformats.org/officeDocument/2006/math">
                    <m:r>
                      <a:rPr lang="en-US" sz="3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𝐷</m:t>
                    </m:r>
                    <m:d>
                      <m:dPr>
                        <m:ctrlPr>
                          <a:rPr lang="en-US" sz="3000" i="1">
                            <a:solidFill>
                              <a:schemeClr val="tx1"/>
                            </a:solidFill>
                            <a:effectLst/>
                            <a:latin typeface="Cambria Math" panose="02040503050406030204" pitchFamily="18" charset="0"/>
                          </a:rPr>
                        </m:ctrlPr>
                      </m:dPr>
                      <m:e>
                        <m:r>
                          <a:rPr lang="en-US" sz="3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2;3</m:t>
                        </m:r>
                      </m:e>
                    </m:d>
                  </m:oMath>
                </a14:m>
                <a:r>
                  <a:rPr lang="en-US" sz="3000" dirty="0">
                    <a:solidFill>
                      <a:schemeClr val="tx1"/>
                    </a:solidFill>
                    <a:effectLst/>
                    <a:latin typeface="Times New Roman" panose="02020603050405020304" pitchFamily="18" charset="0"/>
                    <a:ea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rPr>
                  <a:t>thì</a:t>
                </a:r>
                <a:r>
                  <a:rPr lang="fr-FR" sz="3000" dirty="0">
                    <a:solidFill>
                      <a:schemeClr val="tx1"/>
                    </a:solidFill>
                    <a:effectLst/>
                    <a:latin typeface="Times New Roman" panose="02020603050405020304" pitchFamily="18" charset="0"/>
                    <a:ea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rPr>
                  <a:t>tứ</a:t>
                </a:r>
                <a:r>
                  <a:rPr lang="fr-FR" sz="3000" dirty="0">
                    <a:solidFill>
                      <a:schemeClr val="tx1"/>
                    </a:solidFill>
                    <a:effectLst/>
                    <a:latin typeface="Times New Roman" panose="02020603050405020304" pitchFamily="18" charset="0"/>
                    <a:ea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rPr>
                  <a:t>giác</a:t>
                </a:r>
                <a:r>
                  <a:rPr lang="fr-FR" sz="3000" dirty="0">
                    <a:solidFill>
                      <a:schemeClr val="tx1"/>
                    </a:solidFill>
                    <a:effectLst/>
                    <a:latin typeface="Times New Roman" panose="02020603050405020304" pitchFamily="18" charset="0"/>
                    <a:ea typeface="Times New Roman" panose="02020603050405020304" pitchFamily="18" charset="0"/>
                  </a:rPr>
                  <a:t> ABCD là </a:t>
                </a:r>
                <a:r>
                  <a:rPr lang="fr-FR" sz="3000" dirty="0" err="1">
                    <a:solidFill>
                      <a:schemeClr val="tx1"/>
                    </a:solidFill>
                    <a:effectLst/>
                    <a:latin typeface="Times New Roman" panose="02020603050405020304" pitchFamily="18" charset="0"/>
                    <a:ea typeface="Times New Roman" panose="02020603050405020304" pitchFamily="18" charset="0"/>
                  </a:rPr>
                  <a:t>hình</a:t>
                </a:r>
                <a:r>
                  <a:rPr lang="fr-FR" sz="3000" dirty="0">
                    <a:solidFill>
                      <a:schemeClr val="tx1"/>
                    </a:solidFill>
                    <a:effectLst/>
                    <a:latin typeface="Times New Roman" panose="02020603050405020304" pitchFamily="18" charset="0"/>
                    <a:ea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rPr>
                  <a:t>chữ</a:t>
                </a:r>
                <a:r>
                  <a:rPr lang="fr-FR" sz="3000" dirty="0">
                    <a:solidFill>
                      <a:schemeClr val="tx1"/>
                    </a:solidFill>
                    <a:effectLst/>
                    <a:latin typeface="Times New Roman" panose="02020603050405020304" pitchFamily="18" charset="0"/>
                    <a:ea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rPr>
                  <a:t>nhật</a:t>
                </a:r>
                <a:r>
                  <a:rPr lang="fr-FR" sz="3000" dirty="0">
                    <a:solidFill>
                      <a:schemeClr val="tx1"/>
                    </a:solidFill>
                    <a:effectLst/>
                    <a:latin typeface="Times New Roman" panose="02020603050405020304" pitchFamily="18" charset="0"/>
                    <a:ea typeface="Times New Roman" panose="02020603050405020304" pitchFamily="18" charset="0"/>
                  </a:rPr>
                  <a:t>.</a:t>
                </a:r>
              </a:p>
            </p:txBody>
          </p:sp>
        </mc:Choice>
        <mc:Fallback xmlns="">
          <p:sp>
            <p:nvSpPr>
              <p:cNvPr id="4" name="TextBox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848B239-A2BC-1AEF-5E1B-03E5476D9FCD}"/>
                  </a:ext>
                </a:extLst>
              </p:cNvPr>
              <p:cNvSpPr txBox="1">
                <a:spLocks noRot="1" noChangeAspect="1" noMove="1" noResize="1" noEditPoints="1" noAdjustHandles="1" noChangeArrowheads="1" noChangeShapeType="1" noTextEdit="1"/>
              </p:cNvSpPr>
              <p:nvPr/>
            </p:nvSpPr>
            <p:spPr>
              <a:xfrm>
                <a:off x="609600" y="5029200"/>
                <a:ext cx="12420600" cy="553998"/>
              </a:xfrm>
              <a:prstGeom prst="rect">
                <a:avLst/>
              </a:prstGeom>
              <a:blipFill>
                <a:blip r:embed="rId4"/>
                <a:stretch>
                  <a:fillRect l="-1129" t="-14286" b="-329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2C53FA4-68F5-AF93-700C-AAE0D9B1A4CF}"/>
                  </a:ext>
                </a:extLst>
              </p:cNvPr>
              <p:cNvSpPr txBox="1"/>
              <p:nvPr/>
            </p:nvSpPr>
            <p:spPr>
              <a:xfrm>
                <a:off x="579339" y="3810000"/>
                <a:ext cx="11204448" cy="1031180"/>
              </a:xfrm>
              <a:prstGeom prst="rect">
                <a:avLst/>
              </a:prstGeom>
              <a:noFill/>
            </p:spPr>
            <p:txBody>
              <a:bodyPr wrap="square">
                <a:spAutoFit/>
              </a:bodyPr>
              <a:lstStyle/>
              <a:p>
                <a:pPr algn="just">
                  <a:spcAft>
                    <a:spcPts val="0"/>
                  </a:spcAft>
                </a:pPr>
                <a:r>
                  <a:rPr lang="fr-FR" sz="3000" dirty="0">
                    <a:solidFill>
                      <a:schemeClr val="tx1"/>
                    </a:solidFill>
                    <a:effectLst/>
                    <a:latin typeface="Times New Roman" panose="02020603050405020304" pitchFamily="18" charset="0"/>
                    <a:ea typeface="Times New Roman" panose="02020603050405020304" pitchFamily="18" charset="0"/>
                  </a:rPr>
                  <a:t>Từ </a:t>
                </a:r>
                <a14:m>
                  <m:oMath xmlns:m="http://schemas.openxmlformats.org/officeDocument/2006/math">
                    <m:acc>
                      <m:accPr>
                        <m:chr m:val="̂"/>
                        <m:ctrlPr>
                          <a:rPr lang="en-US" sz="3000" i="1">
                            <a:solidFill>
                              <a:schemeClr val="tx1"/>
                            </a:solidFill>
                            <a:effectLst/>
                            <a:latin typeface="Cambria Math" panose="02040503050406030204" pitchFamily="18" charset="0"/>
                            <a:ea typeface="Times New Roman" panose="02020603050405020304" pitchFamily="18" charset="0"/>
                          </a:rPr>
                        </m:ctrlPr>
                      </m:accPr>
                      <m:e>
                        <m:r>
                          <a:rPr lang="fr-FR" sz="3000" i="1">
                            <a:solidFill>
                              <a:schemeClr val="tx1"/>
                            </a:solidFill>
                            <a:effectLst/>
                            <a:latin typeface="Cambria Math" panose="02040503050406030204" pitchFamily="18" charset="0"/>
                            <a:ea typeface="Times New Roman" panose="02020603050405020304" pitchFamily="18" charset="0"/>
                          </a:rPr>
                          <m:t>𝐷𝐶𝐵</m:t>
                        </m:r>
                      </m:e>
                    </m:acc>
                    <m:r>
                      <a:rPr lang="fr-FR" sz="3000" i="1">
                        <a:solidFill>
                          <a:schemeClr val="tx1"/>
                        </a:solidFill>
                        <a:effectLst/>
                        <a:latin typeface="Cambria Math" panose="02040503050406030204" pitchFamily="18" charset="0"/>
                        <a:ea typeface="Times New Roman" panose="02020603050405020304" pitchFamily="18" charset="0"/>
                      </a:rPr>
                      <m:t>=90°</m:t>
                    </m:r>
                  </m:oMath>
                </a14:m>
                <a:r>
                  <a:rPr lang="fr-FR" sz="3000" dirty="0" err="1">
                    <a:solidFill>
                      <a:schemeClr val="tx1"/>
                    </a:solidFill>
                    <a:effectLst/>
                    <a:latin typeface="Times New Roman" panose="02020603050405020304" pitchFamily="18" charset="0"/>
                    <a:ea typeface="Times New Roman" panose="02020603050405020304" pitchFamily="18" charset="0"/>
                  </a:rPr>
                  <a:t>suy</a:t>
                </a:r>
                <a:r>
                  <a:rPr lang="fr-FR" sz="3000" dirty="0">
                    <a:solidFill>
                      <a:schemeClr val="tx1"/>
                    </a:solidFill>
                    <a:effectLst/>
                    <a:latin typeface="Times New Roman" panose="02020603050405020304" pitchFamily="18" charset="0"/>
                    <a:ea typeface="Times New Roman" panose="02020603050405020304" pitchFamily="18" charset="0"/>
                  </a:rPr>
                  <a:t> ra </a:t>
                </a:r>
                <a14:m>
                  <m:oMath xmlns:m="http://schemas.openxmlformats.org/officeDocument/2006/math">
                    <m:r>
                      <a:rPr lang="en-US" sz="3000" i="1">
                        <a:solidFill>
                          <a:schemeClr val="tx1"/>
                        </a:solidFill>
                        <a:effectLst/>
                        <a:latin typeface="Cambria Math" panose="02040503050406030204" pitchFamily="18" charset="0"/>
                        <a:ea typeface="Times New Roman" panose="02020603050405020304" pitchFamily="18" charset="0"/>
                      </a:rPr>
                      <m:t>𝐷𝐶</m:t>
                    </m:r>
                    <m:r>
                      <a:rPr lang="en-US" sz="3000" i="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m:t>⊥</m:t>
                    </m:r>
                    <m:r>
                      <a:rPr lang="en-US" sz="3000" i="1">
                        <a:solidFill>
                          <a:schemeClr val="tx1"/>
                        </a:solidFill>
                        <a:effectLst/>
                        <a:latin typeface="Cambria Math" panose="02040503050406030204" pitchFamily="18" charset="0"/>
                        <a:ea typeface="Times New Roman" panose="02020603050405020304" pitchFamily="18" charset="0"/>
                      </a:rPr>
                      <m:t>𝐵𝐶</m:t>
                    </m:r>
                  </m:oMath>
                </a14:m>
                <a:r>
                  <a:rPr lang="en-US" sz="3000" dirty="0">
                    <a:solidFill>
                      <a:schemeClr val="tx1"/>
                    </a:solidFill>
                    <a:effectLst/>
                    <a:latin typeface="Times New Roman" panose="02020603050405020304" pitchFamily="18" charset="0"/>
                    <a:ea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rPr>
                  <a:t>tức</a:t>
                </a:r>
                <a:r>
                  <a:rPr lang="fr-FR" sz="3000" dirty="0">
                    <a:solidFill>
                      <a:schemeClr val="tx1"/>
                    </a:solidFill>
                    <a:effectLst/>
                    <a:latin typeface="Times New Roman" panose="02020603050405020304" pitchFamily="18" charset="0"/>
                    <a:ea typeface="Times New Roman" panose="02020603050405020304" pitchFamily="18" charset="0"/>
                  </a:rPr>
                  <a:t> là</a:t>
                </a:r>
                <a:r>
                  <a:rPr lang="en-US" sz="3000" dirty="0">
                    <a:solidFill>
                      <a:schemeClr val="tx1"/>
                    </a:solidFill>
                    <a:latin typeface="Times New Roman" panose="02020603050405020304" pitchFamily="18" charset="0"/>
                    <a:ea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rPr>
                  <a:t>hoành</a:t>
                </a:r>
                <a:r>
                  <a:rPr lang="fr-FR" sz="3000" dirty="0">
                    <a:solidFill>
                      <a:schemeClr val="tx1"/>
                    </a:solidFill>
                    <a:effectLst/>
                    <a:latin typeface="Times New Roman" panose="02020603050405020304" pitchFamily="18" charset="0"/>
                    <a:ea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rPr>
                  <a:t>độ</a:t>
                </a:r>
                <a:r>
                  <a:rPr lang="fr-FR" sz="3000" dirty="0">
                    <a:solidFill>
                      <a:schemeClr val="tx1"/>
                    </a:solidFill>
                    <a:effectLst/>
                    <a:latin typeface="Times New Roman" panose="02020603050405020304" pitchFamily="18" charset="0"/>
                    <a:ea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rPr>
                  <a:t>của</a:t>
                </a:r>
                <a:r>
                  <a:rPr lang="fr-FR" sz="3000" dirty="0">
                    <a:solidFill>
                      <a:schemeClr val="tx1"/>
                    </a:solidFill>
                    <a:effectLst/>
                    <a:latin typeface="Times New Roman" panose="02020603050405020304" pitchFamily="18" charset="0"/>
                    <a:ea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rPr>
                  <a:t>điểm</a:t>
                </a:r>
                <a:r>
                  <a:rPr lang="fr-FR" sz="3000" dirty="0">
                    <a:solidFill>
                      <a:schemeClr val="tx1"/>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000" i="1">
                        <a:solidFill>
                          <a:schemeClr val="tx1"/>
                        </a:solidFill>
                        <a:effectLst/>
                        <a:latin typeface="Cambria Math" panose="02040503050406030204" pitchFamily="18" charset="0"/>
                        <a:ea typeface="Times New Roman" panose="02020603050405020304" pitchFamily="18" charset="0"/>
                      </a:rPr>
                      <m:t>𝐷</m:t>
                    </m:r>
                  </m:oMath>
                </a14:m>
                <a:r>
                  <a:rPr lang="fr-FR" sz="3000" dirty="0">
                    <a:solidFill>
                      <a:schemeClr val="tx1"/>
                    </a:solidFill>
                    <a:effectLst/>
                    <a:latin typeface="Times New Roman" panose="02020603050405020304" pitchFamily="18" charset="0"/>
                    <a:ea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rPr>
                  <a:t>bằng</a:t>
                </a:r>
                <a:r>
                  <a:rPr lang="fr-FR" sz="3000" dirty="0">
                    <a:solidFill>
                      <a:schemeClr val="tx1"/>
                    </a:solidFill>
                    <a:effectLst/>
                    <a:latin typeface="Times New Roman" panose="02020603050405020304" pitchFamily="18" charset="0"/>
                    <a:ea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rPr>
                  <a:t>hoành</a:t>
                </a:r>
                <a:r>
                  <a:rPr lang="fr-FR" sz="3000" dirty="0">
                    <a:solidFill>
                      <a:schemeClr val="tx1"/>
                    </a:solidFill>
                    <a:effectLst/>
                    <a:latin typeface="Times New Roman" panose="02020603050405020304" pitchFamily="18" charset="0"/>
                    <a:ea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rPr>
                  <a:t>độ</a:t>
                </a:r>
                <a:r>
                  <a:rPr lang="fr-FR" sz="3000" dirty="0">
                    <a:solidFill>
                      <a:schemeClr val="tx1"/>
                    </a:solidFill>
                    <a:effectLst/>
                    <a:latin typeface="Times New Roman" panose="02020603050405020304" pitchFamily="18" charset="0"/>
                    <a:ea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rPr>
                  <a:t>của</a:t>
                </a:r>
                <a:r>
                  <a:rPr lang="fr-FR" sz="3000" dirty="0">
                    <a:solidFill>
                      <a:schemeClr val="tx1"/>
                    </a:solidFill>
                    <a:effectLst/>
                    <a:latin typeface="Times New Roman" panose="02020603050405020304" pitchFamily="18" charset="0"/>
                    <a:ea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rPr>
                  <a:t>điểm</a:t>
                </a:r>
                <a:r>
                  <a:rPr lang="fr-FR" sz="3000" dirty="0">
                    <a:solidFill>
                      <a:schemeClr val="tx1"/>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000" i="1">
                        <a:solidFill>
                          <a:schemeClr val="tx1"/>
                        </a:solidFill>
                        <a:effectLst/>
                        <a:latin typeface="Cambria Math" panose="02040503050406030204" pitchFamily="18" charset="0"/>
                        <a:ea typeface="Times New Roman" panose="02020603050405020304" pitchFamily="18" charset="0"/>
                      </a:rPr>
                      <m:t>𝐶</m:t>
                    </m:r>
                  </m:oMath>
                </a14:m>
                <a:r>
                  <a:rPr lang="fr-FR" sz="3000" dirty="0">
                    <a:solidFill>
                      <a:schemeClr val="tx1"/>
                    </a:solidFill>
                    <a:effectLst/>
                    <a:latin typeface="Times New Roman" panose="02020603050405020304" pitchFamily="18" charset="0"/>
                    <a:ea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rPr>
                  <a:t>và</a:t>
                </a:r>
                <a:r>
                  <a:rPr lang="fr-FR" sz="3000" dirty="0">
                    <a:solidFill>
                      <a:schemeClr val="tx1"/>
                    </a:solidFill>
                    <a:effectLst/>
                    <a:latin typeface="Times New Roman" panose="02020603050405020304" pitchFamily="18" charset="0"/>
                    <a:ea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rPr>
                  <a:t>bằng</a:t>
                </a:r>
                <a:r>
                  <a:rPr lang="fr-FR" sz="3000" dirty="0">
                    <a:solidFill>
                      <a:schemeClr val="tx1"/>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000" i="1">
                        <a:solidFill>
                          <a:schemeClr val="tx1"/>
                        </a:solidFill>
                        <a:effectLst/>
                        <a:latin typeface="Cambria Math" panose="02040503050406030204" pitchFamily="18" charset="0"/>
                        <a:ea typeface="Times New Roman" panose="02020603050405020304" pitchFamily="18" charset="0"/>
                      </a:rPr>
                      <m:t>2</m:t>
                    </m:r>
                  </m:oMath>
                </a14:m>
                <a:r>
                  <a:rPr lang="fr-FR" sz="3000" dirty="0">
                    <a:solidFill>
                      <a:schemeClr val="tx1"/>
                    </a:solidFill>
                    <a:effectLst/>
                    <a:latin typeface="Times New Roman" panose="02020603050405020304" pitchFamily="18" charset="0"/>
                    <a:ea typeface="Times New Roman" panose="02020603050405020304" pitchFamily="18" charset="0"/>
                  </a:rPr>
                  <a:t>.</a:t>
                </a:r>
                <a:endParaRPr lang="en-US" sz="3000" dirty="0">
                  <a:solidFill>
                    <a:schemeClr val="tx1"/>
                  </a:solidFill>
                  <a:effectLst/>
                  <a:latin typeface="Times New Roman" panose="02020603050405020304" pitchFamily="18" charset="0"/>
                  <a:ea typeface="Times New Roman" panose="02020603050405020304" pitchFamily="18" charset="0"/>
                </a:endParaRPr>
              </a:p>
            </p:txBody>
          </p:sp>
        </mc:Choice>
        <mc:Fallback xmlns="">
          <p:sp>
            <p:nvSpPr>
              <p:cNvPr id="7" name="TextBox 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2C53FA4-68F5-AF93-700C-AAE0D9B1A4CF}"/>
                  </a:ext>
                </a:extLst>
              </p:cNvPr>
              <p:cNvSpPr txBox="1">
                <a:spLocks noRot="1" noChangeAspect="1" noMove="1" noResize="1" noEditPoints="1" noAdjustHandles="1" noChangeArrowheads="1" noChangeShapeType="1" noTextEdit="1"/>
              </p:cNvSpPr>
              <p:nvPr/>
            </p:nvSpPr>
            <p:spPr>
              <a:xfrm>
                <a:off x="579339" y="3810000"/>
                <a:ext cx="11204448" cy="1031180"/>
              </a:xfrm>
              <a:prstGeom prst="rect">
                <a:avLst/>
              </a:prstGeom>
              <a:blipFill>
                <a:blip r:embed="rId5"/>
                <a:stretch>
                  <a:fillRect l="-1251" t="-5917" r="-1306" b="-177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1B56D193-CCBA-85ED-263C-FE9271C1A6E8}"/>
                  </a:ext>
                </a:extLst>
              </p:cNvPr>
              <p:cNvSpPr txBox="1"/>
              <p:nvPr/>
            </p:nvSpPr>
            <p:spPr>
              <a:xfrm>
                <a:off x="563010" y="2667000"/>
                <a:ext cx="11204448" cy="1031180"/>
              </a:xfrm>
              <a:prstGeom prst="rect">
                <a:avLst/>
              </a:prstGeom>
              <a:noFill/>
            </p:spPr>
            <p:txBody>
              <a:bodyPr wrap="square">
                <a:spAutoFit/>
              </a:bodyPr>
              <a:lstStyle/>
              <a:p>
                <a:pPr algn="just">
                  <a:spcAft>
                    <a:spcPts val="0"/>
                  </a:spcAft>
                </a:pPr>
                <a:r>
                  <a:rPr lang="fr-FR" sz="3000" dirty="0">
                    <a:solidFill>
                      <a:schemeClr val="tx1"/>
                    </a:solidFill>
                    <a:effectLst/>
                    <a:latin typeface="Times New Roman" panose="02020603050405020304" pitchFamily="18" charset="0"/>
                    <a:ea typeface="Times New Roman" panose="02020603050405020304" pitchFamily="18" charset="0"/>
                  </a:rPr>
                  <a:t>Từ </a:t>
                </a:r>
                <a14:m>
                  <m:oMath xmlns:m="http://schemas.openxmlformats.org/officeDocument/2006/math">
                    <m:acc>
                      <m:accPr>
                        <m:chr m:val="̂"/>
                        <m:ctrlPr>
                          <a:rPr lang="en-US" sz="3000" i="1">
                            <a:solidFill>
                              <a:schemeClr val="tx1"/>
                            </a:solidFill>
                            <a:effectLst/>
                            <a:latin typeface="Cambria Math" panose="02040503050406030204" pitchFamily="18" charset="0"/>
                            <a:ea typeface="Times New Roman" panose="02020603050405020304" pitchFamily="18" charset="0"/>
                          </a:rPr>
                        </m:ctrlPr>
                      </m:accPr>
                      <m:e>
                        <m:r>
                          <a:rPr lang="fr-FR" sz="3000" i="1">
                            <a:solidFill>
                              <a:schemeClr val="tx1"/>
                            </a:solidFill>
                            <a:effectLst/>
                            <a:latin typeface="Cambria Math" panose="02040503050406030204" pitchFamily="18" charset="0"/>
                            <a:ea typeface="Times New Roman" panose="02020603050405020304" pitchFamily="18" charset="0"/>
                          </a:rPr>
                          <m:t>𝐴𝐷𝐶</m:t>
                        </m:r>
                      </m:e>
                    </m:acc>
                    <m:r>
                      <a:rPr lang="fr-FR" sz="3000" i="1">
                        <a:solidFill>
                          <a:schemeClr val="tx1"/>
                        </a:solidFill>
                        <a:effectLst/>
                        <a:latin typeface="Cambria Math" panose="02040503050406030204" pitchFamily="18" charset="0"/>
                        <a:ea typeface="Times New Roman" panose="02020603050405020304" pitchFamily="18" charset="0"/>
                      </a:rPr>
                      <m:t>=90°</m:t>
                    </m:r>
                  </m:oMath>
                </a14:m>
                <a:r>
                  <a:rPr lang="fr-FR" sz="3000" dirty="0" err="1">
                    <a:solidFill>
                      <a:schemeClr val="tx1"/>
                    </a:solidFill>
                    <a:effectLst/>
                    <a:latin typeface="Times New Roman" panose="02020603050405020304" pitchFamily="18" charset="0"/>
                    <a:ea typeface="Times New Roman" panose="02020603050405020304" pitchFamily="18" charset="0"/>
                  </a:rPr>
                  <a:t>suy</a:t>
                </a:r>
                <a:r>
                  <a:rPr lang="fr-FR" sz="3000" dirty="0">
                    <a:solidFill>
                      <a:schemeClr val="tx1"/>
                    </a:solidFill>
                    <a:effectLst/>
                    <a:latin typeface="Times New Roman" panose="02020603050405020304" pitchFamily="18" charset="0"/>
                    <a:ea typeface="Times New Roman" panose="02020603050405020304" pitchFamily="18" charset="0"/>
                  </a:rPr>
                  <a:t> ra </a:t>
                </a:r>
                <a14:m>
                  <m:oMath xmlns:m="http://schemas.openxmlformats.org/officeDocument/2006/math">
                    <m:r>
                      <a:rPr lang="en-US" sz="3000" i="1">
                        <a:solidFill>
                          <a:schemeClr val="tx1"/>
                        </a:solidFill>
                        <a:effectLst/>
                        <a:latin typeface="Cambria Math" panose="02040503050406030204" pitchFamily="18" charset="0"/>
                        <a:ea typeface="Times New Roman" panose="02020603050405020304" pitchFamily="18" charset="0"/>
                      </a:rPr>
                      <m:t>𝐴𝐷</m:t>
                    </m:r>
                    <m:r>
                      <a:rPr lang="en-US" sz="3000" i="1">
                        <a:solidFill>
                          <a:schemeClr val="tx1"/>
                        </a:solidFill>
                        <a:effectLst/>
                        <a:latin typeface="Cambria Math" panose="02040503050406030204" pitchFamily="18" charset="0"/>
                        <a:ea typeface="Times New Roman" panose="02020603050405020304" pitchFamily="18" charset="0"/>
                        <a:cs typeface="Cambria Math" panose="02040503050406030204" pitchFamily="18" charset="0"/>
                      </a:rPr>
                      <m:t>⊥</m:t>
                    </m:r>
                    <m:r>
                      <a:rPr lang="en-US" sz="3000" i="1">
                        <a:solidFill>
                          <a:schemeClr val="tx1"/>
                        </a:solidFill>
                        <a:effectLst/>
                        <a:latin typeface="Cambria Math" panose="02040503050406030204" pitchFamily="18" charset="0"/>
                        <a:ea typeface="Times New Roman" panose="02020603050405020304" pitchFamily="18" charset="0"/>
                      </a:rPr>
                      <m:t>𝐷𝐶</m:t>
                    </m:r>
                  </m:oMath>
                </a14:m>
                <a:r>
                  <a:rPr lang="en-US" sz="3000" dirty="0">
                    <a:solidFill>
                      <a:schemeClr val="tx1"/>
                    </a:solidFill>
                    <a:effectLst/>
                    <a:latin typeface="Times New Roman" panose="02020603050405020304" pitchFamily="18" charset="0"/>
                    <a:ea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rPr>
                  <a:t>tức</a:t>
                </a:r>
                <a:r>
                  <a:rPr lang="fr-FR" sz="3000" dirty="0">
                    <a:solidFill>
                      <a:schemeClr val="tx1"/>
                    </a:solidFill>
                    <a:effectLst/>
                    <a:latin typeface="Times New Roman" panose="02020603050405020304" pitchFamily="18" charset="0"/>
                    <a:ea typeface="Times New Roman" panose="02020603050405020304" pitchFamily="18" charset="0"/>
                  </a:rPr>
                  <a:t> là</a:t>
                </a:r>
                <a:r>
                  <a:rPr lang="en-US" sz="3000" dirty="0">
                    <a:solidFill>
                      <a:schemeClr val="tx1"/>
                    </a:solidFill>
                    <a:latin typeface="Times New Roman" panose="02020603050405020304" pitchFamily="18" charset="0"/>
                    <a:ea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rPr>
                  <a:t>hoành</a:t>
                </a:r>
                <a:r>
                  <a:rPr lang="fr-FR" sz="3000" dirty="0">
                    <a:solidFill>
                      <a:schemeClr val="tx1"/>
                    </a:solidFill>
                    <a:effectLst/>
                    <a:latin typeface="Times New Roman" panose="02020603050405020304" pitchFamily="18" charset="0"/>
                    <a:ea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rPr>
                  <a:t>độ</a:t>
                </a:r>
                <a:r>
                  <a:rPr lang="fr-FR" sz="3000" dirty="0">
                    <a:solidFill>
                      <a:schemeClr val="tx1"/>
                    </a:solidFill>
                    <a:effectLst/>
                    <a:latin typeface="Times New Roman" panose="02020603050405020304" pitchFamily="18" charset="0"/>
                    <a:ea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rPr>
                  <a:t>của</a:t>
                </a:r>
                <a:r>
                  <a:rPr lang="fr-FR" sz="3000" dirty="0">
                    <a:solidFill>
                      <a:schemeClr val="tx1"/>
                    </a:solidFill>
                    <a:effectLst/>
                    <a:latin typeface="Times New Roman" panose="02020603050405020304" pitchFamily="18" charset="0"/>
                    <a:ea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rPr>
                  <a:t>điểm</a:t>
                </a:r>
                <a:r>
                  <a:rPr lang="fr-FR" sz="3000" dirty="0">
                    <a:solidFill>
                      <a:schemeClr val="tx1"/>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000" i="1">
                        <a:solidFill>
                          <a:schemeClr val="tx1"/>
                        </a:solidFill>
                        <a:effectLst/>
                        <a:latin typeface="Cambria Math" panose="02040503050406030204" pitchFamily="18" charset="0"/>
                        <a:ea typeface="Times New Roman" panose="02020603050405020304" pitchFamily="18" charset="0"/>
                      </a:rPr>
                      <m:t>𝐷</m:t>
                    </m:r>
                  </m:oMath>
                </a14:m>
                <a:r>
                  <a:rPr lang="fr-FR" sz="3000" dirty="0">
                    <a:solidFill>
                      <a:schemeClr val="tx1"/>
                    </a:solidFill>
                    <a:effectLst/>
                    <a:latin typeface="Times New Roman" panose="02020603050405020304" pitchFamily="18" charset="0"/>
                    <a:ea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rPr>
                  <a:t>bằng</a:t>
                </a:r>
                <a:r>
                  <a:rPr lang="fr-FR" sz="3000" dirty="0">
                    <a:solidFill>
                      <a:schemeClr val="tx1"/>
                    </a:solidFill>
                    <a:effectLst/>
                    <a:latin typeface="Times New Roman" panose="02020603050405020304" pitchFamily="18" charset="0"/>
                    <a:ea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rPr>
                  <a:t>hoành</a:t>
                </a:r>
                <a:r>
                  <a:rPr lang="fr-FR" sz="3000" dirty="0">
                    <a:solidFill>
                      <a:schemeClr val="tx1"/>
                    </a:solidFill>
                    <a:effectLst/>
                    <a:latin typeface="Times New Roman" panose="02020603050405020304" pitchFamily="18" charset="0"/>
                    <a:ea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rPr>
                  <a:t>độ</a:t>
                </a:r>
                <a:r>
                  <a:rPr lang="fr-FR" sz="3000" dirty="0">
                    <a:solidFill>
                      <a:schemeClr val="tx1"/>
                    </a:solidFill>
                    <a:effectLst/>
                    <a:latin typeface="Times New Roman" panose="02020603050405020304" pitchFamily="18" charset="0"/>
                    <a:ea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rPr>
                  <a:t>của</a:t>
                </a:r>
                <a:r>
                  <a:rPr lang="fr-FR" sz="3000" dirty="0">
                    <a:solidFill>
                      <a:schemeClr val="tx1"/>
                    </a:solidFill>
                    <a:effectLst/>
                    <a:latin typeface="Times New Roman" panose="02020603050405020304" pitchFamily="18" charset="0"/>
                    <a:ea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rPr>
                  <a:t>điểm</a:t>
                </a:r>
                <a:r>
                  <a:rPr lang="fr-FR" sz="3000" dirty="0">
                    <a:solidFill>
                      <a:schemeClr val="tx1"/>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000" i="1">
                        <a:solidFill>
                          <a:schemeClr val="tx1"/>
                        </a:solidFill>
                        <a:effectLst/>
                        <a:latin typeface="Cambria Math" panose="02040503050406030204" pitchFamily="18" charset="0"/>
                        <a:ea typeface="Times New Roman" panose="02020603050405020304" pitchFamily="18" charset="0"/>
                      </a:rPr>
                      <m:t>𝐶</m:t>
                    </m:r>
                  </m:oMath>
                </a14:m>
                <a:r>
                  <a:rPr lang="fr-FR" sz="3000" dirty="0">
                    <a:solidFill>
                      <a:schemeClr val="tx1"/>
                    </a:solidFill>
                    <a:effectLst/>
                    <a:latin typeface="Times New Roman" panose="02020603050405020304" pitchFamily="18" charset="0"/>
                    <a:ea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rPr>
                  <a:t>và</a:t>
                </a:r>
                <a:r>
                  <a:rPr lang="fr-FR" sz="3000" dirty="0">
                    <a:solidFill>
                      <a:schemeClr val="tx1"/>
                    </a:solidFill>
                    <a:effectLst/>
                    <a:latin typeface="Times New Roman" panose="02020603050405020304" pitchFamily="18" charset="0"/>
                    <a:ea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rPr>
                  <a:t>bằng</a:t>
                </a:r>
                <a:r>
                  <a:rPr lang="fr-FR" sz="3000" dirty="0">
                    <a:solidFill>
                      <a:schemeClr val="tx1"/>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000" i="1">
                        <a:solidFill>
                          <a:schemeClr val="tx1"/>
                        </a:solidFill>
                        <a:effectLst/>
                        <a:latin typeface="Cambria Math" panose="02040503050406030204" pitchFamily="18" charset="0"/>
                        <a:ea typeface="Times New Roman" panose="02020603050405020304" pitchFamily="18" charset="0"/>
                      </a:rPr>
                      <m:t>2</m:t>
                    </m:r>
                  </m:oMath>
                </a14:m>
                <a:r>
                  <a:rPr lang="fr-FR" sz="3000" dirty="0">
                    <a:solidFill>
                      <a:schemeClr val="tx1"/>
                    </a:solidFill>
                    <a:effectLst/>
                    <a:latin typeface="Times New Roman" panose="02020603050405020304" pitchFamily="18" charset="0"/>
                    <a:ea typeface="Times New Roman" panose="02020603050405020304" pitchFamily="18" charset="0"/>
                  </a:rPr>
                  <a:t>.</a:t>
                </a:r>
                <a:r>
                  <a:rPr lang="fr-FR" sz="3000" i="1" dirty="0">
                    <a:solidFill>
                      <a:schemeClr val="tx1"/>
                    </a:solidFill>
                    <a:latin typeface="Times New Roman" panose="02020603050405020304" pitchFamily="18" charset="0"/>
                    <a:ea typeface="Times New Roman" panose="02020603050405020304" pitchFamily="18" charset="0"/>
                  </a:rPr>
                  <a:t> </a:t>
                </a:r>
                <a:endParaRPr lang="en-US" sz="3000" dirty="0">
                  <a:solidFill>
                    <a:schemeClr val="tx1"/>
                  </a:solidFill>
                  <a:effectLst/>
                  <a:latin typeface="Times New Roman" panose="02020603050405020304" pitchFamily="18" charset="0"/>
                  <a:ea typeface="Times New Roman" panose="02020603050405020304" pitchFamily="18" charset="0"/>
                </a:endParaRPr>
              </a:p>
            </p:txBody>
          </p:sp>
        </mc:Choice>
        <mc:Fallback xmlns="">
          <p:sp>
            <p:nvSpPr>
              <p:cNvPr id="9" name="TextBox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1B56D193-CCBA-85ED-263C-FE9271C1A6E8}"/>
                  </a:ext>
                </a:extLst>
              </p:cNvPr>
              <p:cNvSpPr txBox="1">
                <a:spLocks noRot="1" noChangeAspect="1" noMove="1" noResize="1" noEditPoints="1" noAdjustHandles="1" noChangeArrowheads="1" noChangeShapeType="1" noTextEdit="1"/>
              </p:cNvSpPr>
              <p:nvPr/>
            </p:nvSpPr>
            <p:spPr>
              <a:xfrm>
                <a:off x="563010" y="2667000"/>
                <a:ext cx="11204448" cy="1031180"/>
              </a:xfrm>
              <a:prstGeom prst="rect">
                <a:avLst/>
              </a:prstGeom>
              <a:blipFill>
                <a:blip r:embed="rId6"/>
                <a:stretch>
                  <a:fillRect l="-1251" t="-5917" r="-1306" b="-171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BCD8565-2981-4630-4F4A-5C8EE90AE88C}"/>
                  </a:ext>
                </a:extLst>
              </p:cNvPr>
              <p:cNvSpPr txBox="1"/>
              <p:nvPr/>
            </p:nvSpPr>
            <p:spPr>
              <a:xfrm>
                <a:off x="533400" y="1524000"/>
                <a:ext cx="11204448" cy="1031180"/>
              </a:xfrm>
              <a:prstGeom prst="rect">
                <a:avLst/>
              </a:prstGeom>
              <a:noFill/>
            </p:spPr>
            <p:txBody>
              <a:bodyPr wrap="square">
                <a:spAutoFit/>
              </a:bodyPr>
              <a:lstStyle/>
              <a:p>
                <a:pPr algn="just">
                  <a:spcAft>
                    <a:spcPts val="0"/>
                  </a:spcAft>
                </a:pPr>
                <a:r>
                  <a:rPr lang="fr-FR" sz="3000" dirty="0">
                    <a:solidFill>
                      <a:schemeClr val="tx1"/>
                    </a:solidFill>
                    <a:effectLst/>
                    <a:latin typeface="Times New Roman" panose="02020603050405020304" pitchFamily="18" charset="0"/>
                    <a:ea typeface="Times New Roman" panose="02020603050405020304" pitchFamily="18" charset="0"/>
                  </a:rPr>
                  <a:t>Từ </a:t>
                </a:r>
                <a14:m>
                  <m:oMath xmlns:m="http://schemas.openxmlformats.org/officeDocument/2006/math">
                    <m:acc>
                      <m:accPr>
                        <m:chr m:val="̂"/>
                        <m:ctrlPr>
                          <a:rPr lang="en-US" sz="3000" i="1">
                            <a:solidFill>
                              <a:schemeClr val="tx1"/>
                            </a:solidFill>
                            <a:effectLst/>
                            <a:latin typeface="Cambria Math" panose="02040503050406030204" pitchFamily="18" charset="0"/>
                            <a:ea typeface="Times New Roman" panose="02020603050405020304" pitchFamily="18" charset="0"/>
                          </a:rPr>
                        </m:ctrlPr>
                      </m:accPr>
                      <m:e>
                        <m:r>
                          <a:rPr lang="fr-FR" sz="3000" i="1">
                            <a:solidFill>
                              <a:schemeClr val="tx1"/>
                            </a:solidFill>
                            <a:effectLst/>
                            <a:latin typeface="Cambria Math" panose="02040503050406030204" pitchFamily="18" charset="0"/>
                            <a:ea typeface="Times New Roman" panose="02020603050405020304" pitchFamily="18" charset="0"/>
                          </a:rPr>
                          <m:t>𝐵𝐴𝐷</m:t>
                        </m:r>
                      </m:e>
                    </m:acc>
                    <m:r>
                      <a:rPr lang="fr-FR" sz="3000" i="1">
                        <a:solidFill>
                          <a:schemeClr val="tx1"/>
                        </a:solidFill>
                        <a:effectLst/>
                        <a:latin typeface="Cambria Math" panose="02040503050406030204" pitchFamily="18" charset="0"/>
                        <a:ea typeface="Times New Roman" panose="02020603050405020304" pitchFamily="18" charset="0"/>
                      </a:rPr>
                      <m:t>=90°</m:t>
                    </m:r>
                  </m:oMath>
                </a14:m>
                <a:r>
                  <a:rPr lang="fr-FR" sz="3000" dirty="0" err="1">
                    <a:solidFill>
                      <a:schemeClr val="tx1"/>
                    </a:solidFill>
                    <a:effectLst/>
                    <a:latin typeface="Times New Roman" panose="02020603050405020304" pitchFamily="18" charset="0"/>
                    <a:ea typeface="Times New Roman" panose="02020603050405020304" pitchFamily="18" charset="0"/>
                  </a:rPr>
                  <a:t>suy</a:t>
                </a:r>
                <a:r>
                  <a:rPr lang="fr-FR" sz="3000" dirty="0">
                    <a:solidFill>
                      <a:schemeClr val="tx1"/>
                    </a:solidFill>
                    <a:effectLst/>
                    <a:latin typeface="Times New Roman" panose="02020603050405020304" pitchFamily="18" charset="0"/>
                    <a:ea typeface="Times New Roman" panose="02020603050405020304" pitchFamily="18" charset="0"/>
                  </a:rPr>
                  <a:t> ra </a:t>
                </a:r>
                <a14:m>
                  <m:oMath xmlns:m="http://schemas.openxmlformats.org/officeDocument/2006/math">
                    <m:r>
                      <a:rPr lang="en-US" sz="3000" i="1">
                        <a:solidFill>
                          <a:schemeClr val="tx1"/>
                        </a:solidFill>
                        <a:effectLst/>
                        <a:latin typeface="Cambria Math" panose="02040503050406030204" pitchFamily="18" charset="0"/>
                        <a:ea typeface="Times New Roman" panose="02020603050405020304" pitchFamily="18" charset="0"/>
                      </a:rPr>
                      <m:t>𝐴𝐷</m:t>
                    </m:r>
                    <m:r>
                      <a:rPr lang="en-US" sz="3000" i="1">
                        <a:solidFill>
                          <a:schemeClr val="tx1"/>
                        </a:solidFill>
                        <a:effectLst/>
                        <a:latin typeface="Cambria Math" panose="02040503050406030204" pitchFamily="18" charset="0"/>
                        <a:ea typeface="Times New Roman" panose="02020603050405020304" pitchFamily="18" charset="0"/>
                      </a:rPr>
                      <m:t>⊥</m:t>
                    </m:r>
                    <m:r>
                      <m:rPr>
                        <m:nor/>
                      </m:rPr>
                      <a:rPr lang="en-US" sz="3000">
                        <a:solidFill>
                          <a:schemeClr val="tx1"/>
                        </a:solidFill>
                        <a:effectLst/>
                        <a:latin typeface="Cambria Math" panose="02040503050406030204" pitchFamily="18" charset="0"/>
                        <a:ea typeface="Times New Roman" panose="02020603050405020304" pitchFamily="18" charset="0"/>
                      </a:rPr>
                      <m:t>Oy</m:t>
                    </m:r>
                  </m:oMath>
                </a14:m>
                <a:r>
                  <a:rPr lang="en-US" sz="3000" dirty="0">
                    <a:solidFill>
                      <a:schemeClr val="tx1"/>
                    </a:solidFill>
                    <a:effectLst/>
                    <a:latin typeface="Times New Roman" panose="02020603050405020304" pitchFamily="18" charset="0"/>
                    <a:ea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rPr>
                  <a:t>tức</a:t>
                </a:r>
                <a:r>
                  <a:rPr lang="fr-FR" sz="3000" dirty="0">
                    <a:solidFill>
                      <a:schemeClr val="tx1"/>
                    </a:solidFill>
                    <a:effectLst/>
                    <a:latin typeface="Times New Roman" panose="02020603050405020304" pitchFamily="18" charset="0"/>
                    <a:ea typeface="Times New Roman" panose="02020603050405020304" pitchFamily="18" charset="0"/>
                  </a:rPr>
                  <a:t> là </a:t>
                </a:r>
                <a:r>
                  <a:rPr lang="fr-FR" sz="3000" dirty="0" err="1">
                    <a:solidFill>
                      <a:schemeClr val="tx1"/>
                    </a:solidFill>
                    <a:effectLst/>
                    <a:latin typeface="Times New Roman" panose="02020603050405020304" pitchFamily="18" charset="0"/>
                    <a:ea typeface="Times New Roman" panose="02020603050405020304" pitchFamily="18" charset="0"/>
                  </a:rPr>
                  <a:t>tung</a:t>
                </a:r>
                <a:r>
                  <a:rPr lang="fr-FR" sz="3000" dirty="0">
                    <a:solidFill>
                      <a:schemeClr val="tx1"/>
                    </a:solidFill>
                    <a:effectLst/>
                    <a:latin typeface="Times New Roman" panose="02020603050405020304" pitchFamily="18" charset="0"/>
                    <a:ea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rPr>
                  <a:t>độ</a:t>
                </a:r>
                <a:r>
                  <a:rPr lang="fr-FR" sz="3000" dirty="0">
                    <a:solidFill>
                      <a:schemeClr val="tx1"/>
                    </a:solidFill>
                    <a:effectLst/>
                    <a:latin typeface="Times New Roman" panose="02020603050405020304" pitchFamily="18" charset="0"/>
                    <a:ea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rPr>
                  <a:t>của</a:t>
                </a:r>
                <a:r>
                  <a:rPr lang="fr-FR" sz="3000" dirty="0">
                    <a:solidFill>
                      <a:schemeClr val="tx1"/>
                    </a:solidFill>
                    <a:effectLst/>
                    <a:latin typeface="Times New Roman" panose="02020603050405020304" pitchFamily="18" charset="0"/>
                    <a:ea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rPr>
                  <a:t>điểm</a:t>
                </a:r>
                <a:r>
                  <a:rPr lang="fr-FR" sz="3000" dirty="0">
                    <a:solidFill>
                      <a:schemeClr val="tx1"/>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000" i="1">
                        <a:solidFill>
                          <a:schemeClr val="tx1"/>
                        </a:solidFill>
                        <a:effectLst/>
                        <a:latin typeface="Cambria Math" panose="02040503050406030204" pitchFamily="18" charset="0"/>
                        <a:ea typeface="Times New Roman" panose="02020603050405020304" pitchFamily="18" charset="0"/>
                      </a:rPr>
                      <m:t>𝐷</m:t>
                    </m:r>
                  </m:oMath>
                </a14:m>
                <a:r>
                  <a:rPr lang="fr-FR" sz="3000" dirty="0">
                    <a:solidFill>
                      <a:schemeClr val="tx1"/>
                    </a:solidFill>
                    <a:effectLst/>
                    <a:latin typeface="Times New Roman" panose="02020603050405020304" pitchFamily="18" charset="0"/>
                    <a:ea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rPr>
                  <a:t>bằng</a:t>
                </a:r>
                <a:r>
                  <a:rPr lang="fr-FR" sz="3000" dirty="0">
                    <a:solidFill>
                      <a:schemeClr val="tx1"/>
                    </a:solidFill>
                    <a:effectLst/>
                    <a:latin typeface="Times New Roman" panose="02020603050405020304" pitchFamily="18" charset="0"/>
                    <a:ea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rPr>
                  <a:t>tung</a:t>
                </a:r>
                <a:r>
                  <a:rPr lang="fr-FR" sz="3000" dirty="0">
                    <a:solidFill>
                      <a:schemeClr val="tx1"/>
                    </a:solidFill>
                    <a:effectLst/>
                    <a:latin typeface="Times New Roman" panose="02020603050405020304" pitchFamily="18" charset="0"/>
                    <a:ea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rPr>
                  <a:t>độ</a:t>
                </a:r>
                <a:r>
                  <a:rPr lang="fr-FR" sz="3000" dirty="0">
                    <a:solidFill>
                      <a:schemeClr val="tx1"/>
                    </a:solidFill>
                    <a:effectLst/>
                    <a:latin typeface="Times New Roman" panose="02020603050405020304" pitchFamily="18" charset="0"/>
                    <a:ea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rPr>
                  <a:t>của</a:t>
                </a:r>
                <a:r>
                  <a:rPr lang="fr-FR" sz="3000" dirty="0">
                    <a:solidFill>
                      <a:schemeClr val="tx1"/>
                    </a:solidFill>
                    <a:effectLst/>
                    <a:latin typeface="Times New Roman" panose="02020603050405020304" pitchFamily="18" charset="0"/>
                    <a:ea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rPr>
                  <a:t>điểm</a:t>
                </a:r>
                <a:r>
                  <a:rPr lang="fr-FR" sz="3000" dirty="0">
                    <a:solidFill>
                      <a:schemeClr val="tx1"/>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000" i="1">
                        <a:solidFill>
                          <a:schemeClr val="tx1"/>
                        </a:solidFill>
                        <a:effectLst/>
                        <a:latin typeface="Cambria Math" panose="02040503050406030204" pitchFamily="18" charset="0"/>
                        <a:ea typeface="Times New Roman" panose="02020603050405020304" pitchFamily="18" charset="0"/>
                      </a:rPr>
                      <m:t>𝐴</m:t>
                    </m:r>
                  </m:oMath>
                </a14:m>
                <a:r>
                  <a:rPr lang="fr-FR" sz="3000" dirty="0">
                    <a:solidFill>
                      <a:schemeClr val="tx1"/>
                    </a:solidFill>
                    <a:effectLst/>
                    <a:latin typeface="Times New Roman" panose="02020603050405020304" pitchFamily="18" charset="0"/>
                    <a:ea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rPr>
                  <a:t>và</a:t>
                </a:r>
                <a:r>
                  <a:rPr lang="fr-FR" sz="3000" dirty="0">
                    <a:solidFill>
                      <a:schemeClr val="tx1"/>
                    </a:solidFill>
                    <a:effectLst/>
                    <a:latin typeface="Times New Roman" panose="02020603050405020304" pitchFamily="18" charset="0"/>
                    <a:ea typeface="Times New Roman" panose="02020603050405020304" pitchFamily="18" charset="0"/>
                  </a:rPr>
                  <a:t> </a:t>
                </a:r>
                <a:r>
                  <a:rPr lang="fr-FR" sz="3000" dirty="0" err="1">
                    <a:solidFill>
                      <a:schemeClr val="tx1"/>
                    </a:solidFill>
                    <a:effectLst/>
                    <a:latin typeface="Times New Roman" panose="02020603050405020304" pitchFamily="18" charset="0"/>
                    <a:ea typeface="Times New Roman" panose="02020603050405020304" pitchFamily="18" charset="0"/>
                  </a:rPr>
                  <a:t>bằng</a:t>
                </a:r>
                <a:r>
                  <a:rPr lang="fr-FR" sz="3000" dirty="0">
                    <a:solidFill>
                      <a:schemeClr val="tx1"/>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000" i="1">
                        <a:solidFill>
                          <a:schemeClr val="tx1"/>
                        </a:solidFill>
                        <a:effectLst/>
                        <a:latin typeface="Cambria Math" panose="02040503050406030204" pitchFamily="18" charset="0"/>
                        <a:ea typeface="Times New Roman" panose="02020603050405020304" pitchFamily="18" charset="0"/>
                      </a:rPr>
                      <m:t>3</m:t>
                    </m:r>
                  </m:oMath>
                </a14:m>
                <a:r>
                  <a:rPr lang="fr-FR" sz="3000" dirty="0">
                    <a:solidFill>
                      <a:schemeClr val="tx1"/>
                    </a:solidFill>
                    <a:effectLst/>
                    <a:latin typeface="Times New Roman" panose="02020603050405020304" pitchFamily="18" charset="0"/>
                    <a:ea typeface="Times New Roman" panose="02020603050405020304" pitchFamily="18" charset="0"/>
                  </a:rPr>
                  <a:t>. </a:t>
                </a:r>
                <a:endParaRPr lang="en-US" sz="3000" dirty="0">
                  <a:solidFill>
                    <a:schemeClr val="tx1"/>
                  </a:solidFill>
                  <a:effectLst/>
                  <a:latin typeface="Times New Roman" panose="02020603050405020304" pitchFamily="18" charset="0"/>
                  <a:ea typeface="Times New Roman" panose="02020603050405020304" pitchFamily="18" charset="0"/>
                </a:endParaRPr>
              </a:p>
            </p:txBody>
          </p:sp>
        </mc:Choice>
        <mc:Fallback xmlns="">
          <p:sp>
            <p:nvSpPr>
              <p:cNvPr id="11" name="TextBox 1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BCD8565-2981-4630-4F4A-5C8EE90AE88C}"/>
                  </a:ext>
                </a:extLst>
              </p:cNvPr>
              <p:cNvSpPr txBox="1">
                <a:spLocks noRot="1" noChangeAspect="1" noMove="1" noResize="1" noEditPoints="1" noAdjustHandles="1" noChangeArrowheads="1" noChangeShapeType="1" noTextEdit="1"/>
              </p:cNvSpPr>
              <p:nvPr/>
            </p:nvSpPr>
            <p:spPr>
              <a:xfrm>
                <a:off x="533400" y="1524000"/>
                <a:ext cx="11204448" cy="1031180"/>
              </a:xfrm>
              <a:prstGeom prst="rect">
                <a:avLst/>
              </a:prstGeom>
              <a:blipFill>
                <a:blip r:embed="rId7"/>
                <a:stretch>
                  <a:fillRect l="-1306" t="-5917" r="-1251" b="-17751"/>
                </a:stretch>
              </a:blipFill>
            </p:spPr>
            <p:txBody>
              <a:bodyPr/>
              <a:lstStyle/>
              <a:p>
                <a:r>
                  <a:rPr lang="en-US">
                    <a:noFill/>
                  </a:rPr>
                  <a:t> </a:t>
                </a:r>
              </a:p>
            </p:txBody>
          </p:sp>
        </mc:Fallback>
      </mc:AlternateContent>
    </p:spTree>
    <p:extLst>
      <p:ext uri="{BB962C8B-B14F-4D97-AF65-F5344CB8AC3E}">
        <p14:creationId xmlns:p14="http://schemas.microsoft.com/office/powerpoint/2010/main" val="22298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9"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15.2023.9$9+K4lPs7H94VUqPe2XwIsfPRnrXQE//QTEXxb8/8N4CNc6FpgZahzpTjFhMzSA7T/nHJa11DE8Ng2TP3iAmRczFlmslSuUNOgUeb6yRvs0="/>
          <p:cNvSpPr/>
          <p:nvPr/>
        </p:nvSpPr>
        <p:spPr>
          <a:xfrm>
            <a:off x="812800" y="685800"/>
            <a:ext cx="4314613" cy="424688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002060"/>
                </a:solidFill>
                <a:latin typeface="Times New Roman" panose="02020603050405020304" pitchFamily="18" charset="0"/>
                <a:cs typeface="Times New Roman" panose="02020603050405020304" pitchFamily="18" charset="0"/>
              </a:rPr>
              <a:t>HOẠT ĐỘNG</a:t>
            </a:r>
          </a:p>
        </p:txBody>
      </p:sp>
      <p:pic>
        <p:nvPicPr>
          <p:cNvPr id="4" name="Hình ảnh 3" descr="OPL20U25GSXzBJYl68kk8uQGfFKzs7yb1M4KJWUiLk6ZEvGF+qCIPSnY57AbBFCvTW$15.2023.9$9+K4lPs7H94VUqPe2XwIsfPRnrXQE//QTEXxb8/8N4CNc6FpgZahzpTjFhMzSA7T/nHJa11DE8Ng2TP3iAmRczFlmslSuUNOgUeb6yRvs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5633" y="3568116"/>
            <a:ext cx="3093627" cy="2979963"/>
          </a:xfrm>
          <a:prstGeom prst="rect">
            <a:avLst/>
          </a:prstGeom>
        </p:spPr>
      </p:pic>
      <p:sp>
        <p:nvSpPr>
          <p:cNvPr id="2" name="TextBox 10" descr="OPL20U25GSXzBJYl68kk8uQGfFKzs7yb1M4KJWUiLk6ZEvGF+qCIPSnY57AbBFCvTW$15.2023.9$9+K4lPs7H94VUqPe2XwIsfPRnrXQE//QTEXxb8/8N4CNc6FpgZahzpTjFhMzSA7T/nHJa11DE8Ng2TP3iAmRczFlmslSuUNOgUeb6yRvs0="/>
          <p:cNvSpPr txBox="1"/>
          <p:nvPr/>
        </p:nvSpPr>
        <p:spPr>
          <a:xfrm>
            <a:off x="5433453" y="2420197"/>
            <a:ext cx="3251200" cy="748988"/>
          </a:xfrm>
          <a:prstGeom prst="rect">
            <a:avLst/>
          </a:prstGeom>
          <a:solidFill>
            <a:schemeClr val="accent6">
              <a:lumMod val="40000"/>
              <a:lumOff val="60000"/>
            </a:schemeClr>
          </a:solidFill>
        </p:spPr>
        <p:txBody>
          <a:bodyPr wrap="square">
            <a:spAutoFit/>
          </a:bodyPr>
          <a:lstStyle/>
          <a:p>
            <a:r>
              <a:rPr lang="en-GB" altLang="en-US" sz="4267" b="1" dirty="0">
                <a:solidFill>
                  <a:srgbClr val="FF0000"/>
                </a:solidFill>
                <a:latin typeface="Times New Roman" panose="02020603050405020304" pitchFamily="18" charset="0"/>
              </a:rPr>
              <a:t>VẬN DỤNG</a:t>
            </a:r>
          </a:p>
        </p:txBody>
      </p:sp>
    </p:spTree>
    <p:extLst>
      <p:ext uri="{BB962C8B-B14F-4D97-AF65-F5344CB8AC3E}">
        <p14:creationId xmlns:p14="http://schemas.microsoft.com/office/powerpoint/2010/main" val="2747667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154" name="Object 1"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4280503256"/>
              </p:ext>
            </p:extLst>
          </p:nvPr>
        </p:nvGraphicFramePr>
        <p:xfrm>
          <a:off x="6032500" y="3333750"/>
          <a:ext cx="127000" cy="190500"/>
        </p:xfrm>
        <a:graphic>
          <a:graphicData uri="http://schemas.openxmlformats.org/presentationml/2006/ole">
            <mc:AlternateContent xmlns:mc="http://schemas.openxmlformats.org/markup-compatibility/2006">
              <mc:Choice xmlns:v="urn:schemas-microsoft-com:vml" Requires="v">
                <p:oleObj name="Equation" r:id="rId3" imgW="126890" imgH="190335" progId="Equation.DSMT4">
                  <p:embed/>
                </p:oleObj>
              </mc:Choice>
              <mc:Fallback>
                <p:oleObj name="Equation" r:id="rId3" imgW="126890" imgH="190335"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500" y="3333750"/>
                        <a:ext cx="127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8" descr="OPL20U25GSXzBJYl68kk8uQGfFKzs7yb1M4KJWUiLk6ZEvGF+qCIPSnY57AbBFCvTW$15.2023.9$9+K4lPs7H94VUqPe2XwIsfPRnrXQE//QTEXxb8/8N4CNc6FpgZahzpTjFhMzSA7T/nHJa11DE8Ng2TP3iAmRczFlmslSuUNOgUeb6yRvs0="/>
          <p:cNvSpPr>
            <a:spLocks noChangeArrowheads="1"/>
          </p:cNvSpPr>
          <p:nvPr/>
        </p:nvSpPr>
        <p:spPr bwMode="auto">
          <a:xfrm>
            <a:off x="1524000" y="-276999"/>
            <a:ext cx="184731" cy="553998"/>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a:defRPr/>
            </a:pPr>
            <a:endParaRPr lang="en-US" sz="3000">
              <a:latin typeface="Tiger" pitchFamily="18" charset="0"/>
            </a:endParaRPr>
          </a:p>
        </p:txBody>
      </p:sp>
      <p:sp>
        <p:nvSpPr>
          <p:cNvPr id="4" name="Rectangle 11" descr="OPL20U25GSXzBJYl68kk8uQGfFKzs7yb1M4KJWUiLk6ZEvGF+qCIPSnY57AbBFCvTW$15.2023.9$9+K4lPs7H94VUqPe2XwIsfPRnrXQE//QTEXxb8/8N4CNc6FpgZahzpTjFhMzSA7T/nHJa11DE8Ng2TP3iAmRczFlmslSuUNOgUeb6yRvs0="/>
          <p:cNvSpPr>
            <a:spLocks noChangeArrowheads="1"/>
          </p:cNvSpPr>
          <p:nvPr/>
        </p:nvSpPr>
        <p:spPr bwMode="auto">
          <a:xfrm>
            <a:off x="1524000" y="-276999"/>
            <a:ext cx="184731" cy="553998"/>
          </a:xfrm>
          <a:prstGeom prst="rect">
            <a:avLst/>
          </a:prstGeom>
          <a:noFill/>
          <a:ln>
            <a:noFill/>
          </a:ln>
          <a:effectLst>
            <a:prstShdw prst="shdw17" dist="17961" dir="2700000">
              <a:schemeClr val="accent1">
                <a:gamma/>
                <a:shade val="60000"/>
                <a:invGamma/>
              </a:schemeClr>
            </a:prstShdw>
          </a:effectLst>
        </p:spPr>
        <p:txBody>
          <a:bodyPr wrap="none" anchor="ctr">
            <a:spAutoFit/>
          </a:bodyPr>
          <a:lstStyle/>
          <a:p>
            <a:pPr>
              <a:defRPr/>
            </a:pPr>
            <a:endParaRPr lang="en-US" sz="3000">
              <a:latin typeface="Tiger" pitchFamily="18" charset="0"/>
            </a:endParaRPr>
          </a:p>
        </p:txBody>
      </p:sp>
      <p:sp>
        <p:nvSpPr>
          <p:cNvPr id="10" name="Subtitle 4" descr="OPL20U25GSXzBJYl68kk8uQGfFKzs7yb1M4KJWUiLk6ZEvGF+qCIPSnY57AbBFCvTW$15.2023.9$9+K4lPs7H94VUqPe2XwIsfPRnrXQE//QTEXxb8/8N4CNc6FpgZahzpTjFhMzSA7T/nHJa11DE8Ng2TP3iAmRczFlmslSuUNOgUeb6yRvs0="/>
          <p:cNvSpPr txBox="1">
            <a:spLocks/>
          </p:cNvSpPr>
          <p:nvPr/>
        </p:nvSpPr>
        <p:spPr bwMode="auto">
          <a:xfrm>
            <a:off x="304801" y="178707"/>
            <a:ext cx="57277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lgn="just">
              <a:spcBef>
                <a:spcPct val="0"/>
              </a:spcBef>
              <a:defRPr/>
            </a:pPr>
            <a:r>
              <a:rPr lang="en-US" altLang="en-US" sz="3000" b="1" kern="0" dirty="0" err="1">
                <a:latin typeface="Times New Roman" panose="02020603050405020304" pitchFamily="18" charset="0"/>
                <a:cs typeface="Times New Roman" panose="02020603050405020304" pitchFamily="18" charset="0"/>
              </a:rPr>
              <a:t>Bài</a:t>
            </a:r>
            <a:r>
              <a:rPr lang="en-US" altLang="en-US" sz="3000" b="1" kern="0" dirty="0">
                <a:latin typeface="Times New Roman" panose="02020603050405020304" pitchFamily="18" charset="0"/>
                <a:cs typeface="Times New Roman" panose="02020603050405020304" pitchFamily="18" charset="0"/>
              </a:rPr>
              <a:t> 6 (SGK </a:t>
            </a:r>
            <a:r>
              <a:rPr lang="en-US" altLang="en-US" sz="3000" b="1" kern="0" dirty="0" err="1">
                <a:latin typeface="Times New Roman" panose="02020603050405020304" pitchFamily="18" charset="0"/>
                <a:cs typeface="Times New Roman" panose="02020603050405020304" pitchFamily="18" charset="0"/>
              </a:rPr>
              <a:t>trang</a:t>
            </a:r>
            <a:r>
              <a:rPr lang="en-US" altLang="en-US" sz="3000" b="1" kern="0" dirty="0">
                <a:latin typeface="Times New Roman" panose="02020603050405020304" pitchFamily="18" charset="0"/>
                <a:cs typeface="Times New Roman" panose="02020603050405020304" pitchFamily="18" charset="0"/>
              </a:rPr>
              <a:t> 65)</a:t>
            </a:r>
          </a:p>
          <a:p>
            <a:pPr algn="just">
              <a:spcBef>
                <a:spcPct val="0"/>
              </a:spcBef>
              <a:defRPr/>
            </a:pPr>
            <a:r>
              <a:rPr lang="vi-VN" sz="3000" dirty="0">
                <a:latin typeface="Times New Roman" panose="02020603050405020304" pitchFamily="18" charset="0"/>
                <a:cs typeface="Times New Roman" panose="02020603050405020304" pitchFamily="18" charset="0"/>
              </a:rPr>
              <a:t>Nhập cụm từ “chợ Bến Thành” trên trang </a:t>
            </a:r>
            <a:r>
              <a:rPr lang="vi-VN" sz="3000" b="1" dirty="0">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http://google.com/maps</a:t>
            </a:r>
            <a:r>
              <a:rPr lang="vi-VN" sz="3000" dirty="0">
                <a:latin typeface="Times New Roman" panose="02020603050405020304" pitchFamily="18" charset="0"/>
                <a:cs typeface="Times New Roman" panose="02020603050405020304" pitchFamily="18" charset="0"/>
              </a:rPr>
              <a:t>, sau đó nháy chuột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phải</a:t>
            </a:r>
            <a:r>
              <a:rPr lang="vi-VN" sz="3000" dirty="0">
                <a:latin typeface="Times New Roman" panose="02020603050405020304" pitchFamily="18" charset="0"/>
                <a:cs typeface="Times New Roman" panose="02020603050405020304" pitchFamily="18" charset="0"/>
              </a:rPr>
              <a:t> vào địa điểm đó trên bản đồ ta được thông tin về kinh độ, vĩ độ như Hình 13. Hãy viết tọa độ địa lí của chợ Bến Thành thuộc Thành phố Hồ Chí Minh.</a:t>
            </a:r>
            <a:endParaRPr lang="en-US" altLang="en-US" sz="3000" b="1" kern="0" dirty="0">
              <a:latin typeface="Times New Roman" panose="02020603050405020304" pitchFamily="18" charset="0"/>
              <a:cs typeface="Times New Roman" panose="02020603050405020304" pitchFamily="18" charset="0"/>
            </a:endParaRPr>
          </a:p>
        </p:txBody>
      </p:sp>
      <p:sp>
        <p:nvSpPr>
          <p:cNvPr id="21" name="Subtitle 4" descr="OPL20U25GSXzBJYl68kk8uQGfFKzs7yb1M4KJWUiLk6ZEvGF+qCIPSnY57AbBFCvTW$15.2023.9$9+K4lPs7H94VUqPe2XwIsfPRnrXQE//QTEXxb8/8N4CNc6FpgZahzpTjFhMzSA7T/nHJa11DE8Ng2TP3iAmRczFlmslSuUNOgUeb6yRvs0="/>
          <p:cNvSpPr txBox="1">
            <a:spLocks/>
          </p:cNvSpPr>
          <p:nvPr/>
        </p:nvSpPr>
        <p:spPr bwMode="auto">
          <a:xfrm>
            <a:off x="1905000" y="4012613"/>
            <a:ext cx="2143125"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a:spcBef>
                <a:spcPct val="0"/>
              </a:spcBef>
              <a:defRPr/>
            </a:pPr>
            <a:r>
              <a:rPr lang="en-US" altLang="en-US" sz="3000" b="1" i="1" kern="0" dirty="0" err="1">
                <a:latin typeface="Times New Roman" panose="02020603050405020304" pitchFamily="18" charset="0"/>
                <a:cs typeface="Times New Roman" panose="02020603050405020304" pitchFamily="18" charset="0"/>
              </a:rPr>
              <a:t>Lời</a:t>
            </a:r>
            <a:r>
              <a:rPr lang="en-US" altLang="en-US" sz="3000" b="1" i="1" kern="0" dirty="0">
                <a:latin typeface="Times New Roman" panose="02020603050405020304" pitchFamily="18" charset="0"/>
                <a:cs typeface="Times New Roman" panose="02020603050405020304" pitchFamily="18" charset="0"/>
              </a:rPr>
              <a:t> </a:t>
            </a:r>
            <a:r>
              <a:rPr lang="en-US" altLang="en-US" sz="3000" b="1" i="1" kern="0" dirty="0" err="1">
                <a:latin typeface="Times New Roman" panose="02020603050405020304" pitchFamily="18" charset="0"/>
                <a:cs typeface="Times New Roman" panose="02020603050405020304" pitchFamily="18" charset="0"/>
              </a:rPr>
              <a:t>giải</a:t>
            </a:r>
            <a:endParaRPr lang="en-US" altLang="en-US" sz="3000" b="1" i="1" kern="0" dirty="0">
              <a:latin typeface="Times New Roman" panose="02020603050405020304" pitchFamily="18" charset="0"/>
              <a:cs typeface="Times New Roman" panose="02020603050405020304" pitchFamily="18" charset="0"/>
            </a:endParaRPr>
          </a:p>
        </p:txBody>
      </p:sp>
      <p:pic>
        <p:nvPicPr>
          <p:cNvPr id="49161" name="Picture 2" descr="OPL20U25GSXzBJYl68kk8uQGfFKzs7yb1M4KJWUiLk6ZEvGF+qCIPSnY57AbBFCvTW$15.2023.9$9+K4lPs7H94VUqPe2XwIsfPRnrXQE//QTEXxb8/8N4CNc6FpgZahzpTjFhMzSA7T/nHJa11DE8Ng2TP3iAmRczFlmslSuUNOgUeb6yRvs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59500" y="1587"/>
            <a:ext cx="6032499"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5" name="Rectangle 4" descr="OPL20U25GSXzBJYl68kk8uQGfFKzs7yb1M4KJWUiLk6ZEvGF+qCIPSnY57AbBFCvTW$15.2023.9$9+K4lPs7H94VUqPe2XwIsfPRnrXQE//QTEXxb8/8N4CNc6FpgZahzpTjFhMzSA7T/nHJa11DE8Ng2TP3iAmRczFlmslSuUNOgUeb6yRvs0="/>
              <p:cNvSpPr/>
              <p:nvPr/>
            </p:nvSpPr>
            <p:spPr>
              <a:xfrm>
                <a:off x="272145" y="4601989"/>
                <a:ext cx="5519056" cy="1515800"/>
              </a:xfrm>
              <a:prstGeom prst="rect">
                <a:avLst/>
              </a:prstGeom>
            </p:spPr>
            <p:txBody>
              <a:bodyPr wrap="square">
                <a:spAutoFit/>
              </a:bodyPr>
              <a:lstStyle/>
              <a:p>
                <a:pPr algn="just">
                  <a:spcBef>
                    <a:spcPts val="300"/>
                  </a:spcBef>
                  <a:spcAft>
                    <a:spcPts val="300"/>
                  </a:spcAft>
                </a:pPr>
                <a:r>
                  <a:rPr lang="vi-VN" sz="3000" dirty="0">
                    <a:solidFill>
                      <a:schemeClr val="tx1"/>
                    </a:solidFill>
                    <a:latin typeface="Times New Roman" panose="02020603050405020304" pitchFamily="18" charset="0"/>
                    <a:ea typeface="Times New Roman" panose="02020603050405020304" pitchFamily="18" charset="0"/>
                  </a:rPr>
                  <a:t>Tọa độ địa lí của chợ Bến Thành thuộc TP HCM là:</a:t>
                </a:r>
                <a:endParaRPr lang="en-US" sz="3000" dirty="0">
                  <a:solidFill>
                    <a:schemeClr val="tx1"/>
                  </a:solidFill>
                  <a:effectLst/>
                  <a:latin typeface="Times New Roman" panose="02020603050405020304" pitchFamily="18" charset="0"/>
                  <a:ea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d>
                        <m:dPr>
                          <m:ctrlPr>
                            <a:rPr lang="en-US" sz="3000" i="1">
                              <a:solidFill>
                                <a:schemeClr val="tx1"/>
                              </a:solidFill>
                              <a:effectLst/>
                              <a:latin typeface="Cambria Math" panose="02040503050406030204" pitchFamily="18" charset="0"/>
                            </a:rPr>
                          </m:ctrlPr>
                        </m:dPr>
                        <m:e>
                          <m:r>
                            <a:rPr lang="en-US" sz="3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10.77211;106.69827</m:t>
                          </m:r>
                        </m:e>
                      </m:d>
                    </m:oMath>
                  </m:oMathPara>
                </a14:m>
                <a:endParaRPr lang="en-US" sz="3000" dirty="0">
                  <a:solidFill>
                    <a:schemeClr val="tx1"/>
                  </a:solidFill>
                </a:endParaRPr>
              </a:p>
            </p:txBody>
          </p:sp>
        </mc:Choice>
        <mc:Fallback xmlns="">
          <p:sp>
            <p:nvSpPr>
              <p:cNvPr id="5" name="Rectangle 4" descr="OPL20U25GSXzBJYl68kk8uQGfFKzs7yb1M4KJWUiLk6ZEvGF+qCIPSnY57AbBFCvTW$15.2023.9$9+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272145" y="4601989"/>
                <a:ext cx="5519056" cy="1515800"/>
              </a:xfrm>
              <a:prstGeom prst="rect">
                <a:avLst/>
              </a:prstGeom>
              <a:blipFill>
                <a:blip r:embed="rId7"/>
                <a:stretch>
                  <a:fillRect l="-2652" t="-5221" r="-2541"/>
                </a:stretch>
              </a:blipFill>
            </p:spPr>
            <p:txBody>
              <a:bodyPr/>
              <a:lstStyle/>
              <a:p>
                <a:r>
                  <a:rPr lang="en-US">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descr="OPL20U25GSXzBJYl68kk8uQGfFKzs7yb1M4KJWUiLk6ZEvGF+qCIPSnY57AbBFCvTW$15.2023.9$9+K4lPs7H94VUqPe2XwIsfPRnrXQE//QTEXxb8/8N4CNc6FpgZahzpTjFhMzSA7T/nHJa11DE8Ng2TP3iAmRczFlmslSuUNOgUeb6yRvs0="/>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05:00</a:t>
            </a:r>
          </a:p>
        </p:txBody>
      </p:sp>
      <p:sp>
        <p:nvSpPr>
          <p:cNvPr id="15" name="Rounded Rectangle 14" descr="OPL20U25GSXzBJYl68kk8uQGfFKzs7yb1M4KJWUiLk6ZEvGF+qCIPSnY57AbBFCvTW$15.2023.9$9+K4lPs7H94VUqPe2XwIsfPRnrXQE//QTEXxb8/8N4CNc6FpgZahzpTjFhMzSA7T/nHJa11DE8Ng2TP3iAmRczFlmslSuUNOgUeb6yRvs0="/>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04:59</a:t>
            </a:r>
          </a:p>
        </p:txBody>
      </p:sp>
      <p:sp>
        <p:nvSpPr>
          <p:cNvPr id="16" name="Rounded Rectangle 15" descr="OPL20U25GSXzBJYl68kk8uQGfFKzs7yb1M4KJWUiLk6ZEvGF+qCIPSnY57AbBFCvTW$15.2023.9$9+K4lPs7H94VUqPe2XwIsfPRnrXQE//QTEXxb8/8N4CNc6FpgZahzpTjFhMzSA7T/nHJa11DE8Ng2TP3iAmRczFlmslSuUNOgUeb6yRvs0="/>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04:58</a:t>
            </a:r>
          </a:p>
        </p:txBody>
      </p:sp>
      <p:sp>
        <p:nvSpPr>
          <p:cNvPr id="17" name="Rounded Rectangle 16" descr="OPL20U25GSXzBJYl68kk8uQGfFKzs7yb1M4KJWUiLk6ZEvGF+qCIPSnY57AbBFCvTW$15.2023.9$9+K4lPs7H94VUqPe2XwIsfPRnrXQE//QTEXxb8/8N4CNc6FpgZahzpTjFhMzSA7T/nHJa11DE8Ng2TP3iAmRczFlmslSuUNOgUeb6yRvs0="/>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04:57</a:t>
            </a:r>
          </a:p>
        </p:txBody>
      </p:sp>
      <p:sp>
        <p:nvSpPr>
          <p:cNvPr id="18" name="Rounded Rectangle 17" descr="OPL20U25GSXzBJYl68kk8uQGfFKzs7yb1M4KJWUiLk6ZEvGF+qCIPSnY57AbBFCvTW$15.2023.9$9+K4lPs7H94VUqPe2XwIsfPRnrXQE//QTEXxb8/8N4CNc6FpgZahzpTjFhMzSA7T/nHJa11DE8Ng2TP3iAmRczFlmslSuUNOgUeb6yRvs0="/>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04:56</a:t>
            </a:r>
          </a:p>
        </p:txBody>
      </p:sp>
      <p:sp>
        <p:nvSpPr>
          <p:cNvPr id="19" name="Rounded Rectangle 18" descr="OPL20U25GSXzBJYl68kk8uQGfFKzs7yb1M4KJWUiLk6ZEvGF+qCIPSnY57AbBFCvTW$15.2023.9$9+K4lPs7H94VUqPe2XwIsfPRnrXQE//QTEXxb8/8N4CNc6FpgZahzpTjFhMzSA7T/nHJa11DE8Ng2TP3iAmRczFlmslSuUNOgUeb6yRvs0="/>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04:55</a:t>
            </a:r>
          </a:p>
        </p:txBody>
      </p:sp>
      <p:sp>
        <p:nvSpPr>
          <p:cNvPr id="20" name="Rounded Rectangle 19" descr="OPL20U25GSXzBJYl68kk8uQGfFKzs7yb1M4KJWUiLk6ZEvGF+qCIPSnY57AbBFCvTW$15.2023.9$9+K4lPs7H94VUqPe2XwIsfPRnrXQE//QTEXxb8/8N4CNc6FpgZahzpTjFhMzSA7T/nHJa11DE8Ng2TP3iAmRczFlmslSuUNOgUeb6yRvs0="/>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04:54</a:t>
            </a:r>
          </a:p>
        </p:txBody>
      </p:sp>
      <p:sp>
        <p:nvSpPr>
          <p:cNvPr id="21" name="Rounded Rectangle 20" descr="OPL20U25GSXzBJYl68kk8uQGfFKzs7yb1M4KJWUiLk6ZEvGF+qCIPSnY57AbBFCvTW$15.2023.9$9+K4lPs7H94VUqPe2XwIsfPRnrXQE//QTEXxb8/8N4CNc6FpgZahzpTjFhMzSA7T/nHJa11DE8Ng2TP3iAmRczFlmslSuUNOgUeb6yRvs0="/>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04:53</a:t>
            </a:r>
          </a:p>
        </p:txBody>
      </p:sp>
      <p:sp>
        <p:nvSpPr>
          <p:cNvPr id="22" name="Rounded Rectangle 21" descr="OPL20U25GSXzBJYl68kk8uQGfFKzs7yb1M4KJWUiLk6ZEvGF+qCIPSnY57AbBFCvTW$15.2023.9$9+K4lPs7H94VUqPe2XwIsfPRnrXQE//QTEXxb8/8N4CNc6FpgZahzpTjFhMzSA7T/nHJa11DE8Ng2TP3iAmRczFlmslSuUNOgUeb6yRvs0="/>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04:52</a:t>
            </a:r>
          </a:p>
        </p:txBody>
      </p:sp>
      <p:sp>
        <p:nvSpPr>
          <p:cNvPr id="23" name="Rounded Rectangle 22" descr="OPL20U25GSXzBJYl68kk8uQGfFKzs7yb1M4KJWUiLk6ZEvGF+qCIPSnY57AbBFCvTW$15.2023.9$9+K4lPs7H94VUqPe2XwIsfPRnrXQE//QTEXxb8/8N4CNc6FpgZahzpTjFhMzSA7T/nHJa11DE8Ng2TP3iAmRczFlmslSuUNOgUeb6yRvs0="/>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04:51</a:t>
            </a:r>
          </a:p>
        </p:txBody>
      </p:sp>
      <p:sp>
        <p:nvSpPr>
          <p:cNvPr id="24" name="Rounded Rectangle 23"/>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04:50</a:t>
            </a:r>
          </a:p>
        </p:txBody>
      </p:sp>
      <p:sp>
        <p:nvSpPr>
          <p:cNvPr id="25" name="Rounded Rectangle 24"/>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04:49</a:t>
            </a:r>
          </a:p>
        </p:txBody>
      </p:sp>
      <p:sp>
        <p:nvSpPr>
          <p:cNvPr id="26" name="Rounded Rectangle 25"/>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04:48</a:t>
            </a:r>
          </a:p>
        </p:txBody>
      </p:sp>
      <p:sp>
        <p:nvSpPr>
          <p:cNvPr id="27" name="Rounded Rectangle 26"/>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04:47</a:t>
            </a:r>
          </a:p>
        </p:txBody>
      </p:sp>
      <p:sp>
        <p:nvSpPr>
          <p:cNvPr id="28" name="Rounded Rectangle 27"/>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04:46</a:t>
            </a:r>
          </a:p>
        </p:txBody>
      </p:sp>
      <p:sp>
        <p:nvSpPr>
          <p:cNvPr id="29" name="Rounded Rectangle 28"/>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04:45</a:t>
            </a:r>
          </a:p>
        </p:txBody>
      </p:sp>
      <p:sp>
        <p:nvSpPr>
          <p:cNvPr id="30" name="Rounded Rectangle 29"/>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04:44</a:t>
            </a:r>
          </a:p>
        </p:txBody>
      </p:sp>
      <p:sp>
        <p:nvSpPr>
          <p:cNvPr id="31" name="Rounded Rectangle 30"/>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04:43</a:t>
            </a:r>
          </a:p>
        </p:txBody>
      </p:sp>
      <p:sp>
        <p:nvSpPr>
          <p:cNvPr id="32" name="Rounded Rectangle 31"/>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04:42</a:t>
            </a:r>
          </a:p>
        </p:txBody>
      </p:sp>
      <p:sp>
        <p:nvSpPr>
          <p:cNvPr id="33" name="Rounded Rectangle 32"/>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04:41</a:t>
            </a:r>
          </a:p>
        </p:txBody>
      </p:sp>
      <p:sp>
        <p:nvSpPr>
          <p:cNvPr id="34" name="Rounded Rectangle 33"/>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04:40</a:t>
            </a:r>
          </a:p>
        </p:txBody>
      </p:sp>
      <p:sp>
        <p:nvSpPr>
          <p:cNvPr id="35" name="Rounded Rectangle 34"/>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04:39</a:t>
            </a:r>
          </a:p>
        </p:txBody>
      </p:sp>
      <p:sp>
        <p:nvSpPr>
          <p:cNvPr id="36" name="Rounded Rectangle 35"/>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04:38</a:t>
            </a:r>
          </a:p>
        </p:txBody>
      </p:sp>
      <p:sp>
        <p:nvSpPr>
          <p:cNvPr id="37" name="Rounded Rectangle 36"/>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04:37</a:t>
            </a:r>
          </a:p>
        </p:txBody>
      </p:sp>
      <p:sp>
        <p:nvSpPr>
          <p:cNvPr id="38" name="Rounded Rectangle 37"/>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04:36</a:t>
            </a:r>
          </a:p>
        </p:txBody>
      </p:sp>
      <p:sp>
        <p:nvSpPr>
          <p:cNvPr id="39" name="Rounded Rectangle 38"/>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04:35</a:t>
            </a:r>
          </a:p>
        </p:txBody>
      </p:sp>
      <p:sp>
        <p:nvSpPr>
          <p:cNvPr id="40" name="Rounded Rectangle 39"/>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04:34</a:t>
            </a:r>
          </a:p>
        </p:txBody>
      </p:sp>
      <p:sp>
        <p:nvSpPr>
          <p:cNvPr id="41" name="Rounded Rectangle 40"/>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04:33</a:t>
            </a:r>
          </a:p>
        </p:txBody>
      </p:sp>
      <p:sp>
        <p:nvSpPr>
          <p:cNvPr id="42" name="Rounded Rectangle 41"/>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04:32</a:t>
            </a:r>
          </a:p>
        </p:txBody>
      </p:sp>
      <p:sp>
        <p:nvSpPr>
          <p:cNvPr id="43" name="Rounded Rectangle 42"/>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04:31</a:t>
            </a:r>
          </a:p>
        </p:txBody>
      </p:sp>
      <p:sp>
        <p:nvSpPr>
          <p:cNvPr id="44" name="Rounded Rectangle 43"/>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04:30</a:t>
            </a:r>
          </a:p>
        </p:txBody>
      </p:sp>
      <p:sp>
        <p:nvSpPr>
          <p:cNvPr id="45" name="Rounded Rectangle 44"/>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04:29</a:t>
            </a:r>
          </a:p>
        </p:txBody>
      </p:sp>
      <p:sp>
        <p:nvSpPr>
          <p:cNvPr id="46" name="Rounded Rectangle 45"/>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04:28</a:t>
            </a:r>
          </a:p>
        </p:txBody>
      </p:sp>
      <p:sp>
        <p:nvSpPr>
          <p:cNvPr id="47" name="Rounded Rectangle 46"/>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04:27</a:t>
            </a:r>
          </a:p>
        </p:txBody>
      </p:sp>
      <p:sp>
        <p:nvSpPr>
          <p:cNvPr id="48" name="Rounded Rectangle 47"/>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04:26</a:t>
            </a:r>
          </a:p>
        </p:txBody>
      </p:sp>
      <p:sp>
        <p:nvSpPr>
          <p:cNvPr id="49" name="Rounded Rectangle 48"/>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04:25</a:t>
            </a:r>
          </a:p>
        </p:txBody>
      </p:sp>
      <p:sp>
        <p:nvSpPr>
          <p:cNvPr id="50" name="Rounded Rectangle 49"/>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04:24</a:t>
            </a:r>
          </a:p>
        </p:txBody>
      </p:sp>
      <p:sp>
        <p:nvSpPr>
          <p:cNvPr id="51" name="Rounded Rectangle 50"/>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04:23</a:t>
            </a:r>
          </a:p>
        </p:txBody>
      </p:sp>
      <p:sp>
        <p:nvSpPr>
          <p:cNvPr id="52" name="Rounded Rectangle 51"/>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04:22</a:t>
            </a:r>
          </a:p>
        </p:txBody>
      </p:sp>
      <p:sp>
        <p:nvSpPr>
          <p:cNvPr id="53" name="Rounded Rectangle 52"/>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04:21</a:t>
            </a:r>
          </a:p>
        </p:txBody>
      </p:sp>
      <p:sp>
        <p:nvSpPr>
          <p:cNvPr id="54" name="Rounded Rectangle 53"/>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04:20</a:t>
            </a:r>
          </a:p>
        </p:txBody>
      </p:sp>
      <p:sp>
        <p:nvSpPr>
          <p:cNvPr id="55" name="Rounded Rectangle 54"/>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04:19</a:t>
            </a:r>
          </a:p>
        </p:txBody>
      </p:sp>
      <p:sp>
        <p:nvSpPr>
          <p:cNvPr id="56" name="Rounded Rectangle 55"/>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04:18</a:t>
            </a:r>
          </a:p>
        </p:txBody>
      </p:sp>
      <p:sp>
        <p:nvSpPr>
          <p:cNvPr id="57" name="Rounded Rectangle 56"/>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04:17</a:t>
            </a:r>
          </a:p>
        </p:txBody>
      </p:sp>
      <p:sp>
        <p:nvSpPr>
          <p:cNvPr id="58" name="Rounded Rectangle 57"/>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04:16</a:t>
            </a:r>
          </a:p>
        </p:txBody>
      </p:sp>
      <p:sp>
        <p:nvSpPr>
          <p:cNvPr id="59" name="Rounded Rectangle 58"/>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04:15</a:t>
            </a:r>
          </a:p>
        </p:txBody>
      </p:sp>
      <p:sp>
        <p:nvSpPr>
          <p:cNvPr id="60" name="Rounded Rectangle 59"/>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04:14</a:t>
            </a:r>
          </a:p>
        </p:txBody>
      </p:sp>
      <p:sp>
        <p:nvSpPr>
          <p:cNvPr id="61" name="Rounded Rectangle 60"/>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04:13</a:t>
            </a:r>
          </a:p>
        </p:txBody>
      </p:sp>
      <p:sp>
        <p:nvSpPr>
          <p:cNvPr id="62" name="Rounded Rectangle 61"/>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04:12</a:t>
            </a:r>
          </a:p>
        </p:txBody>
      </p:sp>
      <p:sp>
        <p:nvSpPr>
          <p:cNvPr id="63" name="Rounded Rectangle 62"/>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04:11</a:t>
            </a:r>
          </a:p>
        </p:txBody>
      </p:sp>
      <p:sp>
        <p:nvSpPr>
          <p:cNvPr id="64" name="Rounded Rectangle 63"/>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04:10</a:t>
            </a:r>
          </a:p>
        </p:txBody>
      </p:sp>
      <p:sp>
        <p:nvSpPr>
          <p:cNvPr id="65" name="Rounded Rectangle 64"/>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04:09</a:t>
            </a:r>
          </a:p>
        </p:txBody>
      </p:sp>
      <p:sp>
        <p:nvSpPr>
          <p:cNvPr id="66" name="Rounded Rectangle 65"/>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04:08</a:t>
            </a:r>
          </a:p>
        </p:txBody>
      </p:sp>
      <p:sp>
        <p:nvSpPr>
          <p:cNvPr id="67" name="Rounded Rectangle 66"/>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04:07</a:t>
            </a:r>
          </a:p>
        </p:txBody>
      </p:sp>
      <p:sp>
        <p:nvSpPr>
          <p:cNvPr id="68" name="Rounded Rectangle 67"/>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04:06</a:t>
            </a:r>
          </a:p>
        </p:txBody>
      </p:sp>
      <p:sp>
        <p:nvSpPr>
          <p:cNvPr id="69" name="Rounded Rectangle 68"/>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04:05</a:t>
            </a:r>
          </a:p>
        </p:txBody>
      </p:sp>
      <p:sp>
        <p:nvSpPr>
          <p:cNvPr id="70" name="Rounded Rectangle 69"/>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04:04</a:t>
            </a:r>
          </a:p>
        </p:txBody>
      </p:sp>
      <p:sp>
        <p:nvSpPr>
          <p:cNvPr id="71" name="Rounded Rectangle 70"/>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04:03</a:t>
            </a:r>
          </a:p>
        </p:txBody>
      </p:sp>
      <p:sp>
        <p:nvSpPr>
          <p:cNvPr id="72" name="Rounded Rectangle 71"/>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04:02</a:t>
            </a:r>
          </a:p>
        </p:txBody>
      </p:sp>
      <p:sp>
        <p:nvSpPr>
          <p:cNvPr id="73" name="Rounded Rectangle 72"/>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04:01</a:t>
            </a:r>
          </a:p>
        </p:txBody>
      </p:sp>
      <p:sp>
        <p:nvSpPr>
          <p:cNvPr id="74" name="Rounded Rectangle 73"/>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04:00</a:t>
            </a:r>
          </a:p>
        </p:txBody>
      </p:sp>
      <p:sp>
        <p:nvSpPr>
          <p:cNvPr id="75" name="Rounded Rectangle 74"/>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03:59</a:t>
            </a:r>
          </a:p>
        </p:txBody>
      </p:sp>
      <p:sp>
        <p:nvSpPr>
          <p:cNvPr id="76" name="Rounded Rectangle 75"/>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03:58</a:t>
            </a:r>
          </a:p>
        </p:txBody>
      </p:sp>
      <p:sp>
        <p:nvSpPr>
          <p:cNvPr id="77" name="Rounded Rectangle 76"/>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03:57</a:t>
            </a:r>
          </a:p>
        </p:txBody>
      </p:sp>
      <p:sp>
        <p:nvSpPr>
          <p:cNvPr id="78" name="Rounded Rectangle 77"/>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03:56</a:t>
            </a:r>
          </a:p>
        </p:txBody>
      </p:sp>
      <p:sp>
        <p:nvSpPr>
          <p:cNvPr id="79" name="Rounded Rectangle 78"/>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03:55</a:t>
            </a:r>
          </a:p>
        </p:txBody>
      </p:sp>
      <p:sp>
        <p:nvSpPr>
          <p:cNvPr id="80" name="Rounded Rectangle 79"/>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03:54</a:t>
            </a:r>
          </a:p>
        </p:txBody>
      </p:sp>
      <p:sp>
        <p:nvSpPr>
          <p:cNvPr id="81" name="Rounded Rectangle 80"/>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03:53</a:t>
            </a:r>
          </a:p>
        </p:txBody>
      </p:sp>
      <p:sp>
        <p:nvSpPr>
          <p:cNvPr id="82" name="Rounded Rectangle 81"/>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03:52</a:t>
            </a:r>
          </a:p>
        </p:txBody>
      </p:sp>
      <p:sp>
        <p:nvSpPr>
          <p:cNvPr id="83" name="Rounded Rectangle 82"/>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03:51</a:t>
            </a:r>
          </a:p>
        </p:txBody>
      </p:sp>
      <p:sp>
        <p:nvSpPr>
          <p:cNvPr id="84" name="Rounded Rectangle 83"/>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03:50</a:t>
            </a:r>
          </a:p>
        </p:txBody>
      </p:sp>
      <p:sp>
        <p:nvSpPr>
          <p:cNvPr id="85" name="Rounded Rectangle 84"/>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03:49</a:t>
            </a:r>
          </a:p>
        </p:txBody>
      </p:sp>
      <p:sp>
        <p:nvSpPr>
          <p:cNvPr id="86" name="Rounded Rectangle 85"/>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03:48</a:t>
            </a:r>
          </a:p>
        </p:txBody>
      </p:sp>
      <p:sp>
        <p:nvSpPr>
          <p:cNvPr id="87" name="Rounded Rectangle 86"/>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03:47</a:t>
            </a:r>
          </a:p>
        </p:txBody>
      </p:sp>
      <p:sp>
        <p:nvSpPr>
          <p:cNvPr id="88" name="Rounded Rectangle 87"/>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03:46</a:t>
            </a:r>
          </a:p>
        </p:txBody>
      </p:sp>
      <p:sp>
        <p:nvSpPr>
          <p:cNvPr id="89" name="Rounded Rectangle 88"/>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03:45</a:t>
            </a:r>
          </a:p>
        </p:txBody>
      </p:sp>
      <p:sp>
        <p:nvSpPr>
          <p:cNvPr id="90" name="Rounded Rectangle 89"/>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03:44</a:t>
            </a:r>
          </a:p>
        </p:txBody>
      </p:sp>
      <p:sp>
        <p:nvSpPr>
          <p:cNvPr id="91" name="Rounded Rectangle 90"/>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03:43</a:t>
            </a:r>
          </a:p>
        </p:txBody>
      </p:sp>
      <p:sp>
        <p:nvSpPr>
          <p:cNvPr id="92" name="Rounded Rectangle 91"/>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03:42</a:t>
            </a:r>
          </a:p>
        </p:txBody>
      </p:sp>
      <p:sp>
        <p:nvSpPr>
          <p:cNvPr id="93" name="Rounded Rectangle 92"/>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03:41</a:t>
            </a:r>
          </a:p>
        </p:txBody>
      </p:sp>
      <p:sp>
        <p:nvSpPr>
          <p:cNvPr id="94" name="Rounded Rectangle 93"/>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03:40</a:t>
            </a:r>
          </a:p>
        </p:txBody>
      </p:sp>
      <p:sp>
        <p:nvSpPr>
          <p:cNvPr id="95" name="Rounded Rectangle 94"/>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03:39</a:t>
            </a:r>
          </a:p>
        </p:txBody>
      </p:sp>
      <p:sp>
        <p:nvSpPr>
          <p:cNvPr id="96" name="Rounded Rectangle 95"/>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03:38</a:t>
            </a:r>
          </a:p>
        </p:txBody>
      </p:sp>
      <p:sp>
        <p:nvSpPr>
          <p:cNvPr id="97" name="Rounded Rectangle 96"/>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03:37</a:t>
            </a:r>
          </a:p>
        </p:txBody>
      </p:sp>
      <p:sp>
        <p:nvSpPr>
          <p:cNvPr id="98" name="Rounded Rectangle 97"/>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03:36</a:t>
            </a:r>
          </a:p>
        </p:txBody>
      </p:sp>
      <p:sp>
        <p:nvSpPr>
          <p:cNvPr id="99" name="Rounded Rectangle 98"/>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03:35</a:t>
            </a:r>
          </a:p>
        </p:txBody>
      </p:sp>
      <p:sp>
        <p:nvSpPr>
          <p:cNvPr id="100" name="Rounded Rectangle 99"/>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03:34</a:t>
            </a:r>
          </a:p>
        </p:txBody>
      </p:sp>
      <p:sp>
        <p:nvSpPr>
          <p:cNvPr id="101" name="Rounded Rectangle 100"/>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03:33</a:t>
            </a:r>
          </a:p>
        </p:txBody>
      </p:sp>
      <p:sp>
        <p:nvSpPr>
          <p:cNvPr id="102" name="Rounded Rectangle 101"/>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03:32</a:t>
            </a:r>
          </a:p>
        </p:txBody>
      </p:sp>
      <p:sp>
        <p:nvSpPr>
          <p:cNvPr id="103" name="Rounded Rectangle 102"/>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03:31</a:t>
            </a:r>
          </a:p>
        </p:txBody>
      </p:sp>
      <p:sp>
        <p:nvSpPr>
          <p:cNvPr id="104" name="Rounded Rectangle 103"/>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03:30</a:t>
            </a:r>
          </a:p>
        </p:txBody>
      </p:sp>
      <p:sp>
        <p:nvSpPr>
          <p:cNvPr id="105" name="Rounded Rectangle 104"/>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03:29</a:t>
            </a:r>
          </a:p>
        </p:txBody>
      </p:sp>
      <p:sp>
        <p:nvSpPr>
          <p:cNvPr id="106" name="Rounded Rectangle 105"/>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03:28</a:t>
            </a:r>
          </a:p>
        </p:txBody>
      </p:sp>
      <p:sp>
        <p:nvSpPr>
          <p:cNvPr id="107" name="Rounded Rectangle 106"/>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03:27</a:t>
            </a:r>
          </a:p>
        </p:txBody>
      </p:sp>
      <p:sp>
        <p:nvSpPr>
          <p:cNvPr id="108" name="Rounded Rectangle 107"/>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03:26</a:t>
            </a:r>
          </a:p>
        </p:txBody>
      </p:sp>
      <p:sp>
        <p:nvSpPr>
          <p:cNvPr id="109" name="Rounded Rectangle 108"/>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03:25</a:t>
            </a:r>
          </a:p>
        </p:txBody>
      </p:sp>
      <p:sp>
        <p:nvSpPr>
          <p:cNvPr id="110" name="Rounded Rectangle 109"/>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03:24</a:t>
            </a:r>
          </a:p>
        </p:txBody>
      </p:sp>
      <p:sp>
        <p:nvSpPr>
          <p:cNvPr id="111" name="Rounded Rectangle 110"/>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03:23</a:t>
            </a:r>
          </a:p>
        </p:txBody>
      </p:sp>
      <p:sp>
        <p:nvSpPr>
          <p:cNvPr id="112" name="Rounded Rectangle 111"/>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03:22</a:t>
            </a:r>
          </a:p>
        </p:txBody>
      </p:sp>
      <p:sp>
        <p:nvSpPr>
          <p:cNvPr id="113" name="Rounded Rectangle 112"/>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03:21</a:t>
            </a:r>
          </a:p>
        </p:txBody>
      </p:sp>
      <p:sp>
        <p:nvSpPr>
          <p:cNvPr id="114" name="Rounded Rectangle 113"/>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03:20</a:t>
            </a:r>
          </a:p>
        </p:txBody>
      </p:sp>
      <p:sp>
        <p:nvSpPr>
          <p:cNvPr id="115" name="Rounded Rectangle 114"/>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03:19</a:t>
            </a:r>
          </a:p>
        </p:txBody>
      </p:sp>
      <p:sp>
        <p:nvSpPr>
          <p:cNvPr id="116" name="Rounded Rectangle 115"/>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03:18</a:t>
            </a:r>
          </a:p>
        </p:txBody>
      </p:sp>
      <p:sp>
        <p:nvSpPr>
          <p:cNvPr id="117" name="Rounded Rectangle 116"/>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03:17</a:t>
            </a:r>
          </a:p>
        </p:txBody>
      </p:sp>
      <p:sp>
        <p:nvSpPr>
          <p:cNvPr id="118" name="Rounded Rectangle 117"/>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03:16</a:t>
            </a:r>
          </a:p>
        </p:txBody>
      </p:sp>
      <p:sp>
        <p:nvSpPr>
          <p:cNvPr id="119" name="Rounded Rectangle 118"/>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03:15</a:t>
            </a:r>
          </a:p>
        </p:txBody>
      </p:sp>
      <p:sp>
        <p:nvSpPr>
          <p:cNvPr id="120" name="Rounded Rectangle 119"/>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03:14</a:t>
            </a:r>
          </a:p>
        </p:txBody>
      </p:sp>
      <p:sp>
        <p:nvSpPr>
          <p:cNvPr id="121" name="Rounded Rectangle 120"/>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03:13</a:t>
            </a:r>
          </a:p>
        </p:txBody>
      </p:sp>
      <p:sp>
        <p:nvSpPr>
          <p:cNvPr id="122" name="Rounded Rectangle 121"/>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03:12</a:t>
            </a:r>
          </a:p>
        </p:txBody>
      </p:sp>
      <p:sp>
        <p:nvSpPr>
          <p:cNvPr id="123" name="Rounded Rectangle 122"/>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03:11</a:t>
            </a:r>
          </a:p>
        </p:txBody>
      </p:sp>
      <p:sp>
        <p:nvSpPr>
          <p:cNvPr id="124" name="Rounded Rectangle 123"/>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03:10</a:t>
            </a:r>
          </a:p>
        </p:txBody>
      </p:sp>
      <p:sp>
        <p:nvSpPr>
          <p:cNvPr id="125" name="Rounded Rectangle 124"/>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03:09</a:t>
            </a:r>
          </a:p>
        </p:txBody>
      </p:sp>
      <p:sp>
        <p:nvSpPr>
          <p:cNvPr id="126" name="Rounded Rectangle 125"/>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03:08</a:t>
            </a:r>
          </a:p>
        </p:txBody>
      </p:sp>
      <p:sp>
        <p:nvSpPr>
          <p:cNvPr id="127" name="Rounded Rectangle 126"/>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03:07</a:t>
            </a:r>
          </a:p>
        </p:txBody>
      </p:sp>
      <p:sp>
        <p:nvSpPr>
          <p:cNvPr id="128" name="Rounded Rectangle 127"/>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03:06</a:t>
            </a:r>
          </a:p>
        </p:txBody>
      </p:sp>
      <p:sp>
        <p:nvSpPr>
          <p:cNvPr id="129" name="Rounded Rectangle 128"/>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03:05</a:t>
            </a:r>
          </a:p>
        </p:txBody>
      </p:sp>
      <p:sp>
        <p:nvSpPr>
          <p:cNvPr id="130" name="Rounded Rectangle 129"/>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03:04</a:t>
            </a:r>
          </a:p>
        </p:txBody>
      </p:sp>
      <p:sp>
        <p:nvSpPr>
          <p:cNvPr id="131" name="Rounded Rectangle 130"/>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03:03</a:t>
            </a:r>
          </a:p>
        </p:txBody>
      </p:sp>
      <p:sp>
        <p:nvSpPr>
          <p:cNvPr id="132" name="Rounded Rectangle 131"/>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03:02</a:t>
            </a:r>
          </a:p>
        </p:txBody>
      </p:sp>
      <p:sp>
        <p:nvSpPr>
          <p:cNvPr id="133" name="Rounded Rectangle 132"/>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03:01</a:t>
            </a:r>
          </a:p>
        </p:txBody>
      </p:sp>
      <p:sp>
        <p:nvSpPr>
          <p:cNvPr id="134" name="Rounded Rectangle 133"/>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03:00</a:t>
            </a:r>
          </a:p>
        </p:txBody>
      </p:sp>
      <p:sp>
        <p:nvSpPr>
          <p:cNvPr id="135" name="Rounded Rectangle 134"/>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02:59</a:t>
            </a:r>
          </a:p>
        </p:txBody>
      </p:sp>
      <p:sp>
        <p:nvSpPr>
          <p:cNvPr id="136" name="Rounded Rectangle 135"/>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02:58</a:t>
            </a:r>
          </a:p>
        </p:txBody>
      </p:sp>
      <p:sp>
        <p:nvSpPr>
          <p:cNvPr id="137" name="Rounded Rectangle 136"/>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02:57</a:t>
            </a:r>
          </a:p>
        </p:txBody>
      </p:sp>
      <p:sp>
        <p:nvSpPr>
          <p:cNvPr id="138" name="Rounded Rectangle 137"/>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02:56</a:t>
            </a:r>
          </a:p>
        </p:txBody>
      </p:sp>
      <p:sp>
        <p:nvSpPr>
          <p:cNvPr id="139" name="Rounded Rectangle 138"/>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02:55</a:t>
            </a:r>
          </a:p>
        </p:txBody>
      </p:sp>
      <p:sp>
        <p:nvSpPr>
          <p:cNvPr id="140" name="Rounded Rectangle 139"/>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02:54</a:t>
            </a:r>
          </a:p>
        </p:txBody>
      </p:sp>
      <p:sp>
        <p:nvSpPr>
          <p:cNvPr id="141" name="Rounded Rectangle 140"/>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02:53</a:t>
            </a:r>
          </a:p>
        </p:txBody>
      </p:sp>
      <p:sp>
        <p:nvSpPr>
          <p:cNvPr id="142" name="Rounded Rectangle 141"/>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02:52</a:t>
            </a:r>
          </a:p>
        </p:txBody>
      </p:sp>
      <p:sp>
        <p:nvSpPr>
          <p:cNvPr id="143" name="Rounded Rectangle 142"/>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02:51</a:t>
            </a:r>
          </a:p>
        </p:txBody>
      </p:sp>
      <p:sp>
        <p:nvSpPr>
          <p:cNvPr id="144" name="Rounded Rectangle 143"/>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02:50</a:t>
            </a:r>
          </a:p>
        </p:txBody>
      </p:sp>
      <p:sp>
        <p:nvSpPr>
          <p:cNvPr id="145" name="Rounded Rectangle 144"/>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02:49</a:t>
            </a:r>
          </a:p>
        </p:txBody>
      </p:sp>
      <p:sp>
        <p:nvSpPr>
          <p:cNvPr id="146" name="Rounded Rectangle 145"/>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02:48</a:t>
            </a:r>
          </a:p>
        </p:txBody>
      </p:sp>
      <p:sp>
        <p:nvSpPr>
          <p:cNvPr id="147" name="Rounded Rectangle 146"/>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02:47</a:t>
            </a:r>
          </a:p>
        </p:txBody>
      </p:sp>
      <p:sp>
        <p:nvSpPr>
          <p:cNvPr id="148" name="Rounded Rectangle 147"/>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02:46</a:t>
            </a:r>
          </a:p>
        </p:txBody>
      </p:sp>
      <p:sp>
        <p:nvSpPr>
          <p:cNvPr id="149" name="Rounded Rectangle 148"/>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02:45</a:t>
            </a:r>
          </a:p>
        </p:txBody>
      </p:sp>
      <p:sp>
        <p:nvSpPr>
          <p:cNvPr id="150" name="Rounded Rectangle 149"/>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02:44</a:t>
            </a:r>
          </a:p>
        </p:txBody>
      </p:sp>
      <p:sp>
        <p:nvSpPr>
          <p:cNvPr id="151" name="Rounded Rectangle 150"/>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02:43</a:t>
            </a:r>
          </a:p>
        </p:txBody>
      </p:sp>
      <p:sp>
        <p:nvSpPr>
          <p:cNvPr id="152" name="Rounded Rectangle 151"/>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02:42</a:t>
            </a:r>
          </a:p>
        </p:txBody>
      </p:sp>
      <p:sp>
        <p:nvSpPr>
          <p:cNvPr id="153" name="Rounded Rectangle 152"/>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02:41</a:t>
            </a:r>
          </a:p>
        </p:txBody>
      </p:sp>
      <p:sp>
        <p:nvSpPr>
          <p:cNvPr id="154" name="Rounded Rectangle 153"/>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02:40</a:t>
            </a:r>
          </a:p>
        </p:txBody>
      </p:sp>
      <p:sp>
        <p:nvSpPr>
          <p:cNvPr id="155" name="Rounded Rectangle 154"/>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02:39</a:t>
            </a:r>
          </a:p>
        </p:txBody>
      </p:sp>
      <p:sp>
        <p:nvSpPr>
          <p:cNvPr id="156" name="Rounded Rectangle 155"/>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02:38</a:t>
            </a:r>
          </a:p>
        </p:txBody>
      </p:sp>
      <p:sp>
        <p:nvSpPr>
          <p:cNvPr id="157" name="Rounded Rectangle 156"/>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02:37</a:t>
            </a:r>
          </a:p>
        </p:txBody>
      </p:sp>
      <p:sp>
        <p:nvSpPr>
          <p:cNvPr id="158" name="Rounded Rectangle 157"/>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02:36</a:t>
            </a:r>
          </a:p>
        </p:txBody>
      </p:sp>
      <p:sp>
        <p:nvSpPr>
          <p:cNvPr id="159" name="Rounded Rectangle 158"/>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02:35</a:t>
            </a:r>
          </a:p>
        </p:txBody>
      </p:sp>
      <p:sp>
        <p:nvSpPr>
          <p:cNvPr id="160" name="Rounded Rectangle 159"/>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02:34</a:t>
            </a:r>
          </a:p>
        </p:txBody>
      </p:sp>
      <p:sp>
        <p:nvSpPr>
          <p:cNvPr id="161" name="Rounded Rectangle 160"/>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02:33</a:t>
            </a:r>
          </a:p>
        </p:txBody>
      </p:sp>
      <p:sp>
        <p:nvSpPr>
          <p:cNvPr id="162" name="Rounded Rectangle 161"/>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02:32</a:t>
            </a:r>
          </a:p>
        </p:txBody>
      </p:sp>
      <p:sp>
        <p:nvSpPr>
          <p:cNvPr id="163" name="Rounded Rectangle 162"/>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02:31</a:t>
            </a:r>
          </a:p>
        </p:txBody>
      </p:sp>
      <p:sp>
        <p:nvSpPr>
          <p:cNvPr id="164" name="Rounded Rectangle 163"/>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02:30</a:t>
            </a:r>
          </a:p>
        </p:txBody>
      </p:sp>
      <p:sp>
        <p:nvSpPr>
          <p:cNvPr id="165" name="Rounded Rectangle 164"/>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02:29</a:t>
            </a:r>
          </a:p>
        </p:txBody>
      </p:sp>
      <p:sp>
        <p:nvSpPr>
          <p:cNvPr id="166" name="Rounded Rectangle 165"/>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02:28</a:t>
            </a:r>
          </a:p>
        </p:txBody>
      </p:sp>
      <p:sp>
        <p:nvSpPr>
          <p:cNvPr id="167" name="Rounded Rectangle 166"/>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02:27</a:t>
            </a:r>
          </a:p>
        </p:txBody>
      </p:sp>
      <p:sp>
        <p:nvSpPr>
          <p:cNvPr id="168" name="Rounded Rectangle 167"/>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02:26</a:t>
            </a:r>
          </a:p>
        </p:txBody>
      </p:sp>
      <p:sp>
        <p:nvSpPr>
          <p:cNvPr id="169" name="Rounded Rectangle 168"/>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02:25</a:t>
            </a:r>
          </a:p>
        </p:txBody>
      </p:sp>
      <p:sp>
        <p:nvSpPr>
          <p:cNvPr id="170" name="Rounded Rectangle 169"/>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02:24</a:t>
            </a:r>
          </a:p>
        </p:txBody>
      </p:sp>
      <p:sp>
        <p:nvSpPr>
          <p:cNvPr id="171" name="Rounded Rectangle 170"/>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02:23</a:t>
            </a:r>
          </a:p>
        </p:txBody>
      </p:sp>
      <p:sp>
        <p:nvSpPr>
          <p:cNvPr id="172" name="Rounded Rectangle 171"/>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02:22</a:t>
            </a:r>
          </a:p>
        </p:txBody>
      </p:sp>
      <p:sp>
        <p:nvSpPr>
          <p:cNvPr id="173" name="Rounded Rectangle 172"/>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02:21</a:t>
            </a:r>
          </a:p>
        </p:txBody>
      </p:sp>
      <p:sp>
        <p:nvSpPr>
          <p:cNvPr id="174" name="Rounded Rectangle 173"/>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02:20</a:t>
            </a:r>
          </a:p>
        </p:txBody>
      </p:sp>
      <p:sp>
        <p:nvSpPr>
          <p:cNvPr id="175" name="Rounded Rectangle 174"/>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02:19</a:t>
            </a:r>
          </a:p>
        </p:txBody>
      </p:sp>
      <p:sp>
        <p:nvSpPr>
          <p:cNvPr id="176" name="Rounded Rectangle 175"/>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02:18</a:t>
            </a:r>
          </a:p>
        </p:txBody>
      </p:sp>
      <p:sp>
        <p:nvSpPr>
          <p:cNvPr id="177" name="Rounded Rectangle 176"/>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02:17</a:t>
            </a:r>
          </a:p>
        </p:txBody>
      </p:sp>
      <p:sp>
        <p:nvSpPr>
          <p:cNvPr id="178" name="Rounded Rectangle 177"/>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02:16</a:t>
            </a:r>
          </a:p>
        </p:txBody>
      </p:sp>
      <p:sp>
        <p:nvSpPr>
          <p:cNvPr id="179" name="Rounded Rectangle 178"/>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02:15</a:t>
            </a:r>
          </a:p>
        </p:txBody>
      </p:sp>
      <p:sp>
        <p:nvSpPr>
          <p:cNvPr id="180" name="Rounded Rectangle 179"/>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02:14</a:t>
            </a:r>
          </a:p>
        </p:txBody>
      </p:sp>
      <p:sp>
        <p:nvSpPr>
          <p:cNvPr id="181" name="Rounded Rectangle 180"/>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02:13</a:t>
            </a:r>
          </a:p>
        </p:txBody>
      </p:sp>
      <p:sp>
        <p:nvSpPr>
          <p:cNvPr id="182" name="Rounded Rectangle 181"/>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02:12</a:t>
            </a:r>
          </a:p>
        </p:txBody>
      </p:sp>
      <p:sp>
        <p:nvSpPr>
          <p:cNvPr id="183" name="Rounded Rectangle 182"/>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02:11</a:t>
            </a:r>
          </a:p>
        </p:txBody>
      </p:sp>
      <p:sp>
        <p:nvSpPr>
          <p:cNvPr id="184" name="Rounded Rectangle 183"/>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02:10</a:t>
            </a:r>
          </a:p>
        </p:txBody>
      </p:sp>
      <p:sp>
        <p:nvSpPr>
          <p:cNvPr id="185" name="Rounded Rectangle 184"/>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02:09</a:t>
            </a:r>
          </a:p>
        </p:txBody>
      </p:sp>
      <p:sp>
        <p:nvSpPr>
          <p:cNvPr id="186" name="Rounded Rectangle 185"/>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02:08</a:t>
            </a:r>
          </a:p>
        </p:txBody>
      </p:sp>
      <p:sp>
        <p:nvSpPr>
          <p:cNvPr id="187" name="Rounded Rectangle 186"/>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02:07</a:t>
            </a:r>
          </a:p>
        </p:txBody>
      </p:sp>
      <p:sp>
        <p:nvSpPr>
          <p:cNvPr id="188" name="Rounded Rectangle 187"/>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02:06</a:t>
            </a:r>
          </a:p>
        </p:txBody>
      </p:sp>
      <p:sp>
        <p:nvSpPr>
          <p:cNvPr id="189" name="Rounded Rectangle 188"/>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02:05</a:t>
            </a:r>
          </a:p>
        </p:txBody>
      </p:sp>
      <p:sp>
        <p:nvSpPr>
          <p:cNvPr id="190" name="Rounded Rectangle 189"/>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02:04</a:t>
            </a:r>
          </a:p>
        </p:txBody>
      </p:sp>
      <p:sp>
        <p:nvSpPr>
          <p:cNvPr id="191" name="Rounded Rectangle 190"/>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02:03</a:t>
            </a:r>
          </a:p>
        </p:txBody>
      </p:sp>
      <p:sp>
        <p:nvSpPr>
          <p:cNvPr id="192" name="Rounded Rectangle 191"/>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02:02</a:t>
            </a:r>
          </a:p>
        </p:txBody>
      </p:sp>
      <p:sp>
        <p:nvSpPr>
          <p:cNvPr id="193" name="Rounded Rectangle 192"/>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02:01</a:t>
            </a:r>
          </a:p>
        </p:txBody>
      </p:sp>
      <p:sp>
        <p:nvSpPr>
          <p:cNvPr id="194" name="Rounded Rectangle 193"/>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02:00</a:t>
            </a:r>
          </a:p>
        </p:txBody>
      </p:sp>
      <p:sp>
        <p:nvSpPr>
          <p:cNvPr id="195" name="Rounded Rectangle 194"/>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01:59</a:t>
            </a:r>
          </a:p>
        </p:txBody>
      </p:sp>
      <p:sp>
        <p:nvSpPr>
          <p:cNvPr id="196" name="Rounded Rectangle 195"/>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01:58</a:t>
            </a:r>
          </a:p>
        </p:txBody>
      </p:sp>
      <p:sp>
        <p:nvSpPr>
          <p:cNvPr id="197" name="Rounded Rectangle 196"/>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01:57</a:t>
            </a:r>
          </a:p>
        </p:txBody>
      </p:sp>
      <p:sp>
        <p:nvSpPr>
          <p:cNvPr id="198" name="Rounded Rectangle 197"/>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01:56</a:t>
            </a:r>
          </a:p>
        </p:txBody>
      </p:sp>
      <p:sp>
        <p:nvSpPr>
          <p:cNvPr id="199" name="Rounded Rectangle 198"/>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01:55</a:t>
            </a:r>
          </a:p>
        </p:txBody>
      </p:sp>
      <p:sp>
        <p:nvSpPr>
          <p:cNvPr id="200" name="Rounded Rectangle 199"/>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01:54</a:t>
            </a:r>
          </a:p>
        </p:txBody>
      </p:sp>
      <p:sp>
        <p:nvSpPr>
          <p:cNvPr id="201" name="Rounded Rectangle 200"/>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01:53</a:t>
            </a:r>
          </a:p>
        </p:txBody>
      </p:sp>
      <p:sp>
        <p:nvSpPr>
          <p:cNvPr id="202" name="Rounded Rectangle 201"/>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01:52</a:t>
            </a:r>
          </a:p>
        </p:txBody>
      </p:sp>
      <p:sp>
        <p:nvSpPr>
          <p:cNvPr id="203" name="Rounded Rectangle 202"/>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01:51</a:t>
            </a:r>
          </a:p>
        </p:txBody>
      </p:sp>
      <p:sp>
        <p:nvSpPr>
          <p:cNvPr id="204" name="Rounded Rectangle 203"/>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01:50</a:t>
            </a:r>
          </a:p>
        </p:txBody>
      </p:sp>
      <p:sp>
        <p:nvSpPr>
          <p:cNvPr id="205" name="Rounded Rectangle 204"/>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01:49</a:t>
            </a:r>
          </a:p>
        </p:txBody>
      </p:sp>
      <p:sp>
        <p:nvSpPr>
          <p:cNvPr id="206" name="Rounded Rectangle 205"/>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01:48</a:t>
            </a:r>
          </a:p>
        </p:txBody>
      </p:sp>
      <p:sp>
        <p:nvSpPr>
          <p:cNvPr id="207" name="Rounded Rectangle 206"/>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01:47</a:t>
            </a:r>
          </a:p>
        </p:txBody>
      </p:sp>
      <p:sp>
        <p:nvSpPr>
          <p:cNvPr id="208" name="Rounded Rectangle 207"/>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01:46</a:t>
            </a:r>
          </a:p>
        </p:txBody>
      </p:sp>
      <p:sp>
        <p:nvSpPr>
          <p:cNvPr id="209" name="Rounded Rectangle 208"/>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01:45</a:t>
            </a:r>
          </a:p>
        </p:txBody>
      </p:sp>
      <p:sp>
        <p:nvSpPr>
          <p:cNvPr id="210" name="Rounded Rectangle 209"/>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01:44</a:t>
            </a:r>
          </a:p>
        </p:txBody>
      </p:sp>
      <p:sp>
        <p:nvSpPr>
          <p:cNvPr id="211" name="Rounded Rectangle 210"/>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01:43</a:t>
            </a:r>
          </a:p>
        </p:txBody>
      </p:sp>
      <p:sp>
        <p:nvSpPr>
          <p:cNvPr id="212" name="Rounded Rectangle 211"/>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01:42</a:t>
            </a:r>
          </a:p>
        </p:txBody>
      </p:sp>
      <p:sp>
        <p:nvSpPr>
          <p:cNvPr id="213" name="Rounded Rectangle 212"/>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01:41</a:t>
            </a:r>
          </a:p>
        </p:txBody>
      </p:sp>
      <p:sp>
        <p:nvSpPr>
          <p:cNvPr id="214" name="Rounded Rectangle 213"/>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01:40</a:t>
            </a:r>
          </a:p>
        </p:txBody>
      </p:sp>
      <p:sp>
        <p:nvSpPr>
          <p:cNvPr id="215" name="Rounded Rectangle 214"/>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01:39</a:t>
            </a:r>
          </a:p>
        </p:txBody>
      </p:sp>
      <p:sp>
        <p:nvSpPr>
          <p:cNvPr id="216" name="Rounded Rectangle 215"/>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01:38</a:t>
            </a:r>
          </a:p>
        </p:txBody>
      </p:sp>
      <p:sp>
        <p:nvSpPr>
          <p:cNvPr id="217" name="Rounded Rectangle 216"/>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01:37</a:t>
            </a:r>
          </a:p>
        </p:txBody>
      </p:sp>
      <p:sp>
        <p:nvSpPr>
          <p:cNvPr id="218" name="Rounded Rectangle 217"/>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01:36</a:t>
            </a:r>
          </a:p>
        </p:txBody>
      </p:sp>
      <p:sp>
        <p:nvSpPr>
          <p:cNvPr id="219" name="Rounded Rectangle 218"/>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01:35</a:t>
            </a:r>
          </a:p>
        </p:txBody>
      </p:sp>
      <p:sp>
        <p:nvSpPr>
          <p:cNvPr id="220" name="Rounded Rectangle 219"/>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01:34</a:t>
            </a:r>
          </a:p>
        </p:txBody>
      </p:sp>
      <p:sp>
        <p:nvSpPr>
          <p:cNvPr id="221" name="Rounded Rectangle 220"/>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01:33</a:t>
            </a:r>
          </a:p>
        </p:txBody>
      </p:sp>
      <p:sp>
        <p:nvSpPr>
          <p:cNvPr id="222" name="Rounded Rectangle 221"/>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01:32</a:t>
            </a:r>
          </a:p>
        </p:txBody>
      </p:sp>
      <p:sp>
        <p:nvSpPr>
          <p:cNvPr id="223" name="Rounded Rectangle 222"/>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01:31</a:t>
            </a:r>
          </a:p>
        </p:txBody>
      </p:sp>
      <p:sp>
        <p:nvSpPr>
          <p:cNvPr id="224" name="Rounded Rectangle 223"/>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01:30</a:t>
            </a:r>
          </a:p>
        </p:txBody>
      </p:sp>
      <p:sp>
        <p:nvSpPr>
          <p:cNvPr id="225" name="Rounded Rectangle 224"/>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01:29</a:t>
            </a:r>
          </a:p>
        </p:txBody>
      </p:sp>
      <p:sp>
        <p:nvSpPr>
          <p:cNvPr id="226" name="Rounded Rectangle 225"/>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01:28</a:t>
            </a:r>
          </a:p>
        </p:txBody>
      </p:sp>
      <p:sp>
        <p:nvSpPr>
          <p:cNvPr id="227" name="Rounded Rectangle 226"/>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01:27</a:t>
            </a:r>
          </a:p>
        </p:txBody>
      </p:sp>
      <p:sp>
        <p:nvSpPr>
          <p:cNvPr id="228" name="Rounded Rectangle 227"/>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01:26</a:t>
            </a:r>
          </a:p>
        </p:txBody>
      </p:sp>
      <p:sp>
        <p:nvSpPr>
          <p:cNvPr id="229" name="Rounded Rectangle 228"/>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01:25</a:t>
            </a:r>
          </a:p>
        </p:txBody>
      </p:sp>
      <p:sp>
        <p:nvSpPr>
          <p:cNvPr id="230" name="Rounded Rectangle 229"/>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01:24</a:t>
            </a:r>
          </a:p>
        </p:txBody>
      </p:sp>
      <p:sp>
        <p:nvSpPr>
          <p:cNvPr id="231" name="Rounded Rectangle 230"/>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01:23</a:t>
            </a:r>
          </a:p>
        </p:txBody>
      </p:sp>
      <p:sp>
        <p:nvSpPr>
          <p:cNvPr id="232" name="Rounded Rectangle 231"/>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01:22</a:t>
            </a:r>
          </a:p>
        </p:txBody>
      </p:sp>
      <p:sp>
        <p:nvSpPr>
          <p:cNvPr id="233" name="Rounded Rectangle 232"/>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01:21</a:t>
            </a:r>
          </a:p>
        </p:txBody>
      </p:sp>
      <p:sp>
        <p:nvSpPr>
          <p:cNvPr id="234" name="Rounded Rectangle 233"/>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01:20</a:t>
            </a:r>
          </a:p>
        </p:txBody>
      </p:sp>
      <p:sp>
        <p:nvSpPr>
          <p:cNvPr id="235" name="Rounded Rectangle 234"/>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01:19</a:t>
            </a:r>
          </a:p>
        </p:txBody>
      </p:sp>
      <p:sp>
        <p:nvSpPr>
          <p:cNvPr id="236" name="Rounded Rectangle 235"/>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01:18</a:t>
            </a:r>
          </a:p>
        </p:txBody>
      </p:sp>
      <p:sp>
        <p:nvSpPr>
          <p:cNvPr id="237" name="Rounded Rectangle 236"/>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01:17</a:t>
            </a:r>
          </a:p>
        </p:txBody>
      </p:sp>
      <p:sp>
        <p:nvSpPr>
          <p:cNvPr id="238" name="Rounded Rectangle 237"/>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01:16</a:t>
            </a:r>
          </a:p>
        </p:txBody>
      </p:sp>
      <p:sp>
        <p:nvSpPr>
          <p:cNvPr id="239" name="Rounded Rectangle 238"/>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01:15</a:t>
            </a:r>
          </a:p>
        </p:txBody>
      </p:sp>
      <p:sp>
        <p:nvSpPr>
          <p:cNvPr id="240" name="Rounded Rectangle 239"/>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01:14</a:t>
            </a:r>
          </a:p>
        </p:txBody>
      </p:sp>
      <p:sp>
        <p:nvSpPr>
          <p:cNvPr id="241" name="Rounded Rectangle 240"/>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01:13</a:t>
            </a:r>
          </a:p>
        </p:txBody>
      </p:sp>
      <p:sp>
        <p:nvSpPr>
          <p:cNvPr id="242" name="Rounded Rectangle 241"/>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01:12</a:t>
            </a:r>
          </a:p>
        </p:txBody>
      </p:sp>
      <p:sp>
        <p:nvSpPr>
          <p:cNvPr id="243" name="Rounded Rectangle 242"/>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01:11</a:t>
            </a:r>
          </a:p>
        </p:txBody>
      </p:sp>
      <p:sp>
        <p:nvSpPr>
          <p:cNvPr id="244" name="Rounded Rectangle 243"/>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01:10</a:t>
            </a:r>
          </a:p>
        </p:txBody>
      </p:sp>
      <p:sp>
        <p:nvSpPr>
          <p:cNvPr id="245" name="Rounded Rectangle 244"/>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01:09</a:t>
            </a:r>
          </a:p>
        </p:txBody>
      </p:sp>
      <p:sp>
        <p:nvSpPr>
          <p:cNvPr id="246" name="Rounded Rectangle 245"/>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01:08</a:t>
            </a:r>
          </a:p>
        </p:txBody>
      </p:sp>
      <p:sp>
        <p:nvSpPr>
          <p:cNvPr id="247" name="Rounded Rectangle 246"/>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01:07</a:t>
            </a:r>
          </a:p>
        </p:txBody>
      </p:sp>
      <p:sp>
        <p:nvSpPr>
          <p:cNvPr id="248" name="Rounded Rectangle 247"/>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01:06</a:t>
            </a:r>
          </a:p>
        </p:txBody>
      </p:sp>
      <p:sp>
        <p:nvSpPr>
          <p:cNvPr id="249" name="Rounded Rectangle 248"/>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01:05</a:t>
            </a:r>
          </a:p>
        </p:txBody>
      </p:sp>
      <p:sp>
        <p:nvSpPr>
          <p:cNvPr id="250" name="Rounded Rectangle 249"/>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01:04</a:t>
            </a:r>
          </a:p>
        </p:txBody>
      </p:sp>
      <p:sp>
        <p:nvSpPr>
          <p:cNvPr id="251" name="Rounded Rectangle 250"/>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01:03</a:t>
            </a:r>
          </a:p>
        </p:txBody>
      </p:sp>
      <p:sp>
        <p:nvSpPr>
          <p:cNvPr id="252" name="Rounded Rectangle 251"/>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01:02</a:t>
            </a:r>
          </a:p>
        </p:txBody>
      </p:sp>
      <p:sp>
        <p:nvSpPr>
          <p:cNvPr id="253" name="Rounded Rectangle 252"/>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01:01</a:t>
            </a:r>
          </a:p>
        </p:txBody>
      </p:sp>
      <p:sp>
        <p:nvSpPr>
          <p:cNvPr id="254" name="Rounded Rectangle 253"/>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01:00</a:t>
            </a:r>
          </a:p>
        </p:txBody>
      </p:sp>
      <p:sp>
        <p:nvSpPr>
          <p:cNvPr id="255" name="Rounded Rectangle 254"/>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00:59</a:t>
            </a:r>
          </a:p>
        </p:txBody>
      </p:sp>
      <p:sp>
        <p:nvSpPr>
          <p:cNvPr id="256" name="Rounded Rectangle 255"/>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00:58</a:t>
            </a:r>
          </a:p>
        </p:txBody>
      </p:sp>
      <p:sp>
        <p:nvSpPr>
          <p:cNvPr id="257" name="Rounded Rectangle 256"/>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00:57</a:t>
            </a:r>
          </a:p>
        </p:txBody>
      </p:sp>
      <p:sp>
        <p:nvSpPr>
          <p:cNvPr id="258" name="Rounded Rectangle 257"/>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00:56</a:t>
            </a:r>
          </a:p>
        </p:txBody>
      </p:sp>
      <p:sp>
        <p:nvSpPr>
          <p:cNvPr id="259" name="Rounded Rectangle 258"/>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00:55</a:t>
            </a:r>
          </a:p>
        </p:txBody>
      </p:sp>
      <p:sp>
        <p:nvSpPr>
          <p:cNvPr id="260" name="Rounded Rectangle 259"/>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00:54</a:t>
            </a:r>
          </a:p>
        </p:txBody>
      </p:sp>
      <p:sp>
        <p:nvSpPr>
          <p:cNvPr id="261" name="Rounded Rectangle 260"/>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00:53</a:t>
            </a:r>
          </a:p>
        </p:txBody>
      </p:sp>
      <p:sp>
        <p:nvSpPr>
          <p:cNvPr id="262" name="Rounded Rectangle 261"/>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00:52</a:t>
            </a:r>
          </a:p>
        </p:txBody>
      </p:sp>
      <p:sp>
        <p:nvSpPr>
          <p:cNvPr id="263" name="Rounded Rectangle 262"/>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00:51</a:t>
            </a:r>
          </a:p>
        </p:txBody>
      </p:sp>
      <p:sp>
        <p:nvSpPr>
          <p:cNvPr id="264" name="Rounded Rectangle 263"/>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00:50</a:t>
            </a:r>
          </a:p>
        </p:txBody>
      </p:sp>
      <p:sp>
        <p:nvSpPr>
          <p:cNvPr id="265" name="Rounded Rectangle 264"/>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00:49</a:t>
            </a:r>
          </a:p>
        </p:txBody>
      </p:sp>
      <p:sp>
        <p:nvSpPr>
          <p:cNvPr id="266" name="Rounded Rectangle 265"/>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00:48</a:t>
            </a:r>
          </a:p>
        </p:txBody>
      </p:sp>
      <p:sp>
        <p:nvSpPr>
          <p:cNvPr id="267" name="Rounded Rectangle 266"/>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00:47</a:t>
            </a:r>
          </a:p>
        </p:txBody>
      </p:sp>
      <p:sp>
        <p:nvSpPr>
          <p:cNvPr id="268" name="Rounded Rectangle 267"/>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00:46</a:t>
            </a:r>
          </a:p>
        </p:txBody>
      </p:sp>
      <p:sp>
        <p:nvSpPr>
          <p:cNvPr id="269" name="Rounded Rectangle 268"/>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00:45</a:t>
            </a:r>
          </a:p>
        </p:txBody>
      </p:sp>
      <p:sp>
        <p:nvSpPr>
          <p:cNvPr id="270" name="Rounded Rectangle 269"/>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00:44</a:t>
            </a:r>
          </a:p>
        </p:txBody>
      </p:sp>
      <p:sp>
        <p:nvSpPr>
          <p:cNvPr id="271" name="Rounded Rectangle 270"/>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00:43</a:t>
            </a:r>
          </a:p>
        </p:txBody>
      </p:sp>
      <p:sp>
        <p:nvSpPr>
          <p:cNvPr id="272" name="Rounded Rectangle 271"/>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00:42</a:t>
            </a:r>
          </a:p>
        </p:txBody>
      </p:sp>
      <p:sp>
        <p:nvSpPr>
          <p:cNvPr id="273" name="Rounded Rectangle 272"/>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00:41</a:t>
            </a:r>
          </a:p>
        </p:txBody>
      </p:sp>
      <p:sp>
        <p:nvSpPr>
          <p:cNvPr id="274" name="Rounded Rectangle 273"/>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00:40</a:t>
            </a:r>
          </a:p>
        </p:txBody>
      </p:sp>
      <p:sp>
        <p:nvSpPr>
          <p:cNvPr id="275" name="Rounded Rectangle 274"/>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00:39</a:t>
            </a:r>
          </a:p>
        </p:txBody>
      </p:sp>
      <p:sp>
        <p:nvSpPr>
          <p:cNvPr id="276" name="Rounded Rectangle 275"/>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00:38</a:t>
            </a:r>
          </a:p>
        </p:txBody>
      </p:sp>
      <p:sp>
        <p:nvSpPr>
          <p:cNvPr id="277" name="Rounded Rectangle 276"/>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00:37</a:t>
            </a:r>
          </a:p>
        </p:txBody>
      </p:sp>
      <p:sp>
        <p:nvSpPr>
          <p:cNvPr id="278" name="Rounded Rectangle 277"/>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00:36</a:t>
            </a:r>
          </a:p>
        </p:txBody>
      </p:sp>
      <p:sp>
        <p:nvSpPr>
          <p:cNvPr id="279" name="Rounded Rectangle 278"/>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00:35</a:t>
            </a:r>
          </a:p>
        </p:txBody>
      </p:sp>
      <p:sp>
        <p:nvSpPr>
          <p:cNvPr id="280" name="Rounded Rectangle 279"/>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00:34</a:t>
            </a:r>
          </a:p>
        </p:txBody>
      </p:sp>
      <p:sp>
        <p:nvSpPr>
          <p:cNvPr id="281" name="Rounded Rectangle 280"/>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00:33</a:t>
            </a:r>
          </a:p>
        </p:txBody>
      </p:sp>
      <p:sp>
        <p:nvSpPr>
          <p:cNvPr id="282" name="Rounded Rectangle 281"/>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00:32</a:t>
            </a:r>
          </a:p>
        </p:txBody>
      </p:sp>
      <p:sp>
        <p:nvSpPr>
          <p:cNvPr id="283" name="Rounded Rectangle 282"/>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00:31</a:t>
            </a:r>
          </a:p>
        </p:txBody>
      </p:sp>
      <p:sp>
        <p:nvSpPr>
          <p:cNvPr id="284" name="Rounded Rectangle 283"/>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00:30</a:t>
            </a:r>
          </a:p>
        </p:txBody>
      </p:sp>
      <p:sp>
        <p:nvSpPr>
          <p:cNvPr id="285" name="Rounded Rectangle 284"/>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00:29</a:t>
            </a:r>
          </a:p>
        </p:txBody>
      </p:sp>
      <p:sp>
        <p:nvSpPr>
          <p:cNvPr id="286" name="Rounded Rectangle 285"/>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00:28</a:t>
            </a:r>
          </a:p>
        </p:txBody>
      </p:sp>
      <p:sp>
        <p:nvSpPr>
          <p:cNvPr id="287" name="Rounded Rectangle 286"/>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00:27</a:t>
            </a:r>
          </a:p>
        </p:txBody>
      </p:sp>
      <p:sp>
        <p:nvSpPr>
          <p:cNvPr id="288" name="Rounded Rectangle 287"/>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00:26</a:t>
            </a:r>
          </a:p>
        </p:txBody>
      </p:sp>
      <p:sp>
        <p:nvSpPr>
          <p:cNvPr id="289" name="Rounded Rectangle 288"/>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00:25</a:t>
            </a:r>
          </a:p>
        </p:txBody>
      </p:sp>
      <p:sp>
        <p:nvSpPr>
          <p:cNvPr id="290" name="Rounded Rectangle 289"/>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00:24</a:t>
            </a:r>
          </a:p>
        </p:txBody>
      </p:sp>
      <p:sp>
        <p:nvSpPr>
          <p:cNvPr id="291" name="Rounded Rectangle 290"/>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00:23</a:t>
            </a:r>
          </a:p>
        </p:txBody>
      </p:sp>
      <p:sp>
        <p:nvSpPr>
          <p:cNvPr id="292" name="Rounded Rectangle 291"/>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00:22</a:t>
            </a:r>
          </a:p>
        </p:txBody>
      </p:sp>
      <p:sp>
        <p:nvSpPr>
          <p:cNvPr id="293" name="Rounded Rectangle 292"/>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00:21</a:t>
            </a:r>
          </a:p>
        </p:txBody>
      </p:sp>
      <p:sp>
        <p:nvSpPr>
          <p:cNvPr id="294" name="Rounded Rectangle 293"/>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00:20</a:t>
            </a:r>
          </a:p>
        </p:txBody>
      </p:sp>
      <p:sp>
        <p:nvSpPr>
          <p:cNvPr id="295" name="Rounded Rectangle 294"/>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00:19</a:t>
            </a:r>
          </a:p>
        </p:txBody>
      </p:sp>
      <p:sp>
        <p:nvSpPr>
          <p:cNvPr id="296" name="Rounded Rectangle 295"/>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00:18</a:t>
            </a:r>
          </a:p>
        </p:txBody>
      </p:sp>
      <p:sp>
        <p:nvSpPr>
          <p:cNvPr id="297" name="Rounded Rectangle 296"/>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00:17</a:t>
            </a:r>
          </a:p>
        </p:txBody>
      </p:sp>
      <p:sp>
        <p:nvSpPr>
          <p:cNvPr id="298" name="Rounded Rectangle 297"/>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00:16</a:t>
            </a:r>
          </a:p>
        </p:txBody>
      </p:sp>
      <p:sp>
        <p:nvSpPr>
          <p:cNvPr id="299" name="Rounded Rectangle 298"/>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00:15</a:t>
            </a:r>
          </a:p>
        </p:txBody>
      </p:sp>
      <p:sp>
        <p:nvSpPr>
          <p:cNvPr id="300" name="Rounded Rectangle 299"/>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00:14</a:t>
            </a:r>
          </a:p>
        </p:txBody>
      </p:sp>
      <p:sp>
        <p:nvSpPr>
          <p:cNvPr id="301" name="Rounded Rectangle 300"/>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00:13</a:t>
            </a:r>
          </a:p>
        </p:txBody>
      </p:sp>
      <p:sp>
        <p:nvSpPr>
          <p:cNvPr id="302" name="Rounded Rectangle 301"/>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00:12</a:t>
            </a:r>
          </a:p>
        </p:txBody>
      </p:sp>
      <p:sp>
        <p:nvSpPr>
          <p:cNvPr id="303" name="Rounded Rectangle 302"/>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00:11</a:t>
            </a:r>
          </a:p>
        </p:txBody>
      </p:sp>
      <p:sp>
        <p:nvSpPr>
          <p:cNvPr id="304" name="Rounded Rectangle 303"/>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00:10</a:t>
            </a:r>
          </a:p>
        </p:txBody>
      </p:sp>
      <p:sp>
        <p:nvSpPr>
          <p:cNvPr id="305" name="Rounded Rectangle 304"/>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00:09</a:t>
            </a:r>
          </a:p>
        </p:txBody>
      </p:sp>
      <p:sp>
        <p:nvSpPr>
          <p:cNvPr id="306" name="Rounded Rectangle 305"/>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00:08</a:t>
            </a:r>
          </a:p>
        </p:txBody>
      </p:sp>
      <p:sp>
        <p:nvSpPr>
          <p:cNvPr id="307" name="Rounded Rectangle 306"/>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00:07</a:t>
            </a:r>
          </a:p>
        </p:txBody>
      </p:sp>
      <p:sp>
        <p:nvSpPr>
          <p:cNvPr id="308" name="Rounded Rectangle 307"/>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00:06</a:t>
            </a:r>
          </a:p>
        </p:txBody>
      </p:sp>
      <p:sp>
        <p:nvSpPr>
          <p:cNvPr id="309" name="Rounded Rectangle 308"/>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00:05</a:t>
            </a:r>
          </a:p>
        </p:txBody>
      </p:sp>
      <p:sp>
        <p:nvSpPr>
          <p:cNvPr id="310" name="Rounded Rectangle 309"/>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00:04</a:t>
            </a:r>
          </a:p>
        </p:txBody>
      </p:sp>
      <p:sp>
        <p:nvSpPr>
          <p:cNvPr id="311" name="Rounded Rectangle 310"/>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00:03</a:t>
            </a:r>
          </a:p>
        </p:txBody>
      </p:sp>
      <p:sp>
        <p:nvSpPr>
          <p:cNvPr id="312" name="Rounded Rectangle 311"/>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00:02</a:t>
            </a:r>
          </a:p>
        </p:txBody>
      </p:sp>
      <p:sp>
        <p:nvSpPr>
          <p:cNvPr id="313" name="Rounded Rectangle 312"/>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a:latin typeface="Calibri"/>
              </a:rPr>
              <a:t>00:01</a:t>
            </a:r>
          </a:p>
        </p:txBody>
      </p:sp>
      <p:sp>
        <p:nvSpPr>
          <p:cNvPr id="314" name="Rounded Rectangle 313"/>
          <p:cNvSpPr/>
          <p:nvPr/>
        </p:nvSpPr>
        <p:spPr>
          <a:xfrm>
            <a:off x="646113" y="2743200"/>
            <a:ext cx="1295400" cy="533400"/>
          </a:xfrm>
          <a:prstGeom prst="roundRect">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dirty="0">
                <a:latin typeface="Calibri"/>
              </a:rPr>
              <a:t>00:00</a:t>
            </a:r>
          </a:p>
        </p:txBody>
      </p:sp>
      <p:sp>
        <p:nvSpPr>
          <p:cNvPr id="315" name="Oval 314"/>
          <p:cNvSpPr/>
          <p:nvPr/>
        </p:nvSpPr>
        <p:spPr>
          <a:xfrm>
            <a:off x="381000" y="3382962"/>
            <a:ext cx="1752600" cy="844550"/>
          </a:xfrm>
          <a:prstGeom prst="ellipse">
            <a:avLst/>
          </a:prstGeom>
          <a:solidFill>
            <a:srgbClr val="4F81BD"/>
          </a:solidFill>
          <a:ln w="25400" cap="flat" cmpd="sng" algn="ctr">
            <a:solidFill>
              <a:srgbClr val="4F81BD">
                <a:shade val="50000"/>
              </a:srgbClr>
            </a:solidFill>
            <a:prstDash val="solid"/>
          </a:ln>
          <a:effectLst/>
        </p:spPr>
        <p:txBody>
          <a:bodyPr anchor="ctr"/>
          <a:lstStyle/>
          <a:p>
            <a:pPr algn="ctr" eaLnBrk="1" fontAlgn="auto" hangingPunct="1">
              <a:spcBef>
                <a:spcPts val="0"/>
              </a:spcBef>
              <a:spcAft>
                <a:spcPts val="0"/>
              </a:spcAft>
              <a:defRPr/>
            </a:pPr>
            <a:r>
              <a:rPr lang="en-US" sz="3000" kern="0" dirty="0" err="1">
                <a:latin typeface="Times New Roman" panose="02020603050405020304" pitchFamily="18" charset="0"/>
                <a:cs typeface="Times New Roman" panose="02020603050405020304" pitchFamily="18" charset="0"/>
              </a:rPr>
              <a:t>THỜI</a:t>
            </a:r>
            <a:r>
              <a:rPr lang="en-US" sz="3000" kern="0" dirty="0">
                <a:latin typeface="Times New Roman" panose="02020603050405020304" pitchFamily="18" charset="0"/>
                <a:cs typeface="Times New Roman" panose="02020603050405020304" pitchFamily="18" charset="0"/>
              </a:rPr>
              <a:t> GIAN</a:t>
            </a:r>
          </a:p>
        </p:txBody>
      </p:sp>
      <p:pic>
        <p:nvPicPr>
          <p:cNvPr id="318" name="Picture 317" descr="A picture containing toy, doll&#10;&#10;Description automatically generated">
            <a:extLst>
              <a:ext uri="{FF2B5EF4-FFF2-40B4-BE49-F238E27FC236}">
                <a16:creationId xmlns:a16="http://schemas.microsoft.com/office/drawing/2014/main" id="{7BFEE031-360F-4D5F-904A-32B86E7ACC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155" y="0"/>
            <a:ext cx="2327672" cy="2327672"/>
          </a:xfrm>
          <a:prstGeom prst="rect">
            <a:avLst/>
          </a:prstGeom>
        </p:spPr>
      </p:pic>
      <mc:AlternateContent xmlns:mc="http://schemas.openxmlformats.org/markup-compatibility/2006" xmlns:a14="http://schemas.microsoft.com/office/drawing/2010/main">
        <mc:Choice Requires="a14">
          <p:sp>
            <p:nvSpPr>
              <p:cNvPr id="8" name="Rectangle 7"/>
              <p:cNvSpPr/>
              <p:nvPr/>
            </p:nvSpPr>
            <p:spPr>
              <a:xfrm>
                <a:off x="2743200" y="226159"/>
                <a:ext cx="8763000" cy="6555641"/>
              </a:xfrm>
              <a:prstGeom prst="rect">
                <a:avLst/>
              </a:prstGeom>
            </p:spPr>
            <p:txBody>
              <a:bodyPr wrap="square">
                <a:spAutoFit/>
              </a:bodyPr>
              <a:lstStyle/>
              <a:p>
                <a:pPr algn="just">
                  <a:spcAft>
                    <a:spcPts val="0"/>
                  </a:spcAft>
                </a:pPr>
                <a:r>
                  <a:rPr lang="vi-VN" sz="3000" b="1" dirty="0">
                    <a:solidFill>
                      <a:schemeClr val="tx1"/>
                    </a:solidFill>
                    <a:latin typeface="Times New Roman" panose="02020603050405020304" pitchFamily="18" charset="0"/>
                    <a:ea typeface="Times New Roman" panose="02020603050405020304" pitchFamily="18" charset="0"/>
                  </a:rPr>
                  <a:t>Bài 7: </a:t>
                </a:r>
                <a:r>
                  <a:rPr lang="vi-VN" sz="3000" dirty="0">
                    <a:solidFill>
                      <a:schemeClr val="tx1"/>
                    </a:solidFill>
                    <a:latin typeface="Times New Roman" panose="02020603050405020304" pitchFamily="18" charset="0"/>
                    <a:ea typeface="Times New Roman" panose="02020603050405020304" pitchFamily="18" charset="0"/>
                  </a:rPr>
                  <a:t>Nhiệt độ dự báo một số thời điểm trong ngày 18/1/2023 ở Đà Lạt, Lâm Đồng được cho bởi hình sau. </a:t>
                </a:r>
                <a:r>
                  <a:rPr lang="en-US" sz="3000" i="1" dirty="0">
                    <a:solidFill>
                      <a:schemeClr val="tx1"/>
                    </a:solidFill>
                    <a:latin typeface="Times New Roman" panose="02020603050405020304" pitchFamily="18" charset="0"/>
                    <a:ea typeface="Times New Roman" panose="02020603050405020304" pitchFamily="18" charset="0"/>
                  </a:rPr>
                  <a:t>(</a:t>
                </a:r>
                <a:r>
                  <a:rPr lang="en-US" sz="3000" i="1" dirty="0" err="1">
                    <a:solidFill>
                      <a:schemeClr val="tx1"/>
                    </a:solidFill>
                    <a:latin typeface="Times New Roman" panose="02020603050405020304" pitchFamily="18" charset="0"/>
                    <a:ea typeface="Times New Roman" panose="02020603050405020304" pitchFamily="18" charset="0"/>
                  </a:rPr>
                  <a:t>Nguồn</a:t>
                </a:r>
                <a:r>
                  <a:rPr lang="en-US" sz="3000" i="1" dirty="0">
                    <a:solidFill>
                      <a:schemeClr val="tx1"/>
                    </a:solidFill>
                    <a:latin typeface="Times New Roman" panose="02020603050405020304" pitchFamily="18" charset="0"/>
                    <a:ea typeface="Times New Roman" panose="02020603050405020304" pitchFamily="18" charset="0"/>
                  </a:rPr>
                  <a:t>: </a:t>
                </a:r>
                <a:r>
                  <a:rPr lang="en-US" sz="3000" i="1" dirty="0">
                    <a:solidFill>
                      <a:schemeClr val="tx1"/>
                    </a:solidFill>
                    <a:latin typeface="Times New Roman" panose="02020603050405020304" pitchFamily="18" charset="0"/>
                    <a:ea typeface="Times New Roman" panose="02020603050405020304" pitchFamily="18" charset="0"/>
                    <a:hlinkClick r:id="rId6">
                      <a:extLst>
                        <a:ext uri="{A12FA001-AC4F-418D-AE19-62706E023703}">
                          <ahyp:hlinkClr xmlns:ahyp="http://schemas.microsoft.com/office/drawing/2018/hyperlinkcolor" val="tx"/>
                        </a:ext>
                      </a:extLst>
                    </a:hlinkClick>
                  </a:rPr>
                  <a:t>https://weather.com</a:t>
                </a:r>
                <a:r>
                  <a:rPr lang="en-US" sz="3000" i="1" dirty="0">
                    <a:solidFill>
                      <a:schemeClr val="tx1"/>
                    </a:solidFill>
                    <a:latin typeface="Times New Roman" panose="02020603050405020304" pitchFamily="18" charset="0"/>
                    <a:ea typeface="Times New Roman" panose="02020603050405020304" pitchFamily="18" charset="0"/>
                  </a:rPr>
                  <a:t>).</a:t>
                </a:r>
              </a:p>
              <a:p>
                <a:pPr algn="just">
                  <a:spcAft>
                    <a:spcPts val="0"/>
                  </a:spcAft>
                </a:pPr>
                <a:endParaRPr lang="en-US" sz="3000" i="1" dirty="0">
                  <a:solidFill>
                    <a:schemeClr val="tx1"/>
                  </a:solidFill>
                  <a:latin typeface="Times New Roman" panose="02020603050405020304" pitchFamily="18" charset="0"/>
                  <a:ea typeface="Times New Roman" panose="02020603050405020304" pitchFamily="18" charset="0"/>
                </a:endParaRPr>
              </a:p>
              <a:p>
                <a:pPr algn="just">
                  <a:spcAft>
                    <a:spcPts val="0"/>
                  </a:spcAft>
                </a:pPr>
                <a:endParaRPr lang="en-US" sz="3000" i="1" dirty="0">
                  <a:solidFill>
                    <a:schemeClr val="tx1"/>
                  </a:solidFill>
                  <a:latin typeface="Times New Roman" panose="02020603050405020304" pitchFamily="18" charset="0"/>
                  <a:ea typeface="Times New Roman" panose="02020603050405020304" pitchFamily="18" charset="0"/>
                </a:endParaRPr>
              </a:p>
              <a:p>
                <a:pPr algn="just">
                  <a:spcAft>
                    <a:spcPts val="0"/>
                  </a:spcAft>
                </a:pPr>
                <a:endParaRPr lang="en-US" sz="3000" i="1" dirty="0">
                  <a:solidFill>
                    <a:schemeClr val="tx1"/>
                  </a:solidFill>
                  <a:effectLst/>
                  <a:latin typeface="Times New Roman" panose="02020603050405020304" pitchFamily="18" charset="0"/>
                  <a:ea typeface="Times New Roman" panose="02020603050405020304" pitchFamily="18" charset="0"/>
                </a:endParaRPr>
              </a:p>
              <a:p>
                <a:pPr algn="just">
                  <a:spcAft>
                    <a:spcPts val="0"/>
                  </a:spcAft>
                </a:pPr>
                <a:endParaRPr lang="en-US" sz="3000" i="1" dirty="0">
                  <a:solidFill>
                    <a:schemeClr val="tx1"/>
                  </a:solidFill>
                  <a:effectLst/>
                  <a:latin typeface="Times New Roman" panose="02020603050405020304" pitchFamily="18" charset="0"/>
                  <a:ea typeface="Times New Roman" panose="02020603050405020304" pitchFamily="18" charset="0"/>
                </a:endParaRPr>
              </a:p>
              <a:p>
                <a:pPr algn="just">
                  <a:spcAft>
                    <a:spcPts val="0"/>
                  </a:spcAft>
                </a:pPr>
                <a:r>
                  <a:rPr lang="en-US" sz="3000" dirty="0">
                    <a:solidFill>
                      <a:schemeClr val="tx1"/>
                    </a:solidFill>
                    <a:latin typeface="Times New Roman" panose="02020603050405020304" pitchFamily="18" charset="0"/>
                    <a:ea typeface="Times New Roman" panose="02020603050405020304" pitchFamily="18" charset="0"/>
                  </a:rPr>
                  <a:t>a) </a:t>
                </a:r>
                <a:r>
                  <a:rPr lang="en-US" sz="3000" dirty="0" err="1">
                    <a:solidFill>
                      <a:schemeClr val="tx1"/>
                    </a:solidFill>
                    <a:latin typeface="Times New Roman" panose="02020603050405020304" pitchFamily="18" charset="0"/>
                    <a:ea typeface="Times New Roman" panose="02020603050405020304" pitchFamily="18" charset="0"/>
                  </a:rPr>
                  <a:t>Viết</a:t>
                </a:r>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hàm</a:t>
                </a:r>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số</a:t>
                </a:r>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dạng</a:t>
                </a:r>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bảng</a:t>
                </a:r>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biểu</a:t>
                </a:r>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thị</a:t>
                </a:r>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nhiệt</a:t>
                </a:r>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độ</a:t>
                </a:r>
                <a:r>
                  <a:rPr lang="en-US" sz="3000" dirty="0">
                    <a:solidFill>
                      <a:schemeClr val="tx1"/>
                    </a:solidFill>
                    <a:latin typeface="Times New Roman" panose="02020603050405020304" pitchFamily="18" charset="0"/>
                    <a:ea typeface="Times New Roman" panose="02020603050405020304" pitchFamily="18" charset="0"/>
                  </a:rPr>
                  <a:t> </a:t>
                </a:r>
                <a14:m>
                  <m:oMath xmlns:m="http://schemas.openxmlformats.org/officeDocument/2006/math">
                    <m:r>
                      <a:rPr lang="en-US" sz="3000" i="1">
                        <a:solidFill>
                          <a:schemeClr val="tx1"/>
                        </a:solidFill>
                        <a:latin typeface="Cambria Math" panose="02040503050406030204" pitchFamily="18" charset="0"/>
                        <a:ea typeface="Times New Roman" panose="02020603050405020304" pitchFamily="18" charset="0"/>
                      </a:rPr>
                      <m:t>𝑦</m:t>
                    </m:r>
                    <m:d>
                      <m:dPr>
                        <m:ctrlPr>
                          <a:rPr lang="en-US" sz="3000" i="1">
                            <a:solidFill>
                              <a:schemeClr val="tx1"/>
                            </a:solidFill>
                            <a:latin typeface="Cambria Math" panose="02040503050406030204" pitchFamily="18" charset="0"/>
                            <a:ea typeface="Times New Roman" panose="02020603050405020304" pitchFamily="18" charset="0"/>
                          </a:rPr>
                        </m:ctrlPr>
                      </m:dPr>
                      <m:e>
                        <m:r>
                          <a:rPr lang="en-US" sz="3000" i="1">
                            <a:solidFill>
                              <a:schemeClr val="tx1"/>
                            </a:solidFill>
                            <a:latin typeface="Cambria Math" panose="02040503050406030204" pitchFamily="18" charset="0"/>
                            <a:ea typeface="Times New Roman" panose="02020603050405020304" pitchFamily="18" charset="0"/>
                          </a:rPr>
                          <m:t>°</m:t>
                        </m:r>
                        <m:r>
                          <a:rPr lang="en-US" sz="3000" i="1">
                            <a:solidFill>
                              <a:schemeClr val="tx1"/>
                            </a:solidFill>
                            <a:latin typeface="Cambria Math" panose="02040503050406030204" pitchFamily="18" charset="0"/>
                            <a:ea typeface="Times New Roman" panose="02020603050405020304" pitchFamily="18" charset="0"/>
                          </a:rPr>
                          <m:t>𝐶</m:t>
                        </m:r>
                      </m:e>
                    </m:d>
                  </m:oMath>
                </a14:m>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tại</a:t>
                </a:r>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thời</a:t>
                </a:r>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điểm</a:t>
                </a:r>
                <a:r>
                  <a:rPr lang="en-US" sz="3000" dirty="0">
                    <a:solidFill>
                      <a:schemeClr val="tx1"/>
                    </a:solidFill>
                    <a:latin typeface="Times New Roman" panose="02020603050405020304" pitchFamily="18" charset="0"/>
                    <a:ea typeface="Times New Roman" panose="02020603050405020304" pitchFamily="18" charset="0"/>
                  </a:rPr>
                  <a:t> </a:t>
                </a:r>
                <a14:m>
                  <m:oMath xmlns:m="http://schemas.openxmlformats.org/officeDocument/2006/math">
                    <m:r>
                      <a:rPr lang="en-US" sz="3000" i="1">
                        <a:solidFill>
                          <a:schemeClr val="tx1"/>
                        </a:solidFill>
                        <a:latin typeface="Cambria Math" panose="02040503050406030204" pitchFamily="18" charset="0"/>
                        <a:ea typeface="Times New Roman" panose="02020603050405020304" pitchFamily="18" charset="0"/>
                      </a:rPr>
                      <m:t>𝑥</m:t>
                    </m:r>
                    <m:d>
                      <m:dPr>
                        <m:ctrlPr>
                          <a:rPr lang="en-US" sz="3000" i="1">
                            <a:solidFill>
                              <a:schemeClr val="tx1"/>
                            </a:solidFill>
                            <a:latin typeface="Cambria Math" panose="02040503050406030204" pitchFamily="18" charset="0"/>
                            <a:ea typeface="Times New Roman" panose="02020603050405020304" pitchFamily="18" charset="0"/>
                          </a:rPr>
                        </m:ctrlPr>
                      </m:dPr>
                      <m:e>
                        <m:r>
                          <a:rPr lang="en-US" sz="3000" i="1">
                            <a:solidFill>
                              <a:schemeClr val="tx1"/>
                            </a:solidFill>
                            <a:latin typeface="Cambria Math" panose="02040503050406030204" pitchFamily="18" charset="0"/>
                            <a:ea typeface="Times New Roman" panose="02020603050405020304" pitchFamily="18" charset="0"/>
                          </a:rPr>
                          <m:t>h</m:t>
                        </m:r>
                      </m:e>
                    </m:d>
                  </m:oMath>
                </a14:m>
                <a:r>
                  <a:rPr lang="en-US" sz="3000" dirty="0">
                    <a:solidFill>
                      <a:schemeClr val="tx1"/>
                    </a:solidFill>
                    <a:latin typeface="Times New Roman" panose="02020603050405020304" pitchFamily="18" charset="0"/>
                    <a:ea typeface="Times New Roman" panose="02020603050405020304" pitchFamily="18" charset="0"/>
                  </a:rPr>
                  <a:t> ở </a:t>
                </a:r>
                <a:r>
                  <a:rPr lang="en-US" sz="3000" dirty="0" err="1">
                    <a:solidFill>
                      <a:schemeClr val="tx1"/>
                    </a:solidFill>
                    <a:latin typeface="Times New Roman" panose="02020603050405020304" pitchFamily="18" charset="0"/>
                    <a:ea typeface="Times New Roman" panose="02020603050405020304" pitchFamily="18" charset="0"/>
                  </a:rPr>
                  <a:t>Đà</a:t>
                </a:r>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Lạt</a:t>
                </a:r>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Lâm</a:t>
                </a:r>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Đồng</a:t>
                </a:r>
                <a:r>
                  <a:rPr lang="en-US" sz="3000" dirty="0">
                    <a:solidFill>
                      <a:schemeClr val="tx1"/>
                    </a:solidFill>
                    <a:latin typeface="Times New Roman" panose="02020603050405020304" pitchFamily="18" charset="0"/>
                    <a:ea typeface="Times New Roman" panose="02020603050405020304" pitchFamily="18" charset="0"/>
                  </a:rPr>
                  <a:t>.</a:t>
                </a:r>
              </a:p>
              <a:p>
                <a:pPr algn="just">
                  <a:spcAft>
                    <a:spcPts val="0"/>
                  </a:spcAft>
                </a:pPr>
                <a:r>
                  <a:rPr lang="en-US" sz="3000" dirty="0">
                    <a:solidFill>
                      <a:schemeClr val="tx1"/>
                    </a:solidFill>
                    <a:latin typeface="Times New Roman" panose="02020603050405020304" pitchFamily="18" charset="0"/>
                    <a:ea typeface="Times New Roman" panose="02020603050405020304" pitchFamily="18" charset="0"/>
                  </a:rPr>
                  <a:t>b) </a:t>
                </a:r>
                <a:r>
                  <a:rPr lang="en-US" sz="3000" dirty="0" err="1">
                    <a:solidFill>
                      <a:schemeClr val="tx1"/>
                    </a:solidFill>
                    <a:latin typeface="Times New Roman" panose="02020603050405020304" pitchFamily="18" charset="0"/>
                    <a:ea typeface="Times New Roman" panose="02020603050405020304" pitchFamily="18" charset="0"/>
                  </a:rPr>
                  <a:t>Trong</a:t>
                </a:r>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mặt</a:t>
                </a:r>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phẳng</a:t>
                </a:r>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tọa</a:t>
                </a:r>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độ</a:t>
                </a:r>
                <a:r>
                  <a:rPr lang="en-US" sz="3000" dirty="0">
                    <a:solidFill>
                      <a:schemeClr val="tx1"/>
                    </a:solidFill>
                    <a:latin typeface="Times New Roman" panose="02020603050405020304" pitchFamily="18" charset="0"/>
                    <a:ea typeface="Times New Roman" panose="02020603050405020304" pitchFamily="18" charset="0"/>
                  </a:rPr>
                  <a:t> </a:t>
                </a:r>
                <a14:m>
                  <m:oMath xmlns:m="http://schemas.openxmlformats.org/officeDocument/2006/math">
                    <m:r>
                      <a:rPr lang="en-US" sz="3000" i="1">
                        <a:solidFill>
                          <a:schemeClr val="tx1"/>
                        </a:solidFill>
                        <a:latin typeface="Cambria Math" panose="02040503050406030204" pitchFamily="18" charset="0"/>
                        <a:ea typeface="Times New Roman" panose="02020603050405020304" pitchFamily="18" charset="0"/>
                      </a:rPr>
                      <m:t>𝑂𝑥𝑦</m:t>
                    </m:r>
                  </m:oMath>
                </a14:m>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biểu</a:t>
                </a:r>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diễn</a:t>
                </a:r>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các</a:t>
                </a:r>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điểm</a:t>
                </a:r>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có</a:t>
                </a:r>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tọa</a:t>
                </a:r>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độ</a:t>
                </a:r>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là</a:t>
                </a:r>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các</a:t>
                </a:r>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cặp</a:t>
                </a:r>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số</a:t>
                </a:r>
                <a:r>
                  <a:rPr lang="en-US" sz="3000" dirty="0">
                    <a:solidFill>
                      <a:schemeClr val="tx1"/>
                    </a:solidFill>
                    <a:latin typeface="Times New Roman" panose="02020603050405020304" pitchFamily="18" charset="0"/>
                    <a:ea typeface="Times New Roman" panose="02020603050405020304" pitchFamily="18" charset="0"/>
                  </a:rPr>
                  <a:t> </a:t>
                </a:r>
                <a14:m>
                  <m:oMath xmlns:m="http://schemas.openxmlformats.org/officeDocument/2006/math">
                    <m:d>
                      <m:dPr>
                        <m:ctrlPr>
                          <a:rPr lang="en-US" sz="3000" i="1">
                            <a:solidFill>
                              <a:schemeClr val="tx1"/>
                            </a:solidFill>
                            <a:latin typeface="Cambria Math" panose="02040503050406030204" pitchFamily="18" charset="0"/>
                            <a:ea typeface="Times New Roman" panose="02020603050405020304" pitchFamily="18" charset="0"/>
                          </a:rPr>
                        </m:ctrlPr>
                      </m:dPr>
                      <m:e>
                        <m:r>
                          <a:rPr lang="en-US" sz="3000" i="1">
                            <a:solidFill>
                              <a:schemeClr val="tx1"/>
                            </a:solidFill>
                            <a:latin typeface="Cambria Math" panose="02040503050406030204" pitchFamily="18" charset="0"/>
                            <a:ea typeface="Times New Roman" panose="02020603050405020304" pitchFamily="18" charset="0"/>
                          </a:rPr>
                          <m:t>𝑥</m:t>
                        </m:r>
                        <m:r>
                          <a:rPr lang="en-US" sz="3000" i="1">
                            <a:solidFill>
                              <a:schemeClr val="tx1"/>
                            </a:solidFill>
                            <a:latin typeface="Cambria Math" panose="02040503050406030204" pitchFamily="18" charset="0"/>
                            <a:ea typeface="Times New Roman" panose="02020603050405020304" pitchFamily="18" charset="0"/>
                          </a:rPr>
                          <m:t>;</m:t>
                        </m:r>
                        <m:r>
                          <a:rPr lang="en-US" sz="3000" i="1">
                            <a:solidFill>
                              <a:schemeClr val="tx1"/>
                            </a:solidFill>
                            <a:latin typeface="Cambria Math" panose="02040503050406030204" pitchFamily="18" charset="0"/>
                            <a:ea typeface="Times New Roman" panose="02020603050405020304" pitchFamily="18" charset="0"/>
                          </a:rPr>
                          <m:t>𝑦</m:t>
                        </m:r>
                      </m:e>
                    </m:d>
                  </m:oMath>
                </a14:m>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tương</a:t>
                </a:r>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ứng</a:t>
                </a:r>
                <a:r>
                  <a:rPr lang="en-US" sz="3000" dirty="0">
                    <a:solidFill>
                      <a:schemeClr val="tx1"/>
                    </a:solidFill>
                    <a:latin typeface="Times New Roman" panose="02020603050405020304" pitchFamily="18" charset="0"/>
                    <a:ea typeface="Times New Roman" panose="02020603050405020304" pitchFamily="18" charset="0"/>
                  </a:rPr>
                  <a:t> ở </a:t>
                </a:r>
                <a:r>
                  <a:rPr lang="en-US" sz="3000" dirty="0" err="1">
                    <a:solidFill>
                      <a:schemeClr val="tx1"/>
                    </a:solidFill>
                    <a:latin typeface="Times New Roman" panose="02020603050405020304" pitchFamily="18" charset="0"/>
                    <a:ea typeface="Times New Roman" panose="02020603050405020304" pitchFamily="18" charset="0"/>
                  </a:rPr>
                  <a:t>trên</a:t>
                </a:r>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bảng</a:t>
                </a:r>
                <a:r>
                  <a:rPr lang="en-US" sz="3000" dirty="0">
                    <a:solidFill>
                      <a:schemeClr val="tx1"/>
                    </a:solidFill>
                    <a:latin typeface="Times New Roman" panose="02020603050405020304" pitchFamily="18" charset="0"/>
                    <a:ea typeface="Times New Roman" panose="02020603050405020304" pitchFamily="18" charset="0"/>
                  </a:rPr>
                  <a:t>.</a:t>
                </a:r>
              </a:p>
              <a:p>
                <a:pPr algn="just">
                  <a:spcAft>
                    <a:spcPts val="0"/>
                  </a:spcAft>
                </a:pPr>
                <a:r>
                  <a:rPr lang="en-US" sz="3000" dirty="0">
                    <a:solidFill>
                      <a:schemeClr val="tx1"/>
                    </a:solidFill>
                    <a:latin typeface="Times New Roman" panose="02020603050405020304" pitchFamily="18" charset="0"/>
                    <a:ea typeface="Times New Roman" panose="02020603050405020304" pitchFamily="18" charset="0"/>
                  </a:rPr>
                  <a:t>c) </a:t>
                </a:r>
                <a:r>
                  <a:rPr lang="en-US" sz="3000" dirty="0" err="1">
                    <a:solidFill>
                      <a:schemeClr val="tx1"/>
                    </a:solidFill>
                    <a:latin typeface="Times New Roman" panose="02020603050405020304" pitchFamily="18" charset="0"/>
                    <a:ea typeface="Times New Roman" panose="02020603050405020304" pitchFamily="18" charset="0"/>
                  </a:rPr>
                  <a:t>Trong</a:t>
                </a:r>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mặt</a:t>
                </a:r>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phẳng</a:t>
                </a:r>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tọa</a:t>
                </a:r>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độ</a:t>
                </a:r>
                <a:r>
                  <a:rPr lang="en-US" sz="3000" dirty="0">
                    <a:solidFill>
                      <a:schemeClr val="tx1"/>
                    </a:solidFill>
                    <a:latin typeface="Times New Roman" panose="02020603050405020304" pitchFamily="18" charset="0"/>
                    <a:ea typeface="Times New Roman" panose="02020603050405020304" pitchFamily="18" charset="0"/>
                  </a:rPr>
                  <a:t> </a:t>
                </a:r>
                <a14:m>
                  <m:oMath xmlns:m="http://schemas.openxmlformats.org/officeDocument/2006/math">
                    <m:r>
                      <a:rPr lang="en-US" sz="3000" i="1">
                        <a:solidFill>
                          <a:schemeClr val="tx1"/>
                        </a:solidFill>
                        <a:latin typeface="Cambria Math" panose="02040503050406030204" pitchFamily="18" charset="0"/>
                        <a:ea typeface="Times New Roman" panose="02020603050405020304" pitchFamily="18" charset="0"/>
                      </a:rPr>
                      <m:t>𝑂𝑥𝑦</m:t>
                    </m:r>
                  </m:oMath>
                </a14:m>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điểm</a:t>
                </a:r>
                <a:r>
                  <a:rPr lang="en-US" sz="3000" dirty="0">
                    <a:solidFill>
                      <a:schemeClr val="tx1"/>
                    </a:solidFill>
                    <a:latin typeface="Times New Roman" panose="02020603050405020304" pitchFamily="18" charset="0"/>
                    <a:ea typeface="Times New Roman" panose="02020603050405020304" pitchFamily="18" charset="0"/>
                  </a:rPr>
                  <a:t> </a:t>
                </a:r>
                <a14:m>
                  <m:oMath xmlns:m="http://schemas.openxmlformats.org/officeDocument/2006/math">
                    <m:r>
                      <a:rPr lang="en-US" sz="3000" i="1">
                        <a:solidFill>
                          <a:schemeClr val="tx1"/>
                        </a:solidFill>
                        <a:latin typeface="Cambria Math" panose="02040503050406030204" pitchFamily="18" charset="0"/>
                        <a:ea typeface="Times New Roman" panose="02020603050405020304" pitchFamily="18" charset="0"/>
                      </a:rPr>
                      <m:t>𝑀</m:t>
                    </m:r>
                    <m:d>
                      <m:dPr>
                        <m:ctrlPr>
                          <a:rPr lang="en-US" sz="3000" i="1">
                            <a:solidFill>
                              <a:schemeClr val="tx1"/>
                            </a:solidFill>
                            <a:latin typeface="Cambria Math" panose="02040503050406030204" pitchFamily="18" charset="0"/>
                            <a:ea typeface="Times New Roman" panose="02020603050405020304" pitchFamily="18" charset="0"/>
                          </a:rPr>
                        </m:ctrlPr>
                      </m:dPr>
                      <m:e>
                        <m:r>
                          <a:rPr lang="en-US" sz="3000" i="1">
                            <a:solidFill>
                              <a:schemeClr val="tx1"/>
                            </a:solidFill>
                            <a:latin typeface="Cambria Math" panose="02040503050406030204" pitchFamily="18" charset="0"/>
                            <a:ea typeface="Times New Roman" panose="02020603050405020304" pitchFamily="18" charset="0"/>
                          </a:rPr>
                          <m:t>14;21</m:t>
                        </m:r>
                      </m:e>
                    </m:d>
                  </m:oMath>
                </a14:m>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có</a:t>
                </a:r>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thuộc</a:t>
                </a:r>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đồ</a:t>
                </a:r>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thị</a:t>
                </a:r>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của</a:t>
                </a:r>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hàm</a:t>
                </a:r>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số</a:t>
                </a:r>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cho</a:t>
                </a:r>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bởi</a:t>
                </a:r>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bảng</a:t>
                </a:r>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trên</a:t>
                </a:r>
                <a:r>
                  <a:rPr lang="en-US" sz="3000" dirty="0">
                    <a:solidFill>
                      <a:schemeClr val="tx1"/>
                    </a:solidFill>
                    <a:latin typeface="Times New Roman" panose="02020603050405020304" pitchFamily="18" charset="0"/>
                    <a:ea typeface="Times New Roman" panose="02020603050405020304" pitchFamily="18" charset="0"/>
                  </a:rPr>
                  <a:t> hay </a:t>
                </a:r>
                <a:r>
                  <a:rPr lang="en-US" sz="3000" dirty="0" err="1">
                    <a:solidFill>
                      <a:schemeClr val="tx1"/>
                    </a:solidFill>
                    <a:latin typeface="Times New Roman" panose="02020603050405020304" pitchFamily="18" charset="0"/>
                    <a:ea typeface="Times New Roman" panose="02020603050405020304" pitchFamily="18" charset="0"/>
                  </a:rPr>
                  <a:t>không</a:t>
                </a:r>
                <a:r>
                  <a:rPr lang="en-US" sz="3000" dirty="0">
                    <a:solidFill>
                      <a:schemeClr val="tx1"/>
                    </a:solidFill>
                    <a:latin typeface="Times New Roman" panose="02020603050405020304" pitchFamily="18" charset="0"/>
                    <a:ea typeface="Times New Roman" panose="02020603050405020304" pitchFamily="18" charset="0"/>
                  </a:rPr>
                  <a:t>? </a:t>
                </a:r>
              </a:p>
              <a:p>
                <a:pPr algn="just">
                  <a:spcAft>
                    <a:spcPts val="0"/>
                  </a:spcAft>
                </a:pPr>
                <a:r>
                  <a:rPr lang="en-US" sz="3000" dirty="0" err="1">
                    <a:solidFill>
                      <a:schemeClr val="tx1"/>
                    </a:solidFill>
                    <a:latin typeface="Times New Roman" panose="02020603050405020304" pitchFamily="18" charset="0"/>
                    <a:ea typeface="Times New Roman" panose="02020603050405020304" pitchFamily="18" charset="0"/>
                  </a:rPr>
                  <a:t>Vì</a:t>
                </a:r>
                <a:r>
                  <a:rPr lang="en-US" sz="3000" dirty="0">
                    <a:solidFill>
                      <a:schemeClr val="tx1"/>
                    </a:solidFill>
                    <a:latin typeface="Times New Roman" panose="02020603050405020304" pitchFamily="18" charset="0"/>
                    <a:ea typeface="Times New Roman" panose="02020603050405020304" pitchFamily="18" charset="0"/>
                  </a:rPr>
                  <a:t> </a:t>
                </a:r>
                <a:r>
                  <a:rPr lang="en-US" sz="3000" dirty="0" err="1">
                    <a:solidFill>
                      <a:schemeClr val="tx1"/>
                    </a:solidFill>
                    <a:latin typeface="Times New Roman" panose="02020603050405020304" pitchFamily="18" charset="0"/>
                    <a:ea typeface="Times New Roman" panose="02020603050405020304" pitchFamily="18" charset="0"/>
                  </a:rPr>
                  <a:t>sao</a:t>
                </a:r>
                <a:r>
                  <a:rPr lang="en-US" sz="3000" dirty="0">
                    <a:solidFill>
                      <a:schemeClr val="tx1"/>
                    </a:solidFill>
                    <a:latin typeface="Times New Roman" panose="02020603050405020304" pitchFamily="18" charset="0"/>
                    <a:ea typeface="Times New Roman" panose="02020603050405020304" pitchFamily="18" charset="0"/>
                  </a:rPr>
                  <a:t>? </a:t>
                </a:r>
              </a:p>
            </p:txBody>
          </p:sp>
        </mc:Choice>
        <mc:Fallback xmlns="">
          <p:sp>
            <p:nvSpPr>
              <p:cNvPr id="8" name="Rectangle 7"/>
              <p:cNvSpPr>
                <a:spLocks noRot="1" noChangeAspect="1" noMove="1" noResize="1" noEditPoints="1" noAdjustHandles="1" noChangeArrowheads="1" noChangeShapeType="1" noTextEdit="1"/>
              </p:cNvSpPr>
              <p:nvPr/>
            </p:nvSpPr>
            <p:spPr>
              <a:xfrm>
                <a:off x="2743200" y="226159"/>
                <a:ext cx="8763000" cy="6555641"/>
              </a:xfrm>
              <a:prstGeom prst="rect">
                <a:avLst/>
              </a:prstGeom>
              <a:blipFill>
                <a:blip r:embed="rId7"/>
                <a:stretch>
                  <a:fillRect l="-1599" t="-1208" r="-1530" b="-1859"/>
                </a:stretch>
              </a:blipFill>
            </p:spPr>
            <p:txBody>
              <a:bodyPr/>
              <a:lstStyle/>
              <a:p>
                <a:r>
                  <a:rPr lang="en-US">
                    <a:noFill/>
                  </a:rPr>
                  <a:t> </a:t>
                </a:r>
              </a:p>
            </p:txBody>
          </p:sp>
        </mc:Fallback>
      </mc:AlternateContent>
      <p:pic>
        <p:nvPicPr>
          <p:cNvPr id="316"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1676400"/>
            <a:ext cx="7677150" cy="1792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xit" presetSubtype="16" fill="hold" grpId="0" nodeType="clickEffect">
                                  <p:stCondLst>
                                    <p:cond delay="0"/>
                                  </p:stCondLst>
                                  <p:childTnLst>
                                    <p:animEffect transition="out" filter="box(in)">
                                      <p:cBhvr>
                                        <p:cTn id="6" dur="500"/>
                                        <p:tgtEl>
                                          <p:spTgt spid="315"/>
                                        </p:tgtEl>
                                      </p:cBhvr>
                                    </p:animEffect>
                                    <p:set>
                                      <p:cBhvr>
                                        <p:cTn id="7" dur="1" fill="hold">
                                          <p:stCondLst>
                                            <p:cond delay="499"/>
                                          </p:stCondLst>
                                        </p:cTn>
                                        <p:tgtEl>
                                          <p:spTgt spid="315"/>
                                        </p:tgtEl>
                                        <p:attrNameLst>
                                          <p:attrName>style.visibility</p:attrName>
                                        </p:attrNameLst>
                                      </p:cBhvr>
                                      <p:to>
                                        <p:strVal val="hidden"/>
                                      </p:to>
                                    </p:set>
                                  </p:childTnLst>
                                </p:cTn>
                              </p:par>
                            </p:childTnLst>
                          </p:cTn>
                        </p:par>
                        <p:par>
                          <p:cTn id="8" fill="hold" nodeType="afterGroup">
                            <p:stCondLst>
                              <p:cond delay="500"/>
                            </p:stCondLst>
                            <p:childTnLst>
                              <p:par>
                                <p:cTn id="9" presetID="11" presetClass="entr" presetSubtype="0" fill="hold" grpId="0" nodeType="afterEffect">
                                  <p:stCondLst>
                                    <p:cond delay="0"/>
                                  </p:stCondLst>
                                  <p:childTnLst>
                                    <p:set>
                                      <p:cBhvr>
                                        <p:cTn id="10" dur="1000">
                                          <p:stCondLst>
                                            <p:cond delay="0"/>
                                          </p:stCondLst>
                                        </p:cTn>
                                        <p:tgtEl>
                                          <p:spTgt spid="14"/>
                                        </p:tgtEl>
                                        <p:attrNameLst>
                                          <p:attrName>style.visibility</p:attrName>
                                        </p:attrNameLst>
                                      </p:cBhvr>
                                      <p:to>
                                        <p:strVal val="visible"/>
                                      </p:to>
                                    </p:set>
                                  </p:childTnLst>
                                </p:cTn>
                              </p:par>
                            </p:childTnLst>
                          </p:cTn>
                        </p:par>
                        <p:par>
                          <p:cTn id="11" fill="hold" nodeType="afterGroup">
                            <p:stCondLst>
                              <p:cond delay="1500"/>
                            </p:stCondLst>
                            <p:childTnLst>
                              <p:par>
                                <p:cTn id="12" presetID="11" presetClass="entr" presetSubtype="0" fill="hold" grpId="0" nodeType="afterEffect">
                                  <p:stCondLst>
                                    <p:cond delay="0"/>
                                  </p:stCondLst>
                                  <p:childTnLst>
                                    <p:set>
                                      <p:cBhvr>
                                        <p:cTn id="13" dur="1000">
                                          <p:stCondLst>
                                            <p:cond delay="0"/>
                                          </p:stCondLst>
                                        </p:cTn>
                                        <p:tgtEl>
                                          <p:spTgt spid="15"/>
                                        </p:tgtEl>
                                        <p:attrNameLst>
                                          <p:attrName>style.visibility</p:attrName>
                                        </p:attrNameLst>
                                      </p:cBhvr>
                                      <p:to>
                                        <p:strVal val="visible"/>
                                      </p:to>
                                    </p:set>
                                  </p:childTnLst>
                                </p:cTn>
                              </p:par>
                            </p:childTnLst>
                          </p:cTn>
                        </p:par>
                        <p:par>
                          <p:cTn id="14" fill="hold" nodeType="afterGroup">
                            <p:stCondLst>
                              <p:cond delay="2500"/>
                            </p:stCondLst>
                            <p:childTnLst>
                              <p:par>
                                <p:cTn id="15" presetID="11" presetClass="entr" presetSubtype="0" fill="hold" grpId="0" nodeType="afterEffect">
                                  <p:stCondLst>
                                    <p:cond delay="0"/>
                                  </p:stCondLst>
                                  <p:childTnLst>
                                    <p:set>
                                      <p:cBhvr>
                                        <p:cTn id="16" dur="1000">
                                          <p:stCondLst>
                                            <p:cond delay="0"/>
                                          </p:stCondLst>
                                        </p:cTn>
                                        <p:tgtEl>
                                          <p:spTgt spid="16"/>
                                        </p:tgtEl>
                                        <p:attrNameLst>
                                          <p:attrName>style.visibility</p:attrName>
                                        </p:attrNameLst>
                                      </p:cBhvr>
                                      <p:to>
                                        <p:strVal val="visible"/>
                                      </p:to>
                                    </p:set>
                                  </p:childTnLst>
                                </p:cTn>
                              </p:par>
                            </p:childTnLst>
                          </p:cTn>
                        </p:par>
                        <p:par>
                          <p:cTn id="17" fill="hold" nodeType="afterGroup">
                            <p:stCondLst>
                              <p:cond delay="3500"/>
                            </p:stCondLst>
                            <p:childTnLst>
                              <p:par>
                                <p:cTn id="18" presetID="11" presetClass="entr" presetSubtype="0" fill="hold" grpId="0" nodeType="afterEffect">
                                  <p:stCondLst>
                                    <p:cond delay="0"/>
                                  </p:stCondLst>
                                  <p:childTnLst>
                                    <p:set>
                                      <p:cBhvr>
                                        <p:cTn id="19" dur="1000">
                                          <p:stCondLst>
                                            <p:cond delay="0"/>
                                          </p:stCondLst>
                                        </p:cTn>
                                        <p:tgtEl>
                                          <p:spTgt spid="17"/>
                                        </p:tgtEl>
                                        <p:attrNameLst>
                                          <p:attrName>style.visibility</p:attrName>
                                        </p:attrNameLst>
                                      </p:cBhvr>
                                      <p:to>
                                        <p:strVal val="visible"/>
                                      </p:to>
                                    </p:set>
                                  </p:childTnLst>
                                </p:cTn>
                              </p:par>
                            </p:childTnLst>
                          </p:cTn>
                        </p:par>
                        <p:par>
                          <p:cTn id="20" fill="hold" nodeType="afterGroup">
                            <p:stCondLst>
                              <p:cond delay="4500"/>
                            </p:stCondLst>
                            <p:childTnLst>
                              <p:par>
                                <p:cTn id="21" presetID="11" presetClass="entr" presetSubtype="0" fill="hold" grpId="0" nodeType="afterEffect">
                                  <p:stCondLst>
                                    <p:cond delay="0"/>
                                  </p:stCondLst>
                                  <p:childTnLst>
                                    <p:set>
                                      <p:cBhvr>
                                        <p:cTn id="22" dur="1000">
                                          <p:stCondLst>
                                            <p:cond delay="0"/>
                                          </p:stCondLst>
                                        </p:cTn>
                                        <p:tgtEl>
                                          <p:spTgt spid="18"/>
                                        </p:tgtEl>
                                        <p:attrNameLst>
                                          <p:attrName>style.visibility</p:attrName>
                                        </p:attrNameLst>
                                      </p:cBhvr>
                                      <p:to>
                                        <p:strVal val="visible"/>
                                      </p:to>
                                    </p:set>
                                  </p:childTnLst>
                                </p:cTn>
                              </p:par>
                            </p:childTnLst>
                          </p:cTn>
                        </p:par>
                        <p:par>
                          <p:cTn id="23" fill="hold" nodeType="afterGroup">
                            <p:stCondLst>
                              <p:cond delay="5500"/>
                            </p:stCondLst>
                            <p:childTnLst>
                              <p:par>
                                <p:cTn id="24" presetID="11" presetClass="entr" presetSubtype="0" fill="hold" grpId="0" nodeType="afterEffect">
                                  <p:stCondLst>
                                    <p:cond delay="0"/>
                                  </p:stCondLst>
                                  <p:childTnLst>
                                    <p:set>
                                      <p:cBhvr>
                                        <p:cTn id="25" dur="1000">
                                          <p:stCondLst>
                                            <p:cond delay="0"/>
                                          </p:stCondLst>
                                        </p:cTn>
                                        <p:tgtEl>
                                          <p:spTgt spid="19"/>
                                        </p:tgtEl>
                                        <p:attrNameLst>
                                          <p:attrName>style.visibility</p:attrName>
                                        </p:attrNameLst>
                                      </p:cBhvr>
                                      <p:to>
                                        <p:strVal val="visible"/>
                                      </p:to>
                                    </p:set>
                                  </p:childTnLst>
                                </p:cTn>
                              </p:par>
                            </p:childTnLst>
                          </p:cTn>
                        </p:par>
                        <p:par>
                          <p:cTn id="26" fill="hold" nodeType="afterGroup">
                            <p:stCondLst>
                              <p:cond delay="6500"/>
                            </p:stCondLst>
                            <p:childTnLst>
                              <p:par>
                                <p:cTn id="27" presetID="11" presetClass="entr" presetSubtype="0" fill="hold" grpId="0" nodeType="afterEffect">
                                  <p:stCondLst>
                                    <p:cond delay="0"/>
                                  </p:stCondLst>
                                  <p:childTnLst>
                                    <p:set>
                                      <p:cBhvr>
                                        <p:cTn id="28" dur="1000">
                                          <p:stCondLst>
                                            <p:cond delay="0"/>
                                          </p:stCondLst>
                                        </p:cTn>
                                        <p:tgtEl>
                                          <p:spTgt spid="20"/>
                                        </p:tgtEl>
                                        <p:attrNameLst>
                                          <p:attrName>style.visibility</p:attrName>
                                        </p:attrNameLst>
                                      </p:cBhvr>
                                      <p:to>
                                        <p:strVal val="visible"/>
                                      </p:to>
                                    </p:set>
                                  </p:childTnLst>
                                </p:cTn>
                              </p:par>
                            </p:childTnLst>
                          </p:cTn>
                        </p:par>
                        <p:par>
                          <p:cTn id="29" fill="hold" nodeType="afterGroup">
                            <p:stCondLst>
                              <p:cond delay="7500"/>
                            </p:stCondLst>
                            <p:childTnLst>
                              <p:par>
                                <p:cTn id="30" presetID="11" presetClass="entr" presetSubtype="0" fill="hold" grpId="0" nodeType="afterEffect">
                                  <p:stCondLst>
                                    <p:cond delay="0"/>
                                  </p:stCondLst>
                                  <p:childTnLst>
                                    <p:set>
                                      <p:cBhvr>
                                        <p:cTn id="31" dur="1000">
                                          <p:stCondLst>
                                            <p:cond delay="0"/>
                                          </p:stCondLst>
                                        </p:cTn>
                                        <p:tgtEl>
                                          <p:spTgt spid="21"/>
                                        </p:tgtEl>
                                        <p:attrNameLst>
                                          <p:attrName>style.visibility</p:attrName>
                                        </p:attrNameLst>
                                      </p:cBhvr>
                                      <p:to>
                                        <p:strVal val="visible"/>
                                      </p:to>
                                    </p:set>
                                  </p:childTnLst>
                                </p:cTn>
                              </p:par>
                            </p:childTnLst>
                          </p:cTn>
                        </p:par>
                        <p:par>
                          <p:cTn id="32" fill="hold" nodeType="afterGroup">
                            <p:stCondLst>
                              <p:cond delay="8500"/>
                            </p:stCondLst>
                            <p:childTnLst>
                              <p:par>
                                <p:cTn id="33" presetID="11" presetClass="entr" presetSubtype="0" fill="hold" grpId="0" nodeType="afterEffect">
                                  <p:stCondLst>
                                    <p:cond delay="0"/>
                                  </p:stCondLst>
                                  <p:childTnLst>
                                    <p:set>
                                      <p:cBhvr>
                                        <p:cTn id="34" dur="1000">
                                          <p:stCondLst>
                                            <p:cond delay="0"/>
                                          </p:stCondLst>
                                        </p:cTn>
                                        <p:tgtEl>
                                          <p:spTgt spid="22"/>
                                        </p:tgtEl>
                                        <p:attrNameLst>
                                          <p:attrName>style.visibility</p:attrName>
                                        </p:attrNameLst>
                                      </p:cBhvr>
                                      <p:to>
                                        <p:strVal val="visible"/>
                                      </p:to>
                                    </p:set>
                                  </p:childTnLst>
                                </p:cTn>
                              </p:par>
                            </p:childTnLst>
                          </p:cTn>
                        </p:par>
                        <p:par>
                          <p:cTn id="35" fill="hold" nodeType="afterGroup">
                            <p:stCondLst>
                              <p:cond delay="9500"/>
                            </p:stCondLst>
                            <p:childTnLst>
                              <p:par>
                                <p:cTn id="36" presetID="11" presetClass="entr" presetSubtype="0" fill="hold" grpId="0" nodeType="afterEffect">
                                  <p:stCondLst>
                                    <p:cond delay="0"/>
                                  </p:stCondLst>
                                  <p:childTnLst>
                                    <p:set>
                                      <p:cBhvr>
                                        <p:cTn id="37" dur="1000">
                                          <p:stCondLst>
                                            <p:cond delay="0"/>
                                          </p:stCondLst>
                                        </p:cTn>
                                        <p:tgtEl>
                                          <p:spTgt spid="23"/>
                                        </p:tgtEl>
                                        <p:attrNameLst>
                                          <p:attrName>style.visibility</p:attrName>
                                        </p:attrNameLst>
                                      </p:cBhvr>
                                      <p:to>
                                        <p:strVal val="visible"/>
                                      </p:to>
                                    </p:set>
                                  </p:childTnLst>
                                </p:cTn>
                              </p:par>
                            </p:childTnLst>
                          </p:cTn>
                        </p:par>
                        <p:par>
                          <p:cTn id="38" fill="hold" nodeType="afterGroup">
                            <p:stCondLst>
                              <p:cond delay="10500"/>
                            </p:stCondLst>
                            <p:childTnLst>
                              <p:par>
                                <p:cTn id="39" presetID="11" presetClass="entr" presetSubtype="0" fill="hold" grpId="0" nodeType="afterEffect">
                                  <p:stCondLst>
                                    <p:cond delay="0"/>
                                  </p:stCondLst>
                                  <p:childTnLst>
                                    <p:set>
                                      <p:cBhvr>
                                        <p:cTn id="40" dur="1000">
                                          <p:stCondLst>
                                            <p:cond delay="0"/>
                                          </p:stCondLst>
                                        </p:cTn>
                                        <p:tgtEl>
                                          <p:spTgt spid="24"/>
                                        </p:tgtEl>
                                        <p:attrNameLst>
                                          <p:attrName>style.visibility</p:attrName>
                                        </p:attrNameLst>
                                      </p:cBhvr>
                                      <p:to>
                                        <p:strVal val="visible"/>
                                      </p:to>
                                    </p:set>
                                  </p:childTnLst>
                                </p:cTn>
                              </p:par>
                            </p:childTnLst>
                          </p:cTn>
                        </p:par>
                        <p:par>
                          <p:cTn id="41" fill="hold" nodeType="afterGroup">
                            <p:stCondLst>
                              <p:cond delay="11500"/>
                            </p:stCondLst>
                            <p:childTnLst>
                              <p:par>
                                <p:cTn id="42" presetID="11" presetClass="entr" presetSubtype="0" fill="hold" grpId="0" nodeType="afterEffect">
                                  <p:stCondLst>
                                    <p:cond delay="0"/>
                                  </p:stCondLst>
                                  <p:childTnLst>
                                    <p:set>
                                      <p:cBhvr>
                                        <p:cTn id="43" dur="1000">
                                          <p:stCondLst>
                                            <p:cond delay="0"/>
                                          </p:stCondLst>
                                        </p:cTn>
                                        <p:tgtEl>
                                          <p:spTgt spid="25"/>
                                        </p:tgtEl>
                                        <p:attrNameLst>
                                          <p:attrName>style.visibility</p:attrName>
                                        </p:attrNameLst>
                                      </p:cBhvr>
                                      <p:to>
                                        <p:strVal val="visible"/>
                                      </p:to>
                                    </p:set>
                                  </p:childTnLst>
                                </p:cTn>
                              </p:par>
                            </p:childTnLst>
                          </p:cTn>
                        </p:par>
                        <p:par>
                          <p:cTn id="44" fill="hold" nodeType="afterGroup">
                            <p:stCondLst>
                              <p:cond delay="12500"/>
                            </p:stCondLst>
                            <p:childTnLst>
                              <p:par>
                                <p:cTn id="45" presetID="11" presetClass="entr" presetSubtype="0" fill="hold" grpId="0" nodeType="afterEffect">
                                  <p:stCondLst>
                                    <p:cond delay="0"/>
                                  </p:stCondLst>
                                  <p:childTnLst>
                                    <p:set>
                                      <p:cBhvr>
                                        <p:cTn id="46" dur="1000">
                                          <p:stCondLst>
                                            <p:cond delay="0"/>
                                          </p:stCondLst>
                                        </p:cTn>
                                        <p:tgtEl>
                                          <p:spTgt spid="26"/>
                                        </p:tgtEl>
                                        <p:attrNameLst>
                                          <p:attrName>style.visibility</p:attrName>
                                        </p:attrNameLst>
                                      </p:cBhvr>
                                      <p:to>
                                        <p:strVal val="visible"/>
                                      </p:to>
                                    </p:set>
                                  </p:childTnLst>
                                </p:cTn>
                              </p:par>
                            </p:childTnLst>
                          </p:cTn>
                        </p:par>
                        <p:par>
                          <p:cTn id="47" fill="hold" nodeType="afterGroup">
                            <p:stCondLst>
                              <p:cond delay="13500"/>
                            </p:stCondLst>
                            <p:childTnLst>
                              <p:par>
                                <p:cTn id="48" presetID="11" presetClass="entr" presetSubtype="0" fill="hold" grpId="0" nodeType="afterEffect">
                                  <p:stCondLst>
                                    <p:cond delay="0"/>
                                  </p:stCondLst>
                                  <p:childTnLst>
                                    <p:set>
                                      <p:cBhvr>
                                        <p:cTn id="49" dur="1000">
                                          <p:stCondLst>
                                            <p:cond delay="0"/>
                                          </p:stCondLst>
                                        </p:cTn>
                                        <p:tgtEl>
                                          <p:spTgt spid="27"/>
                                        </p:tgtEl>
                                        <p:attrNameLst>
                                          <p:attrName>style.visibility</p:attrName>
                                        </p:attrNameLst>
                                      </p:cBhvr>
                                      <p:to>
                                        <p:strVal val="visible"/>
                                      </p:to>
                                    </p:set>
                                  </p:childTnLst>
                                </p:cTn>
                              </p:par>
                            </p:childTnLst>
                          </p:cTn>
                        </p:par>
                        <p:par>
                          <p:cTn id="50" fill="hold" nodeType="afterGroup">
                            <p:stCondLst>
                              <p:cond delay="14500"/>
                            </p:stCondLst>
                            <p:childTnLst>
                              <p:par>
                                <p:cTn id="51" presetID="11" presetClass="entr" presetSubtype="0" fill="hold" grpId="0" nodeType="afterEffect">
                                  <p:stCondLst>
                                    <p:cond delay="0"/>
                                  </p:stCondLst>
                                  <p:childTnLst>
                                    <p:set>
                                      <p:cBhvr>
                                        <p:cTn id="52" dur="1000">
                                          <p:stCondLst>
                                            <p:cond delay="0"/>
                                          </p:stCondLst>
                                        </p:cTn>
                                        <p:tgtEl>
                                          <p:spTgt spid="28"/>
                                        </p:tgtEl>
                                        <p:attrNameLst>
                                          <p:attrName>style.visibility</p:attrName>
                                        </p:attrNameLst>
                                      </p:cBhvr>
                                      <p:to>
                                        <p:strVal val="visible"/>
                                      </p:to>
                                    </p:set>
                                  </p:childTnLst>
                                </p:cTn>
                              </p:par>
                            </p:childTnLst>
                          </p:cTn>
                        </p:par>
                        <p:par>
                          <p:cTn id="53" fill="hold" nodeType="afterGroup">
                            <p:stCondLst>
                              <p:cond delay="15500"/>
                            </p:stCondLst>
                            <p:childTnLst>
                              <p:par>
                                <p:cTn id="54" presetID="11" presetClass="entr" presetSubtype="0" fill="hold" grpId="0" nodeType="afterEffect">
                                  <p:stCondLst>
                                    <p:cond delay="0"/>
                                  </p:stCondLst>
                                  <p:childTnLst>
                                    <p:set>
                                      <p:cBhvr>
                                        <p:cTn id="55" dur="1000">
                                          <p:stCondLst>
                                            <p:cond delay="0"/>
                                          </p:stCondLst>
                                        </p:cTn>
                                        <p:tgtEl>
                                          <p:spTgt spid="29"/>
                                        </p:tgtEl>
                                        <p:attrNameLst>
                                          <p:attrName>style.visibility</p:attrName>
                                        </p:attrNameLst>
                                      </p:cBhvr>
                                      <p:to>
                                        <p:strVal val="visible"/>
                                      </p:to>
                                    </p:set>
                                  </p:childTnLst>
                                </p:cTn>
                              </p:par>
                            </p:childTnLst>
                          </p:cTn>
                        </p:par>
                        <p:par>
                          <p:cTn id="56" fill="hold" nodeType="afterGroup">
                            <p:stCondLst>
                              <p:cond delay="16500"/>
                            </p:stCondLst>
                            <p:childTnLst>
                              <p:par>
                                <p:cTn id="57" presetID="11" presetClass="entr" presetSubtype="0" fill="hold" grpId="0" nodeType="afterEffect">
                                  <p:stCondLst>
                                    <p:cond delay="0"/>
                                  </p:stCondLst>
                                  <p:childTnLst>
                                    <p:set>
                                      <p:cBhvr>
                                        <p:cTn id="58" dur="1000">
                                          <p:stCondLst>
                                            <p:cond delay="0"/>
                                          </p:stCondLst>
                                        </p:cTn>
                                        <p:tgtEl>
                                          <p:spTgt spid="30"/>
                                        </p:tgtEl>
                                        <p:attrNameLst>
                                          <p:attrName>style.visibility</p:attrName>
                                        </p:attrNameLst>
                                      </p:cBhvr>
                                      <p:to>
                                        <p:strVal val="visible"/>
                                      </p:to>
                                    </p:set>
                                  </p:childTnLst>
                                </p:cTn>
                              </p:par>
                            </p:childTnLst>
                          </p:cTn>
                        </p:par>
                        <p:par>
                          <p:cTn id="59" fill="hold" nodeType="afterGroup">
                            <p:stCondLst>
                              <p:cond delay="17500"/>
                            </p:stCondLst>
                            <p:childTnLst>
                              <p:par>
                                <p:cTn id="60" presetID="11" presetClass="entr" presetSubtype="0" fill="hold" grpId="0" nodeType="afterEffect">
                                  <p:stCondLst>
                                    <p:cond delay="0"/>
                                  </p:stCondLst>
                                  <p:childTnLst>
                                    <p:set>
                                      <p:cBhvr>
                                        <p:cTn id="61" dur="1000">
                                          <p:stCondLst>
                                            <p:cond delay="0"/>
                                          </p:stCondLst>
                                        </p:cTn>
                                        <p:tgtEl>
                                          <p:spTgt spid="31"/>
                                        </p:tgtEl>
                                        <p:attrNameLst>
                                          <p:attrName>style.visibility</p:attrName>
                                        </p:attrNameLst>
                                      </p:cBhvr>
                                      <p:to>
                                        <p:strVal val="visible"/>
                                      </p:to>
                                    </p:set>
                                  </p:childTnLst>
                                </p:cTn>
                              </p:par>
                            </p:childTnLst>
                          </p:cTn>
                        </p:par>
                        <p:par>
                          <p:cTn id="62" fill="hold" nodeType="afterGroup">
                            <p:stCondLst>
                              <p:cond delay="18500"/>
                            </p:stCondLst>
                            <p:childTnLst>
                              <p:par>
                                <p:cTn id="63" presetID="11" presetClass="entr" presetSubtype="0" fill="hold" grpId="0" nodeType="afterEffect">
                                  <p:stCondLst>
                                    <p:cond delay="0"/>
                                  </p:stCondLst>
                                  <p:childTnLst>
                                    <p:set>
                                      <p:cBhvr>
                                        <p:cTn id="64" dur="1000">
                                          <p:stCondLst>
                                            <p:cond delay="0"/>
                                          </p:stCondLst>
                                        </p:cTn>
                                        <p:tgtEl>
                                          <p:spTgt spid="32"/>
                                        </p:tgtEl>
                                        <p:attrNameLst>
                                          <p:attrName>style.visibility</p:attrName>
                                        </p:attrNameLst>
                                      </p:cBhvr>
                                      <p:to>
                                        <p:strVal val="visible"/>
                                      </p:to>
                                    </p:set>
                                  </p:childTnLst>
                                </p:cTn>
                              </p:par>
                            </p:childTnLst>
                          </p:cTn>
                        </p:par>
                        <p:par>
                          <p:cTn id="65" fill="hold" nodeType="afterGroup">
                            <p:stCondLst>
                              <p:cond delay="19500"/>
                            </p:stCondLst>
                            <p:childTnLst>
                              <p:par>
                                <p:cTn id="66" presetID="11" presetClass="entr" presetSubtype="0" fill="hold" grpId="0" nodeType="afterEffect">
                                  <p:stCondLst>
                                    <p:cond delay="0"/>
                                  </p:stCondLst>
                                  <p:childTnLst>
                                    <p:set>
                                      <p:cBhvr>
                                        <p:cTn id="67" dur="1000">
                                          <p:stCondLst>
                                            <p:cond delay="0"/>
                                          </p:stCondLst>
                                        </p:cTn>
                                        <p:tgtEl>
                                          <p:spTgt spid="33"/>
                                        </p:tgtEl>
                                        <p:attrNameLst>
                                          <p:attrName>style.visibility</p:attrName>
                                        </p:attrNameLst>
                                      </p:cBhvr>
                                      <p:to>
                                        <p:strVal val="visible"/>
                                      </p:to>
                                    </p:set>
                                  </p:childTnLst>
                                </p:cTn>
                              </p:par>
                            </p:childTnLst>
                          </p:cTn>
                        </p:par>
                        <p:par>
                          <p:cTn id="68" fill="hold" nodeType="afterGroup">
                            <p:stCondLst>
                              <p:cond delay="20500"/>
                            </p:stCondLst>
                            <p:childTnLst>
                              <p:par>
                                <p:cTn id="69" presetID="11" presetClass="entr" presetSubtype="0" fill="hold" grpId="0" nodeType="afterEffect">
                                  <p:stCondLst>
                                    <p:cond delay="0"/>
                                  </p:stCondLst>
                                  <p:childTnLst>
                                    <p:set>
                                      <p:cBhvr>
                                        <p:cTn id="70" dur="1000">
                                          <p:stCondLst>
                                            <p:cond delay="0"/>
                                          </p:stCondLst>
                                        </p:cTn>
                                        <p:tgtEl>
                                          <p:spTgt spid="34"/>
                                        </p:tgtEl>
                                        <p:attrNameLst>
                                          <p:attrName>style.visibility</p:attrName>
                                        </p:attrNameLst>
                                      </p:cBhvr>
                                      <p:to>
                                        <p:strVal val="visible"/>
                                      </p:to>
                                    </p:set>
                                  </p:childTnLst>
                                </p:cTn>
                              </p:par>
                            </p:childTnLst>
                          </p:cTn>
                        </p:par>
                        <p:par>
                          <p:cTn id="71" fill="hold" nodeType="afterGroup">
                            <p:stCondLst>
                              <p:cond delay="21500"/>
                            </p:stCondLst>
                            <p:childTnLst>
                              <p:par>
                                <p:cTn id="72" presetID="11" presetClass="entr" presetSubtype="0" fill="hold" grpId="0" nodeType="afterEffect">
                                  <p:stCondLst>
                                    <p:cond delay="0"/>
                                  </p:stCondLst>
                                  <p:childTnLst>
                                    <p:set>
                                      <p:cBhvr>
                                        <p:cTn id="73" dur="1000">
                                          <p:stCondLst>
                                            <p:cond delay="0"/>
                                          </p:stCondLst>
                                        </p:cTn>
                                        <p:tgtEl>
                                          <p:spTgt spid="35"/>
                                        </p:tgtEl>
                                        <p:attrNameLst>
                                          <p:attrName>style.visibility</p:attrName>
                                        </p:attrNameLst>
                                      </p:cBhvr>
                                      <p:to>
                                        <p:strVal val="visible"/>
                                      </p:to>
                                    </p:set>
                                  </p:childTnLst>
                                </p:cTn>
                              </p:par>
                            </p:childTnLst>
                          </p:cTn>
                        </p:par>
                        <p:par>
                          <p:cTn id="74" fill="hold" nodeType="afterGroup">
                            <p:stCondLst>
                              <p:cond delay="22500"/>
                            </p:stCondLst>
                            <p:childTnLst>
                              <p:par>
                                <p:cTn id="75" presetID="11" presetClass="entr" presetSubtype="0" fill="hold" grpId="0" nodeType="afterEffect">
                                  <p:stCondLst>
                                    <p:cond delay="0"/>
                                  </p:stCondLst>
                                  <p:childTnLst>
                                    <p:set>
                                      <p:cBhvr>
                                        <p:cTn id="76" dur="1000">
                                          <p:stCondLst>
                                            <p:cond delay="0"/>
                                          </p:stCondLst>
                                        </p:cTn>
                                        <p:tgtEl>
                                          <p:spTgt spid="36"/>
                                        </p:tgtEl>
                                        <p:attrNameLst>
                                          <p:attrName>style.visibility</p:attrName>
                                        </p:attrNameLst>
                                      </p:cBhvr>
                                      <p:to>
                                        <p:strVal val="visible"/>
                                      </p:to>
                                    </p:set>
                                  </p:childTnLst>
                                </p:cTn>
                              </p:par>
                            </p:childTnLst>
                          </p:cTn>
                        </p:par>
                        <p:par>
                          <p:cTn id="77" fill="hold" nodeType="afterGroup">
                            <p:stCondLst>
                              <p:cond delay="23500"/>
                            </p:stCondLst>
                            <p:childTnLst>
                              <p:par>
                                <p:cTn id="78" presetID="11" presetClass="entr" presetSubtype="0" fill="hold" grpId="0" nodeType="afterEffect">
                                  <p:stCondLst>
                                    <p:cond delay="0"/>
                                  </p:stCondLst>
                                  <p:childTnLst>
                                    <p:set>
                                      <p:cBhvr>
                                        <p:cTn id="79" dur="1000">
                                          <p:stCondLst>
                                            <p:cond delay="0"/>
                                          </p:stCondLst>
                                        </p:cTn>
                                        <p:tgtEl>
                                          <p:spTgt spid="37"/>
                                        </p:tgtEl>
                                        <p:attrNameLst>
                                          <p:attrName>style.visibility</p:attrName>
                                        </p:attrNameLst>
                                      </p:cBhvr>
                                      <p:to>
                                        <p:strVal val="visible"/>
                                      </p:to>
                                    </p:set>
                                  </p:childTnLst>
                                </p:cTn>
                              </p:par>
                            </p:childTnLst>
                          </p:cTn>
                        </p:par>
                        <p:par>
                          <p:cTn id="80" fill="hold" nodeType="afterGroup">
                            <p:stCondLst>
                              <p:cond delay="24500"/>
                            </p:stCondLst>
                            <p:childTnLst>
                              <p:par>
                                <p:cTn id="81" presetID="11" presetClass="entr" presetSubtype="0" fill="hold" grpId="0" nodeType="afterEffect">
                                  <p:stCondLst>
                                    <p:cond delay="0"/>
                                  </p:stCondLst>
                                  <p:childTnLst>
                                    <p:set>
                                      <p:cBhvr>
                                        <p:cTn id="82" dur="1000">
                                          <p:stCondLst>
                                            <p:cond delay="0"/>
                                          </p:stCondLst>
                                        </p:cTn>
                                        <p:tgtEl>
                                          <p:spTgt spid="38"/>
                                        </p:tgtEl>
                                        <p:attrNameLst>
                                          <p:attrName>style.visibility</p:attrName>
                                        </p:attrNameLst>
                                      </p:cBhvr>
                                      <p:to>
                                        <p:strVal val="visible"/>
                                      </p:to>
                                    </p:set>
                                  </p:childTnLst>
                                </p:cTn>
                              </p:par>
                            </p:childTnLst>
                          </p:cTn>
                        </p:par>
                        <p:par>
                          <p:cTn id="83" fill="hold" nodeType="afterGroup">
                            <p:stCondLst>
                              <p:cond delay="25500"/>
                            </p:stCondLst>
                            <p:childTnLst>
                              <p:par>
                                <p:cTn id="84" presetID="11" presetClass="entr" presetSubtype="0" fill="hold" grpId="0" nodeType="afterEffect">
                                  <p:stCondLst>
                                    <p:cond delay="0"/>
                                  </p:stCondLst>
                                  <p:childTnLst>
                                    <p:set>
                                      <p:cBhvr>
                                        <p:cTn id="85" dur="1000">
                                          <p:stCondLst>
                                            <p:cond delay="0"/>
                                          </p:stCondLst>
                                        </p:cTn>
                                        <p:tgtEl>
                                          <p:spTgt spid="39"/>
                                        </p:tgtEl>
                                        <p:attrNameLst>
                                          <p:attrName>style.visibility</p:attrName>
                                        </p:attrNameLst>
                                      </p:cBhvr>
                                      <p:to>
                                        <p:strVal val="visible"/>
                                      </p:to>
                                    </p:set>
                                  </p:childTnLst>
                                </p:cTn>
                              </p:par>
                            </p:childTnLst>
                          </p:cTn>
                        </p:par>
                        <p:par>
                          <p:cTn id="86" fill="hold" nodeType="afterGroup">
                            <p:stCondLst>
                              <p:cond delay="26500"/>
                            </p:stCondLst>
                            <p:childTnLst>
                              <p:par>
                                <p:cTn id="87" presetID="11" presetClass="entr" presetSubtype="0" fill="hold" grpId="0" nodeType="afterEffect">
                                  <p:stCondLst>
                                    <p:cond delay="0"/>
                                  </p:stCondLst>
                                  <p:childTnLst>
                                    <p:set>
                                      <p:cBhvr>
                                        <p:cTn id="88" dur="1000">
                                          <p:stCondLst>
                                            <p:cond delay="0"/>
                                          </p:stCondLst>
                                        </p:cTn>
                                        <p:tgtEl>
                                          <p:spTgt spid="40"/>
                                        </p:tgtEl>
                                        <p:attrNameLst>
                                          <p:attrName>style.visibility</p:attrName>
                                        </p:attrNameLst>
                                      </p:cBhvr>
                                      <p:to>
                                        <p:strVal val="visible"/>
                                      </p:to>
                                    </p:set>
                                  </p:childTnLst>
                                </p:cTn>
                              </p:par>
                            </p:childTnLst>
                          </p:cTn>
                        </p:par>
                        <p:par>
                          <p:cTn id="89" fill="hold" nodeType="afterGroup">
                            <p:stCondLst>
                              <p:cond delay="27500"/>
                            </p:stCondLst>
                            <p:childTnLst>
                              <p:par>
                                <p:cTn id="90" presetID="11" presetClass="entr" presetSubtype="0" fill="hold" grpId="0" nodeType="afterEffect">
                                  <p:stCondLst>
                                    <p:cond delay="0"/>
                                  </p:stCondLst>
                                  <p:childTnLst>
                                    <p:set>
                                      <p:cBhvr>
                                        <p:cTn id="91" dur="1000">
                                          <p:stCondLst>
                                            <p:cond delay="0"/>
                                          </p:stCondLst>
                                        </p:cTn>
                                        <p:tgtEl>
                                          <p:spTgt spid="41"/>
                                        </p:tgtEl>
                                        <p:attrNameLst>
                                          <p:attrName>style.visibility</p:attrName>
                                        </p:attrNameLst>
                                      </p:cBhvr>
                                      <p:to>
                                        <p:strVal val="visible"/>
                                      </p:to>
                                    </p:set>
                                  </p:childTnLst>
                                </p:cTn>
                              </p:par>
                            </p:childTnLst>
                          </p:cTn>
                        </p:par>
                        <p:par>
                          <p:cTn id="92" fill="hold" nodeType="afterGroup">
                            <p:stCondLst>
                              <p:cond delay="28500"/>
                            </p:stCondLst>
                            <p:childTnLst>
                              <p:par>
                                <p:cTn id="93" presetID="11" presetClass="entr" presetSubtype="0" fill="hold" grpId="0" nodeType="afterEffect">
                                  <p:stCondLst>
                                    <p:cond delay="0"/>
                                  </p:stCondLst>
                                  <p:childTnLst>
                                    <p:set>
                                      <p:cBhvr>
                                        <p:cTn id="94" dur="1000">
                                          <p:stCondLst>
                                            <p:cond delay="0"/>
                                          </p:stCondLst>
                                        </p:cTn>
                                        <p:tgtEl>
                                          <p:spTgt spid="42"/>
                                        </p:tgtEl>
                                        <p:attrNameLst>
                                          <p:attrName>style.visibility</p:attrName>
                                        </p:attrNameLst>
                                      </p:cBhvr>
                                      <p:to>
                                        <p:strVal val="visible"/>
                                      </p:to>
                                    </p:set>
                                  </p:childTnLst>
                                </p:cTn>
                              </p:par>
                            </p:childTnLst>
                          </p:cTn>
                        </p:par>
                        <p:par>
                          <p:cTn id="95" fill="hold" nodeType="afterGroup">
                            <p:stCondLst>
                              <p:cond delay="29500"/>
                            </p:stCondLst>
                            <p:childTnLst>
                              <p:par>
                                <p:cTn id="96" presetID="11" presetClass="entr" presetSubtype="0" fill="hold" grpId="0" nodeType="afterEffect">
                                  <p:stCondLst>
                                    <p:cond delay="0"/>
                                  </p:stCondLst>
                                  <p:childTnLst>
                                    <p:set>
                                      <p:cBhvr>
                                        <p:cTn id="97" dur="1000">
                                          <p:stCondLst>
                                            <p:cond delay="0"/>
                                          </p:stCondLst>
                                        </p:cTn>
                                        <p:tgtEl>
                                          <p:spTgt spid="43"/>
                                        </p:tgtEl>
                                        <p:attrNameLst>
                                          <p:attrName>style.visibility</p:attrName>
                                        </p:attrNameLst>
                                      </p:cBhvr>
                                      <p:to>
                                        <p:strVal val="visible"/>
                                      </p:to>
                                    </p:set>
                                  </p:childTnLst>
                                </p:cTn>
                              </p:par>
                            </p:childTnLst>
                          </p:cTn>
                        </p:par>
                        <p:par>
                          <p:cTn id="98" fill="hold" nodeType="afterGroup">
                            <p:stCondLst>
                              <p:cond delay="30500"/>
                            </p:stCondLst>
                            <p:childTnLst>
                              <p:par>
                                <p:cTn id="99" presetID="11" presetClass="entr" presetSubtype="0" fill="hold" grpId="0" nodeType="afterEffect">
                                  <p:stCondLst>
                                    <p:cond delay="0"/>
                                  </p:stCondLst>
                                  <p:childTnLst>
                                    <p:set>
                                      <p:cBhvr>
                                        <p:cTn id="100" dur="1000">
                                          <p:stCondLst>
                                            <p:cond delay="0"/>
                                          </p:stCondLst>
                                        </p:cTn>
                                        <p:tgtEl>
                                          <p:spTgt spid="44"/>
                                        </p:tgtEl>
                                        <p:attrNameLst>
                                          <p:attrName>style.visibility</p:attrName>
                                        </p:attrNameLst>
                                      </p:cBhvr>
                                      <p:to>
                                        <p:strVal val="visible"/>
                                      </p:to>
                                    </p:set>
                                  </p:childTnLst>
                                </p:cTn>
                              </p:par>
                            </p:childTnLst>
                          </p:cTn>
                        </p:par>
                        <p:par>
                          <p:cTn id="101" fill="hold" nodeType="afterGroup">
                            <p:stCondLst>
                              <p:cond delay="31500"/>
                            </p:stCondLst>
                            <p:childTnLst>
                              <p:par>
                                <p:cTn id="102" presetID="11" presetClass="entr" presetSubtype="0" fill="hold" grpId="0" nodeType="afterEffect">
                                  <p:stCondLst>
                                    <p:cond delay="0"/>
                                  </p:stCondLst>
                                  <p:childTnLst>
                                    <p:set>
                                      <p:cBhvr>
                                        <p:cTn id="103" dur="1000">
                                          <p:stCondLst>
                                            <p:cond delay="0"/>
                                          </p:stCondLst>
                                        </p:cTn>
                                        <p:tgtEl>
                                          <p:spTgt spid="45"/>
                                        </p:tgtEl>
                                        <p:attrNameLst>
                                          <p:attrName>style.visibility</p:attrName>
                                        </p:attrNameLst>
                                      </p:cBhvr>
                                      <p:to>
                                        <p:strVal val="visible"/>
                                      </p:to>
                                    </p:set>
                                  </p:childTnLst>
                                </p:cTn>
                              </p:par>
                            </p:childTnLst>
                          </p:cTn>
                        </p:par>
                        <p:par>
                          <p:cTn id="104" fill="hold" nodeType="afterGroup">
                            <p:stCondLst>
                              <p:cond delay="32500"/>
                            </p:stCondLst>
                            <p:childTnLst>
                              <p:par>
                                <p:cTn id="105" presetID="11" presetClass="entr" presetSubtype="0" fill="hold" grpId="0" nodeType="afterEffect">
                                  <p:stCondLst>
                                    <p:cond delay="0"/>
                                  </p:stCondLst>
                                  <p:childTnLst>
                                    <p:set>
                                      <p:cBhvr>
                                        <p:cTn id="106" dur="1000">
                                          <p:stCondLst>
                                            <p:cond delay="0"/>
                                          </p:stCondLst>
                                        </p:cTn>
                                        <p:tgtEl>
                                          <p:spTgt spid="46"/>
                                        </p:tgtEl>
                                        <p:attrNameLst>
                                          <p:attrName>style.visibility</p:attrName>
                                        </p:attrNameLst>
                                      </p:cBhvr>
                                      <p:to>
                                        <p:strVal val="visible"/>
                                      </p:to>
                                    </p:set>
                                  </p:childTnLst>
                                </p:cTn>
                              </p:par>
                            </p:childTnLst>
                          </p:cTn>
                        </p:par>
                        <p:par>
                          <p:cTn id="107" fill="hold" nodeType="afterGroup">
                            <p:stCondLst>
                              <p:cond delay="33500"/>
                            </p:stCondLst>
                            <p:childTnLst>
                              <p:par>
                                <p:cTn id="108" presetID="11" presetClass="entr" presetSubtype="0" fill="hold" grpId="0" nodeType="afterEffect">
                                  <p:stCondLst>
                                    <p:cond delay="0"/>
                                  </p:stCondLst>
                                  <p:childTnLst>
                                    <p:set>
                                      <p:cBhvr>
                                        <p:cTn id="109" dur="1000">
                                          <p:stCondLst>
                                            <p:cond delay="0"/>
                                          </p:stCondLst>
                                        </p:cTn>
                                        <p:tgtEl>
                                          <p:spTgt spid="47"/>
                                        </p:tgtEl>
                                        <p:attrNameLst>
                                          <p:attrName>style.visibility</p:attrName>
                                        </p:attrNameLst>
                                      </p:cBhvr>
                                      <p:to>
                                        <p:strVal val="visible"/>
                                      </p:to>
                                    </p:set>
                                  </p:childTnLst>
                                </p:cTn>
                              </p:par>
                            </p:childTnLst>
                          </p:cTn>
                        </p:par>
                        <p:par>
                          <p:cTn id="110" fill="hold" nodeType="afterGroup">
                            <p:stCondLst>
                              <p:cond delay="34500"/>
                            </p:stCondLst>
                            <p:childTnLst>
                              <p:par>
                                <p:cTn id="111" presetID="11" presetClass="entr" presetSubtype="0" fill="hold" grpId="0" nodeType="afterEffect">
                                  <p:stCondLst>
                                    <p:cond delay="0"/>
                                  </p:stCondLst>
                                  <p:childTnLst>
                                    <p:set>
                                      <p:cBhvr>
                                        <p:cTn id="112" dur="1000">
                                          <p:stCondLst>
                                            <p:cond delay="0"/>
                                          </p:stCondLst>
                                        </p:cTn>
                                        <p:tgtEl>
                                          <p:spTgt spid="48"/>
                                        </p:tgtEl>
                                        <p:attrNameLst>
                                          <p:attrName>style.visibility</p:attrName>
                                        </p:attrNameLst>
                                      </p:cBhvr>
                                      <p:to>
                                        <p:strVal val="visible"/>
                                      </p:to>
                                    </p:set>
                                  </p:childTnLst>
                                </p:cTn>
                              </p:par>
                            </p:childTnLst>
                          </p:cTn>
                        </p:par>
                        <p:par>
                          <p:cTn id="113" fill="hold" nodeType="afterGroup">
                            <p:stCondLst>
                              <p:cond delay="35500"/>
                            </p:stCondLst>
                            <p:childTnLst>
                              <p:par>
                                <p:cTn id="114" presetID="11" presetClass="entr" presetSubtype="0" fill="hold" grpId="0" nodeType="afterEffect">
                                  <p:stCondLst>
                                    <p:cond delay="0"/>
                                  </p:stCondLst>
                                  <p:childTnLst>
                                    <p:set>
                                      <p:cBhvr>
                                        <p:cTn id="115" dur="1000">
                                          <p:stCondLst>
                                            <p:cond delay="0"/>
                                          </p:stCondLst>
                                        </p:cTn>
                                        <p:tgtEl>
                                          <p:spTgt spid="49"/>
                                        </p:tgtEl>
                                        <p:attrNameLst>
                                          <p:attrName>style.visibility</p:attrName>
                                        </p:attrNameLst>
                                      </p:cBhvr>
                                      <p:to>
                                        <p:strVal val="visible"/>
                                      </p:to>
                                    </p:set>
                                  </p:childTnLst>
                                </p:cTn>
                              </p:par>
                            </p:childTnLst>
                          </p:cTn>
                        </p:par>
                        <p:par>
                          <p:cTn id="116" fill="hold" nodeType="afterGroup">
                            <p:stCondLst>
                              <p:cond delay="36500"/>
                            </p:stCondLst>
                            <p:childTnLst>
                              <p:par>
                                <p:cTn id="117" presetID="11" presetClass="entr" presetSubtype="0" fill="hold" grpId="0" nodeType="afterEffect">
                                  <p:stCondLst>
                                    <p:cond delay="0"/>
                                  </p:stCondLst>
                                  <p:childTnLst>
                                    <p:set>
                                      <p:cBhvr>
                                        <p:cTn id="118" dur="1000">
                                          <p:stCondLst>
                                            <p:cond delay="0"/>
                                          </p:stCondLst>
                                        </p:cTn>
                                        <p:tgtEl>
                                          <p:spTgt spid="50"/>
                                        </p:tgtEl>
                                        <p:attrNameLst>
                                          <p:attrName>style.visibility</p:attrName>
                                        </p:attrNameLst>
                                      </p:cBhvr>
                                      <p:to>
                                        <p:strVal val="visible"/>
                                      </p:to>
                                    </p:set>
                                  </p:childTnLst>
                                </p:cTn>
                              </p:par>
                            </p:childTnLst>
                          </p:cTn>
                        </p:par>
                        <p:par>
                          <p:cTn id="119" fill="hold" nodeType="afterGroup">
                            <p:stCondLst>
                              <p:cond delay="37500"/>
                            </p:stCondLst>
                            <p:childTnLst>
                              <p:par>
                                <p:cTn id="120" presetID="11" presetClass="entr" presetSubtype="0" fill="hold" grpId="0" nodeType="afterEffect">
                                  <p:stCondLst>
                                    <p:cond delay="0"/>
                                  </p:stCondLst>
                                  <p:childTnLst>
                                    <p:set>
                                      <p:cBhvr>
                                        <p:cTn id="121" dur="1000">
                                          <p:stCondLst>
                                            <p:cond delay="0"/>
                                          </p:stCondLst>
                                        </p:cTn>
                                        <p:tgtEl>
                                          <p:spTgt spid="51"/>
                                        </p:tgtEl>
                                        <p:attrNameLst>
                                          <p:attrName>style.visibility</p:attrName>
                                        </p:attrNameLst>
                                      </p:cBhvr>
                                      <p:to>
                                        <p:strVal val="visible"/>
                                      </p:to>
                                    </p:set>
                                  </p:childTnLst>
                                </p:cTn>
                              </p:par>
                            </p:childTnLst>
                          </p:cTn>
                        </p:par>
                        <p:par>
                          <p:cTn id="122" fill="hold" nodeType="afterGroup">
                            <p:stCondLst>
                              <p:cond delay="38500"/>
                            </p:stCondLst>
                            <p:childTnLst>
                              <p:par>
                                <p:cTn id="123" presetID="11" presetClass="entr" presetSubtype="0" fill="hold" grpId="0" nodeType="afterEffect">
                                  <p:stCondLst>
                                    <p:cond delay="0"/>
                                  </p:stCondLst>
                                  <p:childTnLst>
                                    <p:set>
                                      <p:cBhvr>
                                        <p:cTn id="124" dur="1000">
                                          <p:stCondLst>
                                            <p:cond delay="0"/>
                                          </p:stCondLst>
                                        </p:cTn>
                                        <p:tgtEl>
                                          <p:spTgt spid="52"/>
                                        </p:tgtEl>
                                        <p:attrNameLst>
                                          <p:attrName>style.visibility</p:attrName>
                                        </p:attrNameLst>
                                      </p:cBhvr>
                                      <p:to>
                                        <p:strVal val="visible"/>
                                      </p:to>
                                    </p:set>
                                  </p:childTnLst>
                                </p:cTn>
                              </p:par>
                            </p:childTnLst>
                          </p:cTn>
                        </p:par>
                        <p:par>
                          <p:cTn id="125" fill="hold" nodeType="afterGroup">
                            <p:stCondLst>
                              <p:cond delay="39500"/>
                            </p:stCondLst>
                            <p:childTnLst>
                              <p:par>
                                <p:cTn id="126" presetID="11" presetClass="entr" presetSubtype="0" fill="hold" grpId="0" nodeType="afterEffect">
                                  <p:stCondLst>
                                    <p:cond delay="0"/>
                                  </p:stCondLst>
                                  <p:childTnLst>
                                    <p:set>
                                      <p:cBhvr>
                                        <p:cTn id="127" dur="1000">
                                          <p:stCondLst>
                                            <p:cond delay="0"/>
                                          </p:stCondLst>
                                        </p:cTn>
                                        <p:tgtEl>
                                          <p:spTgt spid="53"/>
                                        </p:tgtEl>
                                        <p:attrNameLst>
                                          <p:attrName>style.visibility</p:attrName>
                                        </p:attrNameLst>
                                      </p:cBhvr>
                                      <p:to>
                                        <p:strVal val="visible"/>
                                      </p:to>
                                    </p:set>
                                  </p:childTnLst>
                                </p:cTn>
                              </p:par>
                            </p:childTnLst>
                          </p:cTn>
                        </p:par>
                        <p:par>
                          <p:cTn id="128" fill="hold" nodeType="afterGroup">
                            <p:stCondLst>
                              <p:cond delay="40500"/>
                            </p:stCondLst>
                            <p:childTnLst>
                              <p:par>
                                <p:cTn id="129" presetID="11" presetClass="entr" presetSubtype="0" fill="hold" grpId="0" nodeType="afterEffect">
                                  <p:stCondLst>
                                    <p:cond delay="0"/>
                                  </p:stCondLst>
                                  <p:childTnLst>
                                    <p:set>
                                      <p:cBhvr>
                                        <p:cTn id="130" dur="1000">
                                          <p:stCondLst>
                                            <p:cond delay="0"/>
                                          </p:stCondLst>
                                        </p:cTn>
                                        <p:tgtEl>
                                          <p:spTgt spid="54"/>
                                        </p:tgtEl>
                                        <p:attrNameLst>
                                          <p:attrName>style.visibility</p:attrName>
                                        </p:attrNameLst>
                                      </p:cBhvr>
                                      <p:to>
                                        <p:strVal val="visible"/>
                                      </p:to>
                                    </p:set>
                                  </p:childTnLst>
                                </p:cTn>
                              </p:par>
                            </p:childTnLst>
                          </p:cTn>
                        </p:par>
                        <p:par>
                          <p:cTn id="131" fill="hold" nodeType="afterGroup">
                            <p:stCondLst>
                              <p:cond delay="41500"/>
                            </p:stCondLst>
                            <p:childTnLst>
                              <p:par>
                                <p:cTn id="132" presetID="11" presetClass="entr" presetSubtype="0" fill="hold" grpId="0" nodeType="afterEffect">
                                  <p:stCondLst>
                                    <p:cond delay="0"/>
                                  </p:stCondLst>
                                  <p:childTnLst>
                                    <p:set>
                                      <p:cBhvr>
                                        <p:cTn id="133" dur="1000">
                                          <p:stCondLst>
                                            <p:cond delay="0"/>
                                          </p:stCondLst>
                                        </p:cTn>
                                        <p:tgtEl>
                                          <p:spTgt spid="55"/>
                                        </p:tgtEl>
                                        <p:attrNameLst>
                                          <p:attrName>style.visibility</p:attrName>
                                        </p:attrNameLst>
                                      </p:cBhvr>
                                      <p:to>
                                        <p:strVal val="visible"/>
                                      </p:to>
                                    </p:set>
                                  </p:childTnLst>
                                </p:cTn>
                              </p:par>
                            </p:childTnLst>
                          </p:cTn>
                        </p:par>
                        <p:par>
                          <p:cTn id="134" fill="hold" nodeType="afterGroup">
                            <p:stCondLst>
                              <p:cond delay="42500"/>
                            </p:stCondLst>
                            <p:childTnLst>
                              <p:par>
                                <p:cTn id="135" presetID="11" presetClass="entr" presetSubtype="0" fill="hold" grpId="0" nodeType="afterEffect">
                                  <p:stCondLst>
                                    <p:cond delay="0"/>
                                  </p:stCondLst>
                                  <p:childTnLst>
                                    <p:set>
                                      <p:cBhvr>
                                        <p:cTn id="136" dur="1000">
                                          <p:stCondLst>
                                            <p:cond delay="0"/>
                                          </p:stCondLst>
                                        </p:cTn>
                                        <p:tgtEl>
                                          <p:spTgt spid="56"/>
                                        </p:tgtEl>
                                        <p:attrNameLst>
                                          <p:attrName>style.visibility</p:attrName>
                                        </p:attrNameLst>
                                      </p:cBhvr>
                                      <p:to>
                                        <p:strVal val="visible"/>
                                      </p:to>
                                    </p:set>
                                  </p:childTnLst>
                                </p:cTn>
                              </p:par>
                            </p:childTnLst>
                          </p:cTn>
                        </p:par>
                        <p:par>
                          <p:cTn id="137" fill="hold" nodeType="afterGroup">
                            <p:stCondLst>
                              <p:cond delay="43500"/>
                            </p:stCondLst>
                            <p:childTnLst>
                              <p:par>
                                <p:cTn id="138" presetID="11" presetClass="entr" presetSubtype="0" fill="hold" grpId="0" nodeType="afterEffect">
                                  <p:stCondLst>
                                    <p:cond delay="0"/>
                                  </p:stCondLst>
                                  <p:childTnLst>
                                    <p:set>
                                      <p:cBhvr>
                                        <p:cTn id="139" dur="1000">
                                          <p:stCondLst>
                                            <p:cond delay="0"/>
                                          </p:stCondLst>
                                        </p:cTn>
                                        <p:tgtEl>
                                          <p:spTgt spid="57"/>
                                        </p:tgtEl>
                                        <p:attrNameLst>
                                          <p:attrName>style.visibility</p:attrName>
                                        </p:attrNameLst>
                                      </p:cBhvr>
                                      <p:to>
                                        <p:strVal val="visible"/>
                                      </p:to>
                                    </p:set>
                                  </p:childTnLst>
                                </p:cTn>
                              </p:par>
                            </p:childTnLst>
                          </p:cTn>
                        </p:par>
                        <p:par>
                          <p:cTn id="140" fill="hold" nodeType="afterGroup">
                            <p:stCondLst>
                              <p:cond delay="44500"/>
                            </p:stCondLst>
                            <p:childTnLst>
                              <p:par>
                                <p:cTn id="141" presetID="11" presetClass="entr" presetSubtype="0" fill="hold" grpId="0" nodeType="afterEffect">
                                  <p:stCondLst>
                                    <p:cond delay="0"/>
                                  </p:stCondLst>
                                  <p:childTnLst>
                                    <p:set>
                                      <p:cBhvr>
                                        <p:cTn id="142" dur="1000">
                                          <p:stCondLst>
                                            <p:cond delay="0"/>
                                          </p:stCondLst>
                                        </p:cTn>
                                        <p:tgtEl>
                                          <p:spTgt spid="58"/>
                                        </p:tgtEl>
                                        <p:attrNameLst>
                                          <p:attrName>style.visibility</p:attrName>
                                        </p:attrNameLst>
                                      </p:cBhvr>
                                      <p:to>
                                        <p:strVal val="visible"/>
                                      </p:to>
                                    </p:set>
                                  </p:childTnLst>
                                </p:cTn>
                              </p:par>
                            </p:childTnLst>
                          </p:cTn>
                        </p:par>
                        <p:par>
                          <p:cTn id="143" fill="hold" nodeType="afterGroup">
                            <p:stCondLst>
                              <p:cond delay="45500"/>
                            </p:stCondLst>
                            <p:childTnLst>
                              <p:par>
                                <p:cTn id="144" presetID="11" presetClass="entr" presetSubtype="0" fill="hold" grpId="0" nodeType="afterEffect">
                                  <p:stCondLst>
                                    <p:cond delay="0"/>
                                  </p:stCondLst>
                                  <p:childTnLst>
                                    <p:set>
                                      <p:cBhvr>
                                        <p:cTn id="145" dur="1000">
                                          <p:stCondLst>
                                            <p:cond delay="0"/>
                                          </p:stCondLst>
                                        </p:cTn>
                                        <p:tgtEl>
                                          <p:spTgt spid="59"/>
                                        </p:tgtEl>
                                        <p:attrNameLst>
                                          <p:attrName>style.visibility</p:attrName>
                                        </p:attrNameLst>
                                      </p:cBhvr>
                                      <p:to>
                                        <p:strVal val="visible"/>
                                      </p:to>
                                    </p:set>
                                  </p:childTnLst>
                                </p:cTn>
                              </p:par>
                            </p:childTnLst>
                          </p:cTn>
                        </p:par>
                        <p:par>
                          <p:cTn id="146" fill="hold" nodeType="afterGroup">
                            <p:stCondLst>
                              <p:cond delay="46500"/>
                            </p:stCondLst>
                            <p:childTnLst>
                              <p:par>
                                <p:cTn id="147" presetID="11" presetClass="entr" presetSubtype="0" fill="hold" grpId="0" nodeType="afterEffect">
                                  <p:stCondLst>
                                    <p:cond delay="0"/>
                                  </p:stCondLst>
                                  <p:childTnLst>
                                    <p:set>
                                      <p:cBhvr>
                                        <p:cTn id="148" dur="1000">
                                          <p:stCondLst>
                                            <p:cond delay="0"/>
                                          </p:stCondLst>
                                        </p:cTn>
                                        <p:tgtEl>
                                          <p:spTgt spid="60"/>
                                        </p:tgtEl>
                                        <p:attrNameLst>
                                          <p:attrName>style.visibility</p:attrName>
                                        </p:attrNameLst>
                                      </p:cBhvr>
                                      <p:to>
                                        <p:strVal val="visible"/>
                                      </p:to>
                                    </p:set>
                                  </p:childTnLst>
                                </p:cTn>
                              </p:par>
                            </p:childTnLst>
                          </p:cTn>
                        </p:par>
                        <p:par>
                          <p:cTn id="149" fill="hold" nodeType="afterGroup">
                            <p:stCondLst>
                              <p:cond delay="47500"/>
                            </p:stCondLst>
                            <p:childTnLst>
                              <p:par>
                                <p:cTn id="150" presetID="11" presetClass="entr" presetSubtype="0" fill="hold" grpId="0" nodeType="afterEffect">
                                  <p:stCondLst>
                                    <p:cond delay="0"/>
                                  </p:stCondLst>
                                  <p:childTnLst>
                                    <p:set>
                                      <p:cBhvr>
                                        <p:cTn id="151" dur="1000">
                                          <p:stCondLst>
                                            <p:cond delay="0"/>
                                          </p:stCondLst>
                                        </p:cTn>
                                        <p:tgtEl>
                                          <p:spTgt spid="61"/>
                                        </p:tgtEl>
                                        <p:attrNameLst>
                                          <p:attrName>style.visibility</p:attrName>
                                        </p:attrNameLst>
                                      </p:cBhvr>
                                      <p:to>
                                        <p:strVal val="visible"/>
                                      </p:to>
                                    </p:set>
                                  </p:childTnLst>
                                </p:cTn>
                              </p:par>
                            </p:childTnLst>
                          </p:cTn>
                        </p:par>
                        <p:par>
                          <p:cTn id="152" fill="hold" nodeType="afterGroup">
                            <p:stCondLst>
                              <p:cond delay="48500"/>
                            </p:stCondLst>
                            <p:childTnLst>
                              <p:par>
                                <p:cTn id="153" presetID="11" presetClass="entr" presetSubtype="0" fill="hold" grpId="0" nodeType="afterEffect">
                                  <p:stCondLst>
                                    <p:cond delay="0"/>
                                  </p:stCondLst>
                                  <p:childTnLst>
                                    <p:set>
                                      <p:cBhvr>
                                        <p:cTn id="154" dur="1000">
                                          <p:stCondLst>
                                            <p:cond delay="0"/>
                                          </p:stCondLst>
                                        </p:cTn>
                                        <p:tgtEl>
                                          <p:spTgt spid="62"/>
                                        </p:tgtEl>
                                        <p:attrNameLst>
                                          <p:attrName>style.visibility</p:attrName>
                                        </p:attrNameLst>
                                      </p:cBhvr>
                                      <p:to>
                                        <p:strVal val="visible"/>
                                      </p:to>
                                    </p:set>
                                  </p:childTnLst>
                                </p:cTn>
                              </p:par>
                            </p:childTnLst>
                          </p:cTn>
                        </p:par>
                        <p:par>
                          <p:cTn id="155" fill="hold" nodeType="afterGroup">
                            <p:stCondLst>
                              <p:cond delay="49500"/>
                            </p:stCondLst>
                            <p:childTnLst>
                              <p:par>
                                <p:cTn id="156" presetID="11" presetClass="entr" presetSubtype="0" fill="hold" grpId="0" nodeType="afterEffect">
                                  <p:stCondLst>
                                    <p:cond delay="0"/>
                                  </p:stCondLst>
                                  <p:childTnLst>
                                    <p:set>
                                      <p:cBhvr>
                                        <p:cTn id="157" dur="1000">
                                          <p:stCondLst>
                                            <p:cond delay="0"/>
                                          </p:stCondLst>
                                        </p:cTn>
                                        <p:tgtEl>
                                          <p:spTgt spid="63"/>
                                        </p:tgtEl>
                                        <p:attrNameLst>
                                          <p:attrName>style.visibility</p:attrName>
                                        </p:attrNameLst>
                                      </p:cBhvr>
                                      <p:to>
                                        <p:strVal val="visible"/>
                                      </p:to>
                                    </p:set>
                                  </p:childTnLst>
                                </p:cTn>
                              </p:par>
                            </p:childTnLst>
                          </p:cTn>
                        </p:par>
                        <p:par>
                          <p:cTn id="158" fill="hold" nodeType="afterGroup">
                            <p:stCondLst>
                              <p:cond delay="50500"/>
                            </p:stCondLst>
                            <p:childTnLst>
                              <p:par>
                                <p:cTn id="159" presetID="11" presetClass="entr" presetSubtype="0" fill="hold" grpId="0" nodeType="afterEffect">
                                  <p:stCondLst>
                                    <p:cond delay="0"/>
                                  </p:stCondLst>
                                  <p:childTnLst>
                                    <p:set>
                                      <p:cBhvr>
                                        <p:cTn id="160" dur="1000">
                                          <p:stCondLst>
                                            <p:cond delay="0"/>
                                          </p:stCondLst>
                                        </p:cTn>
                                        <p:tgtEl>
                                          <p:spTgt spid="64"/>
                                        </p:tgtEl>
                                        <p:attrNameLst>
                                          <p:attrName>style.visibility</p:attrName>
                                        </p:attrNameLst>
                                      </p:cBhvr>
                                      <p:to>
                                        <p:strVal val="visible"/>
                                      </p:to>
                                    </p:set>
                                  </p:childTnLst>
                                </p:cTn>
                              </p:par>
                            </p:childTnLst>
                          </p:cTn>
                        </p:par>
                        <p:par>
                          <p:cTn id="161" fill="hold" nodeType="afterGroup">
                            <p:stCondLst>
                              <p:cond delay="51500"/>
                            </p:stCondLst>
                            <p:childTnLst>
                              <p:par>
                                <p:cTn id="162" presetID="11" presetClass="entr" presetSubtype="0" fill="hold" grpId="0" nodeType="afterEffect">
                                  <p:stCondLst>
                                    <p:cond delay="0"/>
                                  </p:stCondLst>
                                  <p:childTnLst>
                                    <p:set>
                                      <p:cBhvr>
                                        <p:cTn id="163" dur="1000">
                                          <p:stCondLst>
                                            <p:cond delay="0"/>
                                          </p:stCondLst>
                                        </p:cTn>
                                        <p:tgtEl>
                                          <p:spTgt spid="65"/>
                                        </p:tgtEl>
                                        <p:attrNameLst>
                                          <p:attrName>style.visibility</p:attrName>
                                        </p:attrNameLst>
                                      </p:cBhvr>
                                      <p:to>
                                        <p:strVal val="visible"/>
                                      </p:to>
                                    </p:set>
                                  </p:childTnLst>
                                </p:cTn>
                              </p:par>
                            </p:childTnLst>
                          </p:cTn>
                        </p:par>
                        <p:par>
                          <p:cTn id="164" fill="hold" nodeType="afterGroup">
                            <p:stCondLst>
                              <p:cond delay="52500"/>
                            </p:stCondLst>
                            <p:childTnLst>
                              <p:par>
                                <p:cTn id="165" presetID="11" presetClass="entr" presetSubtype="0" fill="hold" grpId="0" nodeType="afterEffect">
                                  <p:stCondLst>
                                    <p:cond delay="0"/>
                                  </p:stCondLst>
                                  <p:childTnLst>
                                    <p:set>
                                      <p:cBhvr>
                                        <p:cTn id="166" dur="1000">
                                          <p:stCondLst>
                                            <p:cond delay="0"/>
                                          </p:stCondLst>
                                        </p:cTn>
                                        <p:tgtEl>
                                          <p:spTgt spid="66"/>
                                        </p:tgtEl>
                                        <p:attrNameLst>
                                          <p:attrName>style.visibility</p:attrName>
                                        </p:attrNameLst>
                                      </p:cBhvr>
                                      <p:to>
                                        <p:strVal val="visible"/>
                                      </p:to>
                                    </p:set>
                                  </p:childTnLst>
                                </p:cTn>
                              </p:par>
                            </p:childTnLst>
                          </p:cTn>
                        </p:par>
                        <p:par>
                          <p:cTn id="167" fill="hold" nodeType="afterGroup">
                            <p:stCondLst>
                              <p:cond delay="53500"/>
                            </p:stCondLst>
                            <p:childTnLst>
                              <p:par>
                                <p:cTn id="168" presetID="11" presetClass="entr" presetSubtype="0" fill="hold" grpId="0" nodeType="afterEffect">
                                  <p:stCondLst>
                                    <p:cond delay="0"/>
                                  </p:stCondLst>
                                  <p:childTnLst>
                                    <p:set>
                                      <p:cBhvr>
                                        <p:cTn id="169" dur="1000">
                                          <p:stCondLst>
                                            <p:cond delay="0"/>
                                          </p:stCondLst>
                                        </p:cTn>
                                        <p:tgtEl>
                                          <p:spTgt spid="67"/>
                                        </p:tgtEl>
                                        <p:attrNameLst>
                                          <p:attrName>style.visibility</p:attrName>
                                        </p:attrNameLst>
                                      </p:cBhvr>
                                      <p:to>
                                        <p:strVal val="visible"/>
                                      </p:to>
                                    </p:set>
                                  </p:childTnLst>
                                </p:cTn>
                              </p:par>
                            </p:childTnLst>
                          </p:cTn>
                        </p:par>
                        <p:par>
                          <p:cTn id="170" fill="hold" nodeType="afterGroup">
                            <p:stCondLst>
                              <p:cond delay="54500"/>
                            </p:stCondLst>
                            <p:childTnLst>
                              <p:par>
                                <p:cTn id="171" presetID="11" presetClass="entr" presetSubtype="0" fill="hold" grpId="0" nodeType="afterEffect">
                                  <p:stCondLst>
                                    <p:cond delay="0"/>
                                  </p:stCondLst>
                                  <p:childTnLst>
                                    <p:set>
                                      <p:cBhvr>
                                        <p:cTn id="172" dur="1000">
                                          <p:stCondLst>
                                            <p:cond delay="0"/>
                                          </p:stCondLst>
                                        </p:cTn>
                                        <p:tgtEl>
                                          <p:spTgt spid="68"/>
                                        </p:tgtEl>
                                        <p:attrNameLst>
                                          <p:attrName>style.visibility</p:attrName>
                                        </p:attrNameLst>
                                      </p:cBhvr>
                                      <p:to>
                                        <p:strVal val="visible"/>
                                      </p:to>
                                    </p:set>
                                  </p:childTnLst>
                                </p:cTn>
                              </p:par>
                            </p:childTnLst>
                          </p:cTn>
                        </p:par>
                        <p:par>
                          <p:cTn id="173" fill="hold" nodeType="afterGroup">
                            <p:stCondLst>
                              <p:cond delay="55500"/>
                            </p:stCondLst>
                            <p:childTnLst>
                              <p:par>
                                <p:cTn id="174" presetID="11" presetClass="entr" presetSubtype="0" fill="hold" grpId="0" nodeType="afterEffect">
                                  <p:stCondLst>
                                    <p:cond delay="0"/>
                                  </p:stCondLst>
                                  <p:childTnLst>
                                    <p:set>
                                      <p:cBhvr>
                                        <p:cTn id="175" dur="1000">
                                          <p:stCondLst>
                                            <p:cond delay="0"/>
                                          </p:stCondLst>
                                        </p:cTn>
                                        <p:tgtEl>
                                          <p:spTgt spid="69"/>
                                        </p:tgtEl>
                                        <p:attrNameLst>
                                          <p:attrName>style.visibility</p:attrName>
                                        </p:attrNameLst>
                                      </p:cBhvr>
                                      <p:to>
                                        <p:strVal val="visible"/>
                                      </p:to>
                                    </p:set>
                                  </p:childTnLst>
                                </p:cTn>
                              </p:par>
                            </p:childTnLst>
                          </p:cTn>
                        </p:par>
                        <p:par>
                          <p:cTn id="176" fill="hold" nodeType="afterGroup">
                            <p:stCondLst>
                              <p:cond delay="56500"/>
                            </p:stCondLst>
                            <p:childTnLst>
                              <p:par>
                                <p:cTn id="177" presetID="11" presetClass="entr" presetSubtype="0" fill="hold" grpId="0" nodeType="afterEffect">
                                  <p:stCondLst>
                                    <p:cond delay="0"/>
                                  </p:stCondLst>
                                  <p:childTnLst>
                                    <p:set>
                                      <p:cBhvr>
                                        <p:cTn id="178" dur="1000">
                                          <p:stCondLst>
                                            <p:cond delay="0"/>
                                          </p:stCondLst>
                                        </p:cTn>
                                        <p:tgtEl>
                                          <p:spTgt spid="70"/>
                                        </p:tgtEl>
                                        <p:attrNameLst>
                                          <p:attrName>style.visibility</p:attrName>
                                        </p:attrNameLst>
                                      </p:cBhvr>
                                      <p:to>
                                        <p:strVal val="visible"/>
                                      </p:to>
                                    </p:set>
                                  </p:childTnLst>
                                </p:cTn>
                              </p:par>
                            </p:childTnLst>
                          </p:cTn>
                        </p:par>
                        <p:par>
                          <p:cTn id="179" fill="hold" nodeType="afterGroup">
                            <p:stCondLst>
                              <p:cond delay="57500"/>
                            </p:stCondLst>
                            <p:childTnLst>
                              <p:par>
                                <p:cTn id="180" presetID="11" presetClass="entr" presetSubtype="0" fill="hold" grpId="0" nodeType="afterEffect">
                                  <p:stCondLst>
                                    <p:cond delay="0"/>
                                  </p:stCondLst>
                                  <p:childTnLst>
                                    <p:set>
                                      <p:cBhvr>
                                        <p:cTn id="181" dur="1000">
                                          <p:stCondLst>
                                            <p:cond delay="0"/>
                                          </p:stCondLst>
                                        </p:cTn>
                                        <p:tgtEl>
                                          <p:spTgt spid="71"/>
                                        </p:tgtEl>
                                        <p:attrNameLst>
                                          <p:attrName>style.visibility</p:attrName>
                                        </p:attrNameLst>
                                      </p:cBhvr>
                                      <p:to>
                                        <p:strVal val="visible"/>
                                      </p:to>
                                    </p:set>
                                  </p:childTnLst>
                                </p:cTn>
                              </p:par>
                            </p:childTnLst>
                          </p:cTn>
                        </p:par>
                        <p:par>
                          <p:cTn id="182" fill="hold" nodeType="afterGroup">
                            <p:stCondLst>
                              <p:cond delay="58500"/>
                            </p:stCondLst>
                            <p:childTnLst>
                              <p:par>
                                <p:cTn id="183" presetID="11" presetClass="entr" presetSubtype="0" fill="hold" grpId="0" nodeType="afterEffect">
                                  <p:stCondLst>
                                    <p:cond delay="0"/>
                                  </p:stCondLst>
                                  <p:childTnLst>
                                    <p:set>
                                      <p:cBhvr>
                                        <p:cTn id="184" dur="1000">
                                          <p:stCondLst>
                                            <p:cond delay="0"/>
                                          </p:stCondLst>
                                        </p:cTn>
                                        <p:tgtEl>
                                          <p:spTgt spid="72"/>
                                        </p:tgtEl>
                                        <p:attrNameLst>
                                          <p:attrName>style.visibility</p:attrName>
                                        </p:attrNameLst>
                                      </p:cBhvr>
                                      <p:to>
                                        <p:strVal val="visible"/>
                                      </p:to>
                                    </p:set>
                                  </p:childTnLst>
                                </p:cTn>
                              </p:par>
                            </p:childTnLst>
                          </p:cTn>
                        </p:par>
                        <p:par>
                          <p:cTn id="185" fill="hold" nodeType="afterGroup">
                            <p:stCondLst>
                              <p:cond delay="59500"/>
                            </p:stCondLst>
                            <p:childTnLst>
                              <p:par>
                                <p:cTn id="186" presetID="11" presetClass="entr" presetSubtype="0" fill="hold" grpId="0" nodeType="afterEffect">
                                  <p:stCondLst>
                                    <p:cond delay="0"/>
                                  </p:stCondLst>
                                  <p:childTnLst>
                                    <p:set>
                                      <p:cBhvr>
                                        <p:cTn id="187" dur="1000">
                                          <p:stCondLst>
                                            <p:cond delay="0"/>
                                          </p:stCondLst>
                                        </p:cTn>
                                        <p:tgtEl>
                                          <p:spTgt spid="73"/>
                                        </p:tgtEl>
                                        <p:attrNameLst>
                                          <p:attrName>style.visibility</p:attrName>
                                        </p:attrNameLst>
                                      </p:cBhvr>
                                      <p:to>
                                        <p:strVal val="visible"/>
                                      </p:to>
                                    </p:set>
                                  </p:childTnLst>
                                </p:cTn>
                              </p:par>
                            </p:childTnLst>
                          </p:cTn>
                        </p:par>
                        <p:par>
                          <p:cTn id="188" fill="hold" nodeType="afterGroup">
                            <p:stCondLst>
                              <p:cond delay="60500"/>
                            </p:stCondLst>
                            <p:childTnLst>
                              <p:par>
                                <p:cTn id="189" presetID="11" presetClass="entr" presetSubtype="0" fill="hold" grpId="0" nodeType="afterEffect">
                                  <p:stCondLst>
                                    <p:cond delay="0"/>
                                  </p:stCondLst>
                                  <p:childTnLst>
                                    <p:set>
                                      <p:cBhvr>
                                        <p:cTn id="190" dur="1000">
                                          <p:stCondLst>
                                            <p:cond delay="0"/>
                                          </p:stCondLst>
                                        </p:cTn>
                                        <p:tgtEl>
                                          <p:spTgt spid="74"/>
                                        </p:tgtEl>
                                        <p:attrNameLst>
                                          <p:attrName>style.visibility</p:attrName>
                                        </p:attrNameLst>
                                      </p:cBhvr>
                                      <p:to>
                                        <p:strVal val="visible"/>
                                      </p:to>
                                    </p:set>
                                  </p:childTnLst>
                                </p:cTn>
                              </p:par>
                            </p:childTnLst>
                          </p:cTn>
                        </p:par>
                        <p:par>
                          <p:cTn id="191" fill="hold" nodeType="afterGroup">
                            <p:stCondLst>
                              <p:cond delay="61500"/>
                            </p:stCondLst>
                            <p:childTnLst>
                              <p:par>
                                <p:cTn id="192" presetID="11" presetClass="entr" presetSubtype="0" fill="hold" grpId="0" nodeType="afterEffect">
                                  <p:stCondLst>
                                    <p:cond delay="0"/>
                                  </p:stCondLst>
                                  <p:childTnLst>
                                    <p:set>
                                      <p:cBhvr>
                                        <p:cTn id="193" dur="1000">
                                          <p:stCondLst>
                                            <p:cond delay="0"/>
                                          </p:stCondLst>
                                        </p:cTn>
                                        <p:tgtEl>
                                          <p:spTgt spid="75"/>
                                        </p:tgtEl>
                                        <p:attrNameLst>
                                          <p:attrName>style.visibility</p:attrName>
                                        </p:attrNameLst>
                                      </p:cBhvr>
                                      <p:to>
                                        <p:strVal val="visible"/>
                                      </p:to>
                                    </p:set>
                                  </p:childTnLst>
                                </p:cTn>
                              </p:par>
                            </p:childTnLst>
                          </p:cTn>
                        </p:par>
                        <p:par>
                          <p:cTn id="194" fill="hold" nodeType="afterGroup">
                            <p:stCondLst>
                              <p:cond delay="62500"/>
                            </p:stCondLst>
                            <p:childTnLst>
                              <p:par>
                                <p:cTn id="195" presetID="11" presetClass="entr" presetSubtype="0" fill="hold" grpId="0" nodeType="afterEffect">
                                  <p:stCondLst>
                                    <p:cond delay="0"/>
                                  </p:stCondLst>
                                  <p:childTnLst>
                                    <p:set>
                                      <p:cBhvr>
                                        <p:cTn id="196" dur="1000">
                                          <p:stCondLst>
                                            <p:cond delay="0"/>
                                          </p:stCondLst>
                                        </p:cTn>
                                        <p:tgtEl>
                                          <p:spTgt spid="76"/>
                                        </p:tgtEl>
                                        <p:attrNameLst>
                                          <p:attrName>style.visibility</p:attrName>
                                        </p:attrNameLst>
                                      </p:cBhvr>
                                      <p:to>
                                        <p:strVal val="visible"/>
                                      </p:to>
                                    </p:set>
                                  </p:childTnLst>
                                </p:cTn>
                              </p:par>
                            </p:childTnLst>
                          </p:cTn>
                        </p:par>
                        <p:par>
                          <p:cTn id="197" fill="hold" nodeType="afterGroup">
                            <p:stCondLst>
                              <p:cond delay="63500"/>
                            </p:stCondLst>
                            <p:childTnLst>
                              <p:par>
                                <p:cTn id="198" presetID="11" presetClass="entr" presetSubtype="0" fill="hold" grpId="0" nodeType="afterEffect">
                                  <p:stCondLst>
                                    <p:cond delay="0"/>
                                  </p:stCondLst>
                                  <p:childTnLst>
                                    <p:set>
                                      <p:cBhvr>
                                        <p:cTn id="199" dur="1000">
                                          <p:stCondLst>
                                            <p:cond delay="0"/>
                                          </p:stCondLst>
                                        </p:cTn>
                                        <p:tgtEl>
                                          <p:spTgt spid="77"/>
                                        </p:tgtEl>
                                        <p:attrNameLst>
                                          <p:attrName>style.visibility</p:attrName>
                                        </p:attrNameLst>
                                      </p:cBhvr>
                                      <p:to>
                                        <p:strVal val="visible"/>
                                      </p:to>
                                    </p:set>
                                  </p:childTnLst>
                                </p:cTn>
                              </p:par>
                            </p:childTnLst>
                          </p:cTn>
                        </p:par>
                        <p:par>
                          <p:cTn id="200" fill="hold" nodeType="afterGroup">
                            <p:stCondLst>
                              <p:cond delay="64500"/>
                            </p:stCondLst>
                            <p:childTnLst>
                              <p:par>
                                <p:cTn id="201" presetID="11" presetClass="entr" presetSubtype="0" fill="hold" grpId="0" nodeType="afterEffect">
                                  <p:stCondLst>
                                    <p:cond delay="0"/>
                                  </p:stCondLst>
                                  <p:childTnLst>
                                    <p:set>
                                      <p:cBhvr>
                                        <p:cTn id="202" dur="1000">
                                          <p:stCondLst>
                                            <p:cond delay="0"/>
                                          </p:stCondLst>
                                        </p:cTn>
                                        <p:tgtEl>
                                          <p:spTgt spid="78"/>
                                        </p:tgtEl>
                                        <p:attrNameLst>
                                          <p:attrName>style.visibility</p:attrName>
                                        </p:attrNameLst>
                                      </p:cBhvr>
                                      <p:to>
                                        <p:strVal val="visible"/>
                                      </p:to>
                                    </p:set>
                                  </p:childTnLst>
                                </p:cTn>
                              </p:par>
                            </p:childTnLst>
                          </p:cTn>
                        </p:par>
                        <p:par>
                          <p:cTn id="203" fill="hold" nodeType="afterGroup">
                            <p:stCondLst>
                              <p:cond delay="65500"/>
                            </p:stCondLst>
                            <p:childTnLst>
                              <p:par>
                                <p:cTn id="204" presetID="11" presetClass="entr" presetSubtype="0" fill="hold" grpId="0" nodeType="afterEffect">
                                  <p:stCondLst>
                                    <p:cond delay="0"/>
                                  </p:stCondLst>
                                  <p:childTnLst>
                                    <p:set>
                                      <p:cBhvr>
                                        <p:cTn id="205" dur="1000">
                                          <p:stCondLst>
                                            <p:cond delay="0"/>
                                          </p:stCondLst>
                                        </p:cTn>
                                        <p:tgtEl>
                                          <p:spTgt spid="79"/>
                                        </p:tgtEl>
                                        <p:attrNameLst>
                                          <p:attrName>style.visibility</p:attrName>
                                        </p:attrNameLst>
                                      </p:cBhvr>
                                      <p:to>
                                        <p:strVal val="visible"/>
                                      </p:to>
                                    </p:set>
                                  </p:childTnLst>
                                </p:cTn>
                              </p:par>
                            </p:childTnLst>
                          </p:cTn>
                        </p:par>
                        <p:par>
                          <p:cTn id="206" fill="hold" nodeType="afterGroup">
                            <p:stCondLst>
                              <p:cond delay="66500"/>
                            </p:stCondLst>
                            <p:childTnLst>
                              <p:par>
                                <p:cTn id="207" presetID="11" presetClass="entr" presetSubtype="0" fill="hold" grpId="0" nodeType="afterEffect">
                                  <p:stCondLst>
                                    <p:cond delay="0"/>
                                  </p:stCondLst>
                                  <p:childTnLst>
                                    <p:set>
                                      <p:cBhvr>
                                        <p:cTn id="208" dur="1000">
                                          <p:stCondLst>
                                            <p:cond delay="0"/>
                                          </p:stCondLst>
                                        </p:cTn>
                                        <p:tgtEl>
                                          <p:spTgt spid="80"/>
                                        </p:tgtEl>
                                        <p:attrNameLst>
                                          <p:attrName>style.visibility</p:attrName>
                                        </p:attrNameLst>
                                      </p:cBhvr>
                                      <p:to>
                                        <p:strVal val="visible"/>
                                      </p:to>
                                    </p:set>
                                  </p:childTnLst>
                                </p:cTn>
                              </p:par>
                            </p:childTnLst>
                          </p:cTn>
                        </p:par>
                        <p:par>
                          <p:cTn id="209" fill="hold" nodeType="afterGroup">
                            <p:stCondLst>
                              <p:cond delay="67500"/>
                            </p:stCondLst>
                            <p:childTnLst>
                              <p:par>
                                <p:cTn id="210" presetID="11" presetClass="entr" presetSubtype="0" fill="hold" grpId="0" nodeType="afterEffect">
                                  <p:stCondLst>
                                    <p:cond delay="0"/>
                                  </p:stCondLst>
                                  <p:childTnLst>
                                    <p:set>
                                      <p:cBhvr>
                                        <p:cTn id="211" dur="1000">
                                          <p:stCondLst>
                                            <p:cond delay="0"/>
                                          </p:stCondLst>
                                        </p:cTn>
                                        <p:tgtEl>
                                          <p:spTgt spid="81"/>
                                        </p:tgtEl>
                                        <p:attrNameLst>
                                          <p:attrName>style.visibility</p:attrName>
                                        </p:attrNameLst>
                                      </p:cBhvr>
                                      <p:to>
                                        <p:strVal val="visible"/>
                                      </p:to>
                                    </p:set>
                                  </p:childTnLst>
                                </p:cTn>
                              </p:par>
                            </p:childTnLst>
                          </p:cTn>
                        </p:par>
                        <p:par>
                          <p:cTn id="212" fill="hold" nodeType="afterGroup">
                            <p:stCondLst>
                              <p:cond delay="68500"/>
                            </p:stCondLst>
                            <p:childTnLst>
                              <p:par>
                                <p:cTn id="213" presetID="11" presetClass="entr" presetSubtype="0" fill="hold" grpId="0" nodeType="afterEffect">
                                  <p:stCondLst>
                                    <p:cond delay="0"/>
                                  </p:stCondLst>
                                  <p:childTnLst>
                                    <p:set>
                                      <p:cBhvr>
                                        <p:cTn id="214" dur="1000">
                                          <p:stCondLst>
                                            <p:cond delay="0"/>
                                          </p:stCondLst>
                                        </p:cTn>
                                        <p:tgtEl>
                                          <p:spTgt spid="82"/>
                                        </p:tgtEl>
                                        <p:attrNameLst>
                                          <p:attrName>style.visibility</p:attrName>
                                        </p:attrNameLst>
                                      </p:cBhvr>
                                      <p:to>
                                        <p:strVal val="visible"/>
                                      </p:to>
                                    </p:set>
                                  </p:childTnLst>
                                </p:cTn>
                              </p:par>
                            </p:childTnLst>
                          </p:cTn>
                        </p:par>
                        <p:par>
                          <p:cTn id="215" fill="hold" nodeType="afterGroup">
                            <p:stCondLst>
                              <p:cond delay="69500"/>
                            </p:stCondLst>
                            <p:childTnLst>
                              <p:par>
                                <p:cTn id="216" presetID="11" presetClass="entr" presetSubtype="0" fill="hold" grpId="0" nodeType="afterEffect">
                                  <p:stCondLst>
                                    <p:cond delay="0"/>
                                  </p:stCondLst>
                                  <p:childTnLst>
                                    <p:set>
                                      <p:cBhvr>
                                        <p:cTn id="217" dur="1000">
                                          <p:stCondLst>
                                            <p:cond delay="0"/>
                                          </p:stCondLst>
                                        </p:cTn>
                                        <p:tgtEl>
                                          <p:spTgt spid="83"/>
                                        </p:tgtEl>
                                        <p:attrNameLst>
                                          <p:attrName>style.visibility</p:attrName>
                                        </p:attrNameLst>
                                      </p:cBhvr>
                                      <p:to>
                                        <p:strVal val="visible"/>
                                      </p:to>
                                    </p:set>
                                  </p:childTnLst>
                                </p:cTn>
                              </p:par>
                            </p:childTnLst>
                          </p:cTn>
                        </p:par>
                        <p:par>
                          <p:cTn id="218" fill="hold" nodeType="afterGroup">
                            <p:stCondLst>
                              <p:cond delay="70500"/>
                            </p:stCondLst>
                            <p:childTnLst>
                              <p:par>
                                <p:cTn id="219" presetID="11" presetClass="entr" presetSubtype="0" fill="hold" grpId="0" nodeType="afterEffect">
                                  <p:stCondLst>
                                    <p:cond delay="0"/>
                                  </p:stCondLst>
                                  <p:childTnLst>
                                    <p:set>
                                      <p:cBhvr>
                                        <p:cTn id="220" dur="1000">
                                          <p:stCondLst>
                                            <p:cond delay="0"/>
                                          </p:stCondLst>
                                        </p:cTn>
                                        <p:tgtEl>
                                          <p:spTgt spid="84"/>
                                        </p:tgtEl>
                                        <p:attrNameLst>
                                          <p:attrName>style.visibility</p:attrName>
                                        </p:attrNameLst>
                                      </p:cBhvr>
                                      <p:to>
                                        <p:strVal val="visible"/>
                                      </p:to>
                                    </p:set>
                                  </p:childTnLst>
                                </p:cTn>
                              </p:par>
                            </p:childTnLst>
                          </p:cTn>
                        </p:par>
                        <p:par>
                          <p:cTn id="221" fill="hold" nodeType="afterGroup">
                            <p:stCondLst>
                              <p:cond delay="71500"/>
                            </p:stCondLst>
                            <p:childTnLst>
                              <p:par>
                                <p:cTn id="222" presetID="11" presetClass="entr" presetSubtype="0" fill="hold" grpId="0" nodeType="afterEffect">
                                  <p:stCondLst>
                                    <p:cond delay="0"/>
                                  </p:stCondLst>
                                  <p:childTnLst>
                                    <p:set>
                                      <p:cBhvr>
                                        <p:cTn id="223" dur="1000">
                                          <p:stCondLst>
                                            <p:cond delay="0"/>
                                          </p:stCondLst>
                                        </p:cTn>
                                        <p:tgtEl>
                                          <p:spTgt spid="85"/>
                                        </p:tgtEl>
                                        <p:attrNameLst>
                                          <p:attrName>style.visibility</p:attrName>
                                        </p:attrNameLst>
                                      </p:cBhvr>
                                      <p:to>
                                        <p:strVal val="visible"/>
                                      </p:to>
                                    </p:set>
                                  </p:childTnLst>
                                </p:cTn>
                              </p:par>
                            </p:childTnLst>
                          </p:cTn>
                        </p:par>
                        <p:par>
                          <p:cTn id="224" fill="hold" nodeType="afterGroup">
                            <p:stCondLst>
                              <p:cond delay="72500"/>
                            </p:stCondLst>
                            <p:childTnLst>
                              <p:par>
                                <p:cTn id="225" presetID="11" presetClass="entr" presetSubtype="0" fill="hold" grpId="0" nodeType="afterEffect">
                                  <p:stCondLst>
                                    <p:cond delay="0"/>
                                  </p:stCondLst>
                                  <p:childTnLst>
                                    <p:set>
                                      <p:cBhvr>
                                        <p:cTn id="226" dur="1000">
                                          <p:stCondLst>
                                            <p:cond delay="0"/>
                                          </p:stCondLst>
                                        </p:cTn>
                                        <p:tgtEl>
                                          <p:spTgt spid="86"/>
                                        </p:tgtEl>
                                        <p:attrNameLst>
                                          <p:attrName>style.visibility</p:attrName>
                                        </p:attrNameLst>
                                      </p:cBhvr>
                                      <p:to>
                                        <p:strVal val="visible"/>
                                      </p:to>
                                    </p:set>
                                  </p:childTnLst>
                                </p:cTn>
                              </p:par>
                            </p:childTnLst>
                          </p:cTn>
                        </p:par>
                        <p:par>
                          <p:cTn id="227" fill="hold" nodeType="afterGroup">
                            <p:stCondLst>
                              <p:cond delay="73500"/>
                            </p:stCondLst>
                            <p:childTnLst>
                              <p:par>
                                <p:cTn id="228" presetID="11" presetClass="entr" presetSubtype="0" fill="hold" grpId="0" nodeType="afterEffect">
                                  <p:stCondLst>
                                    <p:cond delay="0"/>
                                  </p:stCondLst>
                                  <p:childTnLst>
                                    <p:set>
                                      <p:cBhvr>
                                        <p:cTn id="229" dur="1000">
                                          <p:stCondLst>
                                            <p:cond delay="0"/>
                                          </p:stCondLst>
                                        </p:cTn>
                                        <p:tgtEl>
                                          <p:spTgt spid="87"/>
                                        </p:tgtEl>
                                        <p:attrNameLst>
                                          <p:attrName>style.visibility</p:attrName>
                                        </p:attrNameLst>
                                      </p:cBhvr>
                                      <p:to>
                                        <p:strVal val="visible"/>
                                      </p:to>
                                    </p:set>
                                  </p:childTnLst>
                                </p:cTn>
                              </p:par>
                            </p:childTnLst>
                          </p:cTn>
                        </p:par>
                        <p:par>
                          <p:cTn id="230" fill="hold" nodeType="afterGroup">
                            <p:stCondLst>
                              <p:cond delay="74500"/>
                            </p:stCondLst>
                            <p:childTnLst>
                              <p:par>
                                <p:cTn id="231" presetID="11" presetClass="entr" presetSubtype="0" fill="hold" grpId="0" nodeType="afterEffect">
                                  <p:stCondLst>
                                    <p:cond delay="0"/>
                                  </p:stCondLst>
                                  <p:childTnLst>
                                    <p:set>
                                      <p:cBhvr>
                                        <p:cTn id="232" dur="1000">
                                          <p:stCondLst>
                                            <p:cond delay="0"/>
                                          </p:stCondLst>
                                        </p:cTn>
                                        <p:tgtEl>
                                          <p:spTgt spid="88"/>
                                        </p:tgtEl>
                                        <p:attrNameLst>
                                          <p:attrName>style.visibility</p:attrName>
                                        </p:attrNameLst>
                                      </p:cBhvr>
                                      <p:to>
                                        <p:strVal val="visible"/>
                                      </p:to>
                                    </p:set>
                                  </p:childTnLst>
                                </p:cTn>
                              </p:par>
                            </p:childTnLst>
                          </p:cTn>
                        </p:par>
                        <p:par>
                          <p:cTn id="233" fill="hold" nodeType="afterGroup">
                            <p:stCondLst>
                              <p:cond delay="75500"/>
                            </p:stCondLst>
                            <p:childTnLst>
                              <p:par>
                                <p:cTn id="234" presetID="11" presetClass="entr" presetSubtype="0" fill="hold" grpId="0" nodeType="afterEffect">
                                  <p:stCondLst>
                                    <p:cond delay="0"/>
                                  </p:stCondLst>
                                  <p:childTnLst>
                                    <p:set>
                                      <p:cBhvr>
                                        <p:cTn id="235" dur="1000">
                                          <p:stCondLst>
                                            <p:cond delay="0"/>
                                          </p:stCondLst>
                                        </p:cTn>
                                        <p:tgtEl>
                                          <p:spTgt spid="89"/>
                                        </p:tgtEl>
                                        <p:attrNameLst>
                                          <p:attrName>style.visibility</p:attrName>
                                        </p:attrNameLst>
                                      </p:cBhvr>
                                      <p:to>
                                        <p:strVal val="visible"/>
                                      </p:to>
                                    </p:set>
                                  </p:childTnLst>
                                </p:cTn>
                              </p:par>
                            </p:childTnLst>
                          </p:cTn>
                        </p:par>
                        <p:par>
                          <p:cTn id="236" fill="hold" nodeType="afterGroup">
                            <p:stCondLst>
                              <p:cond delay="76500"/>
                            </p:stCondLst>
                            <p:childTnLst>
                              <p:par>
                                <p:cTn id="237" presetID="11" presetClass="entr" presetSubtype="0" fill="hold" grpId="0" nodeType="afterEffect">
                                  <p:stCondLst>
                                    <p:cond delay="0"/>
                                  </p:stCondLst>
                                  <p:childTnLst>
                                    <p:set>
                                      <p:cBhvr>
                                        <p:cTn id="238" dur="1000">
                                          <p:stCondLst>
                                            <p:cond delay="0"/>
                                          </p:stCondLst>
                                        </p:cTn>
                                        <p:tgtEl>
                                          <p:spTgt spid="90"/>
                                        </p:tgtEl>
                                        <p:attrNameLst>
                                          <p:attrName>style.visibility</p:attrName>
                                        </p:attrNameLst>
                                      </p:cBhvr>
                                      <p:to>
                                        <p:strVal val="visible"/>
                                      </p:to>
                                    </p:set>
                                  </p:childTnLst>
                                </p:cTn>
                              </p:par>
                            </p:childTnLst>
                          </p:cTn>
                        </p:par>
                        <p:par>
                          <p:cTn id="239" fill="hold" nodeType="afterGroup">
                            <p:stCondLst>
                              <p:cond delay="77500"/>
                            </p:stCondLst>
                            <p:childTnLst>
                              <p:par>
                                <p:cTn id="240" presetID="11" presetClass="entr" presetSubtype="0" fill="hold" grpId="0" nodeType="afterEffect">
                                  <p:stCondLst>
                                    <p:cond delay="0"/>
                                  </p:stCondLst>
                                  <p:childTnLst>
                                    <p:set>
                                      <p:cBhvr>
                                        <p:cTn id="241" dur="1000">
                                          <p:stCondLst>
                                            <p:cond delay="0"/>
                                          </p:stCondLst>
                                        </p:cTn>
                                        <p:tgtEl>
                                          <p:spTgt spid="91"/>
                                        </p:tgtEl>
                                        <p:attrNameLst>
                                          <p:attrName>style.visibility</p:attrName>
                                        </p:attrNameLst>
                                      </p:cBhvr>
                                      <p:to>
                                        <p:strVal val="visible"/>
                                      </p:to>
                                    </p:set>
                                  </p:childTnLst>
                                </p:cTn>
                              </p:par>
                            </p:childTnLst>
                          </p:cTn>
                        </p:par>
                        <p:par>
                          <p:cTn id="242" fill="hold" nodeType="afterGroup">
                            <p:stCondLst>
                              <p:cond delay="78500"/>
                            </p:stCondLst>
                            <p:childTnLst>
                              <p:par>
                                <p:cTn id="243" presetID="11" presetClass="entr" presetSubtype="0" fill="hold" grpId="0" nodeType="afterEffect">
                                  <p:stCondLst>
                                    <p:cond delay="0"/>
                                  </p:stCondLst>
                                  <p:childTnLst>
                                    <p:set>
                                      <p:cBhvr>
                                        <p:cTn id="244" dur="1000">
                                          <p:stCondLst>
                                            <p:cond delay="0"/>
                                          </p:stCondLst>
                                        </p:cTn>
                                        <p:tgtEl>
                                          <p:spTgt spid="92"/>
                                        </p:tgtEl>
                                        <p:attrNameLst>
                                          <p:attrName>style.visibility</p:attrName>
                                        </p:attrNameLst>
                                      </p:cBhvr>
                                      <p:to>
                                        <p:strVal val="visible"/>
                                      </p:to>
                                    </p:set>
                                  </p:childTnLst>
                                </p:cTn>
                              </p:par>
                            </p:childTnLst>
                          </p:cTn>
                        </p:par>
                        <p:par>
                          <p:cTn id="245" fill="hold" nodeType="afterGroup">
                            <p:stCondLst>
                              <p:cond delay="79500"/>
                            </p:stCondLst>
                            <p:childTnLst>
                              <p:par>
                                <p:cTn id="246" presetID="11" presetClass="entr" presetSubtype="0" fill="hold" grpId="0" nodeType="afterEffect">
                                  <p:stCondLst>
                                    <p:cond delay="0"/>
                                  </p:stCondLst>
                                  <p:childTnLst>
                                    <p:set>
                                      <p:cBhvr>
                                        <p:cTn id="247" dur="1000">
                                          <p:stCondLst>
                                            <p:cond delay="0"/>
                                          </p:stCondLst>
                                        </p:cTn>
                                        <p:tgtEl>
                                          <p:spTgt spid="93"/>
                                        </p:tgtEl>
                                        <p:attrNameLst>
                                          <p:attrName>style.visibility</p:attrName>
                                        </p:attrNameLst>
                                      </p:cBhvr>
                                      <p:to>
                                        <p:strVal val="visible"/>
                                      </p:to>
                                    </p:set>
                                  </p:childTnLst>
                                </p:cTn>
                              </p:par>
                            </p:childTnLst>
                          </p:cTn>
                        </p:par>
                        <p:par>
                          <p:cTn id="248" fill="hold" nodeType="afterGroup">
                            <p:stCondLst>
                              <p:cond delay="80500"/>
                            </p:stCondLst>
                            <p:childTnLst>
                              <p:par>
                                <p:cTn id="249" presetID="11" presetClass="entr" presetSubtype="0" fill="hold" grpId="0" nodeType="afterEffect">
                                  <p:stCondLst>
                                    <p:cond delay="0"/>
                                  </p:stCondLst>
                                  <p:childTnLst>
                                    <p:set>
                                      <p:cBhvr>
                                        <p:cTn id="250" dur="1000">
                                          <p:stCondLst>
                                            <p:cond delay="0"/>
                                          </p:stCondLst>
                                        </p:cTn>
                                        <p:tgtEl>
                                          <p:spTgt spid="94"/>
                                        </p:tgtEl>
                                        <p:attrNameLst>
                                          <p:attrName>style.visibility</p:attrName>
                                        </p:attrNameLst>
                                      </p:cBhvr>
                                      <p:to>
                                        <p:strVal val="visible"/>
                                      </p:to>
                                    </p:set>
                                  </p:childTnLst>
                                </p:cTn>
                              </p:par>
                            </p:childTnLst>
                          </p:cTn>
                        </p:par>
                        <p:par>
                          <p:cTn id="251" fill="hold" nodeType="afterGroup">
                            <p:stCondLst>
                              <p:cond delay="81500"/>
                            </p:stCondLst>
                            <p:childTnLst>
                              <p:par>
                                <p:cTn id="252" presetID="11" presetClass="entr" presetSubtype="0" fill="hold" grpId="0" nodeType="afterEffect">
                                  <p:stCondLst>
                                    <p:cond delay="0"/>
                                  </p:stCondLst>
                                  <p:childTnLst>
                                    <p:set>
                                      <p:cBhvr>
                                        <p:cTn id="253" dur="1000">
                                          <p:stCondLst>
                                            <p:cond delay="0"/>
                                          </p:stCondLst>
                                        </p:cTn>
                                        <p:tgtEl>
                                          <p:spTgt spid="95"/>
                                        </p:tgtEl>
                                        <p:attrNameLst>
                                          <p:attrName>style.visibility</p:attrName>
                                        </p:attrNameLst>
                                      </p:cBhvr>
                                      <p:to>
                                        <p:strVal val="visible"/>
                                      </p:to>
                                    </p:set>
                                  </p:childTnLst>
                                </p:cTn>
                              </p:par>
                            </p:childTnLst>
                          </p:cTn>
                        </p:par>
                        <p:par>
                          <p:cTn id="254" fill="hold" nodeType="afterGroup">
                            <p:stCondLst>
                              <p:cond delay="82500"/>
                            </p:stCondLst>
                            <p:childTnLst>
                              <p:par>
                                <p:cTn id="255" presetID="11" presetClass="entr" presetSubtype="0" fill="hold" grpId="0" nodeType="afterEffect">
                                  <p:stCondLst>
                                    <p:cond delay="0"/>
                                  </p:stCondLst>
                                  <p:childTnLst>
                                    <p:set>
                                      <p:cBhvr>
                                        <p:cTn id="256" dur="1000">
                                          <p:stCondLst>
                                            <p:cond delay="0"/>
                                          </p:stCondLst>
                                        </p:cTn>
                                        <p:tgtEl>
                                          <p:spTgt spid="96"/>
                                        </p:tgtEl>
                                        <p:attrNameLst>
                                          <p:attrName>style.visibility</p:attrName>
                                        </p:attrNameLst>
                                      </p:cBhvr>
                                      <p:to>
                                        <p:strVal val="visible"/>
                                      </p:to>
                                    </p:set>
                                  </p:childTnLst>
                                </p:cTn>
                              </p:par>
                            </p:childTnLst>
                          </p:cTn>
                        </p:par>
                        <p:par>
                          <p:cTn id="257" fill="hold" nodeType="afterGroup">
                            <p:stCondLst>
                              <p:cond delay="83500"/>
                            </p:stCondLst>
                            <p:childTnLst>
                              <p:par>
                                <p:cTn id="258" presetID="11" presetClass="entr" presetSubtype="0" fill="hold" grpId="0" nodeType="afterEffect">
                                  <p:stCondLst>
                                    <p:cond delay="0"/>
                                  </p:stCondLst>
                                  <p:childTnLst>
                                    <p:set>
                                      <p:cBhvr>
                                        <p:cTn id="259" dur="1000">
                                          <p:stCondLst>
                                            <p:cond delay="0"/>
                                          </p:stCondLst>
                                        </p:cTn>
                                        <p:tgtEl>
                                          <p:spTgt spid="97"/>
                                        </p:tgtEl>
                                        <p:attrNameLst>
                                          <p:attrName>style.visibility</p:attrName>
                                        </p:attrNameLst>
                                      </p:cBhvr>
                                      <p:to>
                                        <p:strVal val="visible"/>
                                      </p:to>
                                    </p:set>
                                  </p:childTnLst>
                                </p:cTn>
                              </p:par>
                            </p:childTnLst>
                          </p:cTn>
                        </p:par>
                        <p:par>
                          <p:cTn id="260" fill="hold" nodeType="afterGroup">
                            <p:stCondLst>
                              <p:cond delay="84500"/>
                            </p:stCondLst>
                            <p:childTnLst>
                              <p:par>
                                <p:cTn id="261" presetID="11" presetClass="entr" presetSubtype="0" fill="hold" grpId="0" nodeType="afterEffect">
                                  <p:stCondLst>
                                    <p:cond delay="0"/>
                                  </p:stCondLst>
                                  <p:childTnLst>
                                    <p:set>
                                      <p:cBhvr>
                                        <p:cTn id="262" dur="1000">
                                          <p:stCondLst>
                                            <p:cond delay="0"/>
                                          </p:stCondLst>
                                        </p:cTn>
                                        <p:tgtEl>
                                          <p:spTgt spid="98"/>
                                        </p:tgtEl>
                                        <p:attrNameLst>
                                          <p:attrName>style.visibility</p:attrName>
                                        </p:attrNameLst>
                                      </p:cBhvr>
                                      <p:to>
                                        <p:strVal val="visible"/>
                                      </p:to>
                                    </p:set>
                                  </p:childTnLst>
                                </p:cTn>
                              </p:par>
                            </p:childTnLst>
                          </p:cTn>
                        </p:par>
                        <p:par>
                          <p:cTn id="263" fill="hold" nodeType="afterGroup">
                            <p:stCondLst>
                              <p:cond delay="85500"/>
                            </p:stCondLst>
                            <p:childTnLst>
                              <p:par>
                                <p:cTn id="264" presetID="11" presetClass="entr" presetSubtype="0" fill="hold" grpId="0" nodeType="afterEffect">
                                  <p:stCondLst>
                                    <p:cond delay="0"/>
                                  </p:stCondLst>
                                  <p:childTnLst>
                                    <p:set>
                                      <p:cBhvr>
                                        <p:cTn id="265" dur="1000">
                                          <p:stCondLst>
                                            <p:cond delay="0"/>
                                          </p:stCondLst>
                                        </p:cTn>
                                        <p:tgtEl>
                                          <p:spTgt spid="99"/>
                                        </p:tgtEl>
                                        <p:attrNameLst>
                                          <p:attrName>style.visibility</p:attrName>
                                        </p:attrNameLst>
                                      </p:cBhvr>
                                      <p:to>
                                        <p:strVal val="visible"/>
                                      </p:to>
                                    </p:set>
                                  </p:childTnLst>
                                </p:cTn>
                              </p:par>
                            </p:childTnLst>
                          </p:cTn>
                        </p:par>
                        <p:par>
                          <p:cTn id="266" fill="hold" nodeType="afterGroup">
                            <p:stCondLst>
                              <p:cond delay="86500"/>
                            </p:stCondLst>
                            <p:childTnLst>
                              <p:par>
                                <p:cTn id="267" presetID="11" presetClass="entr" presetSubtype="0" fill="hold" grpId="0" nodeType="afterEffect">
                                  <p:stCondLst>
                                    <p:cond delay="0"/>
                                  </p:stCondLst>
                                  <p:childTnLst>
                                    <p:set>
                                      <p:cBhvr>
                                        <p:cTn id="268" dur="1000">
                                          <p:stCondLst>
                                            <p:cond delay="0"/>
                                          </p:stCondLst>
                                        </p:cTn>
                                        <p:tgtEl>
                                          <p:spTgt spid="100"/>
                                        </p:tgtEl>
                                        <p:attrNameLst>
                                          <p:attrName>style.visibility</p:attrName>
                                        </p:attrNameLst>
                                      </p:cBhvr>
                                      <p:to>
                                        <p:strVal val="visible"/>
                                      </p:to>
                                    </p:set>
                                  </p:childTnLst>
                                </p:cTn>
                              </p:par>
                            </p:childTnLst>
                          </p:cTn>
                        </p:par>
                        <p:par>
                          <p:cTn id="269" fill="hold" nodeType="afterGroup">
                            <p:stCondLst>
                              <p:cond delay="87500"/>
                            </p:stCondLst>
                            <p:childTnLst>
                              <p:par>
                                <p:cTn id="270" presetID="11" presetClass="entr" presetSubtype="0" fill="hold" grpId="0" nodeType="afterEffect">
                                  <p:stCondLst>
                                    <p:cond delay="0"/>
                                  </p:stCondLst>
                                  <p:childTnLst>
                                    <p:set>
                                      <p:cBhvr>
                                        <p:cTn id="271" dur="1000">
                                          <p:stCondLst>
                                            <p:cond delay="0"/>
                                          </p:stCondLst>
                                        </p:cTn>
                                        <p:tgtEl>
                                          <p:spTgt spid="101"/>
                                        </p:tgtEl>
                                        <p:attrNameLst>
                                          <p:attrName>style.visibility</p:attrName>
                                        </p:attrNameLst>
                                      </p:cBhvr>
                                      <p:to>
                                        <p:strVal val="visible"/>
                                      </p:to>
                                    </p:set>
                                  </p:childTnLst>
                                </p:cTn>
                              </p:par>
                            </p:childTnLst>
                          </p:cTn>
                        </p:par>
                        <p:par>
                          <p:cTn id="272" fill="hold" nodeType="afterGroup">
                            <p:stCondLst>
                              <p:cond delay="88500"/>
                            </p:stCondLst>
                            <p:childTnLst>
                              <p:par>
                                <p:cTn id="273" presetID="11" presetClass="entr" presetSubtype="0" fill="hold" grpId="0" nodeType="afterEffect">
                                  <p:stCondLst>
                                    <p:cond delay="0"/>
                                  </p:stCondLst>
                                  <p:childTnLst>
                                    <p:set>
                                      <p:cBhvr>
                                        <p:cTn id="274" dur="1000">
                                          <p:stCondLst>
                                            <p:cond delay="0"/>
                                          </p:stCondLst>
                                        </p:cTn>
                                        <p:tgtEl>
                                          <p:spTgt spid="102"/>
                                        </p:tgtEl>
                                        <p:attrNameLst>
                                          <p:attrName>style.visibility</p:attrName>
                                        </p:attrNameLst>
                                      </p:cBhvr>
                                      <p:to>
                                        <p:strVal val="visible"/>
                                      </p:to>
                                    </p:set>
                                  </p:childTnLst>
                                </p:cTn>
                              </p:par>
                            </p:childTnLst>
                          </p:cTn>
                        </p:par>
                        <p:par>
                          <p:cTn id="275" fill="hold" nodeType="afterGroup">
                            <p:stCondLst>
                              <p:cond delay="89500"/>
                            </p:stCondLst>
                            <p:childTnLst>
                              <p:par>
                                <p:cTn id="276" presetID="11" presetClass="entr" presetSubtype="0" fill="hold" grpId="0" nodeType="afterEffect">
                                  <p:stCondLst>
                                    <p:cond delay="0"/>
                                  </p:stCondLst>
                                  <p:childTnLst>
                                    <p:set>
                                      <p:cBhvr>
                                        <p:cTn id="277" dur="1000">
                                          <p:stCondLst>
                                            <p:cond delay="0"/>
                                          </p:stCondLst>
                                        </p:cTn>
                                        <p:tgtEl>
                                          <p:spTgt spid="103"/>
                                        </p:tgtEl>
                                        <p:attrNameLst>
                                          <p:attrName>style.visibility</p:attrName>
                                        </p:attrNameLst>
                                      </p:cBhvr>
                                      <p:to>
                                        <p:strVal val="visible"/>
                                      </p:to>
                                    </p:set>
                                  </p:childTnLst>
                                </p:cTn>
                              </p:par>
                            </p:childTnLst>
                          </p:cTn>
                        </p:par>
                        <p:par>
                          <p:cTn id="278" fill="hold" nodeType="afterGroup">
                            <p:stCondLst>
                              <p:cond delay="90500"/>
                            </p:stCondLst>
                            <p:childTnLst>
                              <p:par>
                                <p:cTn id="279" presetID="11" presetClass="entr" presetSubtype="0" fill="hold" grpId="0" nodeType="afterEffect">
                                  <p:stCondLst>
                                    <p:cond delay="0"/>
                                  </p:stCondLst>
                                  <p:childTnLst>
                                    <p:set>
                                      <p:cBhvr>
                                        <p:cTn id="280" dur="1000">
                                          <p:stCondLst>
                                            <p:cond delay="0"/>
                                          </p:stCondLst>
                                        </p:cTn>
                                        <p:tgtEl>
                                          <p:spTgt spid="104"/>
                                        </p:tgtEl>
                                        <p:attrNameLst>
                                          <p:attrName>style.visibility</p:attrName>
                                        </p:attrNameLst>
                                      </p:cBhvr>
                                      <p:to>
                                        <p:strVal val="visible"/>
                                      </p:to>
                                    </p:set>
                                  </p:childTnLst>
                                </p:cTn>
                              </p:par>
                            </p:childTnLst>
                          </p:cTn>
                        </p:par>
                        <p:par>
                          <p:cTn id="281" fill="hold" nodeType="afterGroup">
                            <p:stCondLst>
                              <p:cond delay="91500"/>
                            </p:stCondLst>
                            <p:childTnLst>
                              <p:par>
                                <p:cTn id="282" presetID="11" presetClass="entr" presetSubtype="0" fill="hold" grpId="0" nodeType="afterEffect">
                                  <p:stCondLst>
                                    <p:cond delay="0"/>
                                  </p:stCondLst>
                                  <p:childTnLst>
                                    <p:set>
                                      <p:cBhvr>
                                        <p:cTn id="283" dur="1000">
                                          <p:stCondLst>
                                            <p:cond delay="0"/>
                                          </p:stCondLst>
                                        </p:cTn>
                                        <p:tgtEl>
                                          <p:spTgt spid="105"/>
                                        </p:tgtEl>
                                        <p:attrNameLst>
                                          <p:attrName>style.visibility</p:attrName>
                                        </p:attrNameLst>
                                      </p:cBhvr>
                                      <p:to>
                                        <p:strVal val="visible"/>
                                      </p:to>
                                    </p:set>
                                  </p:childTnLst>
                                </p:cTn>
                              </p:par>
                            </p:childTnLst>
                          </p:cTn>
                        </p:par>
                        <p:par>
                          <p:cTn id="284" fill="hold" nodeType="afterGroup">
                            <p:stCondLst>
                              <p:cond delay="92500"/>
                            </p:stCondLst>
                            <p:childTnLst>
                              <p:par>
                                <p:cTn id="285" presetID="11" presetClass="entr" presetSubtype="0" fill="hold" grpId="0" nodeType="afterEffect">
                                  <p:stCondLst>
                                    <p:cond delay="0"/>
                                  </p:stCondLst>
                                  <p:childTnLst>
                                    <p:set>
                                      <p:cBhvr>
                                        <p:cTn id="286" dur="1000">
                                          <p:stCondLst>
                                            <p:cond delay="0"/>
                                          </p:stCondLst>
                                        </p:cTn>
                                        <p:tgtEl>
                                          <p:spTgt spid="106"/>
                                        </p:tgtEl>
                                        <p:attrNameLst>
                                          <p:attrName>style.visibility</p:attrName>
                                        </p:attrNameLst>
                                      </p:cBhvr>
                                      <p:to>
                                        <p:strVal val="visible"/>
                                      </p:to>
                                    </p:set>
                                  </p:childTnLst>
                                </p:cTn>
                              </p:par>
                            </p:childTnLst>
                          </p:cTn>
                        </p:par>
                        <p:par>
                          <p:cTn id="287" fill="hold" nodeType="afterGroup">
                            <p:stCondLst>
                              <p:cond delay="93500"/>
                            </p:stCondLst>
                            <p:childTnLst>
                              <p:par>
                                <p:cTn id="288" presetID="11" presetClass="entr" presetSubtype="0" fill="hold" grpId="0" nodeType="afterEffect">
                                  <p:stCondLst>
                                    <p:cond delay="0"/>
                                  </p:stCondLst>
                                  <p:childTnLst>
                                    <p:set>
                                      <p:cBhvr>
                                        <p:cTn id="289" dur="1000">
                                          <p:stCondLst>
                                            <p:cond delay="0"/>
                                          </p:stCondLst>
                                        </p:cTn>
                                        <p:tgtEl>
                                          <p:spTgt spid="107"/>
                                        </p:tgtEl>
                                        <p:attrNameLst>
                                          <p:attrName>style.visibility</p:attrName>
                                        </p:attrNameLst>
                                      </p:cBhvr>
                                      <p:to>
                                        <p:strVal val="visible"/>
                                      </p:to>
                                    </p:set>
                                  </p:childTnLst>
                                </p:cTn>
                              </p:par>
                            </p:childTnLst>
                          </p:cTn>
                        </p:par>
                        <p:par>
                          <p:cTn id="290" fill="hold" nodeType="afterGroup">
                            <p:stCondLst>
                              <p:cond delay="94500"/>
                            </p:stCondLst>
                            <p:childTnLst>
                              <p:par>
                                <p:cTn id="291" presetID="11" presetClass="entr" presetSubtype="0" fill="hold" grpId="0" nodeType="afterEffect">
                                  <p:stCondLst>
                                    <p:cond delay="0"/>
                                  </p:stCondLst>
                                  <p:childTnLst>
                                    <p:set>
                                      <p:cBhvr>
                                        <p:cTn id="292" dur="1000">
                                          <p:stCondLst>
                                            <p:cond delay="0"/>
                                          </p:stCondLst>
                                        </p:cTn>
                                        <p:tgtEl>
                                          <p:spTgt spid="108"/>
                                        </p:tgtEl>
                                        <p:attrNameLst>
                                          <p:attrName>style.visibility</p:attrName>
                                        </p:attrNameLst>
                                      </p:cBhvr>
                                      <p:to>
                                        <p:strVal val="visible"/>
                                      </p:to>
                                    </p:set>
                                  </p:childTnLst>
                                </p:cTn>
                              </p:par>
                            </p:childTnLst>
                          </p:cTn>
                        </p:par>
                        <p:par>
                          <p:cTn id="293" fill="hold" nodeType="afterGroup">
                            <p:stCondLst>
                              <p:cond delay="95500"/>
                            </p:stCondLst>
                            <p:childTnLst>
                              <p:par>
                                <p:cTn id="294" presetID="11" presetClass="entr" presetSubtype="0" fill="hold" grpId="0" nodeType="afterEffect">
                                  <p:stCondLst>
                                    <p:cond delay="0"/>
                                  </p:stCondLst>
                                  <p:childTnLst>
                                    <p:set>
                                      <p:cBhvr>
                                        <p:cTn id="295" dur="1000">
                                          <p:stCondLst>
                                            <p:cond delay="0"/>
                                          </p:stCondLst>
                                        </p:cTn>
                                        <p:tgtEl>
                                          <p:spTgt spid="109"/>
                                        </p:tgtEl>
                                        <p:attrNameLst>
                                          <p:attrName>style.visibility</p:attrName>
                                        </p:attrNameLst>
                                      </p:cBhvr>
                                      <p:to>
                                        <p:strVal val="visible"/>
                                      </p:to>
                                    </p:set>
                                  </p:childTnLst>
                                </p:cTn>
                              </p:par>
                            </p:childTnLst>
                          </p:cTn>
                        </p:par>
                        <p:par>
                          <p:cTn id="296" fill="hold" nodeType="afterGroup">
                            <p:stCondLst>
                              <p:cond delay="96500"/>
                            </p:stCondLst>
                            <p:childTnLst>
                              <p:par>
                                <p:cTn id="297" presetID="11" presetClass="entr" presetSubtype="0" fill="hold" grpId="0" nodeType="afterEffect">
                                  <p:stCondLst>
                                    <p:cond delay="0"/>
                                  </p:stCondLst>
                                  <p:childTnLst>
                                    <p:set>
                                      <p:cBhvr>
                                        <p:cTn id="298" dur="1000">
                                          <p:stCondLst>
                                            <p:cond delay="0"/>
                                          </p:stCondLst>
                                        </p:cTn>
                                        <p:tgtEl>
                                          <p:spTgt spid="110"/>
                                        </p:tgtEl>
                                        <p:attrNameLst>
                                          <p:attrName>style.visibility</p:attrName>
                                        </p:attrNameLst>
                                      </p:cBhvr>
                                      <p:to>
                                        <p:strVal val="visible"/>
                                      </p:to>
                                    </p:set>
                                  </p:childTnLst>
                                </p:cTn>
                              </p:par>
                            </p:childTnLst>
                          </p:cTn>
                        </p:par>
                        <p:par>
                          <p:cTn id="299" fill="hold" nodeType="afterGroup">
                            <p:stCondLst>
                              <p:cond delay="97500"/>
                            </p:stCondLst>
                            <p:childTnLst>
                              <p:par>
                                <p:cTn id="300" presetID="11" presetClass="entr" presetSubtype="0" fill="hold" grpId="0" nodeType="afterEffect">
                                  <p:stCondLst>
                                    <p:cond delay="0"/>
                                  </p:stCondLst>
                                  <p:childTnLst>
                                    <p:set>
                                      <p:cBhvr>
                                        <p:cTn id="301" dur="1000">
                                          <p:stCondLst>
                                            <p:cond delay="0"/>
                                          </p:stCondLst>
                                        </p:cTn>
                                        <p:tgtEl>
                                          <p:spTgt spid="111"/>
                                        </p:tgtEl>
                                        <p:attrNameLst>
                                          <p:attrName>style.visibility</p:attrName>
                                        </p:attrNameLst>
                                      </p:cBhvr>
                                      <p:to>
                                        <p:strVal val="visible"/>
                                      </p:to>
                                    </p:set>
                                  </p:childTnLst>
                                </p:cTn>
                              </p:par>
                            </p:childTnLst>
                          </p:cTn>
                        </p:par>
                        <p:par>
                          <p:cTn id="302" fill="hold" nodeType="afterGroup">
                            <p:stCondLst>
                              <p:cond delay="98500"/>
                            </p:stCondLst>
                            <p:childTnLst>
                              <p:par>
                                <p:cTn id="303" presetID="11" presetClass="entr" presetSubtype="0" fill="hold" grpId="0" nodeType="afterEffect">
                                  <p:stCondLst>
                                    <p:cond delay="0"/>
                                  </p:stCondLst>
                                  <p:childTnLst>
                                    <p:set>
                                      <p:cBhvr>
                                        <p:cTn id="304" dur="1000">
                                          <p:stCondLst>
                                            <p:cond delay="0"/>
                                          </p:stCondLst>
                                        </p:cTn>
                                        <p:tgtEl>
                                          <p:spTgt spid="112"/>
                                        </p:tgtEl>
                                        <p:attrNameLst>
                                          <p:attrName>style.visibility</p:attrName>
                                        </p:attrNameLst>
                                      </p:cBhvr>
                                      <p:to>
                                        <p:strVal val="visible"/>
                                      </p:to>
                                    </p:set>
                                  </p:childTnLst>
                                </p:cTn>
                              </p:par>
                            </p:childTnLst>
                          </p:cTn>
                        </p:par>
                        <p:par>
                          <p:cTn id="305" fill="hold" nodeType="afterGroup">
                            <p:stCondLst>
                              <p:cond delay="99500"/>
                            </p:stCondLst>
                            <p:childTnLst>
                              <p:par>
                                <p:cTn id="306" presetID="11" presetClass="entr" presetSubtype="0" fill="hold" grpId="0" nodeType="afterEffect">
                                  <p:stCondLst>
                                    <p:cond delay="0"/>
                                  </p:stCondLst>
                                  <p:childTnLst>
                                    <p:set>
                                      <p:cBhvr>
                                        <p:cTn id="307" dur="1000">
                                          <p:stCondLst>
                                            <p:cond delay="0"/>
                                          </p:stCondLst>
                                        </p:cTn>
                                        <p:tgtEl>
                                          <p:spTgt spid="113"/>
                                        </p:tgtEl>
                                        <p:attrNameLst>
                                          <p:attrName>style.visibility</p:attrName>
                                        </p:attrNameLst>
                                      </p:cBhvr>
                                      <p:to>
                                        <p:strVal val="visible"/>
                                      </p:to>
                                    </p:set>
                                  </p:childTnLst>
                                </p:cTn>
                              </p:par>
                            </p:childTnLst>
                          </p:cTn>
                        </p:par>
                        <p:par>
                          <p:cTn id="308" fill="hold" nodeType="afterGroup">
                            <p:stCondLst>
                              <p:cond delay="100500"/>
                            </p:stCondLst>
                            <p:childTnLst>
                              <p:par>
                                <p:cTn id="309" presetID="11" presetClass="entr" presetSubtype="0" fill="hold" grpId="0" nodeType="afterEffect">
                                  <p:stCondLst>
                                    <p:cond delay="0"/>
                                  </p:stCondLst>
                                  <p:childTnLst>
                                    <p:set>
                                      <p:cBhvr>
                                        <p:cTn id="310" dur="1000">
                                          <p:stCondLst>
                                            <p:cond delay="0"/>
                                          </p:stCondLst>
                                        </p:cTn>
                                        <p:tgtEl>
                                          <p:spTgt spid="114"/>
                                        </p:tgtEl>
                                        <p:attrNameLst>
                                          <p:attrName>style.visibility</p:attrName>
                                        </p:attrNameLst>
                                      </p:cBhvr>
                                      <p:to>
                                        <p:strVal val="visible"/>
                                      </p:to>
                                    </p:set>
                                  </p:childTnLst>
                                </p:cTn>
                              </p:par>
                            </p:childTnLst>
                          </p:cTn>
                        </p:par>
                        <p:par>
                          <p:cTn id="311" fill="hold" nodeType="afterGroup">
                            <p:stCondLst>
                              <p:cond delay="101500"/>
                            </p:stCondLst>
                            <p:childTnLst>
                              <p:par>
                                <p:cTn id="312" presetID="11" presetClass="entr" presetSubtype="0" fill="hold" grpId="0" nodeType="afterEffect">
                                  <p:stCondLst>
                                    <p:cond delay="0"/>
                                  </p:stCondLst>
                                  <p:childTnLst>
                                    <p:set>
                                      <p:cBhvr>
                                        <p:cTn id="313" dur="1000">
                                          <p:stCondLst>
                                            <p:cond delay="0"/>
                                          </p:stCondLst>
                                        </p:cTn>
                                        <p:tgtEl>
                                          <p:spTgt spid="115"/>
                                        </p:tgtEl>
                                        <p:attrNameLst>
                                          <p:attrName>style.visibility</p:attrName>
                                        </p:attrNameLst>
                                      </p:cBhvr>
                                      <p:to>
                                        <p:strVal val="visible"/>
                                      </p:to>
                                    </p:set>
                                  </p:childTnLst>
                                </p:cTn>
                              </p:par>
                            </p:childTnLst>
                          </p:cTn>
                        </p:par>
                        <p:par>
                          <p:cTn id="314" fill="hold" nodeType="afterGroup">
                            <p:stCondLst>
                              <p:cond delay="102500"/>
                            </p:stCondLst>
                            <p:childTnLst>
                              <p:par>
                                <p:cTn id="315" presetID="11" presetClass="entr" presetSubtype="0" fill="hold" grpId="0" nodeType="afterEffect">
                                  <p:stCondLst>
                                    <p:cond delay="0"/>
                                  </p:stCondLst>
                                  <p:childTnLst>
                                    <p:set>
                                      <p:cBhvr>
                                        <p:cTn id="316" dur="1000">
                                          <p:stCondLst>
                                            <p:cond delay="0"/>
                                          </p:stCondLst>
                                        </p:cTn>
                                        <p:tgtEl>
                                          <p:spTgt spid="116"/>
                                        </p:tgtEl>
                                        <p:attrNameLst>
                                          <p:attrName>style.visibility</p:attrName>
                                        </p:attrNameLst>
                                      </p:cBhvr>
                                      <p:to>
                                        <p:strVal val="visible"/>
                                      </p:to>
                                    </p:set>
                                  </p:childTnLst>
                                </p:cTn>
                              </p:par>
                            </p:childTnLst>
                          </p:cTn>
                        </p:par>
                        <p:par>
                          <p:cTn id="317" fill="hold" nodeType="afterGroup">
                            <p:stCondLst>
                              <p:cond delay="103500"/>
                            </p:stCondLst>
                            <p:childTnLst>
                              <p:par>
                                <p:cTn id="318" presetID="11" presetClass="entr" presetSubtype="0" fill="hold" grpId="0" nodeType="afterEffect">
                                  <p:stCondLst>
                                    <p:cond delay="0"/>
                                  </p:stCondLst>
                                  <p:childTnLst>
                                    <p:set>
                                      <p:cBhvr>
                                        <p:cTn id="319" dur="1000">
                                          <p:stCondLst>
                                            <p:cond delay="0"/>
                                          </p:stCondLst>
                                        </p:cTn>
                                        <p:tgtEl>
                                          <p:spTgt spid="117"/>
                                        </p:tgtEl>
                                        <p:attrNameLst>
                                          <p:attrName>style.visibility</p:attrName>
                                        </p:attrNameLst>
                                      </p:cBhvr>
                                      <p:to>
                                        <p:strVal val="visible"/>
                                      </p:to>
                                    </p:set>
                                  </p:childTnLst>
                                </p:cTn>
                              </p:par>
                            </p:childTnLst>
                          </p:cTn>
                        </p:par>
                        <p:par>
                          <p:cTn id="320" fill="hold" nodeType="afterGroup">
                            <p:stCondLst>
                              <p:cond delay="104500"/>
                            </p:stCondLst>
                            <p:childTnLst>
                              <p:par>
                                <p:cTn id="321" presetID="11" presetClass="entr" presetSubtype="0" fill="hold" grpId="0" nodeType="afterEffect">
                                  <p:stCondLst>
                                    <p:cond delay="0"/>
                                  </p:stCondLst>
                                  <p:childTnLst>
                                    <p:set>
                                      <p:cBhvr>
                                        <p:cTn id="322" dur="1000">
                                          <p:stCondLst>
                                            <p:cond delay="0"/>
                                          </p:stCondLst>
                                        </p:cTn>
                                        <p:tgtEl>
                                          <p:spTgt spid="118"/>
                                        </p:tgtEl>
                                        <p:attrNameLst>
                                          <p:attrName>style.visibility</p:attrName>
                                        </p:attrNameLst>
                                      </p:cBhvr>
                                      <p:to>
                                        <p:strVal val="visible"/>
                                      </p:to>
                                    </p:set>
                                  </p:childTnLst>
                                </p:cTn>
                              </p:par>
                            </p:childTnLst>
                          </p:cTn>
                        </p:par>
                        <p:par>
                          <p:cTn id="323" fill="hold" nodeType="afterGroup">
                            <p:stCondLst>
                              <p:cond delay="105500"/>
                            </p:stCondLst>
                            <p:childTnLst>
                              <p:par>
                                <p:cTn id="324" presetID="11" presetClass="entr" presetSubtype="0" fill="hold" grpId="0" nodeType="afterEffect">
                                  <p:stCondLst>
                                    <p:cond delay="0"/>
                                  </p:stCondLst>
                                  <p:childTnLst>
                                    <p:set>
                                      <p:cBhvr>
                                        <p:cTn id="325" dur="1000">
                                          <p:stCondLst>
                                            <p:cond delay="0"/>
                                          </p:stCondLst>
                                        </p:cTn>
                                        <p:tgtEl>
                                          <p:spTgt spid="119"/>
                                        </p:tgtEl>
                                        <p:attrNameLst>
                                          <p:attrName>style.visibility</p:attrName>
                                        </p:attrNameLst>
                                      </p:cBhvr>
                                      <p:to>
                                        <p:strVal val="visible"/>
                                      </p:to>
                                    </p:set>
                                  </p:childTnLst>
                                </p:cTn>
                              </p:par>
                            </p:childTnLst>
                          </p:cTn>
                        </p:par>
                        <p:par>
                          <p:cTn id="326" fill="hold" nodeType="afterGroup">
                            <p:stCondLst>
                              <p:cond delay="106500"/>
                            </p:stCondLst>
                            <p:childTnLst>
                              <p:par>
                                <p:cTn id="327" presetID="11" presetClass="entr" presetSubtype="0" fill="hold" grpId="0" nodeType="afterEffect">
                                  <p:stCondLst>
                                    <p:cond delay="0"/>
                                  </p:stCondLst>
                                  <p:childTnLst>
                                    <p:set>
                                      <p:cBhvr>
                                        <p:cTn id="328" dur="1000">
                                          <p:stCondLst>
                                            <p:cond delay="0"/>
                                          </p:stCondLst>
                                        </p:cTn>
                                        <p:tgtEl>
                                          <p:spTgt spid="120"/>
                                        </p:tgtEl>
                                        <p:attrNameLst>
                                          <p:attrName>style.visibility</p:attrName>
                                        </p:attrNameLst>
                                      </p:cBhvr>
                                      <p:to>
                                        <p:strVal val="visible"/>
                                      </p:to>
                                    </p:set>
                                  </p:childTnLst>
                                </p:cTn>
                              </p:par>
                            </p:childTnLst>
                          </p:cTn>
                        </p:par>
                        <p:par>
                          <p:cTn id="329" fill="hold" nodeType="afterGroup">
                            <p:stCondLst>
                              <p:cond delay="107500"/>
                            </p:stCondLst>
                            <p:childTnLst>
                              <p:par>
                                <p:cTn id="330" presetID="11" presetClass="entr" presetSubtype="0" fill="hold" grpId="0" nodeType="afterEffect">
                                  <p:stCondLst>
                                    <p:cond delay="0"/>
                                  </p:stCondLst>
                                  <p:childTnLst>
                                    <p:set>
                                      <p:cBhvr>
                                        <p:cTn id="331" dur="1000">
                                          <p:stCondLst>
                                            <p:cond delay="0"/>
                                          </p:stCondLst>
                                        </p:cTn>
                                        <p:tgtEl>
                                          <p:spTgt spid="121"/>
                                        </p:tgtEl>
                                        <p:attrNameLst>
                                          <p:attrName>style.visibility</p:attrName>
                                        </p:attrNameLst>
                                      </p:cBhvr>
                                      <p:to>
                                        <p:strVal val="visible"/>
                                      </p:to>
                                    </p:set>
                                  </p:childTnLst>
                                </p:cTn>
                              </p:par>
                            </p:childTnLst>
                          </p:cTn>
                        </p:par>
                        <p:par>
                          <p:cTn id="332" fill="hold" nodeType="afterGroup">
                            <p:stCondLst>
                              <p:cond delay="108500"/>
                            </p:stCondLst>
                            <p:childTnLst>
                              <p:par>
                                <p:cTn id="333" presetID="11" presetClass="entr" presetSubtype="0" fill="hold" grpId="0" nodeType="afterEffect">
                                  <p:stCondLst>
                                    <p:cond delay="0"/>
                                  </p:stCondLst>
                                  <p:childTnLst>
                                    <p:set>
                                      <p:cBhvr>
                                        <p:cTn id="334" dur="1000">
                                          <p:stCondLst>
                                            <p:cond delay="0"/>
                                          </p:stCondLst>
                                        </p:cTn>
                                        <p:tgtEl>
                                          <p:spTgt spid="122"/>
                                        </p:tgtEl>
                                        <p:attrNameLst>
                                          <p:attrName>style.visibility</p:attrName>
                                        </p:attrNameLst>
                                      </p:cBhvr>
                                      <p:to>
                                        <p:strVal val="visible"/>
                                      </p:to>
                                    </p:set>
                                  </p:childTnLst>
                                </p:cTn>
                              </p:par>
                            </p:childTnLst>
                          </p:cTn>
                        </p:par>
                        <p:par>
                          <p:cTn id="335" fill="hold" nodeType="afterGroup">
                            <p:stCondLst>
                              <p:cond delay="109500"/>
                            </p:stCondLst>
                            <p:childTnLst>
                              <p:par>
                                <p:cTn id="336" presetID="11" presetClass="entr" presetSubtype="0" fill="hold" grpId="0" nodeType="afterEffect">
                                  <p:stCondLst>
                                    <p:cond delay="0"/>
                                  </p:stCondLst>
                                  <p:childTnLst>
                                    <p:set>
                                      <p:cBhvr>
                                        <p:cTn id="337" dur="1000">
                                          <p:stCondLst>
                                            <p:cond delay="0"/>
                                          </p:stCondLst>
                                        </p:cTn>
                                        <p:tgtEl>
                                          <p:spTgt spid="123"/>
                                        </p:tgtEl>
                                        <p:attrNameLst>
                                          <p:attrName>style.visibility</p:attrName>
                                        </p:attrNameLst>
                                      </p:cBhvr>
                                      <p:to>
                                        <p:strVal val="visible"/>
                                      </p:to>
                                    </p:set>
                                  </p:childTnLst>
                                </p:cTn>
                              </p:par>
                            </p:childTnLst>
                          </p:cTn>
                        </p:par>
                        <p:par>
                          <p:cTn id="338" fill="hold" nodeType="afterGroup">
                            <p:stCondLst>
                              <p:cond delay="110500"/>
                            </p:stCondLst>
                            <p:childTnLst>
                              <p:par>
                                <p:cTn id="339" presetID="11" presetClass="entr" presetSubtype="0" fill="hold" grpId="0" nodeType="afterEffect">
                                  <p:stCondLst>
                                    <p:cond delay="0"/>
                                  </p:stCondLst>
                                  <p:childTnLst>
                                    <p:set>
                                      <p:cBhvr>
                                        <p:cTn id="340" dur="1000">
                                          <p:stCondLst>
                                            <p:cond delay="0"/>
                                          </p:stCondLst>
                                        </p:cTn>
                                        <p:tgtEl>
                                          <p:spTgt spid="124"/>
                                        </p:tgtEl>
                                        <p:attrNameLst>
                                          <p:attrName>style.visibility</p:attrName>
                                        </p:attrNameLst>
                                      </p:cBhvr>
                                      <p:to>
                                        <p:strVal val="visible"/>
                                      </p:to>
                                    </p:set>
                                  </p:childTnLst>
                                </p:cTn>
                              </p:par>
                            </p:childTnLst>
                          </p:cTn>
                        </p:par>
                        <p:par>
                          <p:cTn id="341" fill="hold" nodeType="afterGroup">
                            <p:stCondLst>
                              <p:cond delay="111500"/>
                            </p:stCondLst>
                            <p:childTnLst>
                              <p:par>
                                <p:cTn id="342" presetID="11" presetClass="entr" presetSubtype="0" fill="hold" grpId="0" nodeType="afterEffect">
                                  <p:stCondLst>
                                    <p:cond delay="0"/>
                                  </p:stCondLst>
                                  <p:childTnLst>
                                    <p:set>
                                      <p:cBhvr>
                                        <p:cTn id="343" dur="1000">
                                          <p:stCondLst>
                                            <p:cond delay="0"/>
                                          </p:stCondLst>
                                        </p:cTn>
                                        <p:tgtEl>
                                          <p:spTgt spid="125"/>
                                        </p:tgtEl>
                                        <p:attrNameLst>
                                          <p:attrName>style.visibility</p:attrName>
                                        </p:attrNameLst>
                                      </p:cBhvr>
                                      <p:to>
                                        <p:strVal val="visible"/>
                                      </p:to>
                                    </p:set>
                                  </p:childTnLst>
                                </p:cTn>
                              </p:par>
                            </p:childTnLst>
                          </p:cTn>
                        </p:par>
                        <p:par>
                          <p:cTn id="344" fill="hold" nodeType="afterGroup">
                            <p:stCondLst>
                              <p:cond delay="112500"/>
                            </p:stCondLst>
                            <p:childTnLst>
                              <p:par>
                                <p:cTn id="345" presetID="11" presetClass="entr" presetSubtype="0" fill="hold" grpId="0" nodeType="afterEffect">
                                  <p:stCondLst>
                                    <p:cond delay="0"/>
                                  </p:stCondLst>
                                  <p:childTnLst>
                                    <p:set>
                                      <p:cBhvr>
                                        <p:cTn id="346" dur="1000">
                                          <p:stCondLst>
                                            <p:cond delay="0"/>
                                          </p:stCondLst>
                                        </p:cTn>
                                        <p:tgtEl>
                                          <p:spTgt spid="126"/>
                                        </p:tgtEl>
                                        <p:attrNameLst>
                                          <p:attrName>style.visibility</p:attrName>
                                        </p:attrNameLst>
                                      </p:cBhvr>
                                      <p:to>
                                        <p:strVal val="visible"/>
                                      </p:to>
                                    </p:set>
                                  </p:childTnLst>
                                </p:cTn>
                              </p:par>
                            </p:childTnLst>
                          </p:cTn>
                        </p:par>
                        <p:par>
                          <p:cTn id="347" fill="hold" nodeType="afterGroup">
                            <p:stCondLst>
                              <p:cond delay="113500"/>
                            </p:stCondLst>
                            <p:childTnLst>
                              <p:par>
                                <p:cTn id="348" presetID="11" presetClass="entr" presetSubtype="0" fill="hold" grpId="0" nodeType="afterEffect">
                                  <p:stCondLst>
                                    <p:cond delay="0"/>
                                  </p:stCondLst>
                                  <p:childTnLst>
                                    <p:set>
                                      <p:cBhvr>
                                        <p:cTn id="349" dur="1000">
                                          <p:stCondLst>
                                            <p:cond delay="0"/>
                                          </p:stCondLst>
                                        </p:cTn>
                                        <p:tgtEl>
                                          <p:spTgt spid="127"/>
                                        </p:tgtEl>
                                        <p:attrNameLst>
                                          <p:attrName>style.visibility</p:attrName>
                                        </p:attrNameLst>
                                      </p:cBhvr>
                                      <p:to>
                                        <p:strVal val="visible"/>
                                      </p:to>
                                    </p:set>
                                  </p:childTnLst>
                                </p:cTn>
                              </p:par>
                            </p:childTnLst>
                          </p:cTn>
                        </p:par>
                        <p:par>
                          <p:cTn id="350" fill="hold" nodeType="afterGroup">
                            <p:stCondLst>
                              <p:cond delay="114500"/>
                            </p:stCondLst>
                            <p:childTnLst>
                              <p:par>
                                <p:cTn id="351" presetID="11" presetClass="entr" presetSubtype="0" fill="hold" grpId="0" nodeType="afterEffect">
                                  <p:stCondLst>
                                    <p:cond delay="0"/>
                                  </p:stCondLst>
                                  <p:childTnLst>
                                    <p:set>
                                      <p:cBhvr>
                                        <p:cTn id="352" dur="1000">
                                          <p:stCondLst>
                                            <p:cond delay="0"/>
                                          </p:stCondLst>
                                        </p:cTn>
                                        <p:tgtEl>
                                          <p:spTgt spid="128"/>
                                        </p:tgtEl>
                                        <p:attrNameLst>
                                          <p:attrName>style.visibility</p:attrName>
                                        </p:attrNameLst>
                                      </p:cBhvr>
                                      <p:to>
                                        <p:strVal val="visible"/>
                                      </p:to>
                                    </p:set>
                                  </p:childTnLst>
                                </p:cTn>
                              </p:par>
                            </p:childTnLst>
                          </p:cTn>
                        </p:par>
                        <p:par>
                          <p:cTn id="353" fill="hold" nodeType="afterGroup">
                            <p:stCondLst>
                              <p:cond delay="115500"/>
                            </p:stCondLst>
                            <p:childTnLst>
                              <p:par>
                                <p:cTn id="354" presetID="11" presetClass="entr" presetSubtype="0" fill="hold" grpId="0" nodeType="afterEffect">
                                  <p:stCondLst>
                                    <p:cond delay="0"/>
                                  </p:stCondLst>
                                  <p:childTnLst>
                                    <p:set>
                                      <p:cBhvr>
                                        <p:cTn id="355" dur="1000">
                                          <p:stCondLst>
                                            <p:cond delay="0"/>
                                          </p:stCondLst>
                                        </p:cTn>
                                        <p:tgtEl>
                                          <p:spTgt spid="129"/>
                                        </p:tgtEl>
                                        <p:attrNameLst>
                                          <p:attrName>style.visibility</p:attrName>
                                        </p:attrNameLst>
                                      </p:cBhvr>
                                      <p:to>
                                        <p:strVal val="visible"/>
                                      </p:to>
                                    </p:set>
                                  </p:childTnLst>
                                </p:cTn>
                              </p:par>
                            </p:childTnLst>
                          </p:cTn>
                        </p:par>
                        <p:par>
                          <p:cTn id="356" fill="hold" nodeType="afterGroup">
                            <p:stCondLst>
                              <p:cond delay="116500"/>
                            </p:stCondLst>
                            <p:childTnLst>
                              <p:par>
                                <p:cTn id="357" presetID="11" presetClass="entr" presetSubtype="0" fill="hold" grpId="0" nodeType="afterEffect">
                                  <p:stCondLst>
                                    <p:cond delay="0"/>
                                  </p:stCondLst>
                                  <p:childTnLst>
                                    <p:set>
                                      <p:cBhvr>
                                        <p:cTn id="358" dur="1000">
                                          <p:stCondLst>
                                            <p:cond delay="0"/>
                                          </p:stCondLst>
                                        </p:cTn>
                                        <p:tgtEl>
                                          <p:spTgt spid="130"/>
                                        </p:tgtEl>
                                        <p:attrNameLst>
                                          <p:attrName>style.visibility</p:attrName>
                                        </p:attrNameLst>
                                      </p:cBhvr>
                                      <p:to>
                                        <p:strVal val="visible"/>
                                      </p:to>
                                    </p:set>
                                  </p:childTnLst>
                                </p:cTn>
                              </p:par>
                            </p:childTnLst>
                          </p:cTn>
                        </p:par>
                        <p:par>
                          <p:cTn id="359" fill="hold" nodeType="afterGroup">
                            <p:stCondLst>
                              <p:cond delay="117500"/>
                            </p:stCondLst>
                            <p:childTnLst>
                              <p:par>
                                <p:cTn id="360" presetID="11" presetClass="entr" presetSubtype="0" fill="hold" grpId="0" nodeType="afterEffect">
                                  <p:stCondLst>
                                    <p:cond delay="0"/>
                                  </p:stCondLst>
                                  <p:childTnLst>
                                    <p:set>
                                      <p:cBhvr>
                                        <p:cTn id="361" dur="1000">
                                          <p:stCondLst>
                                            <p:cond delay="0"/>
                                          </p:stCondLst>
                                        </p:cTn>
                                        <p:tgtEl>
                                          <p:spTgt spid="131"/>
                                        </p:tgtEl>
                                        <p:attrNameLst>
                                          <p:attrName>style.visibility</p:attrName>
                                        </p:attrNameLst>
                                      </p:cBhvr>
                                      <p:to>
                                        <p:strVal val="visible"/>
                                      </p:to>
                                    </p:set>
                                  </p:childTnLst>
                                </p:cTn>
                              </p:par>
                            </p:childTnLst>
                          </p:cTn>
                        </p:par>
                        <p:par>
                          <p:cTn id="362" fill="hold" nodeType="afterGroup">
                            <p:stCondLst>
                              <p:cond delay="118500"/>
                            </p:stCondLst>
                            <p:childTnLst>
                              <p:par>
                                <p:cTn id="363" presetID="11" presetClass="entr" presetSubtype="0" fill="hold" grpId="0" nodeType="afterEffect">
                                  <p:stCondLst>
                                    <p:cond delay="0"/>
                                  </p:stCondLst>
                                  <p:childTnLst>
                                    <p:set>
                                      <p:cBhvr>
                                        <p:cTn id="364" dur="1000">
                                          <p:stCondLst>
                                            <p:cond delay="0"/>
                                          </p:stCondLst>
                                        </p:cTn>
                                        <p:tgtEl>
                                          <p:spTgt spid="132"/>
                                        </p:tgtEl>
                                        <p:attrNameLst>
                                          <p:attrName>style.visibility</p:attrName>
                                        </p:attrNameLst>
                                      </p:cBhvr>
                                      <p:to>
                                        <p:strVal val="visible"/>
                                      </p:to>
                                    </p:set>
                                  </p:childTnLst>
                                </p:cTn>
                              </p:par>
                            </p:childTnLst>
                          </p:cTn>
                        </p:par>
                        <p:par>
                          <p:cTn id="365" fill="hold" nodeType="afterGroup">
                            <p:stCondLst>
                              <p:cond delay="119500"/>
                            </p:stCondLst>
                            <p:childTnLst>
                              <p:par>
                                <p:cTn id="366" presetID="11" presetClass="entr" presetSubtype="0" fill="hold" grpId="0" nodeType="afterEffect">
                                  <p:stCondLst>
                                    <p:cond delay="0"/>
                                  </p:stCondLst>
                                  <p:childTnLst>
                                    <p:set>
                                      <p:cBhvr>
                                        <p:cTn id="367" dur="1000">
                                          <p:stCondLst>
                                            <p:cond delay="0"/>
                                          </p:stCondLst>
                                        </p:cTn>
                                        <p:tgtEl>
                                          <p:spTgt spid="133"/>
                                        </p:tgtEl>
                                        <p:attrNameLst>
                                          <p:attrName>style.visibility</p:attrName>
                                        </p:attrNameLst>
                                      </p:cBhvr>
                                      <p:to>
                                        <p:strVal val="visible"/>
                                      </p:to>
                                    </p:set>
                                  </p:childTnLst>
                                </p:cTn>
                              </p:par>
                            </p:childTnLst>
                          </p:cTn>
                        </p:par>
                        <p:par>
                          <p:cTn id="368" fill="hold" nodeType="afterGroup">
                            <p:stCondLst>
                              <p:cond delay="120500"/>
                            </p:stCondLst>
                            <p:childTnLst>
                              <p:par>
                                <p:cTn id="369" presetID="11" presetClass="entr" presetSubtype="0" fill="hold" grpId="0" nodeType="afterEffect">
                                  <p:stCondLst>
                                    <p:cond delay="0"/>
                                  </p:stCondLst>
                                  <p:childTnLst>
                                    <p:set>
                                      <p:cBhvr>
                                        <p:cTn id="370" dur="1000">
                                          <p:stCondLst>
                                            <p:cond delay="0"/>
                                          </p:stCondLst>
                                        </p:cTn>
                                        <p:tgtEl>
                                          <p:spTgt spid="134"/>
                                        </p:tgtEl>
                                        <p:attrNameLst>
                                          <p:attrName>style.visibility</p:attrName>
                                        </p:attrNameLst>
                                      </p:cBhvr>
                                      <p:to>
                                        <p:strVal val="visible"/>
                                      </p:to>
                                    </p:set>
                                  </p:childTnLst>
                                </p:cTn>
                              </p:par>
                            </p:childTnLst>
                          </p:cTn>
                        </p:par>
                        <p:par>
                          <p:cTn id="371" fill="hold" nodeType="afterGroup">
                            <p:stCondLst>
                              <p:cond delay="121500"/>
                            </p:stCondLst>
                            <p:childTnLst>
                              <p:par>
                                <p:cTn id="372" presetID="11" presetClass="entr" presetSubtype="0" fill="hold" grpId="0" nodeType="afterEffect">
                                  <p:stCondLst>
                                    <p:cond delay="0"/>
                                  </p:stCondLst>
                                  <p:childTnLst>
                                    <p:set>
                                      <p:cBhvr>
                                        <p:cTn id="373" dur="1000">
                                          <p:stCondLst>
                                            <p:cond delay="0"/>
                                          </p:stCondLst>
                                        </p:cTn>
                                        <p:tgtEl>
                                          <p:spTgt spid="135"/>
                                        </p:tgtEl>
                                        <p:attrNameLst>
                                          <p:attrName>style.visibility</p:attrName>
                                        </p:attrNameLst>
                                      </p:cBhvr>
                                      <p:to>
                                        <p:strVal val="visible"/>
                                      </p:to>
                                    </p:set>
                                  </p:childTnLst>
                                </p:cTn>
                              </p:par>
                            </p:childTnLst>
                          </p:cTn>
                        </p:par>
                        <p:par>
                          <p:cTn id="374" fill="hold" nodeType="afterGroup">
                            <p:stCondLst>
                              <p:cond delay="122500"/>
                            </p:stCondLst>
                            <p:childTnLst>
                              <p:par>
                                <p:cTn id="375" presetID="11" presetClass="entr" presetSubtype="0" fill="hold" grpId="0" nodeType="afterEffect">
                                  <p:stCondLst>
                                    <p:cond delay="0"/>
                                  </p:stCondLst>
                                  <p:childTnLst>
                                    <p:set>
                                      <p:cBhvr>
                                        <p:cTn id="376" dur="1000">
                                          <p:stCondLst>
                                            <p:cond delay="0"/>
                                          </p:stCondLst>
                                        </p:cTn>
                                        <p:tgtEl>
                                          <p:spTgt spid="136"/>
                                        </p:tgtEl>
                                        <p:attrNameLst>
                                          <p:attrName>style.visibility</p:attrName>
                                        </p:attrNameLst>
                                      </p:cBhvr>
                                      <p:to>
                                        <p:strVal val="visible"/>
                                      </p:to>
                                    </p:set>
                                  </p:childTnLst>
                                </p:cTn>
                              </p:par>
                            </p:childTnLst>
                          </p:cTn>
                        </p:par>
                        <p:par>
                          <p:cTn id="377" fill="hold" nodeType="afterGroup">
                            <p:stCondLst>
                              <p:cond delay="123500"/>
                            </p:stCondLst>
                            <p:childTnLst>
                              <p:par>
                                <p:cTn id="378" presetID="11" presetClass="entr" presetSubtype="0" fill="hold" grpId="0" nodeType="afterEffect">
                                  <p:stCondLst>
                                    <p:cond delay="0"/>
                                  </p:stCondLst>
                                  <p:childTnLst>
                                    <p:set>
                                      <p:cBhvr>
                                        <p:cTn id="379" dur="1000">
                                          <p:stCondLst>
                                            <p:cond delay="0"/>
                                          </p:stCondLst>
                                        </p:cTn>
                                        <p:tgtEl>
                                          <p:spTgt spid="137"/>
                                        </p:tgtEl>
                                        <p:attrNameLst>
                                          <p:attrName>style.visibility</p:attrName>
                                        </p:attrNameLst>
                                      </p:cBhvr>
                                      <p:to>
                                        <p:strVal val="visible"/>
                                      </p:to>
                                    </p:set>
                                  </p:childTnLst>
                                </p:cTn>
                              </p:par>
                            </p:childTnLst>
                          </p:cTn>
                        </p:par>
                        <p:par>
                          <p:cTn id="380" fill="hold" nodeType="afterGroup">
                            <p:stCondLst>
                              <p:cond delay="124500"/>
                            </p:stCondLst>
                            <p:childTnLst>
                              <p:par>
                                <p:cTn id="381" presetID="11" presetClass="entr" presetSubtype="0" fill="hold" grpId="0" nodeType="afterEffect">
                                  <p:stCondLst>
                                    <p:cond delay="0"/>
                                  </p:stCondLst>
                                  <p:childTnLst>
                                    <p:set>
                                      <p:cBhvr>
                                        <p:cTn id="382" dur="1000">
                                          <p:stCondLst>
                                            <p:cond delay="0"/>
                                          </p:stCondLst>
                                        </p:cTn>
                                        <p:tgtEl>
                                          <p:spTgt spid="138"/>
                                        </p:tgtEl>
                                        <p:attrNameLst>
                                          <p:attrName>style.visibility</p:attrName>
                                        </p:attrNameLst>
                                      </p:cBhvr>
                                      <p:to>
                                        <p:strVal val="visible"/>
                                      </p:to>
                                    </p:set>
                                  </p:childTnLst>
                                </p:cTn>
                              </p:par>
                            </p:childTnLst>
                          </p:cTn>
                        </p:par>
                        <p:par>
                          <p:cTn id="383" fill="hold" nodeType="afterGroup">
                            <p:stCondLst>
                              <p:cond delay="125500"/>
                            </p:stCondLst>
                            <p:childTnLst>
                              <p:par>
                                <p:cTn id="384" presetID="11" presetClass="entr" presetSubtype="0" fill="hold" grpId="0" nodeType="afterEffect">
                                  <p:stCondLst>
                                    <p:cond delay="0"/>
                                  </p:stCondLst>
                                  <p:childTnLst>
                                    <p:set>
                                      <p:cBhvr>
                                        <p:cTn id="385" dur="1000">
                                          <p:stCondLst>
                                            <p:cond delay="0"/>
                                          </p:stCondLst>
                                        </p:cTn>
                                        <p:tgtEl>
                                          <p:spTgt spid="139"/>
                                        </p:tgtEl>
                                        <p:attrNameLst>
                                          <p:attrName>style.visibility</p:attrName>
                                        </p:attrNameLst>
                                      </p:cBhvr>
                                      <p:to>
                                        <p:strVal val="visible"/>
                                      </p:to>
                                    </p:set>
                                  </p:childTnLst>
                                </p:cTn>
                              </p:par>
                            </p:childTnLst>
                          </p:cTn>
                        </p:par>
                        <p:par>
                          <p:cTn id="386" fill="hold" nodeType="afterGroup">
                            <p:stCondLst>
                              <p:cond delay="126500"/>
                            </p:stCondLst>
                            <p:childTnLst>
                              <p:par>
                                <p:cTn id="387" presetID="11" presetClass="entr" presetSubtype="0" fill="hold" grpId="0" nodeType="afterEffect">
                                  <p:stCondLst>
                                    <p:cond delay="0"/>
                                  </p:stCondLst>
                                  <p:childTnLst>
                                    <p:set>
                                      <p:cBhvr>
                                        <p:cTn id="388" dur="1000">
                                          <p:stCondLst>
                                            <p:cond delay="0"/>
                                          </p:stCondLst>
                                        </p:cTn>
                                        <p:tgtEl>
                                          <p:spTgt spid="140"/>
                                        </p:tgtEl>
                                        <p:attrNameLst>
                                          <p:attrName>style.visibility</p:attrName>
                                        </p:attrNameLst>
                                      </p:cBhvr>
                                      <p:to>
                                        <p:strVal val="visible"/>
                                      </p:to>
                                    </p:set>
                                  </p:childTnLst>
                                </p:cTn>
                              </p:par>
                            </p:childTnLst>
                          </p:cTn>
                        </p:par>
                        <p:par>
                          <p:cTn id="389" fill="hold" nodeType="afterGroup">
                            <p:stCondLst>
                              <p:cond delay="127500"/>
                            </p:stCondLst>
                            <p:childTnLst>
                              <p:par>
                                <p:cTn id="390" presetID="11" presetClass="entr" presetSubtype="0" fill="hold" grpId="0" nodeType="afterEffect">
                                  <p:stCondLst>
                                    <p:cond delay="0"/>
                                  </p:stCondLst>
                                  <p:childTnLst>
                                    <p:set>
                                      <p:cBhvr>
                                        <p:cTn id="391" dur="1000">
                                          <p:stCondLst>
                                            <p:cond delay="0"/>
                                          </p:stCondLst>
                                        </p:cTn>
                                        <p:tgtEl>
                                          <p:spTgt spid="141"/>
                                        </p:tgtEl>
                                        <p:attrNameLst>
                                          <p:attrName>style.visibility</p:attrName>
                                        </p:attrNameLst>
                                      </p:cBhvr>
                                      <p:to>
                                        <p:strVal val="visible"/>
                                      </p:to>
                                    </p:set>
                                  </p:childTnLst>
                                </p:cTn>
                              </p:par>
                            </p:childTnLst>
                          </p:cTn>
                        </p:par>
                        <p:par>
                          <p:cTn id="392" fill="hold" nodeType="afterGroup">
                            <p:stCondLst>
                              <p:cond delay="128500"/>
                            </p:stCondLst>
                            <p:childTnLst>
                              <p:par>
                                <p:cTn id="393" presetID="11" presetClass="entr" presetSubtype="0" fill="hold" grpId="0" nodeType="afterEffect">
                                  <p:stCondLst>
                                    <p:cond delay="0"/>
                                  </p:stCondLst>
                                  <p:childTnLst>
                                    <p:set>
                                      <p:cBhvr>
                                        <p:cTn id="394" dur="1000">
                                          <p:stCondLst>
                                            <p:cond delay="0"/>
                                          </p:stCondLst>
                                        </p:cTn>
                                        <p:tgtEl>
                                          <p:spTgt spid="142"/>
                                        </p:tgtEl>
                                        <p:attrNameLst>
                                          <p:attrName>style.visibility</p:attrName>
                                        </p:attrNameLst>
                                      </p:cBhvr>
                                      <p:to>
                                        <p:strVal val="visible"/>
                                      </p:to>
                                    </p:set>
                                  </p:childTnLst>
                                </p:cTn>
                              </p:par>
                            </p:childTnLst>
                          </p:cTn>
                        </p:par>
                        <p:par>
                          <p:cTn id="395" fill="hold" nodeType="afterGroup">
                            <p:stCondLst>
                              <p:cond delay="129500"/>
                            </p:stCondLst>
                            <p:childTnLst>
                              <p:par>
                                <p:cTn id="396" presetID="11" presetClass="entr" presetSubtype="0" fill="hold" grpId="0" nodeType="afterEffect">
                                  <p:stCondLst>
                                    <p:cond delay="0"/>
                                  </p:stCondLst>
                                  <p:childTnLst>
                                    <p:set>
                                      <p:cBhvr>
                                        <p:cTn id="397" dur="1000">
                                          <p:stCondLst>
                                            <p:cond delay="0"/>
                                          </p:stCondLst>
                                        </p:cTn>
                                        <p:tgtEl>
                                          <p:spTgt spid="143"/>
                                        </p:tgtEl>
                                        <p:attrNameLst>
                                          <p:attrName>style.visibility</p:attrName>
                                        </p:attrNameLst>
                                      </p:cBhvr>
                                      <p:to>
                                        <p:strVal val="visible"/>
                                      </p:to>
                                    </p:set>
                                  </p:childTnLst>
                                </p:cTn>
                              </p:par>
                            </p:childTnLst>
                          </p:cTn>
                        </p:par>
                        <p:par>
                          <p:cTn id="398" fill="hold" nodeType="afterGroup">
                            <p:stCondLst>
                              <p:cond delay="130500"/>
                            </p:stCondLst>
                            <p:childTnLst>
                              <p:par>
                                <p:cTn id="399" presetID="11" presetClass="entr" presetSubtype="0" fill="hold" grpId="0" nodeType="afterEffect">
                                  <p:stCondLst>
                                    <p:cond delay="0"/>
                                  </p:stCondLst>
                                  <p:childTnLst>
                                    <p:set>
                                      <p:cBhvr>
                                        <p:cTn id="400" dur="1000">
                                          <p:stCondLst>
                                            <p:cond delay="0"/>
                                          </p:stCondLst>
                                        </p:cTn>
                                        <p:tgtEl>
                                          <p:spTgt spid="144"/>
                                        </p:tgtEl>
                                        <p:attrNameLst>
                                          <p:attrName>style.visibility</p:attrName>
                                        </p:attrNameLst>
                                      </p:cBhvr>
                                      <p:to>
                                        <p:strVal val="visible"/>
                                      </p:to>
                                    </p:set>
                                  </p:childTnLst>
                                </p:cTn>
                              </p:par>
                            </p:childTnLst>
                          </p:cTn>
                        </p:par>
                        <p:par>
                          <p:cTn id="401" fill="hold" nodeType="afterGroup">
                            <p:stCondLst>
                              <p:cond delay="131500"/>
                            </p:stCondLst>
                            <p:childTnLst>
                              <p:par>
                                <p:cTn id="402" presetID="11" presetClass="entr" presetSubtype="0" fill="hold" grpId="0" nodeType="afterEffect">
                                  <p:stCondLst>
                                    <p:cond delay="0"/>
                                  </p:stCondLst>
                                  <p:childTnLst>
                                    <p:set>
                                      <p:cBhvr>
                                        <p:cTn id="403" dur="1000">
                                          <p:stCondLst>
                                            <p:cond delay="0"/>
                                          </p:stCondLst>
                                        </p:cTn>
                                        <p:tgtEl>
                                          <p:spTgt spid="145"/>
                                        </p:tgtEl>
                                        <p:attrNameLst>
                                          <p:attrName>style.visibility</p:attrName>
                                        </p:attrNameLst>
                                      </p:cBhvr>
                                      <p:to>
                                        <p:strVal val="visible"/>
                                      </p:to>
                                    </p:set>
                                  </p:childTnLst>
                                </p:cTn>
                              </p:par>
                            </p:childTnLst>
                          </p:cTn>
                        </p:par>
                        <p:par>
                          <p:cTn id="404" fill="hold" nodeType="afterGroup">
                            <p:stCondLst>
                              <p:cond delay="132500"/>
                            </p:stCondLst>
                            <p:childTnLst>
                              <p:par>
                                <p:cTn id="405" presetID="11" presetClass="entr" presetSubtype="0" fill="hold" grpId="0" nodeType="afterEffect">
                                  <p:stCondLst>
                                    <p:cond delay="0"/>
                                  </p:stCondLst>
                                  <p:childTnLst>
                                    <p:set>
                                      <p:cBhvr>
                                        <p:cTn id="406" dur="1000">
                                          <p:stCondLst>
                                            <p:cond delay="0"/>
                                          </p:stCondLst>
                                        </p:cTn>
                                        <p:tgtEl>
                                          <p:spTgt spid="146"/>
                                        </p:tgtEl>
                                        <p:attrNameLst>
                                          <p:attrName>style.visibility</p:attrName>
                                        </p:attrNameLst>
                                      </p:cBhvr>
                                      <p:to>
                                        <p:strVal val="visible"/>
                                      </p:to>
                                    </p:set>
                                  </p:childTnLst>
                                </p:cTn>
                              </p:par>
                            </p:childTnLst>
                          </p:cTn>
                        </p:par>
                        <p:par>
                          <p:cTn id="407" fill="hold" nodeType="afterGroup">
                            <p:stCondLst>
                              <p:cond delay="133500"/>
                            </p:stCondLst>
                            <p:childTnLst>
                              <p:par>
                                <p:cTn id="408" presetID="11" presetClass="entr" presetSubtype="0" fill="hold" grpId="0" nodeType="afterEffect">
                                  <p:stCondLst>
                                    <p:cond delay="0"/>
                                  </p:stCondLst>
                                  <p:childTnLst>
                                    <p:set>
                                      <p:cBhvr>
                                        <p:cTn id="409" dur="1000">
                                          <p:stCondLst>
                                            <p:cond delay="0"/>
                                          </p:stCondLst>
                                        </p:cTn>
                                        <p:tgtEl>
                                          <p:spTgt spid="147"/>
                                        </p:tgtEl>
                                        <p:attrNameLst>
                                          <p:attrName>style.visibility</p:attrName>
                                        </p:attrNameLst>
                                      </p:cBhvr>
                                      <p:to>
                                        <p:strVal val="visible"/>
                                      </p:to>
                                    </p:set>
                                  </p:childTnLst>
                                </p:cTn>
                              </p:par>
                            </p:childTnLst>
                          </p:cTn>
                        </p:par>
                        <p:par>
                          <p:cTn id="410" fill="hold" nodeType="afterGroup">
                            <p:stCondLst>
                              <p:cond delay="134500"/>
                            </p:stCondLst>
                            <p:childTnLst>
                              <p:par>
                                <p:cTn id="411" presetID="11" presetClass="entr" presetSubtype="0" fill="hold" grpId="0" nodeType="afterEffect">
                                  <p:stCondLst>
                                    <p:cond delay="0"/>
                                  </p:stCondLst>
                                  <p:childTnLst>
                                    <p:set>
                                      <p:cBhvr>
                                        <p:cTn id="412" dur="1000">
                                          <p:stCondLst>
                                            <p:cond delay="0"/>
                                          </p:stCondLst>
                                        </p:cTn>
                                        <p:tgtEl>
                                          <p:spTgt spid="148"/>
                                        </p:tgtEl>
                                        <p:attrNameLst>
                                          <p:attrName>style.visibility</p:attrName>
                                        </p:attrNameLst>
                                      </p:cBhvr>
                                      <p:to>
                                        <p:strVal val="visible"/>
                                      </p:to>
                                    </p:set>
                                  </p:childTnLst>
                                </p:cTn>
                              </p:par>
                            </p:childTnLst>
                          </p:cTn>
                        </p:par>
                        <p:par>
                          <p:cTn id="413" fill="hold" nodeType="afterGroup">
                            <p:stCondLst>
                              <p:cond delay="135500"/>
                            </p:stCondLst>
                            <p:childTnLst>
                              <p:par>
                                <p:cTn id="414" presetID="11" presetClass="entr" presetSubtype="0" fill="hold" grpId="0" nodeType="afterEffect">
                                  <p:stCondLst>
                                    <p:cond delay="0"/>
                                  </p:stCondLst>
                                  <p:childTnLst>
                                    <p:set>
                                      <p:cBhvr>
                                        <p:cTn id="415" dur="1000">
                                          <p:stCondLst>
                                            <p:cond delay="0"/>
                                          </p:stCondLst>
                                        </p:cTn>
                                        <p:tgtEl>
                                          <p:spTgt spid="149"/>
                                        </p:tgtEl>
                                        <p:attrNameLst>
                                          <p:attrName>style.visibility</p:attrName>
                                        </p:attrNameLst>
                                      </p:cBhvr>
                                      <p:to>
                                        <p:strVal val="visible"/>
                                      </p:to>
                                    </p:set>
                                  </p:childTnLst>
                                </p:cTn>
                              </p:par>
                            </p:childTnLst>
                          </p:cTn>
                        </p:par>
                        <p:par>
                          <p:cTn id="416" fill="hold" nodeType="afterGroup">
                            <p:stCondLst>
                              <p:cond delay="136500"/>
                            </p:stCondLst>
                            <p:childTnLst>
                              <p:par>
                                <p:cTn id="417" presetID="11" presetClass="entr" presetSubtype="0" fill="hold" grpId="0" nodeType="afterEffect">
                                  <p:stCondLst>
                                    <p:cond delay="0"/>
                                  </p:stCondLst>
                                  <p:childTnLst>
                                    <p:set>
                                      <p:cBhvr>
                                        <p:cTn id="418" dur="1000">
                                          <p:stCondLst>
                                            <p:cond delay="0"/>
                                          </p:stCondLst>
                                        </p:cTn>
                                        <p:tgtEl>
                                          <p:spTgt spid="150"/>
                                        </p:tgtEl>
                                        <p:attrNameLst>
                                          <p:attrName>style.visibility</p:attrName>
                                        </p:attrNameLst>
                                      </p:cBhvr>
                                      <p:to>
                                        <p:strVal val="visible"/>
                                      </p:to>
                                    </p:set>
                                  </p:childTnLst>
                                </p:cTn>
                              </p:par>
                            </p:childTnLst>
                          </p:cTn>
                        </p:par>
                        <p:par>
                          <p:cTn id="419" fill="hold" nodeType="afterGroup">
                            <p:stCondLst>
                              <p:cond delay="137500"/>
                            </p:stCondLst>
                            <p:childTnLst>
                              <p:par>
                                <p:cTn id="420" presetID="11" presetClass="entr" presetSubtype="0" fill="hold" grpId="0" nodeType="afterEffect">
                                  <p:stCondLst>
                                    <p:cond delay="0"/>
                                  </p:stCondLst>
                                  <p:childTnLst>
                                    <p:set>
                                      <p:cBhvr>
                                        <p:cTn id="421" dur="1000">
                                          <p:stCondLst>
                                            <p:cond delay="0"/>
                                          </p:stCondLst>
                                        </p:cTn>
                                        <p:tgtEl>
                                          <p:spTgt spid="151"/>
                                        </p:tgtEl>
                                        <p:attrNameLst>
                                          <p:attrName>style.visibility</p:attrName>
                                        </p:attrNameLst>
                                      </p:cBhvr>
                                      <p:to>
                                        <p:strVal val="visible"/>
                                      </p:to>
                                    </p:set>
                                  </p:childTnLst>
                                </p:cTn>
                              </p:par>
                            </p:childTnLst>
                          </p:cTn>
                        </p:par>
                        <p:par>
                          <p:cTn id="422" fill="hold" nodeType="afterGroup">
                            <p:stCondLst>
                              <p:cond delay="138500"/>
                            </p:stCondLst>
                            <p:childTnLst>
                              <p:par>
                                <p:cTn id="423" presetID="11" presetClass="entr" presetSubtype="0" fill="hold" grpId="0" nodeType="afterEffect">
                                  <p:stCondLst>
                                    <p:cond delay="0"/>
                                  </p:stCondLst>
                                  <p:childTnLst>
                                    <p:set>
                                      <p:cBhvr>
                                        <p:cTn id="424" dur="1000">
                                          <p:stCondLst>
                                            <p:cond delay="0"/>
                                          </p:stCondLst>
                                        </p:cTn>
                                        <p:tgtEl>
                                          <p:spTgt spid="152"/>
                                        </p:tgtEl>
                                        <p:attrNameLst>
                                          <p:attrName>style.visibility</p:attrName>
                                        </p:attrNameLst>
                                      </p:cBhvr>
                                      <p:to>
                                        <p:strVal val="visible"/>
                                      </p:to>
                                    </p:set>
                                  </p:childTnLst>
                                </p:cTn>
                              </p:par>
                            </p:childTnLst>
                          </p:cTn>
                        </p:par>
                        <p:par>
                          <p:cTn id="425" fill="hold" nodeType="afterGroup">
                            <p:stCondLst>
                              <p:cond delay="139500"/>
                            </p:stCondLst>
                            <p:childTnLst>
                              <p:par>
                                <p:cTn id="426" presetID="11" presetClass="entr" presetSubtype="0" fill="hold" grpId="0" nodeType="afterEffect">
                                  <p:stCondLst>
                                    <p:cond delay="0"/>
                                  </p:stCondLst>
                                  <p:childTnLst>
                                    <p:set>
                                      <p:cBhvr>
                                        <p:cTn id="427" dur="1000">
                                          <p:stCondLst>
                                            <p:cond delay="0"/>
                                          </p:stCondLst>
                                        </p:cTn>
                                        <p:tgtEl>
                                          <p:spTgt spid="153"/>
                                        </p:tgtEl>
                                        <p:attrNameLst>
                                          <p:attrName>style.visibility</p:attrName>
                                        </p:attrNameLst>
                                      </p:cBhvr>
                                      <p:to>
                                        <p:strVal val="visible"/>
                                      </p:to>
                                    </p:set>
                                  </p:childTnLst>
                                </p:cTn>
                              </p:par>
                            </p:childTnLst>
                          </p:cTn>
                        </p:par>
                        <p:par>
                          <p:cTn id="428" fill="hold" nodeType="afterGroup">
                            <p:stCondLst>
                              <p:cond delay="140500"/>
                            </p:stCondLst>
                            <p:childTnLst>
                              <p:par>
                                <p:cTn id="429" presetID="11" presetClass="entr" presetSubtype="0" fill="hold" grpId="0" nodeType="afterEffect">
                                  <p:stCondLst>
                                    <p:cond delay="0"/>
                                  </p:stCondLst>
                                  <p:childTnLst>
                                    <p:set>
                                      <p:cBhvr>
                                        <p:cTn id="430" dur="1000">
                                          <p:stCondLst>
                                            <p:cond delay="0"/>
                                          </p:stCondLst>
                                        </p:cTn>
                                        <p:tgtEl>
                                          <p:spTgt spid="154"/>
                                        </p:tgtEl>
                                        <p:attrNameLst>
                                          <p:attrName>style.visibility</p:attrName>
                                        </p:attrNameLst>
                                      </p:cBhvr>
                                      <p:to>
                                        <p:strVal val="visible"/>
                                      </p:to>
                                    </p:set>
                                  </p:childTnLst>
                                </p:cTn>
                              </p:par>
                            </p:childTnLst>
                          </p:cTn>
                        </p:par>
                        <p:par>
                          <p:cTn id="431" fill="hold" nodeType="afterGroup">
                            <p:stCondLst>
                              <p:cond delay="141500"/>
                            </p:stCondLst>
                            <p:childTnLst>
                              <p:par>
                                <p:cTn id="432" presetID="11" presetClass="entr" presetSubtype="0" fill="hold" grpId="0" nodeType="afterEffect">
                                  <p:stCondLst>
                                    <p:cond delay="0"/>
                                  </p:stCondLst>
                                  <p:childTnLst>
                                    <p:set>
                                      <p:cBhvr>
                                        <p:cTn id="433" dur="1000">
                                          <p:stCondLst>
                                            <p:cond delay="0"/>
                                          </p:stCondLst>
                                        </p:cTn>
                                        <p:tgtEl>
                                          <p:spTgt spid="155"/>
                                        </p:tgtEl>
                                        <p:attrNameLst>
                                          <p:attrName>style.visibility</p:attrName>
                                        </p:attrNameLst>
                                      </p:cBhvr>
                                      <p:to>
                                        <p:strVal val="visible"/>
                                      </p:to>
                                    </p:set>
                                  </p:childTnLst>
                                </p:cTn>
                              </p:par>
                            </p:childTnLst>
                          </p:cTn>
                        </p:par>
                        <p:par>
                          <p:cTn id="434" fill="hold" nodeType="afterGroup">
                            <p:stCondLst>
                              <p:cond delay="142500"/>
                            </p:stCondLst>
                            <p:childTnLst>
                              <p:par>
                                <p:cTn id="435" presetID="11" presetClass="entr" presetSubtype="0" fill="hold" grpId="0" nodeType="afterEffect">
                                  <p:stCondLst>
                                    <p:cond delay="0"/>
                                  </p:stCondLst>
                                  <p:childTnLst>
                                    <p:set>
                                      <p:cBhvr>
                                        <p:cTn id="436" dur="1000">
                                          <p:stCondLst>
                                            <p:cond delay="0"/>
                                          </p:stCondLst>
                                        </p:cTn>
                                        <p:tgtEl>
                                          <p:spTgt spid="156"/>
                                        </p:tgtEl>
                                        <p:attrNameLst>
                                          <p:attrName>style.visibility</p:attrName>
                                        </p:attrNameLst>
                                      </p:cBhvr>
                                      <p:to>
                                        <p:strVal val="visible"/>
                                      </p:to>
                                    </p:set>
                                  </p:childTnLst>
                                </p:cTn>
                              </p:par>
                            </p:childTnLst>
                          </p:cTn>
                        </p:par>
                        <p:par>
                          <p:cTn id="437" fill="hold" nodeType="afterGroup">
                            <p:stCondLst>
                              <p:cond delay="143500"/>
                            </p:stCondLst>
                            <p:childTnLst>
                              <p:par>
                                <p:cTn id="438" presetID="11" presetClass="entr" presetSubtype="0" fill="hold" grpId="0" nodeType="afterEffect">
                                  <p:stCondLst>
                                    <p:cond delay="0"/>
                                  </p:stCondLst>
                                  <p:childTnLst>
                                    <p:set>
                                      <p:cBhvr>
                                        <p:cTn id="439" dur="1000">
                                          <p:stCondLst>
                                            <p:cond delay="0"/>
                                          </p:stCondLst>
                                        </p:cTn>
                                        <p:tgtEl>
                                          <p:spTgt spid="157"/>
                                        </p:tgtEl>
                                        <p:attrNameLst>
                                          <p:attrName>style.visibility</p:attrName>
                                        </p:attrNameLst>
                                      </p:cBhvr>
                                      <p:to>
                                        <p:strVal val="visible"/>
                                      </p:to>
                                    </p:set>
                                  </p:childTnLst>
                                </p:cTn>
                              </p:par>
                            </p:childTnLst>
                          </p:cTn>
                        </p:par>
                        <p:par>
                          <p:cTn id="440" fill="hold" nodeType="afterGroup">
                            <p:stCondLst>
                              <p:cond delay="144500"/>
                            </p:stCondLst>
                            <p:childTnLst>
                              <p:par>
                                <p:cTn id="441" presetID="11" presetClass="entr" presetSubtype="0" fill="hold" grpId="0" nodeType="afterEffect">
                                  <p:stCondLst>
                                    <p:cond delay="0"/>
                                  </p:stCondLst>
                                  <p:childTnLst>
                                    <p:set>
                                      <p:cBhvr>
                                        <p:cTn id="442" dur="1000">
                                          <p:stCondLst>
                                            <p:cond delay="0"/>
                                          </p:stCondLst>
                                        </p:cTn>
                                        <p:tgtEl>
                                          <p:spTgt spid="158"/>
                                        </p:tgtEl>
                                        <p:attrNameLst>
                                          <p:attrName>style.visibility</p:attrName>
                                        </p:attrNameLst>
                                      </p:cBhvr>
                                      <p:to>
                                        <p:strVal val="visible"/>
                                      </p:to>
                                    </p:set>
                                  </p:childTnLst>
                                </p:cTn>
                              </p:par>
                            </p:childTnLst>
                          </p:cTn>
                        </p:par>
                        <p:par>
                          <p:cTn id="443" fill="hold" nodeType="afterGroup">
                            <p:stCondLst>
                              <p:cond delay="145500"/>
                            </p:stCondLst>
                            <p:childTnLst>
                              <p:par>
                                <p:cTn id="444" presetID="11" presetClass="entr" presetSubtype="0" fill="hold" grpId="0" nodeType="afterEffect">
                                  <p:stCondLst>
                                    <p:cond delay="0"/>
                                  </p:stCondLst>
                                  <p:childTnLst>
                                    <p:set>
                                      <p:cBhvr>
                                        <p:cTn id="445" dur="1000">
                                          <p:stCondLst>
                                            <p:cond delay="0"/>
                                          </p:stCondLst>
                                        </p:cTn>
                                        <p:tgtEl>
                                          <p:spTgt spid="159"/>
                                        </p:tgtEl>
                                        <p:attrNameLst>
                                          <p:attrName>style.visibility</p:attrName>
                                        </p:attrNameLst>
                                      </p:cBhvr>
                                      <p:to>
                                        <p:strVal val="visible"/>
                                      </p:to>
                                    </p:set>
                                  </p:childTnLst>
                                </p:cTn>
                              </p:par>
                            </p:childTnLst>
                          </p:cTn>
                        </p:par>
                        <p:par>
                          <p:cTn id="446" fill="hold" nodeType="afterGroup">
                            <p:stCondLst>
                              <p:cond delay="146500"/>
                            </p:stCondLst>
                            <p:childTnLst>
                              <p:par>
                                <p:cTn id="447" presetID="11" presetClass="entr" presetSubtype="0" fill="hold" grpId="0" nodeType="afterEffect">
                                  <p:stCondLst>
                                    <p:cond delay="0"/>
                                  </p:stCondLst>
                                  <p:childTnLst>
                                    <p:set>
                                      <p:cBhvr>
                                        <p:cTn id="448" dur="1000">
                                          <p:stCondLst>
                                            <p:cond delay="0"/>
                                          </p:stCondLst>
                                        </p:cTn>
                                        <p:tgtEl>
                                          <p:spTgt spid="160"/>
                                        </p:tgtEl>
                                        <p:attrNameLst>
                                          <p:attrName>style.visibility</p:attrName>
                                        </p:attrNameLst>
                                      </p:cBhvr>
                                      <p:to>
                                        <p:strVal val="visible"/>
                                      </p:to>
                                    </p:set>
                                  </p:childTnLst>
                                </p:cTn>
                              </p:par>
                            </p:childTnLst>
                          </p:cTn>
                        </p:par>
                        <p:par>
                          <p:cTn id="449" fill="hold" nodeType="afterGroup">
                            <p:stCondLst>
                              <p:cond delay="147500"/>
                            </p:stCondLst>
                            <p:childTnLst>
                              <p:par>
                                <p:cTn id="450" presetID="11" presetClass="entr" presetSubtype="0" fill="hold" grpId="0" nodeType="afterEffect">
                                  <p:stCondLst>
                                    <p:cond delay="0"/>
                                  </p:stCondLst>
                                  <p:childTnLst>
                                    <p:set>
                                      <p:cBhvr>
                                        <p:cTn id="451" dur="1000">
                                          <p:stCondLst>
                                            <p:cond delay="0"/>
                                          </p:stCondLst>
                                        </p:cTn>
                                        <p:tgtEl>
                                          <p:spTgt spid="161"/>
                                        </p:tgtEl>
                                        <p:attrNameLst>
                                          <p:attrName>style.visibility</p:attrName>
                                        </p:attrNameLst>
                                      </p:cBhvr>
                                      <p:to>
                                        <p:strVal val="visible"/>
                                      </p:to>
                                    </p:set>
                                  </p:childTnLst>
                                </p:cTn>
                              </p:par>
                            </p:childTnLst>
                          </p:cTn>
                        </p:par>
                        <p:par>
                          <p:cTn id="452" fill="hold" nodeType="afterGroup">
                            <p:stCondLst>
                              <p:cond delay="148500"/>
                            </p:stCondLst>
                            <p:childTnLst>
                              <p:par>
                                <p:cTn id="453" presetID="11" presetClass="entr" presetSubtype="0" fill="hold" grpId="0" nodeType="afterEffect">
                                  <p:stCondLst>
                                    <p:cond delay="0"/>
                                  </p:stCondLst>
                                  <p:childTnLst>
                                    <p:set>
                                      <p:cBhvr>
                                        <p:cTn id="454" dur="1000">
                                          <p:stCondLst>
                                            <p:cond delay="0"/>
                                          </p:stCondLst>
                                        </p:cTn>
                                        <p:tgtEl>
                                          <p:spTgt spid="162"/>
                                        </p:tgtEl>
                                        <p:attrNameLst>
                                          <p:attrName>style.visibility</p:attrName>
                                        </p:attrNameLst>
                                      </p:cBhvr>
                                      <p:to>
                                        <p:strVal val="visible"/>
                                      </p:to>
                                    </p:set>
                                  </p:childTnLst>
                                </p:cTn>
                              </p:par>
                            </p:childTnLst>
                          </p:cTn>
                        </p:par>
                        <p:par>
                          <p:cTn id="455" fill="hold" nodeType="afterGroup">
                            <p:stCondLst>
                              <p:cond delay="149500"/>
                            </p:stCondLst>
                            <p:childTnLst>
                              <p:par>
                                <p:cTn id="456" presetID="11" presetClass="entr" presetSubtype="0" fill="hold" grpId="0" nodeType="afterEffect">
                                  <p:stCondLst>
                                    <p:cond delay="0"/>
                                  </p:stCondLst>
                                  <p:childTnLst>
                                    <p:set>
                                      <p:cBhvr>
                                        <p:cTn id="457" dur="1000">
                                          <p:stCondLst>
                                            <p:cond delay="0"/>
                                          </p:stCondLst>
                                        </p:cTn>
                                        <p:tgtEl>
                                          <p:spTgt spid="163"/>
                                        </p:tgtEl>
                                        <p:attrNameLst>
                                          <p:attrName>style.visibility</p:attrName>
                                        </p:attrNameLst>
                                      </p:cBhvr>
                                      <p:to>
                                        <p:strVal val="visible"/>
                                      </p:to>
                                    </p:set>
                                  </p:childTnLst>
                                </p:cTn>
                              </p:par>
                            </p:childTnLst>
                          </p:cTn>
                        </p:par>
                        <p:par>
                          <p:cTn id="458" fill="hold" nodeType="afterGroup">
                            <p:stCondLst>
                              <p:cond delay="150500"/>
                            </p:stCondLst>
                            <p:childTnLst>
                              <p:par>
                                <p:cTn id="459" presetID="11" presetClass="entr" presetSubtype="0" fill="hold" grpId="0" nodeType="afterEffect">
                                  <p:stCondLst>
                                    <p:cond delay="0"/>
                                  </p:stCondLst>
                                  <p:childTnLst>
                                    <p:set>
                                      <p:cBhvr>
                                        <p:cTn id="460" dur="1000">
                                          <p:stCondLst>
                                            <p:cond delay="0"/>
                                          </p:stCondLst>
                                        </p:cTn>
                                        <p:tgtEl>
                                          <p:spTgt spid="164"/>
                                        </p:tgtEl>
                                        <p:attrNameLst>
                                          <p:attrName>style.visibility</p:attrName>
                                        </p:attrNameLst>
                                      </p:cBhvr>
                                      <p:to>
                                        <p:strVal val="visible"/>
                                      </p:to>
                                    </p:set>
                                  </p:childTnLst>
                                </p:cTn>
                              </p:par>
                            </p:childTnLst>
                          </p:cTn>
                        </p:par>
                        <p:par>
                          <p:cTn id="461" fill="hold" nodeType="afterGroup">
                            <p:stCondLst>
                              <p:cond delay="151500"/>
                            </p:stCondLst>
                            <p:childTnLst>
                              <p:par>
                                <p:cTn id="462" presetID="11" presetClass="entr" presetSubtype="0" fill="hold" grpId="0" nodeType="afterEffect">
                                  <p:stCondLst>
                                    <p:cond delay="0"/>
                                  </p:stCondLst>
                                  <p:childTnLst>
                                    <p:set>
                                      <p:cBhvr>
                                        <p:cTn id="463" dur="1000">
                                          <p:stCondLst>
                                            <p:cond delay="0"/>
                                          </p:stCondLst>
                                        </p:cTn>
                                        <p:tgtEl>
                                          <p:spTgt spid="165"/>
                                        </p:tgtEl>
                                        <p:attrNameLst>
                                          <p:attrName>style.visibility</p:attrName>
                                        </p:attrNameLst>
                                      </p:cBhvr>
                                      <p:to>
                                        <p:strVal val="visible"/>
                                      </p:to>
                                    </p:set>
                                  </p:childTnLst>
                                </p:cTn>
                              </p:par>
                            </p:childTnLst>
                          </p:cTn>
                        </p:par>
                        <p:par>
                          <p:cTn id="464" fill="hold" nodeType="afterGroup">
                            <p:stCondLst>
                              <p:cond delay="152500"/>
                            </p:stCondLst>
                            <p:childTnLst>
                              <p:par>
                                <p:cTn id="465" presetID="11" presetClass="entr" presetSubtype="0" fill="hold" grpId="0" nodeType="afterEffect">
                                  <p:stCondLst>
                                    <p:cond delay="0"/>
                                  </p:stCondLst>
                                  <p:childTnLst>
                                    <p:set>
                                      <p:cBhvr>
                                        <p:cTn id="466" dur="1000">
                                          <p:stCondLst>
                                            <p:cond delay="0"/>
                                          </p:stCondLst>
                                        </p:cTn>
                                        <p:tgtEl>
                                          <p:spTgt spid="166"/>
                                        </p:tgtEl>
                                        <p:attrNameLst>
                                          <p:attrName>style.visibility</p:attrName>
                                        </p:attrNameLst>
                                      </p:cBhvr>
                                      <p:to>
                                        <p:strVal val="visible"/>
                                      </p:to>
                                    </p:set>
                                  </p:childTnLst>
                                </p:cTn>
                              </p:par>
                            </p:childTnLst>
                          </p:cTn>
                        </p:par>
                        <p:par>
                          <p:cTn id="467" fill="hold" nodeType="afterGroup">
                            <p:stCondLst>
                              <p:cond delay="153500"/>
                            </p:stCondLst>
                            <p:childTnLst>
                              <p:par>
                                <p:cTn id="468" presetID="11" presetClass="entr" presetSubtype="0" fill="hold" grpId="0" nodeType="afterEffect">
                                  <p:stCondLst>
                                    <p:cond delay="0"/>
                                  </p:stCondLst>
                                  <p:childTnLst>
                                    <p:set>
                                      <p:cBhvr>
                                        <p:cTn id="469" dur="1000">
                                          <p:stCondLst>
                                            <p:cond delay="0"/>
                                          </p:stCondLst>
                                        </p:cTn>
                                        <p:tgtEl>
                                          <p:spTgt spid="167"/>
                                        </p:tgtEl>
                                        <p:attrNameLst>
                                          <p:attrName>style.visibility</p:attrName>
                                        </p:attrNameLst>
                                      </p:cBhvr>
                                      <p:to>
                                        <p:strVal val="visible"/>
                                      </p:to>
                                    </p:set>
                                  </p:childTnLst>
                                </p:cTn>
                              </p:par>
                            </p:childTnLst>
                          </p:cTn>
                        </p:par>
                        <p:par>
                          <p:cTn id="470" fill="hold" nodeType="afterGroup">
                            <p:stCondLst>
                              <p:cond delay="154500"/>
                            </p:stCondLst>
                            <p:childTnLst>
                              <p:par>
                                <p:cTn id="471" presetID="11" presetClass="entr" presetSubtype="0" fill="hold" grpId="0" nodeType="afterEffect">
                                  <p:stCondLst>
                                    <p:cond delay="0"/>
                                  </p:stCondLst>
                                  <p:childTnLst>
                                    <p:set>
                                      <p:cBhvr>
                                        <p:cTn id="472" dur="1000">
                                          <p:stCondLst>
                                            <p:cond delay="0"/>
                                          </p:stCondLst>
                                        </p:cTn>
                                        <p:tgtEl>
                                          <p:spTgt spid="168"/>
                                        </p:tgtEl>
                                        <p:attrNameLst>
                                          <p:attrName>style.visibility</p:attrName>
                                        </p:attrNameLst>
                                      </p:cBhvr>
                                      <p:to>
                                        <p:strVal val="visible"/>
                                      </p:to>
                                    </p:set>
                                  </p:childTnLst>
                                </p:cTn>
                              </p:par>
                            </p:childTnLst>
                          </p:cTn>
                        </p:par>
                        <p:par>
                          <p:cTn id="473" fill="hold" nodeType="afterGroup">
                            <p:stCondLst>
                              <p:cond delay="155500"/>
                            </p:stCondLst>
                            <p:childTnLst>
                              <p:par>
                                <p:cTn id="474" presetID="11" presetClass="entr" presetSubtype="0" fill="hold" grpId="0" nodeType="afterEffect">
                                  <p:stCondLst>
                                    <p:cond delay="0"/>
                                  </p:stCondLst>
                                  <p:childTnLst>
                                    <p:set>
                                      <p:cBhvr>
                                        <p:cTn id="475" dur="1000">
                                          <p:stCondLst>
                                            <p:cond delay="0"/>
                                          </p:stCondLst>
                                        </p:cTn>
                                        <p:tgtEl>
                                          <p:spTgt spid="169"/>
                                        </p:tgtEl>
                                        <p:attrNameLst>
                                          <p:attrName>style.visibility</p:attrName>
                                        </p:attrNameLst>
                                      </p:cBhvr>
                                      <p:to>
                                        <p:strVal val="visible"/>
                                      </p:to>
                                    </p:set>
                                  </p:childTnLst>
                                </p:cTn>
                              </p:par>
                            </p:childTnLst>
                          </p:cTn>
                        </p:par>
                        <p:par>
                          <p:cTn id="476" fill="hold" nodeType="afterGroup">
                            <p:stCondLst>
                              <p:cond delay="156500"/>
                            </p:stCondLst>
                            <p:childTnLst>
                              <p:par>
                                <p:cTn id="477" presetID="11" presetClass="entr" presetSubtype="0" fill="hold" grpId="0" nodeType="afterEffect">
                                  <p:stCondLst>
                                    <p:cond delay="0"/>
                                  </p:stCondLst>
                                  <p:childTnLst>
                                    <p:set>
                                      <p:cBhvr>
                                        <p:cTn id="478" dur="1000">
                                          <p:stCondLst>
                                            <p:cond delay="0"/>
                                          </p:stCondLst>
                                        </p:cTn>
                                        <p:tgtEl>
                                          <p:spTgt spid="170"/>
                                        </p:tgtEl>
                                        <p:attrNameLst>
                                          <p:attrName>style.visibility</p:attrName>
                                        </p:attrNameLst>
                                      </p:cBhvr>
                                      <p:to>
                                        <p:strVal val="visible"/>
                                      </p:to>
                                    </p:set>
                                  </p:childTnLst>
                                </p:cTn>
                              </p:par>
                            </p:childTnLst>
                          </p:cTn>
                        </p:par>
                        <p:par>
                          <p:cTn id="479" fill="hold" nodeType="afterGroup">
                            <p:stCondLst>
                              <p:cond delay="157500"/>
                            </p:stCondLst>
                            <p:childTnLst>
                              <p:par>
                                <p:cTn id="480" presetID="11" presetClass="entr" presetSubtype="0" fill="hold" grpId="0" nodeType="afterEffect">
                                  <p:stCondLst>
                                    <p:cond delay="0"/>
                                  </p:stCondLst>
                                  <p:childTnLst>
                                    <p:set>
                                      <p:cBhvr>
                                        <p:cTn id="481" dur="1000">
                                          <p:stCondLst>
                                            <p:cond delay="0"/>
                                          </p:stCondLst>
                                        </p:cTn>
                                        <p:tgtEl>
                                          <p:spTgt spid="171"/>
                                        </p:tgtEl>
                                        <p:attrNameLst>
                                          <p:attrName>style.visibility</p:attrName>
                                        </p:attrNameLst>
                                      </p:cBhvr>
                                      <p:to>
                                        <p:strVal val="visible"/>
                                      </p:to>
                                    </p:set>
                                  </p:childTnLst>
                                </p:cTn>
                              </p:par>
                            </p:childTnLst>
                          </p:cTn>
                        </p:par>
                        <p:par>
                          <p:cTn id="482" fill="hold" nodeType="afterGroup">
                            <p:stCondLst>
                              <p:cond delay="158500"/>
                            </p:stCondLst>
                            <p:childTnLst>
                              <p:par>
                                <p:cTn id="483" presetID="11" presetClass="entr" presetSubtype="0" fill="hold" grpId="0" nodeType="afterEffect">
                                  <p:stCondLst>
                                    <p:cond delay="0"/>
                                  </p:stCondLst>
                                  <p:childTnLst>
                                    <p:set>
                                      <p:cBhvr>
                                        <p:cTn id="484" dur="1000">
                                          <p:stCondLst>
                                            <p:cond delay="0"/>
                                          </p:stCondLst>
                                        </p:cTn>
                                        <p:tgtEl>
                                          <p:spTgt spid="172"/>
                                        </p:tgtEl>
                                        <p:attrNameLst>
                                          <p:attrName>style.visibility</p:attrName>
                                        </p:attrNameLst>
                                      </p:cBhvr>
                                      <p:to>
                                        <p:strVal val="visible"/>
                                      </p:to>
                                    </p:set>
                                  </p:childTnLst>
                                </p:cTn>
                              </p:par>
                            </p:childTnLst>
                          </p:cTn>
                        </p:par>
                        <p:par>
                          <p:cTn id="485" fill="hold" nodeType="afterGroup">
                            <p:stCondLst>
                              <p:cond delay="159500"/>
                            </p:stCondLst>
                            <p:childTnLst>
                              <p:par>
                                <p:cTn id="486" presetID="11" presetClass="entr" presetSubtype="0" fill="hold" grpId="0" nodeType="afterEffect">
                                  <p:stCondLst>
                                    <p:cond delay="0"/>
                                  </p:stCondLst>
                                  <p:childTnLst>
                                    <p:set>
                                      <p:cBhvr>
                                        <p:cTn id="487" dur="1000">
                                          <p:stCondLst>
                                            <p:cond delay="0"/>
                                          </p:stCondLst>
                                        </p:cTn>
                                        <p:tgtEl>
                                          <p:spTgt spid="173"/>
                                        </p:tgtEl>
                                        <p:attrNameLst>
                                          <p:attrName>style.visibility</p:attrName>
                                        </p:attrNameLst>
                                      </p:cBhvr>
                                      <p:to>
                                        <p:strVal val="visible"/>
                                      </p:to>
                                    </p:set>
                                  </p:childTnLst>
                                </p:cTn>
                              </p:par>
                            </p:childTnLst>
                          </p:cTn>
                        </p:par>
                        <p:par>
                          <p:cTn id="488" fill="hold" nodeType="afterGroup">
                            <p:stCondLst>
                              <p:cond delay="160500"/>
                            </p:stCondLst>
                            <p:childTnLst>
                              <p:par>
                                <p:cTn id="489" presetID="11" presetClass="entr" presetSubtype="0" fill="hold" grpId="0" nodeType="afterEffect">
                                  <p:stCondLst>
                                    <p:cond delay="0"/>
                                  </p:stCondLst>
                                  <p:childTnLst>
                                    <p:set>
                                      <p:cBhvr>
                                        <p:cTn id="490" dur="1000">
                                          <p:stCondLst>
                                            <p:cond delay="0"/>
                                          </p:stCondLst>
                                        </p:cTn>
                                        <p:tgtEl>
                                          <p:spTgt spid="174"/>
                                        </p:tgtEl>
                                        <p:attrNameLst>
                                          <p:attrName>style.visibility</p:attrName>
                                        </p:attrNameLst>
                                      </p:cBhvr>
                                      <p:to>
                                        <p:strVal val="visible"/>
                                      </p:to>
                                    </p:set>
                                  </p:childTnLst>
                                </p:cTn>
                              </p:par>
                            </p:childTnLst>
                          </p:cTn>
                        </p:par>
                        <p:par>
                          <p:cTn id="491" fill="hold" nodeType="afterGroup">
                            <p:stCondLst>
                              <p:cond delay="161500"/>
                            </p:stCondLst>
                            <p:childTnLst>
                              <p:par>
                                <p:cTn id="492" presetID="11" presetClass="entr" presetSubtype="0" fill="hold" grpId="0" nodeType="afterEffect">
                                  <p:stCondLst>
                                    <p:cond delay="0"/>
                                  </p:stCondLst>
                                  <p:childTnLst>
                                    <p:set>
                                      <p:cBhvr>
                                        <p:cTn id="493" dur="1000">
                                          <p:stCondLst>
                                            <p:cond delay="0"/>
                                          </p:stCondLst>
                                        </p:cTn>
                                        <p:tgtEl>
                                          <p:spTgt spid="175"/>
                                        </p:tgtEl>
                                        <p:attrNameLst>
                                          <p:attrName>style.visibility</p:attrName>
                                        </p:attrNameLst>
                                      </p:cBhvr>
                                      <p:to>
                                        <p:strVal val="visible"/>
                                      </p:to>
                                    </p:set>
                                  </p:childTnLst>
                                </p:cTn>
                              </p:par>
                            </p:childTnLst>
                          </p:cTn>
                        </p:par>
                        <p:par>
                          <p:cTn id="494" fill="hold" nodeType="afterGroup">
                            <p:stCondLst>
                              <p:cond delay="162500"/>
                            </p:stCondLst>
                            <p:childTnLst>
                              <p:par>
                                <p:cTn id="495" presetID="11" presetClass="entr" presetSubtype="0" fill="hold" grpId="0" nodeType="afterEffect">
                                  <p:stCondLst>
                                    <p:cond delay="0"/>
                                  </p:stCondLst>
                                  <p:childTnLst>
                                    <p:set>
                                      <p:cBhvr>
                                        <p:cTn id="496" dur="1000">
                                          <p:stCondLst>
                                            <p:cond delay="0"/>
                                          </p:stCondLst>
                                        </p:cTn>
                                        <p:tgtEl>
                                          <p:spTgt spid="176"/>
                                        </p:tgtEl>
                                        <p:attrNameLst>
                                          <p:attrName>style.visibility</p:attrName>
                                        </p:attrNameLst>
                                      </p:cBhvr>
                                      <p:to>
                                        <p:strVal val="visible"/>
                                      </p:to>
                                    </p:set>
                                  </p:childTnLst>
                                </p:cTn>
                              </p:par>
                            </p:childTnLst>
                          </p:cTn>
                        </p:par>
                        <p:par>
                          <p:cTn id="497" fill="hold" nodeType="afterGroup">
                            <p:stCondLst>
                              <p:cond delay="163500"/>
                            </p:stCondLst>
                            <p:childTnLst>
                              <p:par>
                                <p:cTn id="498" presetID="11" presetClass="entr" presetSubtype="0" fill="hold" grpId="0" nodeType="afterEffect">
                                  <p:stCondLst>
                                    <p:cond delay="0"/>
                                  </p:stCondLst>
                                  <p:childTnLst>
                                    <p:set>
                                      <p:cBhvr>
                                        <p:cTn id="499" dur="1000">
                                          <p:stCondLst>
                                            <p:cond delay="0"/>
                                          </p:stCondLst>
                                        </p:cTn>
                                        <p:tgtEl>
                                          <p:spTgt spid="177"/>
                                        </p:tgtEl>
                                        <p:attrNameLst>
                                          <p:attrName>style.visibility</p:attrName>
                                        </p:attrNameLst>
                                      </p:cBhvr>
                                      <p:to>
                                        <p:strVal val="visible"/>
                                      </p:to>
                                    </p:set>
                                  </p:childTnLst>
                                </p:cTn>
                              </p:par>
                            </p:childTnLst>
                          </p:cTn>
                        </p:par>
                        <p:par>
                          <p:cTn id="500" fill="hold" nodeType="afterGroup">
                            <p:stCondLst>
                              <p:cond delay="164500"/>
                            </p:stCondLst>
                            <p:childTnLst>
                              <p:par>
                                <p:cTn id="501" presetID="11" presetClass="entr" presetSubtype="0" fill="hold" grpId="0" nodeType="afterEffect">
                                  <p:stCondLst>
                                    <p:cond delay="0"/>
                                  </p:stCondLst>
                                  <p:childTnLst>
                                    <p:set>
                                      <p:cBhvr>
                                        <p:cTn id="502" dur="1000">
                                          <p:stCondLst>
                                            <p:cond delay="0"/>
                                          </p:stCondLst>
                                        </p:cTn>
                                        <p:tgtEl>
                                          <p:spTgt spid="178"/>
                                        </p:tgtEl>
                                        <p:attrNameLst>
                                          <p:attrName>style.visibility</p:attrName>
                                        </p:attrNameLst>
                                      </p:cBhvr>
                                      <p:to>
                                        <p:strVal val="visible"/>
                                      </p:to>
                                    </p:set>
                                  </p:childTnLst>
                                </p:cTn>
                              </p:par>
                            </p:childTnLst>
                          </p:cTn>
                        </p:par>
                        <p:par>
                          <p:cTn id="503" fill="hold" nodeType="afterGroup">
                            <p:stCondLst>
                              <p:cond delay="165500"/>
                            </p:stCondLst>
                            <p:childTnLst>
                              <p:par>
                                <p:cTn id="504" presetID="11" presetClass="entr" presetSubtype="0" fill="hold" grpId="0" nodeType="afterEffect">
                                  <p:stCondLst>
                                    <p:cond delay="0"/>
                                  </p:stCondLst>
                                  <p:childTnLst>
                                    <p:set>
                                      <p:cBhvr>
                                        <p:cTn id="505" dur="1000">
                                          <p:stCondLst>
                                            <p:cond delay="0"/>
                                          </p:stCondLst>
                                        </p:cTn>
                                        <p:tgtEl>
                                          <p:spTgt spid="179"/>
                                        </p:tgtEl>
                                        <p:attrNameLst>
                                          <p:attrName>style.visibility</p:attrName>
                                        </p:attrNameLst>
                                      </p:cBhvr>
                                      <p:to>
                                        <p:strVal val="visible"/>
                                      </p:to>
                                    </p:set>
                                  </p:childTnLst>
                                </p:cTn>
                              </p:par>
                            </p:childTnLst>
                          </p:cTn>
                        </p:par>
                        <p:par>
                          <p:cTn id="506" fill="hold" nodeType="afterGroup">
                            <p:stCondLst>
                              <p:cond delay="166500"/>
                            </p:stCondLst>
                            <p:childTnLst>
                              <p:par>
                                <p:cTn id="507" presetID="11" presetClass="entr" presetSubtype="0" fill="hold" grpId="0" nodeType="afterEffect">
                                  <p:stCondLst>
                                    <p:cond delay="0"/>
                                  </p:stCondLst>
                                  <p:childTnLst>
                                    <p:set>
                                      <p:cBhvr>
                                        <p:cTn id="508" dur="1000">
                                          <p:stCondLst>
                                            <p:cond delay="0"/>
                                          </p:stCondLst>
                                        </p:cTn>
                                        <p:tgtEl>
                                          <p:spTgt spid="180"/>
                                        </p:tgtEl>
                                        <p:attrNameLst>
                                          <p:attrName>style.visibility</p:attrName>
                                        </p:attrNameLst>
                                      </p:cBhvr>
                                      <p:to>
                                        <p:strVal val="visible"/>
                                      </p:to>
                                    </p:set>
                                  </p:childTnLst>
                                </p:cTn>
                              </p:par>
                            </p:childTnLst>
                          </p:cTn>
                        </p:par>
                        <p:par>
                          <p:cTn id="509" fill="hold" nodeType="afterGroup">
                            <p:stCondLst>
                              <p:cond delay="167500"/>
                            </p:stCondLst>
                            <p:childTnLst>
                              <p:par>
                                <p:cTn id="510" presetID="11" presetClass="entr" presetSubtype="0" fill="hold" grpId="0" nodeType="afterEffect">
                                  <p:stCondLst>
                                    <p:cond delay="0"/>
                                  </p:stCondLst>
                                  <p:childTnLst>
                                    <p:set>
                                      <p:cBhvr>
                                        <p:cTn id="511" dur="1000">
                                          <p:stCondLst>
                                            <p:cond delay="0"/>
                                          </p:stCondLst>
                                        </p:cTn>
                                        <p:tgtEl>
                                          <p:spTgt spid="181"/>
                                        </p:tgtEl>
                                        <p:attrNameLst>
                                          <p:attrName>style.visibility</p:attrName>
                                        </p:attrNameLst>
                                      </p:cBhvr>
                                      <p:to>
                                        <p:strVal val="visible"/>
                                      </p:to>
                                    </p:set>
                                  </p:childTnLst>
                                </p:cTn>
                              </p:par>
                            </p:childTnLst>
                          </p:cTn>
                        </p:par>
                        <p:par>
                          <p:cTn id="512" fill="hold" nodeType="afterGroup">
                            <p:stCondLst>
                              <p:cond delay="168500"/>
                            </p:stCondLst>
                            <p:childTnLst>
                              <p:par>
                                <p:cTn id="513" presetID="11" presetClass="entr" presetSubtype="0" fill="hold" grpId="0" nodeType="afterEffect">
                                  <p:stCondLst>
                                    <p:cond delay="0"/>
                                  </p:stCondLst>
                                  <p:childTnLst>
                                    <p:set>
                                      <p:cBhvr>
                                        <p:cTn id="514" dur="1000">
                                          <p:stCondLst>
                                            <p:cond delay="0"/>
                                          </p:stCondLst>
                                        </p:cTn>
                                        <p:tgtEl>
                                          <p:spTgt spid="182"/>
                                        </p:tgtEl>
                                        <p:attrNameLst>
                                          <p:attrName>style.visibility</p:attrName>
                                        </p:attrNameLst>
                                      </p:cBhvr>
                                      <p:to>
                                        <p:strVal val="visible"/>
                                      </p:to>
                                    </p:set>
                                  </p:childTnLst>
                                </p:cTn>
                              </p:par>
                            </p:childTnLst>
                          </p:cTn>
                        </p:par>
                        <p:par>
                          <p:cTn id="515" fill="hold" nodeType="afterGroup">
                            <p:stCondLst>
                              <p:cond delay="169500"/>
                            </p:stCondLst>
                            <p:childTnLst>
                              <p:par>
                                <p:cTn id="516" presetID="11" presetClass="entr" presetSubtype="0" fill="hold" grpId="0" nodeType="afterEffect">
                                  <p:stCondLst>
                                    <p:cond delay="0"/>
                                  </p:stCondLst>
                                  <p:childTnLst>
                                    <p:set>
                                      <p:cBhvr>
                                        <p:cTn id="517" dur="1000">
                                          <p:stCondLst>
                                            <p:cond delay="0"/>
                                          </p:stCondLst>
                                        </p:cTn>
                                        <p:tgtEl>
                                          <p:spTgt spid="183"/>
                                        </p:tgtEl>
                                        <p:attrNameLst>
                                          <p:attrName>style.visibility</p:attrName>
                                        </p:attrNameLst>
                                      </p:cBhvr>
                                      <p:to>
                                        <p:strVal val="visible"/>
                                      </p:to>
                                    </p:set>
                                  </p:childTnLst>
                                </p:cTn>
                              </p:par>
                            </p:childTnLst>
                          </p:cTn>
                        </p:par>
                        <p:par>
                          <p:cTn id="518" fill="hold" nodeType="afterGroup">
                            <p:stCondLst>
                              <p:cond delay="170500"/>
                            </p:stCondLst>
                            <p:childTnLst>
                              <p:par>
                                <p:cTn id="519" presetID="11" presetClass="entr" presetSubtype="0" fill="hold" grpId="0" nodeType="afterEffect">
                                  <p:stCondLst>
                                    <p:cond delay="0"/>
                                  </p:stCondLst>
                                  <p:childTnLst>
                                    <p:set>
                                      <p:cBhvr>
                                        <p:cTn id="520" dur="1000">
                                          <p:stCondLst>
                                            <p:cond delay="0"/>
                                          </p:stCondLst>
                                        </p:cTn>
                                        <p:tgtEl>
                                          <p:spTgt spid="184"/>
                                        </p:tgtEl>
                                        <p:attrNameLst>
                                          <p:attrName>style.visibility</p:attrName>
                                        </p:attrNameLst>
                                      </p:cBhvr>
                                      <p:to>
                                        <p:strVal val="visible"/>
                                      </p:to>
                                    </p:set>
                                  </p:childTnLst>
                                </p:cTn>
                              </p:par>
                            </p:childTnLst>
                          </p:cTn>
                        </p:par>
                        <p:par>
                          <p:cTn id="521" fill="hold" nodeType="afterGroup">
                            <p:stCondLst>
                              <p:cond delay="171500"/>
                            </p:stCondLst>
                            <p:childTnLst>
                              <p:par>
                                <p:cTn id="522" presetID="11" presetClass="entr" presetSubtype="0" fill="hold" grpId="0" nodeType="afterEffect">
                                  <p:stCondLst>
                                    <p:cond delay="0"/>
                                  </p:stCondLst>
                                  <p:childTnLst>
                                    <p:set>
                                      <p:cBhvr>
                                        <p:cTn id="523" dur="1000">
                                          <p:stCondLst>
                                            <p:cond delay="0"/>
                                          </p:stCondLst>
                                        </p:cTn>
                                        <p:tgtEl>
                                          <p:spTgt spid="185"/>
                                        </p:tgtEl>
                                        <p:attrNameLst>
                                          <p:attrName>style.visibility</p:attrName>
                                        </p:attrNameLst>
                                      </p:cBhvr>
                                      <p:to>
                                        <p:strVal val="visible"/>
                                      </p:to>
                                    </p:set>
                                  </p:childTnLst>
                                </p:cTn>
                              </p:par>
                            </p:childTnLst>
                          </p:cTn>
                        </p:par>
                        <p:par>
                          <p:cTn id="524" fill="hold" nodeType="afterGroup">
                            <p:stCondLst>
                              <p:cond delay="172500"/>
                            </p:stCondLst>
                            <p:childTnLst>
                              <p:par>
                                <p:cTn id="525" presetID="11" presetClass="entr" presetSubtype="0" fill="hold" grpId="0" nodeType="afterEffect">
                                  <p:stCondLst>
                                    <p:cond delay="0"/>
                                  </p:stCondLst>
                                  <p:childTnLst>
                                    <p:set>
                                      <p:cBhvr>
                                        <p:cTn id="526" dur="1000">
                                          <p:stCondLst>
                                            <p:cond delay="0"/>
                                          </p:stCondLst>
                                        </p:cTn>
                                        <p:tgtEl>
                                          <p:spTgt spid="186"/>
                                        </p:tgtEl>
                                        <p:attrNameLst>
                                          <p:attrName>style.visibility</p:attrName>
                                        </p:attrNameLst>
                                      </p:cBhvr>
                                      <p:to>
                                        <p:strVal val="visible"/>
                                      </p:to>
                                    </p:set>
                                  </p:childTnLst>
                                </p:cTn>
                              </p:par>
                            </p:childTnLst>
                          </p:cTn>
                        </p:par>
                        <p:par>
                          <p:cTn id="527" fill="hold" nodeType="afterGroup">
                            <p:stCondLst>
                              <p:cond delay="173500"/>
                            </p:stCondLst>
                            <p:childTnLst>
                              <p:par>
                                <p:cTn id="528" presetID="11" presetClass="entr" presetSubtype="0" fill="hold" grpId="0" nodeType="afterEffect">
                                  <p:stCondLst>
                                    <p:cond delay="0"/>
                                  </p:stCondLst>
                                  <p:childTnLst>
                                    <p:set>
                                      <p:cBhvr>
                                        <p:cTn id="529" dur="1000">
                                          <p:stCondLst>
                                            <p:cond delay="0"/>
                                          </p:stCondLst>
                                        </p:cTn>
                                        <p:tgtEl>
                                          <p:spTgt spid="187"/>
                                        </p:tgtEl>
                                        <p:attrNameLst>
                                          <p:attrName>style.visibility</p:attrName>
                                        </p:attrNameLst>
                                      </p:cBhvr>
                                      <p:to>
                                        <p:strVal val="visible"/>
                                      </p:to>
                                    </p:set>
                                  </p:childTnLst>
                                </p:cTn>
                              </p:par>
                            </p:childTnLst>
                          </p:cTn>
                        </p:par>
                        <p:par>
                          <p:cTn id="530" fill="hold" nodeType="afterGroup">
                            <p:stCondLst>
                              <p:cond delay="174500"/>
                            </p:stCondLst>
                            <p:childTnLst>
                              <p:par>
                                <p:cTn id="531" presetID="11" presetClass="entr" presetSubtype="0" fill="hold" grpId="0" nodeType="afterEffect">
                                  <p:stCondLst>
                                    <p:cond delay="0"/>
                                  </p:stCondLst>
                                  <p:childTnLst>
                                    <p:set>
                                      <p:cBhvr>
                                        <p:cTn id="532" dur="1000">
                                          <p:stCondLst>
                                            <p:cond delay="0"/>
                                          </p:stCondLst>
                                        </p:cTn>
                                        <p:tgtEl>
                                          <p:spTgt spid="188"/>
                                        </p:tgtEl>
                                        <p:attrNameLst>
                                          <p:attrName>style.visibility</p:attrName>
                                        </p:attrNameLst>
                                      </p:cBhvr>
                                      <p:to>
                                        <p:strVal val="visible"/>
                                      </p:to>
                                    </p:set>
                                  </p:childTnLst>
                                </p:cTn>
                              </p:par>
                            </p:childTnLst>
                          </p:cTn>
                        </p:par>
                        <p:par>
                          <p:cTn id="533" fill="hold" nodeType="afterGroup">
                            <p:stCondLst>
                              <p:cond delay="175500"/>
                            </p:stCondLst>
                            <p:childTnLst>
                              <p:par>
                                <p:cTn id="534" presetID="11" presetClass="entr" presetSubtype="0" fill="hold" grpId="0" nodeType="afterEffect">
                                  <p:stCondLst>
                                    <p:cond delay="0"/>
                                  </p:stCondLst>
                                  <p:childTnLst>
                                    <p:set>
                                      <p:cBhvr>
                                        <p:cTn id="535" dur="1000">
                                          <p:stCondLst>
                                            <p:cond delay="0"/>
                                          </p:stCondLst>
                                        </p:cTn>
                                        <p:tgtEl>
                                          <p:spTgt spid="189"/>
                                        </p:tgtEl>
                                        <p:attrNameLst>
                                          <p:attrName>style.visibility</p:attrName>
                                        </p:attrNameLst>
                                      </p:cBhvr>
                                      <p:to>
                                        <p:strVal val="visible"/>
                                      </p:to>
                                    </p:set>
                                  </p:childTnLst>
                                </p:cTn>
                              </p:par>
                            </p:childTnLst>
                          </p:cTn>
                        </p:par>
                        <p:par>
                          <p:cTn id="536" fill="hold" nodeType="afterGroup">
                            <p:stCondLst>
                              <p:cond delay="176500"/>
                            </p:stCondLst>
                            <p:childTnLst>
                              <p:par>
                                <p:cTn id="537" presetID="11" presetClass="entr" presetSubtype="0" fill="hold" grpId="0" nodeType="afterEffect">
                                  <p:stCondLst>
                                    <p:cond delay="0"/>
                                  </p:stCondLst>
                                  <p:childTnLst>
                                    <p:set>
                                      <p:cBhvr>
                                        <p:cTn id="538" dur="1000">
                                          <p:stCondLst>
                                            <p:cond delay="0"/>
                                          </p:stCondLst>
                                        </p:cTn>
                                        <p:tgtEl>
                                          <p:spTgt spid="190"/>
                                        </p:tgtEl>
                                        <p:attrNameLst>
                                          <p:attrName>style.visibility</p:attrName>
                                        </p:attrNameLst>
                                      </p:cBhvr>
                                      <p:to>
                                        <p:strVal val="visible"/>
                                      </p:to>
                                    </p:set>
                                  </p:childTnLst>
                                </p:cTn>
                              </p:par>
                            </p:childTnLst>
                          </p:cTn>
                        </p:par>
                        <p:par>
                          <p:cTn id="539" fill="hold" nodeType="afterGroup">
                            <p:stCondLst>
                              <p:cond delay="177500"/>
                            </p:stCondLst>
                            <p:childTnLst>
                              <p:par>
                                <p:cTn id="540" presetID="11" presetClass="entr" presetSubtype="0" fill="hold" grpId="0" nodeType="afterEffect">
                                  <p:stCondLst>
                                    <p:cond delay="0"/>
                                  </p:stCondLst>
                                  <p:childTnLst>
                                    <p:set>
                                      <p:cBhvr>
                                        <p:cTn id="541" dur="1000">
                                          <p:stCondLst>
                                            <p:cond delay="0"/>
                                          </p:stCondLst>
                                        </p:cTn>
                                        <p:tgtEl>
                                          <p:spTgt spid="191"/>
                                        </p:tgtEl>
                                        <p:attrNameLst>
                                          <p:attrName>style.visibility</p:attrName>
                                        </p:attrNameLst>
                                      </p:cBhvr>
                                      <p:to>
                                        <p:strVal val="visible"/>
                                      </p:to>
                                    </p:set>
                                  </p:childTnLst>
                                </p:cTn>
                              </p:par>
                            </p:childTnLst>
                          </p:cTn>
                        </p:par>
                        <p:par>
                          <p:cTn id="542" fill="hold" nodeType="afterGroup">
                            <p:stCondLst>
                              <p:cond delay="178500"/>
                            </p:stCondLst>
                            <p:childTnLst>
                              <p:par>
                                <p:cTn id="543" presetID="11" presetClass="entr" presetSubtype="0" fill="hold" grpId="0" nodeType="afterEffect">
                                  <p:stCondLst>
                                    <p:cond delay="0"/>
                                  </p:stCondLst>
                                  <p:childTnLst>
                                    <p:set>
                                      <p:cBhvr>
                                        <p:cTn id="544" dur="1000">
                                          <p:stCondLst>
                                            <p:cond delay="0"/>
                                          </p:stCondLst>
                                        </p:cTn>
                                        <p:tgtEl>
                                          <p:spTgt spid="192"/>
                                        </p:tgtEl>
                                        <p:attrNameLst>
                                          <p:attrName>style.visibility</p:attrName>
                                        </p:attrNameLst>
                                      </p:cBhvr>
                                      <p:to>
                                        <p:strVal val="visible"/>
                                      </p:to>
                                    </p:set>
                                  </p:childTnLst>
                                </p:cTn>
                              </p:par>
                            </p:childTnLst>
                          </p:cTn>
                        </p:par>
                        <p:par>
                          <p:cTn id="545" fill="hold" nodeType="afterGroup">
                            <p:stCondLst>
                              <p:cond delay="179500"/>
                            </p:stCondLst>
                            <p:childTnLst>
                              <p:par>
                                <p:cTn id="546" presetID="11" presetClass="entr" presetSubtype="0" fill="hold" grpId="0" nodeType="afterEffect">
                                  <p:stCondLst>
                                    <p:cond delay="0"/>
                                  </p:stCondLst>
                                  <p:childTnLst>
                                    <p:set>
                                      <p:cBhvr>
                                        <p:cTn id="547" dur="1000">
                                          <p:stCondLst>
                                            <p:cond delay="0"/>
                                          </p:stCondLst>
                                        </p:cTn>
                                        <p:tgtEl>
                                          <p:spTgt spid="193"/>
                                        </p:tgtEl>
                                        <p:attrNameLst>
                                          <p:attrName>style.visibility</p:attrName>
                                        </p:attrNameLst>
                                      </p:cBhvr>
                                      <p:to>
                                        <p:strVal val="visible"/>
                                      </p:to>
                                    </p:set>
                                  </p:childTnLst>
                                </p:cTn>
                              </p:par>
                            </p:childTnLst>
                          </p:cTn>
                        </p:par>
                        <p:par>
                          <p:cTn id="548" fill="hold" nodeType="afterGroup">
                            <p:stCondLst>
                              <p:cond delay="180500"/>
                            </p:stCondLst>
                            <p:childTnLst>
                              <p:par>
                                <p:cTn id="549" presetID="11" presetClass="entr" presetSubtype="0" fill="hold" grpId="0" nodeType="afterEffect">
                                  <p:stCondLst>
                                    <p:cond delay="0"/>
                                  </p:stCondLst>
                                  <p:childTnLst>
                                    <p:set>
                                      <p:cBhvr>
                                        <p:cTn id="550" dur="1000">
                                          <p:stCondLst>
                                            <p:cond delay="0"/>
                                          </p:stCondLst>
                                        </p:cTn>
                                        <p:tgtEl>
                                          <p:spTgt spid="194"/>
                                        </p:tgtEl>
                                        <p:attrNameLst>
                                          <p:attrName>style.visibility</p:attrName>
                                        </p:attrNameLst>
                                      </p:cBhvr>
                                      <p:to>
                                        <p:strVal val="visible"/>
                                      </p:to>
                                    </p:set>
                                  </p:childTnLst>
                                </p:cTn>
                              </p:par>
                            </p:childTnLst>
                          </p:cTn>
                        </p:par>
                        <p:par>
                          <p:cTn id="551" fill="hold" nodeType="afterGroup">
                            <p:stCondLst>
                              <p:cond delay="181500"/>
                            </p:stCondLst>
                            <p:childTnLst>
                              <p:par>
                                <p:cTn id="552" presetID="11" presetClass="entr" presetSubtype="0" fill="hold" grpId="0" nodeType="afterEffect">
                                  <p:stCondLst>
                                    <p:cond delay="0"/>
                                  </p:stCondLst>
                                  <p:childTnLst>
                                    <p:set>
                                      <p:cBhvr>
                                        <p:cTn id="553" dur="1000">
                                          <p:stCondLst>
                                            <p:cond delay="0"/>
                                          </p:stCondLst>
                                        </p:cTn>
                                        <p:tgtEl>
                                          <p:spTgt spid="195"/>
                                        </p:tgtEl>
                                        <p:attrNameLst>
                                          <p:attrName>style.visibility</p:attrName>
                                        </p:attrNameLst>
                                      </p:cBhvr>
                                      <p:to>
                                        <p:strVal val="visible"/>
                                      </p:to>
                                    </p:set>
                                  </p:childTnLst>
                                </p:cTn>
                              </p:par>
                            </p:childTnLst>
                          </p:cTn>
                        </p:par>
                        <p:par>
                          <p:cTn id="554" fill="hold" nodeType="afterGroup">
                            <p:stCondLst>
                              <p:cond delay="182500"/>
                            </p:stCondLst>
                            <p:childTnLst>
                              <p:par>
                                <p:cTn id="555" presetID="11" presetClass="entr" presetSubtype="0" fill="hold" grpId="0" nodeType="afterEffect">
                                  <p:stCondLst>
                                    <p:cond delay="0"/>
                                  </p:stCondLst>
                                  <p:childTnLst>
                                    <p:set>
                                      <p:cBhvr>
                                        <p:cTn id="556" dur="1000">
                                          <p:stCondLst>
                                            <p:cond delay="0"/>
                                          </p:stCondLst>
                                        </p:cTn>
                                        <p:tgtEl>
                                          <p:spTgt spid="196"/>
                                        </p:tgtEl>
                                        <p:attrNameLst>
                                          <p:attrName>style.visibility</p:attrName>
                                        </p:attrNameLst>
                                      </p:cBhvr>
                                      <p:to>
                                        <p:strVal val="visible"/>
                                      </p:to>
                                    </p:set>
                                  </p:childTnLst>
                                </p:cTn>
                              </p:par>
                            </p:childTnLst>
                          </p:cTn>
                        </p:par>
                        <p:par>
                          <p:cTn id="557" fill="hold" nodeType="afterGroup">
                            <p:stCondLst>
                              <p:cond delay="183500"/>
                            </p:stCondLst>
                            <p:childTnLst>
                              <p:par>
                                <p:cTn id="558" presetID="11" presetClass="entr" presetSubtype="0" fill="hold" grpId="0" nodeType="afterEffect">
                                  <p:stCondLst>
                                    <p:cond delay="0"/>
                                  </p:stCondLst>
                                  <p:childTnLst>
                                    <p:set>
                                      <p:cBhvr>
                                        <p:cTn id="559" dur="1000">
                                          <p:stCondLst>
                                            <p:cond delay="0"/>
                                          </p:stCondLst>
                                        </p:cTn>
                                        <p:tgtEl>
                                          <p:spTgt spid="197"/>
                                        </p:tgtEl>
                                        <p:attrNameLst>
                                          <p:attrName>style.visibility</p:attrName>
                                        </p:attrNameLst>
                                      </p:cBhvr>
                                      <p:to>
                                        <p:strVal val="visible"/>
                                      </p:to>
                                    </p:set>
                                  </p:childTnLst>
                                </p:cTn>
                              </p:par>
                            </p:childTnLst>
                          </p:cTn>
                        </p:par>
                        <p:par>
                          <p:cTn id="560" fill="hold" nodeType="afterGroup">
                            <p:stCondLst>
                              <p:cond delay="184500"/>
                            </p:stCondLst>
                            <p:childTnLst>
                              <p:par>
                                <p:cTn id="561" presetID="11" presetClass="entr" presetSubtype="0" fill="hold" grpId="0" nodeType="afterEffect">
                                  <p:stCondLst>
                                    <p:cond delay="0"/>
                                  </p:stCondLst>
                                  <p:childTnLst>
                                    <p:set>
                                      <p:cBhvr>
                                        <p:cTn id="562" dur="1000">
                                          <p:stCondLst>
                                            <p:cond delay="0"/>
                                          </p:stCondLst>
                                        </p:cTn>
                                        <p:tgtEl>
                                          <p:spTgt spid="198"/>
                                        </p:tgtEl>
                                        <p:attrNameLst>
                                          <p:attrName>style.visibility</p:attrName>
                                        </p:attrNameLst>
                                      </p:cBhvr>
                                      <p:to>
                                        <p:strVal val="visible"/>
                                      </p:to>
                                    </p:set>
                                  </p:childTnLst>
                                </p:cTn>
                              </p:par>
                            </p:childTnLst>
                          </p:cTn>
                        </p:par>
                        <p:par>
                          <p:cTn id="563" fill="hold" nodeType="afterGroup">
                            <p:stCondLst>
                              <p:cond delay="185500"/>
                            </p:stCondLst>
                            <p:childTnLst>
                              <p:par>
                                <p:cTn id="564" presetID="11" presetClass="entr" presetSubtype="0" fill="hold" grpId="0" nodeType="afterEffect">
                                  <p:stCondLst>
                                    <p:cond delay="0"/>
                                  </p:stCondLst>
                                  <p:childTnLst>
                                    <p:set>
                                      <p:cBhvr>
                                        <p:cTn id="565" dur="1000">
                                          <p:stCondLst>
                                            <p:cond delay="0"/>
                                          </p:stCondLst>
                                        </p:cTn>
                                        <p:tgtEl>
                                          <p:spTgt spid="199"/>
                                        </p:tgtEl>
                                        <p:attrNameLst>
                                          <p:attrName>style.visibility</p:attrName>
                                        </p:attrNameLst>
                                      </p:cBhvr>
                                      <p:to>
                                        <p:strVal val="visible"/>
                                      </p:to>
                                    </p:set>
                                  </p:childTnLst>
                                </p:cTn>
                              </p:par>
                            </p:childTnLst>
                          </p:cTn>
                        </p:par>
                        <p:par>
                          <p:cTn id="566" fill="hold" nodeType="afterGroup">
                            <p:stCondLst>
                              <p:cond delay="186500"/>
                            </p:stCondLst>
                            <p:childTnLst>
                              <p:par>
                                <p:cTn id="567" presetID="11" presetClass="entr" presetSubtype="0" fill="hold" grpId="0" nodeType="afterEffect">
                                  <p:stCondLst>
                                    <p:cond delay="0"/>
                                  </p:stCondLst>
                                  <p:childTnLst>
                                    <p:set>
                                      <p:cBhvr>
                                        <p:cTn id="568" dur="1000">
                                          <p:stCondLst>
                                            <p:cond delay="0"/>
                                          </p:stCondLst>
                                        </p:cTn>
                                        <p:tgtEl>
                                          <p:spTgt spid="200"/>
                                        </p:tgtEl>
                                        <p:attrNameLst>
                                          <p:attrName>style.visibility</p:attrName>
                                        </p:attrNameLst>
                                      </p:cBhvr>
                                      <p:to>
                                        <p:strVal val="visible"/>
                                      </p:to>
                                    </p:set>
                                  </p:childTnLst>
                                </p:cTn>
                              </p:par>
                            </p:childTnLst>
                          </p:cTn>
                        </p:par>
                        <p:par>
                          <p:cTn id="569" fill="hold" nodeType="afterGroup">
                            <p:stCondLst>
                              <p:cond delay="187500"/>
                            </p:stCondLst>
                            <p:childTnLst>
                              <p:par>
                                <p:cTn id="570" presetID="11" presetClass="entr" presetSubtype="0" fill="hold" grpId="0" nodeType="afterEffect">
                                  <p:stCondLst>
                                    <p:cond delay="0"/>
                                  </p:stCondLst>
                                  <p:childTnLst>
                                    <p:set>
                                      <p:cBhvr>
                                        <p:cTn id="571" dur="1000">
                                          <p:stCondLst>
                                            <p:cond delay="0"/>
                                          </p:stCondLst>
                                        </p:cTn>
                                        <p:tgtEl>
                                          <p:spTgt spid="201"/>
                                        </p:tgtEl>
                                        <p:attrNameLst>
                                          <p:attrName>style.visibility</p:attrName>
                                        </p:attrNameLst>
                                      </p:cBhvr>
                                      <p:to>
                                        <p:strVal val="visible"/>
                                      </p:to>
                                    </p:set>
                                  </p:childTnLst>
                                </p:cTn>
                              </p:par>
                            </p:childTnLst>
                          </p:cTn>
                        </p:par>
                        <p:par>
                          <p:cTn id="572" fill="hold" nodeType="afterGroup">
                            <p:stCondLst>
                              <p:cond delay="188500"/>
                            </p:stCondLst>
                            <p:childTnLst>
                              <p:par>
                                <p:cTn id="573" presetID="11" presetClass="entr" presetSubtype="0" fill="hold" grpId="0" nodeType="afterEffect">
                                  <p:stCondLst>
                                    <p:cond delay="0"/>
                                  </p:stCondLst>
                                  <p:childTnLst>
                                    <p:set>
                                      <p:cBhvr>
                                        <p:cTn id="574" dur="1000">
                                          <p:stCondLst>
                                            <p:cond delay="0"/>
                                          </p:stCondLst>
                                        </p:cTn>
                                        <p:tgtEl>
                                          <p:spTgt spid="202"/>
                                        </p:tgtEl>
                                        <p:attrNameLst>
                                          <p:attrName>style.visibility</p:attrName>
                                        </p:attrNameLst>
                                      </p:cBhvr>
                                      <p:to>
                                        <p:strVal val="visible"/>
                                      </p:to>
                                    </p:set>
                                  </p:childTnLst>
                                </p:cTn>
                              </p:par>
                            </p:childTnLst>
                          </p:cTn>
                        </p:par>
                        <p:par>
                          <p:cTn id="575" fill="hold" nodeType="afterGroup">
                            <p:stCondLst>
                              <p:cond delay="189500"/>
                            </p:stCondLst>
                            <p:childTnLst>
                              <p:par>
                                <p:cTn id="576" presetID="11" presetClass="entr" presetSubtype="0" fill="hold" grpId="0" nodeType="afterEffect">
                                  <p:stCondLst>
                                    <p:cond delay="0"/>
                                  </p:stCondLst>
                                  <p:childTnLst>
                                    <p:set>
                                      <p:cBhvr>
                                        <p:cTn id="577" dur="1000">
                                          <p:stCondLst>
                                            <p:cond delay="0"/>
                                          </p:stCondLst>
                                        </p:cTn>
                                        <p:tgtEl>
                                          <p:spTgt spid="203"/>
                                        </p:tgtEl>
                                        <p:attrNameLst>
                                          <p:attrName>style.visibility</p:attrName>
                                        </p:attrNameLst>
                                      </p:cBhvr>
                                      <p:to>
                                        <p:strVal val="visible"/>
                                      </p:to>
                                    </p:set>
                                  </p:childTnLst>
                                </p:cTn>
                              </p:par>
                            </p:childTnLst>
                          </p:cTn>
                        </p:par>
                        <p:par>
                          <p:cTn id="578" fill="hold" nodeType="afterGroup">
                            <p:stCondLst>
                              <p:cond delay="190500"/>
                            </p:stCondLst>
                            <p:childTnLst>
                              <p:par>
                                <p:cTn id="579" presetID="11" presetClass="entr" presetSubtype="0" fill="hold" grpId="0" nodeType="afterEffect">
                                  <p:stCondLst>
                                    <p:cond delay="0"/>
                                  </p:stCondLst>
                                  <p:childTnLst>
                                    <p:set>
                                      <p:cBhvr>
                                        <p:cTn id="580" dur="1000">
                                          <p:stCondLst>
                                            <p:cond delay="0"/>
                                          </p:stCondLst>
                                        </p:cTn>
                                        <p:tgtEl>
                                          <p:spTgt spid="204"/>
                                        </p:tgtEl>
                                        <p:attrNameLst>
                                          <p:attrName>style.visibility</p:attrName>
                                        </p:attrNameLst>
                                      </p:cBhvr>
                                      <p:to>
                                        <p:strVal val="visible"/>
                                      </p:to>
                                    </p:set>
                                  </p:childTnLst>
                                </p:cTn>
                              </p:par>
                            </p:childTnLst>
                          </p:cTn>
                        </p:par>
                        <p:par>
                          <p:cTn id="581" fill="hold" nodeType="afterGroup">
                            <p:stCondLst>
                              <p:cond delay="191500"/>
                            </p:stCondLst>
                            <p:childTnLst>
                              <p:par>
                                <p:cTn id="582" presetID="11" presetClass="entr" presetSubtype="0" fill="hold" grpId="0" nodeType="afterEffect">
                                  <p:stCondLst>
                                    <p:cond delay="0"/>
                                  </p:stCondLst>
                                  <p:childTnLst>
                                    <p:set>
                                      <p:cBhvr>
                                        <p:cTn id="583" dur="1000">
                                          <p:stCondLst>
                                            <p:cond delay="0"/>
                                          </p:stCondLst>
                                        </p:cTn>
                                        <p:tgtEl>
                                          <p:spTgt spid="205"/>
                                        </p:tgtEl>
                                        <p:attrNameLst>
                                          <p:attrName>style.visibility</p:attrName>
                                        </p:attrNameLst>
                                      </p:cBhvr>
                                      <p:to>
                                        <p:strVal val="visible"/>
                                      </p:to>
                                    </p:set>
                                  </p:childTnLst>
                                </p:cTn>
                              </p:par>
                            </p:childTnLst>
                          </p:cTn>
                        </p:par>
                        <p:par>
                          <p:cTn id="584" fill="hold" nodeType="afterGroup">
                            <p:stCondLst>
                              <p:cond delay="192500"/>
                            </p:stCondLst>
                            <p:childTnLst>
                              <p:par>
                                <p:cTn id="585" presetID="11" presetClass="entr" presetSubtype="0" fill="hold" grpId="0" nodeType="afterEffect">
                                  <p:stCondLst>
                                    <p:cond delay="0"/>
                                  </p:stCondLst>
                                  <p:childTnLst>
                                    <p:set>
                                      <p:cBhvr>
                                        <p:cTn id="586" dur="1000">
                                          <p:stCondLst>
                                            <p:cond delay="0"/>
                                          </p:stCondLst>
                                        </p:cTn>
                                        <p:tgtEl>
                                          <p:spTgt spid="206"/>
                                        </p:tgtEl>
                                        <p:attrNameLst>
                                          <p:attrName>style.visibility</p:attrName>
                                        </p:attrNameLst>
                                      </p:cBhvr>
                                      <p:to>
                                        <p:strVal val="visible"/>
                                      </p:to>
                                    </p:set>
                                  </p:childTnLst>
                                </p:cTn>
                              </p:par>
                            </p:childTnLst>
                          </p:cTn>
                        </p:par>
                        <p:par>
                          <p:cTn id="587" fill="hold" nodeType="afterGroup">
                            <p:stCondLst>
                              <p:cond delay="193500"/>
                            </p:stCondLst>
                            <p:childTnLst>
                              <p:par>
                                <p:cTn id="588" presetID="11" presetClass="entr" presetSubtype="0" fill="hold" grpId="0" nodeType="afterEffect">
                                  <p:stCondLst>
                                    <p:cond delay="0"/>
                                  </p:stCondLst>
                                  <p:childTnLst>
                                    <p:set>
                                      <p:cBhvr>
                                        <p:cTn id="589" dur="1000">
                                          <p:stCondLst>
                                            <p:cond delay="0"/>
                                          </p:stCondLst>
                                        </p:cTn>
                                        <p:tgtEl>
                                          <p:spTgt spid="207"/>
                                        </p:tgtEl>
                                        <p:attrNameLst>
                                          <p:attrName>style.visibility</p:attrName>
                                        </p:attrNameLst>
                                      </p:cBhvr>
                                      <p:to>
                                        <p:strVal val="visible"/>
                                      </p:to>
                                    </p:set>
                                  </p:childTnLst>
                                </p:cTn>
                              </p:par>
                            </p:childTnLst>
                          </p:cTn>
                        </p:par>
                        <p:par>
                          <p:cTn id="590" fill="hold" nodeType="afterGroup">
                            <p:stCondLst>
                              <p:cond delay="194500"/>
                            </p:stCondLst>
                            <p:childTnLst>
                              <p:par>
                                <p:cTn id="591" presetID="11" presetClass="entr" presetSubtype="0" fill="hold" grpId="0" nodeType="afterEffect">
                                  <p:stCondLst>
                                    <p:cond delay="0"/>
                                  </p:stCondLst>
                                  <p:childTnLst>
                                    <p:set>
                                      <p:cBhvr>
                                        <p:cTn id="592" dur="1000">
                                          <p:stCondLst>
                                            <p:cond delay="0"/>
                                          </p:stCondLst>
                                        </p:cTn>
                                        <p:tgtEl>
                                          <p:spTgt spid="208"/>
                                        </p:tgtEl>
                                        <p:attrNameLst>
                                          <p:attrName>style.visibility</p:attrName>
                                        </p:attrNameLst>
                                      </p:cBhvr>
                                      <p:to>
                                        <p:strVal val="visible"/>
                                      </p:to>
                                    </p:set>
                                  </p:childTnLst>
                                </p:cTn>
                              </p:par>
                            </p:childTnLst>
                          </p:cTn>
                        </p:par>
                        <p:par>
                          <p:cTn id="593" fill="hold" nodeType="afterGroup">
                            <p:stCondLst>
                              <p:cond delay="195500"/>
                            </p:stCondLst>
                            <p:childTnLst>
                              <p:par>
                                <p:cTn id="594" presetID="11" presetClass="entr" presetSubtype="0" fill="hold" grpId="0" nodeType="afterEffect">
                                  <p:stCondLst>
                                    <p:cond delay="0"/>
                                  </p:stCondLst>
                                  <p:childTnLst>
                                    <p:set>
                                      <p:cBhvr>
                                        <p:cTn id="595" dur="1000">
                                          <p:stCondLst>
                                            <p:cond delay="0"/>
                                          </p:stCondLst>
                                        </p:cTn>
                                        <p:tgtEl>
                                          <p:spTgt spid="209"/>
                                        </p:tgtEl>
                                        <p:attrNameLst>
                                          <p:attrName>style.visibility</p:attrName>
                                        </p:attrNameLst>
                                      </p:cBhvr>
                                      <p:to>
                                        <p:strVal val="visible"/>
                                      </p:to>
                                    </p:set>
                                  </p:childTnLst>
                                </p:cTn>
                              </p:par>
                            </p:childTnLst>
                          </p:cTn>
                        </p:par>
                        <p:par>
                          <p:cTn id="596" fill="hold" nodeType="afterGroup">
                            <p:stCondLst>
                              <p:cond delay="196500"/>
                            </p:stCondLst>
                            <p:childTnLst>
                              <p:par>
                                <p:cTn id="597" presetID="11" presetClass="entr" presetSubtype="0" fill="hold" grpId="0" nodeType="afterEffect">
                                  <p:stCondLst>
                                    <p:cond delay="0"/>
                                  </p:stCondLst>
                                  <p:childTnLst>
                                    <p:set>
                                      <p:cBhvr>
                                        <p:cTn id="598" dur="1000">
                                          <p:stCondLst>
                                            <p:cond delay="0"/>
                                          </p:stCondLst>
                                        </p:cTn>
                                        <p:tgtEl>
                                          <p:spTgt spid="210"/>
                                        </p:tgtEl>
                                        <p:attrNameLst>
                                          <p:attrName>style.visibility</p:attrName>
                                        </p:attrNameLst>
                                      </p:cBhvr>
                                      <p:to>
                                        <p:strVal val="visible"/>
                                      </p:to>
                                    </p:set>
                                  </p:childTnLst>
                                </p:cTn>
                              </p:par>
                            </p:childTnLst>
                          </p:cTn>
                        </p:par>
                        <p:par>
                          <p:cTn id="599" fill="hold" nodeType="afterGroup">
                            <p:stCondLst>
                              <p:cond delay="197500"/>
                            </p:stCondLst>
                            <p:childTnLst>
                              <p:par>
                                <p:cTn id="600" presetID="11" presetClass="entr" presetSubtype="0" fill="hold" grpId="0" nodeType="afterEffect">
                                  <p:stCondLst>
                                    <p:cond delay="0"/>
                                  </p:stCondLst>
                                  <p:childTnLst>
                                    <p:set>
                                      <p:cBhvr>
                                        <p:cTn id="601" dur="1000">
                                          <p:stCondLst>
                                            <p:cond delay="0"/>
                                          </p:stCondLst>
                                        </p:cTn>
                                        <p:tgtEl>
                                          <p:spTgt spid="211"/>
                                        </p:tgtEl>
                                        <p:attrNameLst>
                                          <p:attrName>style.visibility</p:attrName>
                                        </p:attrNameLst>
                                      </p:cBhvr>
                                      <p:to>
                                        <p:strVal val="visible"/>
                                      </p:to>
                                    </p:set>
                                  </p:childTnLst>
                                </p:cTn>
                              </p:par>
                            </p:childTnLst>
                          </p:cTn>
                        </p:par>
                        <p:par>
                          <p:cTn id="602" fill="hold" nodeType="afterGroup">
                            <p:stCondLst>
                              <p:cond delay="198500"/>
                            </p:stCondLst>
                            <p:childTnLst>
                              <p:par>
                                <p:cTn id="603" presetID="11" presetClass="entr" presetSubtype="0" fill="hold" grpId="0" nodeType="afterEffect">
                                  <p:stCondLst>
                                    <p:cond delay="0"/>
                                  </p:stCondLst>
                                  <p:childTnLst>
                                    <p:set>
                                      <p:cBhvr>
                                        <p:cTn id="604" dur="1000">
                                          <p:stCondLst>
                                            <p:cond delay="0"/>
                                          </p:stCondLst>
                                        </p:cTn>
                                        <p:tgtEl>
                                          <p:spTgt spid="212"/>
                                        </p:tgtEl>
                                        <p:attrNameLst>
                                          <p:attrName>style.visibility</p:attrName>
                                        </p:attrNameLst>
                                      </p:cBhvr>
                                      <p:to>
                                        <p:strVal val="visible"/>
                                      </p:to>
                                    </p:set>
                                  </p:childTnLst>
                                </p:cTn>
                              </p:par>
                            </p:childTnLst>
                          </p:cTn>
                        </p:par>
                        <p:par>
                          <p:cTn id="605" fill="hold" nodeType="afterGroup">
                            <p:stCondLst>
                              <p:cond delay="199500"/>
                            </p:stCondLst>
                            <p:childTnLst>
                              <p:par>
                                <p:cTn id="606" presetID="11" presetClass="entr" presetSubtype="0" fill="hold" grpId="0" nodeType="afterEffect">
                                  <p:stCondLst>
                                    <p:cond delay="0"/>
                                  </p:stCondLst>
                                  <p:childTnLst>
                                    <p:set>
                                      <p:cBhvr>
                                        <p:cTn id="607" dur="1000">
                                          <p:stCondLst>
                                            <p:cond delay="0"/>
                                          </p:stCondLst>
                                        </p:cTn>
                                        <p:tgtEl>
                                          <p:spTgt spid="213"/>
                                        </p:tgtEl>
                                        <p:attrNameLst>
                                          <p:attrName>style.visibility</p:attrName>
                                        </p:attrNameLst>
                                      </p:cBhvr>
                                      <p:to>
                                        <p:strVal val="visible"/>
                                      </p:to>
                                    </p:set>
                                  </p:childTnLst>
                                </p:cTn>
                              </p:par>
                            </p:childTnLst>
                          </p:cTn>
                        </p:par>
                        <p:par>
                          <p:cTn id="608" fill="hold" nodeType="afterGroup">
                            <p:stCondLst>
                              <p:cond delay="200500"/>
                            </p:stCondLst>
                            <p:childTnLst>
                              <p:par>
                                <p:cTn id="609" presetID="11" presetClass="entr" presetSubtype="0" fill="hold" grpId="0" nodeType="afterEffect">
                                  <p:stCondLst>
                                    <p:cond delay="0"/>
                                  </p:stCondLst>
                                  <p:childTnLst>
                                    <p:set>
                                      <p:cBhvr>
                                        <p:cTn id="610" dur="1000">
                                          <p:stCondLst>
                                            <p:cond delay="0"/>
                                          </p:stCondLst>
                                        </p:cTn>
                                        <p:tgtEl>
                                          <p:spTgt spid="214"/>
                                        </p:tgtEl>
                                        <p:attrNameLst>
                                          <p:attrName>style.visibility</p:attrName>
                                        </p:attrNameLst>
                                      </p:cBhvr>
                                      <p:to>
                                        <p:strVal val="visible"/>
                                      </p:to>
                                    </p:set>
                                  </p:childTnLst>
                                </p:cTn>
                              </p:par>
                            </p:childTnLst>
                          </p:cTn>
                        </p:par>
                        <p:par>
                          <p:cTn id="611" fill="hold" nodeType="afterGroup">
                            <p:stCondLst>
                              <p:cond delay="201500"/>
                            </p:stCondLst>
                            <p:childTnLst>
                              <p:par>
                                <p:cTn id="612" presetID="11" presetClass="entr" presetSubtype="0" fill="hold" grpId="0" nodeType="afterEffect">
                                  <p:stCondLst>
                                    <p:cond delay="0"/>
                                  </p:stCondLst>
                                  <p:childTnLst>
                                    <p:set>
                                      <p:cBhvr>
                                        <p:cTn id="613" dur="1000">
                                          <p:stCondLst>
                                            <p:cond delay="0"/>
                                          </p:stCondLst>
                                        </p:cTn>
                                        <p:tgtEl>
                                          <p:spTgt spid="215"/>
                                        </p:tgtEl>
                                        <p:attrNameLst>
                                          <p:attrName>style.visibility</p:attrName>
                                        </p:attrNameLst>
                                      </p:cBhvr>
                                      <p:to>
                                        <p:strVal val="visible"/>
                                      </p:to>
                                    </p:set>
                                  </p:childTnLst>
                                </p:cTn>
                              </p:par>
                            </p:childTnLst>
                          </p:cTn>
                        </p:par>
                        <p:par>
                          <p:cTn id="614" fill="hold" nodeType="afterGroup">
                            <p:stCondLst>
                              <p:cond delay="202500"/>
                            </p:stCondLst>
                            <p:childTnLst>
                              <p:par>
                                <p:cTn id="615" presetID="11" presetClass="entr" presetSubtype="0" fill="hold" grpId="0" nodeType="afterEffect">
                                  <p:stCondLst>
                                    <p:cond delay="0"/>
                                  </p:stCondLst>
                                  <p:childTnLst>
                                    <p:set>
                                      <p:cBhvr>
                                        <p:cTn id="616" dur="1000">
                                          <p:stCondLst>
                                            <p:cond delay="0"/>
                                          </p:stCondLst>
                                        </p:cTn>
                                        <p:tgtEl>
                                          <p:spTgt spid="216"/>
                                        </p:tgtEl>
                                        <p:attrNameLst>
                                          <p:attrName>style.visibility</p:attrName>
                                        </p:attrNameLst>
                                      </p:cBhvr>
                                      <p:to>
                                        <p:strVal val="visible"/>
                                      </p:to>
                                    </p:set>
                                  </p:childTnLst>
                                </p:cTn>
                              </p:par>
                            </p:childTnLst>
                          </p:cTn>
                        </p:par>
                        <p:par>
                          <p:cTn id="617" fill="hold" nodeType="afterGroup">
                            <p:stCondLst>
                              <p:cond delay="203500"/>
                            </p:stCondLst>
                            <p:childTnLst>
                              <p:par>
                                <p:cTn id="618" presetID="11" presetClass="entr" presetSubtype="0" fill="hold" grpId="0" nodeType="afterEffect">
                                  <p:stCondLst>
                                    <p:cond delay="0"/>
                                  </p:stCondLst>
                                  <p:childTnLst>
                                    <p:set>
                                      <p:cBhvr>
                                        <p:cTn id="619" dur="1000">
                                          <p:stCondLst>
                                            <p:cond delay="0"/>
                                          </p:stCondLst>
                                        </p:cTn>
                                        <p:tgtEl>
                                          <p:spTgt spid="217"/>
                                        </p:tgtEl>
                                        <p:attrNameLst>
                                          <p:attrName>style.visibility</p:attrName>
                                        </p:attrNameLst>
                                      </p:cBhvr>
                                      <p:to>
                                        <p:strVal val="visible"/>
                                      </p:to>
                                    </p:set>
                                  </p:childTnLst>
                                </p:cTn>
                              </p:par>
                            </p:childTnLst>
                          </p:cTn>
                        </p:par>
                        <p:par>
                          <p:cTn id="620" fill="hold" nodeType="afterGroup">
                            <p:stCondLst>
                              <p:cond delay="204500"/>
                            </p:stCondLst>
                            <p:childTnLst>
                              <p:par>
                                <p:cTn id="621" presetID="11" presetClass="entr" presetSubtype="0" fill="hold" grpId="0" nodeType="afterEffect">
                                  <p:stCondLst>
                                    <p:cond delay="0"/>
                                  </p:stCondLst>
                                  <p:childTnLst>
                                    <p:set>
                                      <p:cBhvr>
                                        <p:cTn id="622" dur="1000">
                                          <p:stCondLst>
                                            <p:cond delay="0"/>
                                          </p:stCondLst>
                                        </p:cTn>
                                        <p:tgtEl>
                                          <p:spTgt spid="218"/>
                                        </p:tgtEl>
                                        <p:attrNameLst>
                                          <p:attrName>style.visibility</p:attrName>
                                        </p:attrNameLst>
                                      </p:cBhvr>
                                      <p:to>
                                        <p:strVal val="visible"/>
                                      </p:to>
                                    </p:set>
                                  </p:childTnLst>
                                </p:cTn>
                              </p:par>
                            </p:childTnLst>
                          </p:cTn>
                        </p:par>
                        <p:par>
                          <p:cTn id="623" fill="hold" nodeType="afterGroup">
                            <p:stCondLst>
                              <p:cond delay="205500"/>
                            </p:stCondLst>
                            <p:childTnLst>
                              <p:par>
                                <p:cTn id="624" presetID="11" presetClass="entr" presetSubtype="0" fill="hold" grpId="0" nodeType="afterEffect">
                                  <p:stCondLst>
                                    <p:cond delay="0"/>
                                  </p:stCondLst>
                                  <p:childTnLst>
                                    <p:set>
                                      <p:cBhvr>
                                        <p:cTn id="625" dur="1000">
                                          <p:stCondLst>
                                            <p:cond delay="0"/>
                                          </p:stCondLst>
                                        </p:cTn>
                                        <p:tgtEl>
                                          <p:spTgt spid="219"/>
                                        </p:tgtEl>
                                        <p:attrNameLst>
                                          <p:attrName>style.visibility</p:attrName>
                                        </p:attrNameLst>
                                      </p:cBhvr>
                                      <p:to>
                                        <p:strVal val="visible"/>
                                      </p:to>
                                    </p:set>
                                  </p:childTnLst>
                                </p:cTn>
                              </p:par>
                            </p:childTnLst>
                          </p:cTn>
                        </p:par>
                        <p:par>
                          <p:cTn id="626" fill="hold" nodeType="afterGroup">
                            <p:stCondLst>
                              <p:cond delay="206500"/>
                            </p:stCondLst>
                            <p:childTnLst>
                              <p:par>
                                <p:cTn id="627" presetID="11" presetClass="entr" presetSubtype="0" fill="hold" grpId="0" nodeType="afterEffect">
                                  <p:stCondLst>
                                    <p:cond delay="0"/>
                                  </p:stCondLst>
                                  <p:childTnLst>
                                    <p:set>
                                      <p:cBhvr>
                                        <p:cTn id="628" dur="1000">
                                          <p:stCondLst>
                                            <p:cond delay="0"/>
                                          </p:stCondLst>
                                        </p:cTn>
                                        <p:tgtEl>
                                          <p:spTgt spid="220"/>
                                        </p:tgtEl>
                                        <p:attrNameLst>
                                          <p:attrName>style.visibility</p:attrName>
                                        </p:attrNameLst>
                                      </p:cBhvr>
                                      <p:to>
                                        <p:strVal val="visible"/>
                                      </p:to>
                                    </p:set>
                                  </p:childTnLst>
                                </p:cTn>
                              </p:par>
                            </p:childTnLst>
                          </p:cTn>
                        </p:par>
                        <p:par>
                          <p:cTn id="629" fill="hold" nodeType="afterGroup">
                            <p:stCondLst>
                              <p:cond delay="207500"/>
                            </p:stCondLst>
                            <p:childTnLst>
                              <p:par>
                                <p:cTn id="630" presetID="11" presetClass="entr" presetSubtype="0" fill="hold" grpId="0" nodeType="afterEffect">
                                  <p:stCondLst>
                                    <p:cond delay="0"/>
                                  </p:stCondLst>
                                  <p:childTnLst>
                                    <p:set>
                                      <p:cBhvr>
                                        <p:cTn id="631" dur="1000">
                                          <p:stCondLst>
                                            <p:cond delay="0"/>
                                          </p:stCondLst>
                                        </p:cTn>
                                        <p:tgtEl>
                                          <p:spTgt spid="221"/>
                                        </p:tgtEl>
                                        <p:attrNameLst>
                                          <p:attrName>style.visibility</p:attrName>
                                        </p:attrNameLst>
                                      </p:cBhvr>
                                      <p:to>
                                        <p:strVal val="visible"/>
                                      </p:to>
                                    </p:set>
                                  </p:childTnLst>
                                </p:cTn>
                              </p:par>
                            </p:childTnLst>
                          </p:cTn>
                        </p:par>
                        <p:par>
                          <p:cTn id="632" fill="hold" nodeType="afterGroup">
                            <p:stCondLst>
                              <p:cond delay="208500"/>
                            </p:stCondLst>
                            <p:childTnLst>
                              <p:par>
                                <p:cTn id="633" presetID="11" presetClass="entr" presetSubtype="0" fill="hold" grpId="0" nodeType="afterEffect">
                                  <p:stCondLst>
                                    <p:cond delay="0"/>
                                  </p:stCondLst>
                                  <p:childTnLst>
                                    <p:set>
                                      <p:cBhvr>
                                        <p:cTn id="634" dur="1000">
                                          <p:stCondLst>
                                            <p:cond delay="0"/>
                                          </p:stCondLst>
                                        </p:cTn>
                                        <p:tgtEl>
                                          <p:spTgt spid="222"/>
                                        </p:tgtEl>
                                        <p:attrNameLst>
                                          <p:attrName>style.visibility</p:attrName>
                                        </p:attrNameLst>
                                      </p:cBhvr>
                                      <p:to>
                                        <p:strVal val="visible"/>
                                      </p:to>
                                    </p:set>
                                  </p:childTnLst>
                                </p:cTn>
                              </p:par>
                            </p:childTnLst>
                          </p:cTn>
                        </p:par>
                        <p:par>
                          <p:cTn id="635" fill="hold" nodeType="afterGroup">
                            <p:stCondLst>
                              <p:cond delay="209500"/>
                            </p:stCondLst>
                            <p:childTnLst>
                              <p:par>
                                <p:cTn id="636" presetID="11" presetClass="entr" presetSubtype="0" fill="hold" grpId="0" nodeType="afterEffect">
                                  <p:stCondLst>
                                    <p:cond delay="0"/>
                                  </p:stCondLst>
                                  <p:childTnLst>
                                    <p:set>
                                      <p:cBhvr>
                                        <p:cTn id="637" dur="1000">
                                          <p:stCondLst>
                                            <p:cond delay="0"/>
                                          </p:stCondLst>
                                        </p:cTn>
                                        <p:tgtEl>
                                          <p:spTgt spid="223"/>
                                        </p:tgtEl>
                                        <p:attrNameLst>
                                          <p:attrName>style.visibility</p:attrName>
                                        </p:attrNameLst>
                                      </p:cBhvr>
                                      <p:to>
                                        <p:strVal val="visible"/>
                                      </p:to>
                                    </p:set>
                                  </p:childTnLst>
                                </p:cTn>
                              </p:par>
                            </p:childTnLst>
                          </p:cTn>
                        </p:par>
                        <p:par>
                          <p:cTn id="638" fill="hold" nodeType="afterGroup">
                            <p:stCondLst>
                              <p:cond delay="210500"/>
                            </p:stCondLst>
                            <p:childTnLst>
                              <p:par>
                                <p:cTn id="639" presetID="11" presetClass="entr" presetSubtype="0" fill="hold" grpId="0" nodeType="afterEffect">
                                  <p:stCondLst>
                                    <p:cond delay="0"/>
                                  </p:stCondLst>
                                  <p:childTnLst>
                                    <p:set>
                                      <p:cBhvr>
                                        <p:cTn id="640" dur="1000">
                                          <p:stCondLst>
                                            <p:cond delay="0"/>
                                          </p:stCondLst>
                                        </p:cTn>
                                        <p:tgtEl>
                                          <p:spTgt spid="224"/>
                                        </p:tgtEl>
                                        <p:attrNameLst>
                                          <p:attrName>style.visibility</p:attrName>
                                        </p:attrNameLst>
                                      </p:cBhvr>
                                      <p:to>
                                        <p:strVal val="visible"/>
                                      </p:to>
                                    </p:set>
                                  </p:childTnLst>
                                </p:cTn>
                              </p:par>
                            </p:childTnLst>
                          </p:cTn>
                        </p:par>
                        <p:par>
                          <p:cTn id="641" fill="hold" nodeType="afterGroup">
                            <p:stCondLst>
                              <p:cond delay="211500"/>
                            </p:stCondLst>
                            <p:childTnLst>
                              <p:par>
                                <p:cTn id="642" presetID="11" presetClass="entr" presetSubtype="0" fill="hold" grpId="0" nodeType="afterEffect">
                                  <p:stCondLst>
                                    <p:cond delay="0"/>
                                  </p:stCondLst>
                                  <p:childTnLst>
                                    <p:set>
                                      <p:cBhvr>
                                        <p:cTn id="643" dur="1000">
                                          <p:stCondLst>
                                            <p:cond delay="0"/>
                                          </p:stCondLst>
                                        </p:cTn>
                                        <p:tgtEl>
                                          <p:spTgt spid="225"/>
                                        </p:tgtEl>
                                        <p:attrNameLst>
                                          <p:attrName>style.visibility</p:attrName>
                                        </p:attrNameLst>
                                      </p:cBhvr>
                                      <p:to>
                                        <p:strVal val="visible"/>
                                      </p:to>
                                    </p:set>
                                  </p:childTnLst>
                                </p:cTn>
                              </p:par>
                            </p:childTnLst>
                          </p:cTn>
                        </p:par>
                        <p:par>
                          <p:cTn id="644" fill="hold" nodeType="afterGroup">
                            <p:stCondLst>
                              <p:cond delay="212500"/>
                            </p:stCondLst>
                            <p:childTnLst>
                              <p:par>
                                <p:cTn id="645" presetID="11" presetClass="entr" presetSubtype="0" fill="hold" grpId="0" nodeType="afterEffect">
                                  <p:stCondLst>
                                    <p:cond delay="0"/>
                                  </p:stCondLst>
                                  <p:childTnLst>
                                    <p:set>
                                      <p:cBhvr>
                                        <p:cTn id="646" dur="1000">
                                          <p:stCondLst>
                                            <p:cond delay="0"/>
                                          </p:stCondLst>
                                        </p:cTn>
                                        <p:tgtEl>
                                          <p:spTgt spid="226"/>
                                        </p:tgtEl>
                                        <p:attrNameLst>
                                          <p:attrName>style.visibility</p:attrName>
                                        </p:attrNameLst>
                                      </p:cBhvr>
                                      <p:to>
                                        <p:strVal val="visible"/>
                                      </p:to>
                                    </p:set>
                                  </p:childTnLst>
                                </p:cTn>
                              </p:par>
                            </p:childTnLst>
                          </p:cTn>
                        </p:par>
                        <p:par>
                          <p:cTn id="647" fill="hold" nodeType="afterGroup">
                            <p:stCondLst>
                              <p:cond delay="213500"/>
                            </p:stCondLst>
                            <p:childTnLst>
                              <p:par>
                                <p:cTn id="648" presetID="11" presetClass="entr" presetSubtype="0" fill="hold" grpId="0" nodeType="afterEffect">
                                  <p:stCondLst>
                                    <p:cond delay="0"/>
                                  </p:stCondLst>
                                  <p:childTnLst>
                                    <p:set>
                                      <p:cBhvr>
                                        <p:cTn id="649" dur="1000">
                                          <p:stCondLst>
                                            <p:cond delay="0"/>
                                          </p:stCondLst>
                                        </p:cTn>
                                        <p:tgtEl>
                                          <p:spTgt spid="227"/>
                                        </p:tgtEl>
                                        <p:attrNameLst>
                                          <p:attrName>style.visibility</p:attrName>
                                        </p:attrNameLst>
                                      </p:cBhvr>
                                      <p:to>
                                        <p:strVal val="visible"/>
                                      </p:to>
                                    </p:set>
                                  </p:childTnLst>
                                </p:cTn>
                              </p:par>
                            </p:childTnLst>
                          </p:cTn>
                        </p:par>
                        <p:par>
                          <p:cTn id="650" fill="hold" nodeType="afterGroup">
                            <p:stCondLst>
                              <p:cond delay="214500"/>
                            </p:stCondLst>
                            <p:childTnLst>
                              <p:par>
                                <p:cTn id="651" presetID="11" presetClass="entr" presetSubtype="0" fill="hold" grpId="0" nodeType="afterEffect">
                                  <p:stCondLst>
                                    <p:cond delay="0"/>
                                  </p:stCondLst>
                                  <p:childTnLst>
                                    <p:set>
                                      <p:cBhvr>
                                        <p:cTn id="652" dur="1000">
                                          <p:stCondLst>
                                            <p:cond delay="0"/>
                                          </p:stCondLst>
                                        </p:cTn>
                                        <p:tgtEl>
                                          <p:spTgt spid="228"/>
                                        </p:tgtEl>
                                        <p:attrNameLst>
                                          <p:attrName>style.visibility</p:attrName>
                                        </p:attrNameLst>
                                      </p:cBhvr>
                                      <p:to>
                                        <p:strVal val="visible"/>
                                      </p:to>
                                    </p:set>
                                  </p:childTnLst>
                                </p:cTn>
                              </p:par>
                            </p:childTnLst>
                          </p:cTn>
                        </p:par>
                        <p:par>
                          <p:cTn id="653" fill="hold" nodeType="afterGroup">
                            <p:stCondLst>
                              <p:cond delay="215500"/>
                            </p:stCondLst>
                            <p:childTnLst>
                              <p:par>
                                <p:cTn id="654" presetID="11" presetClass="entr" presetSubtype="0" fill="hold" grpId="0" nodeType="afterEffect">
                                  <p:stCondLst>
                                    <p:cond delay="0"/>
                                  </p:stCondLst>
                                  <p:childTnLst>
                                    <p:set>
                                      <p:cBhvr>
                                        <p:cTn id="655" dur="1000">
                                          <p:stCondLst>
                                            <p:cond delay="0"/>
                                          </p:stCondLst>
                                        </p:cTn>
                                        <p:tgtEl>
                                          <p:spTgt spid="229"/>
                                        </p:tgtEl>
                                        <p:attrNameLst>
                                          <p:attrName>style.visibility</p:attrName>
                                        </p:attrNameLst>
                                      </p:cBhvr>
                                      <p:to>
                                        <p:strVal val="visible"/>
                                      </p:to>
                                    </p:set>
                                  </p:childTnLst>
                                </p:cTn>
                              </p:par>
                            </p:childTnLst>
                          </p:cTn>
                        </p:par>
                        <p:par>
                          <p:cTn id="656" fill="hold" nodeType="afterGroup">
                            <p:stCondLst>
                              <p:cond delay="216500"/>
                            </p:stCondLst>
                            <p:childTnLst>
                              <p:par>
                                <p:cTn id="657" presetID="11" presetClass="entr" presetSubtype="0" fill="hold" grpId="0" nodeType="afterEffect">
                                  <p:stCondLst>
                                    <p:cond delay="0"/>
                                  </p:stCondLst>
                                  <p:childTnLst>
                                    <p:set>
                                      <p:cBhvr>
                                        <p:cTn id="658" dur="1000">
                                          <p:stCondLst>
                                            <p:cond delay="0"/>
                                          </p:stCondLst>
                                        </p:cTn>
                                        <p:tgtEl>
                                          <p:spTgt spid="230"/>
                                        </p:tgtEl>
                                        <p:attrNameLst>
                                          <p:attrName>style.visibility</p:attrName>
                                        </p:attrNameLst>
                                      </p:cBhvr>
                                      <p:to>
                                        <p:strVal val="visible"/>
                                      </p:to>
                                    </p:set>
                                  </p:childTnLst>
                                </p:cTn>
                              </p:par>
                            </p:childTnLst>
                          </p:cTn>
                        </p:par>
                        <p:par>
                          <p:cTn id="659" fill="hold" nodeType="afterGroup">
                            <p:stCondLst>
                              <p:cond delay="217500"/>
                            </p:stCondLst>
                            <p:childTnLst>
                              <p:par>
                                <p:cTn id="660" presetID="11" presetClass="entr" presetSubtype="0" fill="hold" grpId="0" nodeType="afterEffect">
                                  <p:stCondLst>
                                    <p:cond delay="0"/>
                                  </p:stCondLst>
                                  <p:childTnLst>
                                    <p:set>
                                      <p:cBhvr>
                                        <p:cTn id="661" dur="1000">
                                          <p:stCondLst>
                                            <p:cond delay="0"/>
                                          </p:stCondLst>
                                        </p:cTn>
                                        <p:tgtEl>
                                          <p:spTgt spid="231"/>
                                        </p:tgtEl>
                                        <p:attrNameLst>
                                          <p:attrName>style.visibility</p:attrName>
                                        </p:attrNameLst>
                                      </p:cBhvr>
                                      <p:to>
                                        <p:strVal val="visible"/>
                                      </p:to>
                                    </p:set>
                                  </p:childTnLst>
                                </p:cTn>
                              </p:par>
                            </p:childTnLst>
                          </p:cTn>
                        </p:par>
                        <p:par>
                          <p:cTn id="662" fill="hold" nodeType="afterGroup">
                            <p:stCondLst>
                              <p:cond delay="218500"/>
                            </p:stCondLst>
                            <p:childTnLst>
                              <p:par>
                                <p:cTn id="663" presetID="11" presetClass="entr" presetSubtype="0" fill="hold" grpId="0" nodeType="afterEffect">
                                  <p:stCondLst>
                                    <p:cond delay="0"/>
                                  </p:stCondLst>
                                  <p:childTnLst>
                                    <p:set>
                                      <p:cBhvr>
                                        <p:cTn id="664" dur="1000">
                                          <p:stCondLst>
                                            <p:cond delay="0"/>
                                          </p:stCondLst>
                                        </p:cTn>
                                        <p:tgtEl>
                                          <p:spTgt spid="232"/>
                                        </p:tgtEl>
                                        <p:attrNameLst>
                                          <p:attrName>style.visibility</p:attrName>
                                        </p:attrNameLst>
                                      </p:cBhvr>
                                      <p:to>
                                        <p:strVal val="visible"/>
                                      </p:to>
                                    </p:set>
                                  </p:childTnLst>
                                </p:cTn>
                              </p:par>
                            </p:childTnLst>
                          </p:cTn>
                        </p:par>
                        <p:par>
                          <p:cTn id="665" fill="hold" nodeType="afterGroup">
                            <p:stCondLst>
                              <p:cond delay="219500"/>
                            </p:stCondLst>
                            <p:childTnLst>
                              <p:par>
                                <p:cTn id="666" presetID="11" presetClass="entr" presetSubtype="0" fill="hold" grpId="0" nodeType="afterEffect">
                                  <p:stCondLst>
                                    <p:cond delay="0"/>
                                  </p:stCondLst>
                                  <p:childTnLst>
                                    <p:set>
                                      <p:cBhvr>
                                        <p:cTn id="667" dur="1000">
                                          <p:stCondLst>
                                            <p:cond delay="0"/>
                                          </p:stCondLst>
                                        </p:cTn>
                                        <p:tgtEl>
                                          <p:spTgt spid="233"/>
                                        </p:tgtEl>
                                        <p:attrNameLst>
                                          <p:attrName>style.visibility</p:attrName>
                                        </p:attrNameLst>
                                      </p:cBhvr>
                                      <p:to>
                                        <p:strVal val="visible"/>
                                      </p:to>
                                    </p:set>
                                  </p:childTnLst>
                                </p:cTn>
                              </p:par>
                            </p:childTnLst>
                          </p:cTn>
                        </p:par>
                        <p:par>
                          <p:cTn id="668" fill="hold" nodeType="afterGroup">
                            <p:stCondLst>
                              <p:cond delay="220500"/>
                            </p:stCondLst>
                            <p:childTnLst>
                              <p:par>
                                <p:cTn id="669" presetID="11" presetClass="entr" presetSubtype="0" fill="hold" grpId="0" nodeType="afterEffect">
                                  <p:stCondLst>
                                    <p:cond delay="0"/>
                                  </p:stCondLst>
                                  <p:childTnLst>
                                    <p:set>
                                      <p:cBhvr>
                                        <p:cTn id="670" dur="1000">
                                          <p:stCondLst>
                                            <p:cond delay="0"/>
                                          </p:stCondLst>
                                        </p:cTn>
                                        <p:tgtEl>
                                          <p:spTgt spid="234"/>
                                        </p:tgtEl>
                                        <p:attrNameLst>
                                          <p:attrName>style.visibility</p:attrName>
                                        </p:attrNameLst>
                                      </p:cBhvr>
                                      <p:to>
                                        <p:strVal val="visible"/>
                                      </p:to>
                                    </p:set>
                                  </p:childTnLst>
                                </p:cTn>
                              </p:par>
                            </p:childTnLst>
                          </p:cTn>
                        </p:par>
                        <p:par>
                          <p:cTn id="671" fill="hold" nodeType="afterGroup">
                            <p:stCondLst>
                              <p:cond delay="221500"/>
                            </p:stCondLst>
                            <p:childTnLst>
                              <p:par>
                                <p:cTn id="672" presetID="11" presetClass="entr" presetSubtype="0" fill="hold" grpId="0" nodeType="afterEffect">
                                  <p:stCondLst>
                                    <p:cond delay="0"/>
                                  </p:stCondLst>
                                  <p:childTnLst>
                                    <p:set>
                                      <p:cBhvr>
                                        <p:cTn id="673" dur="1000">
                                          <p:stCondLst>
                                            <p:cond delay="0"/>
                                          </p:stCondLst>
                                        </p:cTn>
                                        <p:tgtEl>
                                          <p:spTgt spid="235"/>
                                        </p:tgtEl>
                                        <p:attrNameLst>
                                          <p:attrName>style.visibility</p:attrName>
                                        </p:attrNameLst>
                                      </p:cBhvr>
                                      <p:to>
                                        <p:strVal val="visible"/>
                                      </p:to>
                                    </p:set>
                                  </p:childTnLst>
                                </p:cTn>
                              </p:par>
                            </p:childTnLst>
                          </p:cTn>
                        </p:par>
                        <p:par>
                          <p:cTn id="674" fill="hold" nodeType="afterGroup">
                            <p:stCondLst>
                              <p:cond delay="222500"/>
                            </p:stCondLst>
                            <p:childTnLst>
                              <p:par>
                                <p:cTn id="675" presetID="11" presetClass="entr" presetSubtype="0" fill="hold" grpId="0" nodeType="afterEffect">
                                  <p:stCondLst>
                                    <p:cond delay="0"/>
                                  </p:stCondLst>
                                  <p:childTnLst>
                                    <p:set>
                                      <p:cBhvr>
                                        <p:cTn id="676" dur="1000">
                                          <p:stCondLst>
                                            <p:cond delay="0"/>
                                          </p:stCondLst>
                                        </p:cTn>
                                        <p:tgtEl>
                                          <p:spTgt spid="236"/>
                                        </p:tgtEl>
                                        <p:attrNameLst>
                                          <p:attrName>style.visibility</p:attrName>
                                        </p:attrNameLst>
                                      </p:cBhvr>
                                      <p:to>
                                        <p:strVal val="visible"/>
                                      </p:to>
                                    </p:set>
                                  </p:childTnLst>
                                </p:cTn>
                              </p:par>
                            </p:childTnLst>
                          </p:cTn>
                        </p:par>
                        <p:par>
                          <p:cTn id="677" fill="hold" nodeType="afterGroup">
                            <p:stCondLst>
                              <p:cond delay="223500"/>
                            </p:stCondLst>
                            <p:childTnLst>
                              <p:par>
                                <p:cTn id="678" presetID="11" presetClass="entr" presetSubtype="0" fill="hold" grpId="0" nodeType="afterEffect">
                                  <p:stCondLst>
                                    <p:cond delay="0"/>
                                  </p:stCondLst>
                                  <p:childTnLst>
                                    <p:set>
                                      <p:cBhvr>
                                        <p:cTn id="679" dur="1000">
                                          <p:stCondLst>
                                            <p:cond delay="0"/>
                                          </p:stCondLst>
                                        </p:cTn>
                                        <p:tgtEl>
                                          <p:spTgt spid="237"/>
                                        </p:tgtEl>
                                        <p:attrNameLst>
                                          <p:attrName>style.visibility</p:attrName>
                                        </p:attrNameLst>
                                      </p:cBhvr>
                                      <p:to>
                                        <p:strVal val="visible"/>
                                      </p:to>
                                    </p:set>
                                  </p:childTnLst>
                                </p:cTn>
                              </p:par>
                            </p:childTnLst>
                          </p:cTn>
                        </p:par>
                        <p:par>
                          <p:cTn id="680" fill="hold" nodeType="afterGroup">
                            <p:stCondLst>
                              <p:cond delay="224500"/>
                            </p:stCondLst>
                            <p:childTnLst>
                              <p:par>
                                <p:cTn id="681" presetID="11" presetClass="entr" presetSubtype="0" fill="hold" grpId="0" nodeType="afterEffect">
                                  <p:stCondLst>
                                    <p:cond delay="0"/>
                                  </p:stCondLst>
                                  <p:childTnLst>
                                    <p:set>
                                      <p:cBhvr>
                                        <p:cTn id="682" dur="1000">
                                          <p:stCondLst>
                                            <p:cond delay="0"/>
                                          </p:stCondLst>
                                        </p:cTn>
                                        <p:tgtEl>
                                          <p:spTgt spid="238"/>
                                        </p:tgtEl>
                                        <p:attrNameLst>
                                          <p:attrName>style.visibility</p:attrName>
                                        </p:attrNameLst>
                                      </p:cBhvr>
                                      <p:to>
                                        <p:strVal val="visible"/>
                                      </p:to>
                                    </p:set>
                                  </p:childTnLst>
                                </p:cTn>
                              </p:par>
                            </p:childTnLst>
                          </p:cTn>
                        </p:par>
                        <p:par>
                          <p:cTn id="683" fill="hold" nodeType="afterGroup">
                            <p:stCondLst>
                              <p:cond delay="225500"/>
                            </p:stCondLst>
                            <p:childTnLst>
                              <p:par>
                                <p:cTn id="684" presetID="11" presetClass="entr" presetSubtype="0" fill="hold" grpId="0" nodeType="afterEffect">
                                  <p:stCondLst>
                                    <p:cond delay="0"/>
                                  </p:stCondLst>
                                  <p:childTnLst>
                                    <p:set>
                                      <p:cBhvr>
                                        <p:cTn id="685" dur="1000">
                                          <p:stCondLst>
                                            <p:cond delay="0"/>
                                          </p:stCondLst>
                                        </p:cTn>
                                        <p:tgtEl>
                                          <p:spTgt spid="239"/>
                                        </p:tgtEl>
                                        <p:attrNameLst>
                                          <p:attrName>style.visibility</p:attrName>
                                        </p:attrNameLst>
                                      </p:cBhvr>
                                      <p:to>
                                        <p:strVal val="visible"/>
                                      </p:to>
                                    </p:set>
                                  </p:childTnLst>
                                </p:cTn>
                              </p:par>
                            </p:childTnLst>
                          </p:cTn>
                        </p:par>
                        <p:par>
                          <p:cTn id="686" fill="hold" nodeType="afterGroup">
                            <p:stCondLst>
                              <p:cond delay="226500"/>
                            </p:stCondLst>
                            <p:childTnLst>
                              <p:par>
                                <p:cTn id="687" presetID="11" presetClass="entr" presetSubtype="0" fill="hold" grpId="0" nodeType="afterEffect">
                                  <p:stCondLst>
                                    <p:cond delay="0"/>
                                  </p:stCondLst>
                                  <p:childTnLst>
                                    <p:set>
                                      <p:cBhvr>
                                        <p:cTn id="688" dur="1000">
                                          <p:stCondLst>
                                            <p:cond delay="0"/>
                                          </p:stCondLst>
                                        </p:cTn>
                                        <p:tgtEl>
                                          <p:spTgt spid="240"/>
                                        </p:tgtEl>
                                        <p:attrNameLst>
                                          <p:attrName>style.visibility</p:attrName>
                                        </p:attrNameLst>
                                      </p:cBhvr>
                                      <p:to>
                                        <p:strVal val="visible"/>
                                      </p:to>
                                    </p:set>
                                  </p:childTnLst>
                                </p:cTn>
                              </p:par>
                            </p:childTnLst>
                          </p:cTn>
                        </p:par>
                        <p:par>
                          <p:cTn id="689" fill="hold" nodeType="afterGroup">
                            <p:stCondLst>
                              <p:cond delay="227500"/>
                            </p:stCondLst>
                            <p:childTnLst>
                              <p:par>
                                <p:cTn id="690" presetID="11" presetClass="entr" presetSubtype="0" fill="hold" grpId="0" nodeType="afterEffect">
                                  <p:stCondLst>
                                    <p:cond delay="0"/>
                                  </p:stCondLst>
                                  <p:childTnLst>
                                    <p:set>
                                      <p:cBhvr>
                                        <p:cTn id="691" dur="1000">
                                          <p:stCondLst>
                                            <p:cond delay="0"/>
                                          </p:stCondLst>
                                        </p:cTn>
                                        <p:tgtEl>
                                          <p:spTgt spid="241"/>
                                        </p:tgtEl>
                                        <p:attrNameLst>
                                          <p:attrName>style.visibility</p:attrName>
                                        </p:attrNameLst>
                                      </p:cBhvr>
                                      <p:to>
                                        <p:strVal val="visible"/>
                                      </p:to>
                                    </p:set>
                                  </p:childTnLst>
                                </p:cTn>
                              </p:par>
                            </p:childTnLst>
                          </p:cTn>
                        </p:par>
                        <p:par>
                          <p:cTn id="692" fill="hold" nodeType="afterGroup">
                            <p:stCondLst>
                              <p:cond delay="228500"/>
                            </p:stCondLst>
                            <p:childTnLst>
                              <p:par>
                                <p:cTn id="693" presetID="11" presetClass="entr" presetSubtype="0" fill="hold" grpId="0" nodeType="afterEffect">
                                  <p:stCondLst>
                                    <p:cond delay="0"/>
                                  </p:stCondLst>
                                  <p:childTnLst>
                                    <p:set>
                                      <p:cBhvr>
                                        <p:cTn id="694" dur="1000">
                                          <p:stCondLst>
                                            <p:cond delay="0"/>
                                          </p:stCondLst>
                                        </p:cTn>
                                        <p:tgtEl>
                                          <p:spTgt spid="242"/>
                                        </p:tgtEl>
                                        <p:attrNameLst>
                                          <p:attrName>style.visibility</p:attrName>
                                        </p:attrNameLst>
                                      </p:cBhvr>
                                      <p:to>
                                        <p:strVal val="visible"/>
                                      </p:to>
                                    </p:set>
                                  </p:childTnLst>
                                </p:cTn>
                              </p:par>
                            </p:childTnLst>
                          </p:cTn>
                        </p:par>
                        <p:par>
                          <p:cTn id="695" fill="hold" nodeType="afterGroup">
                            <p:stCondLst>
                              <p:cond delay="229500"/>
                            </p:stCondLst>
                            <p:childTnLst>
                              <p:par>
                                <p:cTn id="696" presetID="11" presetClass="entr" presetSubtype="0" fill="hold" grpId="0" nodeType="afterEffect">
                                  <p:stCondLst>
                                    <p:cond delay="0"/>
                                  </p:stCondLst>
                                  <p:childTnLst>
                                    <p:set>
                                      <p:cBhvr>
                                        <p:cTn id="697" dur="1000">
                                          <p:stCondLst>
                                            <p:cond delay="0"/>
                                          </p:stCondLst>
                                        </p:cTn>
                                        <p:tgtEl>
                                          <p:spTgt spid="243"/>
                                        </p:tgtEl>
                                        <p:attrNameLst>
                                          <p:attrName>style.visibility</p:attrName>
                                        </p:attrNameLst>
                                      </p:cBhvr>
                                      <p:to>
                                        <p:strVal val="visible"/>
                                      </p:to>
                                    </p:set>
                                  </p:childTnLst>
                                </p:cTn>
                              </p:par>
                            </p:childTnLst>
                          </p:cTn>
                        </p:par>
                        <p:par>
                          <p:cTn id="698" fill="hold" nodeType="afterGroup">
                            <p:stCondLst>
                              <p:cond delay="230500"/>
                            </p:stCondLst>
                            <p:childTnLst>
                              <p:par>
                                <p:cTn id="699" presetID="11" presetClass="entr" presetSubtype="0" fill="hold" grpId="0" nodeType="afterEffect">
                                  <p:stCondLst>
                                    <p:cond delay="0"/>
                                  </p:stCondLst>
                                  <p:childTnLst>
                                    <p:set>
                                      <p:cBhvr>
                                        <p:cTn id="700" dur="1000">
                                          <p:stCondLst>
                                            <p:cond delay="0"/>
                                          </p:stCondLst>
                                        </p:cTn>
                                        <p:tgtEl>
                                          <p:spTgt spid="244"/>
                                        </p:tgtEl>
                                        <p:attrNameLst>
                                          <p:attrName>style.visibility</p:attrName>
                                        </p:attrNameLst>
                                      </p:cBhvr>
                                      <p:to>
                                        <p:strVal val="visible"/>
                                      </p:to>
                                    </p:set>
                                  </p:childTnLst>
                                </p:cTn>
                              </p:par>
                            </p:childTnLst>
                          </p:cTn>
                        </p:par>
                        <p:par>
                          <p:cTn id="701" fill="hold" nodeType="afterGroup">
                            <p:stCondLst>
                              <p:cond delay="231500"/>
                            </p:stCondLst>
                            <p:childTnLst>
                              <p:par>
                                <p:cTn id="702" presetID="11" presetClass="entr" presetSubtype="0" fill="hold" grpId="0" nodeType="afterEffect">
                                  <p:stCondLst>
                                    <p:cond delay="0"/>
                                  </p:stCondLst>
                                  <p:childTnLst>
                                    <p:set>
                                      <p:cBhvr>
                                        <p:cTn id="703" dur="1000">
                                          <p:stCondLst>
                                            <p:cond delay="0"/>
                                          </p:stCondLst>
                                        </p:cTn>
                                        <p:tgtEl>
                                          <p:spTgt spid="245"/>
                                        </p:tgtEl>
                                        <p:attrNameLst>
                                          <p:attrName>style.visibility</p:attrName>
                                        </p:attrNameLst>
                                      </p:cBhvr>
                                      <p:to>
                                        <p:strVal val="visible"/>
                                      </p:to>
                                    </p:set>
                                  </p:childTnLst>
                                </p:cTn>
                              </p:par>
                            </p:childTnLst>
                          </p:cTn>
                        </p:par>
                        <p:par>
                          <p:cTn id="704" fill="hold" nodeType="afterGroup">
                            <p:stCondLst>
                              <p:cond delay="232500"/>
                            </p:stCondLst>
                            <p:childTnLst>
                              <p:par>
                                <p:cTn id="705" presetID="11" presetClass="entr" presetSubtype="0" fill="hold" grpId="0" nodeType="afterEffect">
                                  <p:stCondLst>
                                    <p:cond delay="0"/>
                                  </p:stCondLst>
                                  <p:childTnLst>
                                    <p:set>
                                      <p:cBhvr>
                                        <p:cTn id="706" dur="1000">
                                          <p:stCondLst>
                                            <p:cond delay="0"/>
                                          </p:stCondLst>
                                        </p:cTn>
                                        <p:tgtEl>
                                          <p:spTgt spid="246"/>
                                        </p:tgtEl>
                                        <p:attrNameLst>
                                          <p:attrName>style.visibility</p:attrName>
                                        </p:attrNameLst>
                                      </p:cBhvr>
                                      <p:to>
                                        <p:strVal val="visible"/>
                                      </p:to>
                                    </p:set>
                                  </p:childTnLst>
                                </p:cTn>
                              </p:par>
                            </p:childTnLst>
                          </p:cTn>
                        </p:par>
                        <p:par>
                          <p:cTn id="707" fill="hold" nodeType="afterGroup">
                            <p:stCondLst>
                              <p:cond delay="233500"/>
                            </p:stCondLst>
                            <p:childTnLst>
                              <p:par>
                                <p:cTn id="708" presetID="11" presetClass="entr" presetSubtype="0" fill="hold" grpId="0" nodeType="afterEffect">
                                  <p:stCondLst>
                                    <p:cond delay="0"/>
                                  </p:stCondLst>
                                  <p:childTnLst>
                                    <p:set>
                                      <p:cBhvr>
                                        <p:cTn id="709" dur="1000">
                                          <p:stCondLst>
                                            <p:cond delay="0"/>
                                          </p:stCondLst>
                                        </p:cTn>
                                        <p:tgtEl>
                                          <p:spTgt spid="247"/>
                                        </p:tgtEl>
                                        <p:attrNameLst>
                                          <p:attrName>style.visibility</p:attrName>
                                        </p:attrNameLst>
                                      </p:cBhvr>
                                      <p:to>
                                        <p:strVal val="visible"/>
                                      </p:to>
                                    </p:set>
                                  </p:childTnLst>
                                </p:cTn>
                              </p:par>
                            </p:childTnLst>
                          </p:cTn>
                        </p:par>
                        <p:par>
                          <p:cTn id="710" fill="hold" nodeType="afterGroup">
                            <p:stCondLst>
                              <p:cond delay="234500"/>
                            </p:stCondLst>
                            <p:childTnLst>
                              <p:par>
                                <p:cTn id="711" presetID="11" presetClass="entr" presetSubtype="0" fill="hold" grpId="0" nodeType="afterEffect">
                                  <p:stCondLst>
                                    <p:cond delay="0"/>
                                  </p:stCondLst>
                                  <p:childTnLst>
                                    <p:set>
                                      <p:cBhvr>
                                        <p:cTn id="712" dur="1000">
                                          <p:stCondLst>
                                            <p:cond delay="0"/>
                                          </p:stCondLst>
                                        </p:cTn>
                                        <p:tgtEl>
                                          <p:spTgt spid="248"/>
                                        </p:tgtEl>
                                        <p:attrNameLst>
                                          <p:attrName>style.visibility</p:attrName>
                                        </p:attrNameLst>
                                      </p:cBhvr>
                                      <p:to>
                                        <p:strVal val="visible"/>
                                      </p:to>
                                    </p:set>
                                  </p:childTnLst>
                                </p:cTn>
                              </p:par>
                            </p:childTnLst>
                          </p:cTn>
                        </p:par>
                        <p:par>
                          <p:cTn id="713" fill="hold" nodeType="afterGroup">
                            <p:stCondLst>
                              <p:cond delay="235500"/>
                            </p:stCondLst>
                            <p:childTnLst>
                              <p:par>
                                <p:cTn id="714" presetID="11" presetClass="entr" presetSubtype="0" fill="hold" grpId="0" nodeType="afterEffect">
                                  <p:stCondLst>
                                    <p:cond delay="0"/>
                                  </p:stCondLst>
                                  <p:childTnLst>
                                    <p:set>
                                      <p:cBhvr>
                                        <p:cTn id="715" dur="1000">
                                          <p:stCondLst>
                                            <p:cond delay="0"/>
                                          </p:stCondLst>
                                        </p:cTn>
                                        <p:tgtEl>
                                          <p:spTgt spid="249"/>
                                        </p:tgtEl>
                                        <p:attrNameLst>
                                          <p:attrName>style.visibility</p:attrName>
                                        </p:attrNameLst>
                                      </p:cBhvr>
                                      <p:to>
                                        <p:strVal val="visible"/>
                                      </p:to>
                                    </p:set>
                                  </p:childTnLst>
                                </p:cTn>
                              </p:par>
                            </p:childTnLst>
                          </p:cTn>
                        </p:par>
                        <p:par>
                          <p:cTn id="716" fill="hold" nodeType="afterGroup">
                            <p:stCondLst>
                              <p:cond delay="236500"/>
                            </p:stCondLst>
                            <p:childTnLst>
                              <p:par>
                                <p:cTn id="717" presetID="11" presetClass="entr" presetSubtype="0" fill="hold" grpId="0" nodeType="afterEffect">
                                  <p:stCondLst>
                                    <p:cond delay="0"/>
                                  </p:stCondLst>
                                  <p:childTnLst>
                                    <p:set>
                                      <p:cBhvr>
                                        <p:cTn id="718" dur="1000">
                                          <p:stCondLst>
                                            <p:cond delay="0"/>
                                          </p:stCondLst>
                                        </p:cTn>
                                        <p:tgtEl>
                                          <p:spTgt spid="250"/>
                                        </p:tgtEl>
                                        <p:attrNameLst>
                                          <p:attrName>style.visibility</p:attrName>
                                        </p:attrNameLst>
                                      </p:cBhvr>
                                      <p:to>
                                        <p:strVal val="visible"/>
                                      </p:to>
                                    </p:set>
                                  </p:childTnLst>
                                </p:cTn>
                              </p:par>
                            </p:childTnLst>
                          </p:cTn>
                        </p:par>
                        <p:par>
                          <p:cTn id="719" fill="hold" nodeType="afterGroup">
                            <p:stCondLst>
                              <p:cond delay="237500"/>
                            </p:stCondLst>
                            <p:childTnLst>
                              <p:par>
                                <p:cTn id="720" presetID="11" presetClass="entr" presetSubtype="0" fill="hold" grpId="0" nodeType="afterEffect">
                                  <p:stCondLst>
                                    <p:cond delay="0"/>
                                  </p:stCondLst>
                                  <p:childTnLst>
                                    <p:set>
                                      <p:cBhvr>
                                        <p:cTn id="721" dur="1000">
                                          <p:stCondLst>
                                            <p:cond delay="0"/>
                                          </p:stCondLst>
                                        </p:cTn>
                                        <p:tgtEl>
                                          <p:spTgt spid="251"/>
                                        </p:tgtEl>
                                        <p:attrNameLst>
                                          <p:attrName>style.visibility</p:attrName>
                                        </p:attrNameLst>
                                      </p:cBhvr>
                                      <p:to>
                                        <p:strVal val="visible"/>
                                      </p:to>
                                    </p:set>
                                  </p:childTnLst>
                                </p:cTn>
                              </p:par>
                            </p:childTnLst>
                          </p:cTn>
                        </p:par>
                        <p:par>
                          <p:cTn id="722" fill="hold" nodeType="afterGroup">
                            <p:stCondLst>
                              <p:cond delay="238500"/>
                            </p:stCondLst>
                            <p:childTnLst>
                              <p:par>
                                <p:cTn id="723" presetID="11" presetClass="entr" presetSubtype="0" fill="hold" grpId="0" nodeType="afterEffect">
                                  <p:stCondLst>
                                    <p:cond delay="0"/>
                                  </p:stCondLst>
                                  <p:childTnLst>
                                    <p:set>
                                      <p:cBhvr>
                                        <p:cTn id="724" dur="1000">
                                          <p:stCondLst>
                                            <p:cond delay="0"/>
                                          </p:stCondLst>
                                        </p:cTn>
                                        <p:tgtEl>
                                          <p:spTgt spid="252"/>
                                        </p:tgtEl>
                                        <p:attrNameLst>
                                          <p:attrName>style.visibility</p:attrName>
                                        </p:attrNameLst>
                                      </p:cBhvr>
                                      <p:to>
                                        <p:strVal val="visible"/>
                                      </p:to>
                                    </p:set>
                                  </p:childTnLst>
                                </p:cTn>
                              </p:par>
                            </p:childTnLst>
                          </p:cTn>
                        </p:par>
                        <p:par>
                          <p:cTn id="725" fill="hold" nodeType="afterGroup">
                            <p:stCondLst>
                              <p:cond delay="239500"/>
                            </p:stCondLst>
                            <p:childTnLst>
                              <p:par>
                                <p:cTn id="726" presetID="11" presetClass="entr" presetSubtype="0" fill="hold" grpId="0" nodeType="afterEffect">
                                  <p:stCondLst>
                                    <p:cond delay="0"/>
                                  </p:stCondLst>
                                  <p:childTnLst>
                                    <p:set>
                                      <p:cBhvr>
                                        <p:cTn id="727" dur="1000">
                                          <p:stCondLst>
                                            <p:cond delay="0"/>
                                          </p:stCondLst>
                                        </p:cTn>
                                        <p:tgtEl>
                                          <p:spTgt spid="253"/>
                                        </p:tgtEl>
                                        <p:attrNameLst>
                                          <p:attrName>style.visibility</p:attrName>
                                        </p:attrNameLst>
                                      </p:cBhvr>
                                      <p:to>
                                        <p:strVal val="visible"/>
                                      </p:to>
                                    </p:set>
                                  </p:childTnLst>
                                </p:cTn>
                              </p:par>
                            </p:childTnLst>
                          </p:cTn>
                        </p:par>
                        <p:par>
                          <p:cTn id="728" fill="hold" nodeType="afterGroup">
                            <p:stCondLst>
                              <p:cond delay="240500"/>
                            </p:stCondLst>
                            <p:childTnLst>
                              <p:par>
                                <p:cTn id="729" presetID="11" presetClass="entr" presetSubtype="0" fill="hold" grpId="0" nodeType="afterEffect">
                                  <p:stCondLst>
                                    <p:cond delay="0"/>
                                  </p:stCondLst>
                                  <p:childTnLst>
                                    <p:set>
                                      <p:cBhvr>
                                        <p:cTn id="730" dur="1000">
                                          <p:stCondLst>
                                            <p:cond delay="0"/>
                                          </p:stCondLst>
                                        </p:cTn>
                                        <p:tgtEl>
                                          <p:spTgt spid="254"/>
                                        </p:tgtEl>
                                        <p:attrNameLst>
                                          <p:attrName>style.visibility</p:attrName>
                                        </p:attrNameLst>
                                      </p:cBhvr>
                                      <p:to>
                                        <p:strVal val="visible"/>
                                      </p:to>
                                    </p:set>
                                  </p:childTnLst>
                                </p:cTn>
                              </p:par>
                            </p:childTnLst>
                          </p:cTn>
                        </p:par>
                        <p:par>
                          <p:cTn id="731" fill="hold" nodeType="afterGroup">
                            <p:stCondLst>
                              <p:cond delay="241500"/>
                            </p:stCondLst>
                            <p:childTnLst>
                              <p:par>
                                <p:cTn id="732" presetID="11" presetClass="entr" presetSubtype="0" fill="hold" grpId="0" nodeType="afterEffect">
                                  <p:stCondLst>
                                    <p:cond delay="0"/>
                                  </p:stCondLst>
                                  <p:childTnLst>
                                    <p:set>
                                      <p:cBhvr>
                                        <p:cTn id="733" dur="1000">
                                          <p:stCondLst>
                                            <p:cond delay="0"/>
                                          </p:stCondLst>
                                        </p:cTn>
                                        <p:tgtEl>
                                          <p:spTgt spid="255"/>
                                        </p:tgtEl>
                                        <p:attrNameLst>
                                          <p:attrName>style.visibility</p:attrName>
                                        </p:attrNameLst>
                                      </p:cBhvr>
                                      <p:to>
                                        <p:strVal val="visible"/>
                                      </p:to>
                                    </p:set>
                                  </p:childTnLst>
                                </p:cTn>
                              </p:par>
                            </p:childTnLst>
                          </p:cTn>
                        </p:par>
                        <p:par>
                          <p:cTn id="734" fill="hold" nodeType="afterGroup">
                            <p:stCondLst>
                              <p:cond delay="242500"/>
                            </p:stCondLst>
                            <p:childTnLst>
                              <p:par>
                                <p:cTn id="735" presetID="11" presetClass="entr" presetSubtype="0" fill="hold" grpId="0" nodeType="afterEffect">
                                  <p:stCondLst>
                                    <p:cond delay="0"/>
                                  </p:stCondLst>
                                  <p:childTnLst>
                                    <p:set>
                                      <p:cBhvr>
                                        <p:cTn id="736" dur="1000">
                                          <p:stCondLst>
                                            <p:cond delay="0"/>
                                          </p:stCondLst>
                                        </p:cTn>
                                        <p:tgtEl>
                                          <p:spTgt spid="256"/>
                                        </p:tgtEl>
                                        <p:attrNameLst>
                                          <p:attrName>style.visibility</p:attrName>
                                        </p:attrNameLst>
                                      </p:cBhvr>
                                      <p:to>
                                        <p:strVal val="visible"/>
                                      </p:to>
                                    </p:set>
                                  </p:childTnLst>
                                </p:cTn>
                              </p:par>
                            </p:childTnLst>
                          </p:cTn>
                        </p:par>
                        <p:par>
                          <p:cTn id="737" fill="hold" nodeType="afterGroup">
                            <p:stCondLst>
                              <p:cond delay="243500"/>
                            </p:stCondLst>
                            <p:childTnLst>
                              <p:par>
                                <p:cTn id="738" presetID="11" presetClass="entr" presetSubtype="0" fill="hold" grpId="0" nodeType="afterEffect">
                                  <p:stCondLst>
                                    <p:cond delay="0"/>
                                  </p:stCondLst>
                                  <p:childTnLst>
                                    <p:set>
                                      <p:cBhvr>
                                        <p:cTn id="739" dur="1000">
                                          <p:stCondLst>
                                            <p:cond delay="0"/>
                                          </p:stCondLst>
                                        </p:cTn>
                                        <p:tgtEl>
                                          <p:spTgt spid="257"/>
                                        </p:tgtEl>
                                        <p:attrNameLst>
                                          <p:attrName>style.visibility</p:attrName>
                                        </p:attrNameLst>
                                      </p:cBhvr>
                                      <p:to>
                                        <p:strVal val="visible"/>
                                      </p:to>
                                    </p:set>
                                  </p:childTnLst>
                                </p:cTn>
                              </p:par>
                            </p:childTnLst>
                          </p:cTn>
                        </p:par>
                        <p:par>
                          <p:cTn id="740" fill="hold" nodeType="afterGroup">
                            <p:stCondLst>
                              <p:cond delay="244500"/>
                            </p:stCondLst>
                            <p:childTnLst>
                              <p:par>
                                <p:cTn id="741" presetID="11" presetClass="entr" presetSubtype="0" fill="hold" grpId="0" nodeType="afterEffect">
                                  <p:stCondLst>
                                    <p:cond delay="0"/>
                                  </p:stCondLst>
                                  <p:childTnLst>
                                    <p:set>
                                      <p:cBhvr>
                                        <p:cTn id="742" dur="1000">
                                          <p:stCondLst>
                                            <p:cond delay="0"/>
                                          </p:stCondLst>
                                        </p:cTn>
                                        <p:tgtEl>
                                          <p:spTgt spid="258"/>
                                        </p:tgtEl>
                                        <p:attrNameLst>
                                          <p:attrName>style.visibility</p:attrName>
                                        </p:attrNameLst>
                                      </p:cBhvr>
                                      <p:to>
                                        <p:strVal val="visible"/>
                                      </p:to>
                                    </p:set>
                                  </p:childTnLst>
                                </p:cTn>
                              </p:par>
                            </p:childTnLst>
                          </p:cTn>
                        </p:par>
                        <p:par>
                          <p:cTn id="743" fill="hold" nodeType="afterGroup">
                            <p:stCondLst>
                              <p:cond delay="245500"/>
                            </p:stCondLst>
                            <p:childTnLst>
                              <p:par>
                                <p:cTn id="744" presetID="11" presetClass="entr" presetSubtype="0" fill="hold" grpId="0" nodeType="afterEffect">
                                  <p:stCondLst>
                                    <p:cond delay="0"/>
                                  </p:stCondLst>
                                  <p:childTnLst>
                                    <p:set>
                                      <p:cBhvr>
                                        <p:cTn id="745" dur="1000">
                                          <p:stCondLst>
                                            <p:cond delay="0"/>
                                          </p:stCondLst>
                                        </p:cTn>
                                        <p:tgtEl>
                                          <p:spTgt spid="259"/>
                                        </p:tgtEl>
                                        <p:attrNameLst>
                                          <p:attrName>style.visibility</p:attrName>
                                        </p:attrNameLst>
                                      </p:cBhvr>
                                      <p:to>
                                        <p:strVal val="visible"/>
                                      </p:to>
                                    </p:set>
                                  </p:childTnLst>
                                </p:cTn>
                              </p:par>
                            </p:childTnLst>
                          </p:cTn>
                        </p:par>
                        <p:par>
                          <p:cTn id="746" fill="hold" nodeType="afterGroup">
                            <p:stCondLst>
                              <p:cond delay="246500"/>
                            </p:stCondLst>
                            <p:childTnLst>
                              <p:par>
                                <p:cTn id="747" presetID="11" presetClass="entr" presetSubtype="0" fill="hold" grpId="0" nodeType="afterEffect">
                                  <p:stCondLst>
                                    <p:cond delay="0"/>
                                  </p:stCondLst>
                                  <p:childTnLst>
                                    <p:set>
                                      <p:cBhvr>
                                        <p:cTn id="748" dur="1000">
                                          <p:stCondLst>
                                            <p:cond delay="0"/>
                                          </p:stCondLst>
                                        </p:cTn>
                                        <p:tgtEl>
                                          <p:spTgt spid="260"/>
                                        </p:tgtEl>
                                        <p:attrNameLst>
                                          <p:attrName>style.visibility</p:attrName>
                                        </p:attrNameLst>
                                      </p:cBhvr>
                                      <p:to>
                                        <p:strVal val="visible"/>
                                      </p:to>
                                    </p:set>
                                  </p:childTnLst>
                                </p:cTn>
                              </p:par>
                            </p:childTnLst>
                          </p:cTn>
                        </p:par>
                        <p:par>
                          <p:cTn id="749" fill="hold" nodeType="afterGroup">
                            <p:stCondLst>
                              <p:cond delay="247500"/>
                            </p:stCondLst>
                            <p:childTnLst>
                              <p:par>
                                <p:cTn id="750" presetID="11" presetClass="entr" presetSubtype="0" fill="hold" grpId="0" nodeType="afterEffect">
                                  <p:stCondLst>
                                    <p:cond delay="0"/>
                                  </p:stCondLst>
                                  <p:childTnLst>
                                    <p:set>
                                      <p:cBhvr>
                                        <p:cTn id="751" dur="1000">
                                          <p:stCondLst>
                                            <p:cond delay="0"/>
                                          </p:stCondLst>
                                        </p:cTn>
                                        <p:tgtEl>
                                          <p:spTgt spid="261"/>
                                        </p:tgtEl>
                                        <p:attrNameLst>
                                          <p:attrName>style.visibility</p:attrName>
                                        </p:attrNameLst>
                                      </p:cBhvr>
                                      <p:to>
                                        <p:strVal val="visible"/>
                                      </p:to>
                                    </p:set>
                                  </p:childTnLst>
                                </p:cTn>
                              </p:par>
                            </p:childTnLst>
                          </p:cTn>
                        </p:par>
                        <p:par>
                          <p:cTn id="752" fill="hold" nodeType="afterGroup">
                            <p:stCondLst>
                              <p:cond delay="248500"/>
                            </p:stCondLst>
                            <p:childTnLst>
                              <p:par>
                                <p:cTn id="753" presetID="11" presetClass="entr" presetSubtype="0" fill="hold" grpId="0" nodeType="afterEffect">
                                  <p:stCondLst>
                                    <p:cond delay="0"/>
                                  </p:stCondLst>
                                  <p:childTnLst>
                                    <p:set>
                                      <p:cBhvr>
                                        <p:cTn id="754" dur="1000">
                                          <p:stCondLst>
                                            <p:cond delay="0"/>
                                          </p:stCondLst>
                                        </p:cTn>
                                        <p:tgtEl>
                                          <p:spTgt spid="262"/>
                                        </p:tgtEl>
                                        <p:attrNameLst>
                                          <p:attrName>style.visibility</p:attrName>
                                        </p:attrNameLst>
                                      </p:cBhvr>
                                      <p:to>
                                        <p:strVal val="visible"/>
                                      </p:to>
                                    </p:set>
                                  </p:childTnLst>
                                </p:cTn>
                              </p:par>
                            </p:childTnLst>
                          </p:cTn>
                        </p:par>
                        <p:par>
                          <p:cTn id="755" fill="hold" nodeType="afterGroup">
                            <p:stCondLst>
                              <p:cond delay="249500"/>
                            </p:stCondLst>
                            <p:childTnLst>
                              <p:par>
                                <p:cTn id="756" presetID="11" presetClass="entr" presetSubtype="0" fill="hold" grpId="0" nodeType="afterEffect">
                                  <p:stCondLst>
                                    <p:cond delay="0"/>
                                  </p:stCondLst>
                                  <p:childTnLst>
                                    <p:set>
                                      <p:cBhvr>
                                        <p:cTn id="757" dur="1000">
                                          <p:stCondLst>
                                            <p:cond delay="0"/>
                                          </p:stCondLst>
                                        </p:cTn>
                                        <p:tgtEl>
                                          <p:spTgt spid="263"/>
                                        </p:tgtEl>
                                        <p:attrNameLst>
                                          <p:attrName>style.visibility</p:attrName>
                                        </p:attrNameLst>
                                      </p:cBhvr>
                                      <p:to>
                                        <p:strVal val="visible"/>
                                      </p:to>
                                    </p:set>
                                  </p:childTnLst>
                                </p:cTn>
                              </p:par>
                            </p:childTnLst>
                          </p:cTn>
                        </p:par>
                        <p:par>
                          <p:cTn id="758" fill="hold" nodeType="afterGroup">
                            <p:stCondLst>
                              <p:cond delay="250500"/>
                            </p:stCondLst>
                            <p:childTnLst>
                              <p:par>
                                <p:cTn id="759" presetID="11" presetClass="entr" presetSubtype="0" fill="hold" grpId="0" nodeType="afterEffect">
                                  <p:stCondLst>
                                    <p:cond delay="0"/>
                                  </p:stCondLst>
                                  <p:childTnLst>
                                    <p:set>
                                      <p:cBhvr>
                                        <p:cTn id="760" dur="1000">
                                          <p:stCondLst>
                                            <p:cond delay="0"/>
                                          </p:stCondLst>
                                        </p:cTn>
                                        <p:tgtEl>
                                          <p:spTgt spid="264"/>
                                        </p:tgtEl>
                                        <p:attrNameLst>
                                          <p:attrName>style.visibility</p:attrName>
                                        </p:attrNameLst>
                                      </p:cBhvr>
                                      <p:to>
                                        <p:strVal val="visible"/>
                                      </p:to>
                                    </p:set>
                                  </p:childTnLst>
                                </p:cTn>
                              </p:par>
                            </p:childTnLst>
                          </p:cTn>
                        </p:par>
                        <p:par>
                          <p:cTn id="761" fill="hold" nodeType="afterGroup">
                            <p:stCondLst>
                              <p:cond delay="251500"/>
                            </p:stCondLst>
                            <p:childTnLst>
                              <p:par>
                                <p:cTn id="762" presetID="11" presetClass="entr" presetSubtype="0" fill="hold" grpId="0" nodeType="afterEffect">
                                  <p:stCondLst>
                                    <p:cond delay="0"/>
                                  </p:stCondLst>
                                  <p:childTnLst>
                                    <p:set>
                                      <p:cBhvr>
                                        <p:cTn id="763" dur="1000">
                                          <p:stCondLst>
                                            <p:cond delay="0"/>
                                          </p:stCondLst>
                                        </p:cTn>
                                        <p:tgtEl>
                                          <p:spTgt spid="265"/>
                                        </p:tgtEl>
                                        <p:attrNameLst>
                                          <p:attrName>style.visibility</p:attrName>
                                        </p:attrNameLst>
                                      </p:cBhvr>
                                      <p:to>
                                        <p:strVal val="visible"/>
                                      </p:to>
                                    </p:set>
                                  </p:childTnLst>
                                </p:cTn>
                              </p:par>
                            </p:childTnLst>
                          </p:cTn>
                        </p:par>
                        <p:par>
                          <p:cTn id="764" fill="hold" nodeType="afterGroup">
                            <p:stCondLst>
                              <p:cond delay="252500"/>
                            </p:stCondLst>
                            <p:childTnLst>
                              <p:par>
                                <p:cTn id="765" presetID="11" presetClass="entr" presetSubtype="0" fill="hold" grpId="0" nodeType="afterEffect">
                                  <p:stCondLst>
                                    <p:cond delay="0"/>
                                  </p:stCondLst>
                                  <p:childTnLst>
                                    <p:set>
                                      <p:cBhvr>
                                        <p:cTn id="766" dur="1000">
                                          <p:stCondLst>
                                            <p:cond delay="0"/>
                                          </p:stCondLst>
                                        </p:cTn>
                                        <p:tgtEl>
                                          <p:spTgt spid="266"/>
                                        </p:tgtEl>
                                        <p:attrNameLst>
                                          <p:attrName>style.visibility</p:attrName>
                                        </p:attrNameLst>
                                      </p:cBhvr>
                                      <p:to>
                                        <p:strVal val="visible"/>
                                      </p:to>
                                    </p:set>
                                  </p:childTnLst>
                                </p:cTn>
                              </p:par>
                            </p:childTnLst>
                          </p:cTn>
                        </p:par>
                        <p:par>
                          <p:cTn id="767" fill="hold" nodeType="afterGroup">
                            <p:stCondLst>
                              <p:cond delay="253500"/>
                            </p:stCondLst>
                            <p:childTnLst>
                              <p:par>
                                <p:cTn id="768" presetID="11" presetClass="entr" presetSubtype="0" fill="hold" grpId="0" nodeType="afterEffect">
                                  <p:stCondLst>
                                    <p:cond delay="0"/>
                                  </p:stCondLst>
                                  <p:childTnLst>
                                    <p:set>
                                      <p:cBhvr>
                                        <p:cTn id="769" dur="1000">
                                          <p:stCondLst>
                                            <p:cond delay="0"/>
                                          </p:stCondLst>
                                        </p:cTn>
                                        <p:tgtEl>
                                          <p:spTgt spid="267"/>
                                        </p:tgtEl>
                                        <p:attrNameLst>
                                          <p:attrName>style.visibility</p:attrName>
                                        </p:attrNameLst>
                                      </p:cBhvr>
                                      <p:to>
                                        <p:strVal val="visible"/>
                                      </p:to>
                                    </p:set>
                                  </p:childTnLst>
                                </p:cTn>
                              </p:par>
                            </p:childTnLst>
                          </p:cTn>
                        </p:par>
                        <p:par>
                          <p:cTn id="770" fill="hold" nodeType="afterGroup">
                            <p:stCondLst>
                              <p:cond delay="254500"/>
                            </p:stCondLst>
                            <p:childTnLst>
                              <p:par>
                                <p:cTn id="771" presetID="11" presetClass="entr" presetSubtype="0" fill="hold" grpId="0" nodeType="afterEffect">
                                  <p:stCondLst>
                                    <p:cond delay="0"/>
                                  </p:stCondLst>
                                  <p:childTnLst>
                                    <p:set>
                                      <p:cBhvr>
                                        <p:cTn id="772" dur="1000">
                                          <p:stCondLst>
                                            <p:cond delay="0"/>
                                          </p:stCondLst>
                                        </p:cTn>
                                        <p:tgtEl>
                                          <p:spTgt spid="268"/>
                                        </p:tgtEl>
                                        <p:attrNameLst>
                                          <p:attrName>style.visibility</p:attrName>
                                        </p:attrNameLst>
                                      </p:cBhvr>
                                      <p:to>
                                        <p:strVal val="visible"/>
                                      </p:to>
                                    </p:set>
                                  </p:childTnLst>
                                </p:cTn>
                              </p:par>
                            </p:childTnLst>
                          </p:cTn>
                        </p:par>
                        <p:par>
                          <p:cTn id="773" fill="hold" nodeType="afterGroup">
                            <p:stCondLst>
                              <p:cond delay="255500"/>
                            </p:stCondLst>
                            <p:childTnLst>
                              <p:par>
                                <p:cTn id="774" presetID="11" presetClass="entr" presetSubtype="0" fill="hold" grpId="0" nodeType="afterEffect">
                                  <p:stCondLst>
                                    <p:cond delay="0"/>
                                  </p:stCondLst>
                                  <p:childTnLst>
                                    <p:set>
                                      <p:cBhvr>
                                        <p:cTn id="775" dur="1000">
                                          <p:stCondLst>
                                            <p:cond delay="0"/>
                                          </p:stCondLst>
                                        </p:cTn>
                                        <p:tgtEl>
                                          <p:spTgt spid="269"/>
                                        </p:tgtEl>
                                        <p:attrNameLst>
                                          <p:attrName>style.visibility</p:attrName>
                                        </p:attrNameLst>
                                      </p:cBhvr>
                                      <p:to>
                                        <p:strVal val="visible"/>
                                      </p:to>
                                    </p:set>
                                  </p:childTnLst>
                                </p:cTn>
                              </p:par>
                            </p:childTnLst>
                          </p:cTn>
                        </p:par>
                        <p:par>
                          <p:cTn id="776" fill="hold" nodeType="afterGroup">
                            <p:stCondLst>
                              <p:cond delay="256500"/>
                            </p:stCondLst>
                            <p:childTnLst>
                              <p:par>
                                <p:cTn id="777" presetID="11" presetClass="entr" presetSubtype="0" fill="hold" grpId="0" nodeType="afterEffect">
                                  <p:stCondLst>
                                    <p:cond delay="0"/>
                                  </p:stCondLst>
                                  <p:childTnLst>
                                    <p:set>
                                      <p:cBhvr>
                                        <p:cTn id="778" dur="1000">
                                          <p:stCondLst>
                                            <p:cond delay="0"/>
                                          </p:stCondLst>
                                        </p:cTn>
                                        <p:tgtEl>
                                          <p:spTgt spid="270"/>
                                        </p:tgtEl>
                                        <p:attrNameLst>
                                          <p:attrName>style.visibility</p:attrName>
                                        </p:attrNameLst>
                                      </p:cBhvr>
                                      <p:to>
                                        <p:strVal val="visible"/>
                                      </p:to>
                                    </p:set>
                                  </p:childTnLst>
                                </p:cTn>
                              </p:par>
                            </p:childTnLst>
                          </p:cTn>
                        </p:par>
                        <p:par>
                          <p:cTn id="779" fill="hold" nodeType="afterGroup">
                            <p:stCondLst>
                              <p:cond delay="257500"/>
                            </p:stCondLst>
                            <p:childTnLst>
                              <p:par>
                                <p:cTn id="780" presetID="11" presetClass="entr" presetSubtype="0" fill="hold" grpId="0" nodeType="afterEffect">
                                  <p:stCondLst>
                                    <p:cond delay="0"/>
                                  </p:stCondLst>
                                  <p:childTnLst>
                                    <p:set>
                                      <p:cBhvr>
                                        <p:cTn id="781" dur="1000">
                                          <p:stCondLst>
                                            <p:cond delay="0"/>
                                          </p:stCondLst>
                                        </p:cTn>
                                        <p:tgtEl>
                                          <p:spTgt spid="271"/>
                                        </p:tgtEl>
                                        <p:attrNameLst>
                                          <p:attrName>style.visibility</p:attrName>
                                        </p:attrNameLst>
                                      </p:cBhvr>
                                      <p:to>
                                        <p:strVal val="visible"/>
                                      </p:to>
                                    </p:set>
                                  </p:childTnLst>
                                </p:cTn>
                              </p:par>
                            </p:childTnLst>
                          </p:cTn>
                        </p:par>
                        <p:par>
                          <p:cTn id="782" fill="hold" nodeType="afterGroup">
                            <p:stCondLst>
                              <p:cond delay="258500"/>
                            </p:stCondLst>
                            <p:childTnLst>
                              <p:par>
                                <p:cTn id="783" presetID="11" presetClass="entr" presetSubtype="0" fill="hold" grpId="0" nodeType="afterEffect">
                                  <p:stCondLst>
                                    <p:cond delay="0"/>
                                  </p:stCondLst>
                                  <p:childTnLst>
                                    <p:set>
                                      <p:cBhvr>
                                        <p:cTn id="784" dur="1000">
                                          <p:stCondLst>
                                            <p:cond delay="0"/>
                                          </p:stCondLst>
                                        </p:cTn>
                                        <p:tgtEl>
                                          <p:spTgt spid="272"/>
                                        </p:tgtEl>
                                        <p:attrNameLst>
                                          <p:attrName>style.visibility</p:attrName>
                                        </p:attrNameLst>
                                      </p:cBhvr>
                                      <p:to>
                                        <p:strVal val="visible"/>
                                      </p:to>
                                    </p:set>
                                  </p:childTnLst>
                                </p:cTn>
                              </p:par>
                            </p:childTnLst>
                          </p:cTn>
                        </p:par>
                        <p:par>
                          <p:cTn id="785" fill="hold" nodeType="afterGroup">
                            <p:stCondLst>
                              <p:cond delay="259500"/>
                            </p:stCondLst>
                            <p:childTnLst>
                              <p:par>
                                <p:cTn id="786" presetID="11" presetClass="entr" presetSubtype="0" fill="hold" grpId="0" nodeType="afterEffect">
                                  <p:stCondLst>
                                    <p:cond delay="0"/>
                                  </p:stCondLst>
                                  <p:childTnLst>
                                    <p:set>
                                      <p:cBhvr>
                                        <p:cTn id="787" dur="1000">
                                          <p:stCondLst>
                                            <p:cond delay="0"/>
                                          </p:stCondLst>
                                        </p:cTn>
                                        <p:tgtEl>
                                          <p:spTgt spid="273"/>
                                        </p:tgtEl>
                                        <p:attrNameLst>
                                          <p:attrName>style.visibility</p:attrName>
                                        </p:attrNameLst>
                                      </p:cBhvr>
                                      <p:to>
                                        <p:strVal val="visible"/>
                                      </p:to>
                                    </p:set>
                                  </p:childTnLst>
                                </p:cTn>
                              </p:par>
                            </p:childTnLst>
                          </p:cTn>
                        </p:par>
                        <p:par>
                          <p:cTn id="788" fill="hold" nodeType="afterGroup">
                            <p:stCondLst>
                              <p:cond delay="260500"/>
                            </p:stCondLst>
                            <p:childTnLst>
                              <p:par>
                                <p:cTn id="789" presetID="11" presetClass="entr" presetSubtype="0" fill="hold" grpId="0" nodeType="afterEffect">
                                  <p:stCondLst>
                                    <p:cond delay="0"/>
                                  </p:stCondLst>
                                  <p:childTnLst>
                                    <p:set>
                                      <p:cBhvr>
                                        <p:cTn id="790" dur="1000">
                                          <p:stCondLst>
                                            <p:cond delay="0"/>
                                          </p:stCondLst>
                                        </p:cTn>
                                        <p:tgtEl>
                                          <p:spTgt spid="274"/>
                                        </p:tgtEl>
                                        <p:attrNameLst>
                                          <p:attrName>style.visibility</p:attrName>
                                        </p:attrNameLst>
                                      </p:cBhvr>
                                      <p:to>
                                        <p:strVal val="visible"/>
                                      </p:to>
                                    </p:set>
                                  </p:childTnLst>
                                </p:cTn>
                              </p:par>
                            </p:childTnLst>
                          </p:cTn>
                        </p:par>
                        <p:par>
                          <p:cTn id="791" fill="hold" nodeType="afterGroup">
                            <p:stCondLst>
                              <p:cond delay="261500"/>
                            </p:stCondLst>
                            <p:childTnLst>
                              <p:par>
                                <p:cTn id="792" presetID="11" presetClass="entr" presetSubtype="0" fill="hold" grpId="0" nodeType="afterEffect">
                                  <p:stCondLst>
                                    <p:cond delay="0"/>
                                  </p:stCondLst>
                                  <p:childTnLst>
                                    <p:set>
                                      <p:cBhvr>
                                        <p:cTn id="793" dur="1000">
                                          <p:stCondLst>
                                            <p:cond delay="0"/>
                                          </p:stCondLst>
                                        </p:cTn>
                                        <p:tgtEl>
                                          <p:spTgt spid="275"/>
                                        </p:tgtEl>
                                        <p:attrNameLst>
                                          <p:attrName>style.visibility</p:attrName>
                                        </p:attrNameLst>
                                      </p:cBhvr>
                                      <p:to>
                                        <p:strVal val="visible"/>
                                      </p:to>
                                    </p:set>
                                  </p:childTnLst>
                                </p:cTn>
                              </p:par>
                            </p:childTnLst>
                          </p:cTn>
                        </p:par>
                        <p:par>
                          <p:cTn id="794" fill="hold" nodeType="afterGroup">
                            <p:stCondLst>
                              <p:cond delay="262500"/>
                            </p:stCondLst>
                            <p:childTnLst>
                              <p:par>
                                <p:cTn id="795" presetID="11" presetClass="entr" presetSubtype="0" fill="hold" grpId="0" nodeType="afterEffect">
                                  <p:stCondLst>
                                    <p:cond delay="0"/>
                                  </p:stCondLst>
                                  <p:childTnLst>
                                    <p:set>
                                      <p:cBhvr>
                                        <p:cTn id="796" dur="1000">
                                          <p:stCondLst>
                                            <p:cond delay="0"/>
                                          </p:stCondLst>
                                        </p:cTn>
                                        <p:tgtEl>
                                          <p:spTgt spid="276"/>
                                        </p:tgtEl>
                                        <p:attrNameLst>
                                          <p:attrName>style.visibility</p:attrName>
                                        </p:attrNameLst>
                                      </p:cBhvr>
                                      <p:to>
                                        <p:strVal val="visible"/>
                                      </p:to>
                                    </p:set>
                                  </p:childTnLst>
                                </p:cTn>
                              </p:par>
                            </p:childTnLst>
                          </p:cTn>
                        </p:par>
                        <p:par>
                          <p:cTn id="797" fill="hold" nodeType="afterGroup">
                            <p:stCondLst>
                              <p:cond delay="263500"/>
                            </p:stCondLst>
                            <p:childTnLst>
                              <p:par>
                                <p:cTn id="798" presetID="11" presetClass="entr" presetSubtype="0" fill="hold" grpId="0" nodeType="afterEffect">
                                  <p:stCondLst>
                                    <p:cond delay="0"/>
                                  </p:stCondLst>
                                  <p:childTnLst>
                                    <p:set>
                                      <p:cBhvr>
                                        <p:cTn id="799" dur="1000">
                                          <p:stCondLst>
                                            <p:cond delay="0"/>
                                          </p:stCondLst>
                                        </p:cTn>
                                        <p:tgtEl>
                                          <p:spTgt spid="277"/>
                                        </p:tgtEl>
                                        <p:attrNameLst>
                                          <p:attrName>style.visibility</p:attrName>
                                        </p:attrNameLst>
                                      </p:cBhvr>
                                      <p:to>
                                        <p:strVal val="visible"/>
                                      </p:to>
                                    </p:set>
                                  </p:childTnLst>
                                </p:cTn>
                              </p:par>
                            </p:childTnLst>
                          </p:cTn>
                        </p:par>
                        <p:par>
                          <p:cTn id="800" fill="hold" nodeType="afterGroup">
                            <p:stCondLst>
                              <p:cond delay="264500"/>
                            </p:stCondLst>
                            <p:childTnLst>
                              <p:par>
                                <p:cTn id="801" presetID="11" presetClass="entr" presetSubtype="0" fill="hold" grpId="0" nodeType="afterEffect">
                                  <p:stCondLst>
                                    <p:cond delay="0"/>
                                  </p:stCondLst>
                                  <p:childTnLst>
                                    <p:set>
                                      <p:cBhvr>
                                        <p:cTn id="802" dur="1000">
                                          <p:stCondLst>
                                            <p:cond delay="0"/>
                                          </p:stCondLst>
                                        </p:cTn>
                                        <p:tgtEl>
                                          <p:spTgt spid="278"/>
                                        </p:tgtEl>
                                        <p:attrNameLst>
                                          <p:attrName>style.visibility</p:attrName>
                                        </p:attrNameLst>
                                      </p:cBhvr>
                                      <p:to>
                                        <p:strVal val="visible"/>
                                      </p:to>
                                    </p:set>
                                  </p:childTnLst>
                                </p:cTn>
                              </p:par>
                            </p:childTnLst>
                          </p:cTn>
                        </p:par>
                        <p:par>
                          <p:cTn id="803" fill="hold" nodeType="afterGroup">
                            <p:stCondLst>
                              <p:cond delay="265500"/>
                            </p:stCondLst>
                            <p:childTnLst>
                              <p:par>
                                <p:cTn id="804" presetID="11" presetClass="entr" presetSubtype="0" fill="hold" grpId="0" nodeType="afterEffect">
                                  <p:stCondLst>
                                    <p:cond delay="0"/>
                                  </p:stCondLst>
                                  <p:childTnLst>
                                    <p:set>
                                      <p:cBhvr>
                                        <p:cTn id="805" dur="1000">
                                          <p:stCondLst>
                                            <p:cond delay="0"/>
                                          </p:stCondLst>
                                        </p:cTn>
                                        <p:tgtEl>
                                          <p:spTgt spid="279"/>
                                        </p:tgtEl>
                                        <p:attrNameLst>
                                          <p:attrName>style.visibility</p:attrName>
                                        </p:attrNameLst>
                                      </p:cBhvr>
                                      <p:to>
                                        <p:strVal val="visible"/>
                                      </p:to>
                                    </p:set>
                                  </p:childTnLst>
                                </p:cTn>
                              </p:par>
                            </p:childTnLst>
                          </p:cTn>
                        </p:par>
                        <p:par>
                          <p:cTn id="806" fill="hold" nodeType="afterGroup">
                            <p:stCondLst>
                              <p:cond delay="266500"/>
                            </p:stCondLst>
                            <p:childTnLst>
                              <p:par>
                                <p:cTn id="807" presetID="11" presetClass="entr" presetSubtype="0" fill="hold" grpId="0" nodeType="afterEffect">
                                  <p:stCondLst>
                                    <p:cond delay="0"/>
                                  </p:stCondLst>
                                  <p:childTnLst>
                                    <p:set>
                                      <p:cBhvr>
                                        <p:cTn id="808" dur="1000">
                                          <p:stCondLst>
                                            <p:cond delay="0"/>
                                          </p:stCondLst>
                                        </p:cTn>
                                        <p:tgtEl>
                                          <p:spTgt spid="280"/>
                                        </p:tgtEl>
                                        <p:attrNameLst>
                                          <p:attrName>style.visibility</p:attrName>
                                        </p:attrNameLst>
                                      </p:cBhvr>
                                      <p:to>
                                        <p:strVal val="visible"/>
                                      </p:to>
                                    </p:set>
                                  </p:childTnLst>
                                </p:cTn>
                              </p:par>
                            </p:childTnLst>
                          </p:cTn>
                        </p:par>
                        <p:par>
                          <p:cTn id="809" fill="hold" nodeType="afterGroup">
                            <p:stCondLst>
                              <p:cond delay="267500"/>
                            </p:stCondLst>
                            <p:childTnLst>
                              <p:par>
                                <p:cTn id="810" presetID="11" presetClass="entr" presetSubtype="0" fill="hold" grpId="0" nodeType="afterEffect">
                                  <p:stCondLst>
                                    <p:cond delay="0"/>
                                  </p:stCondLst>
                                  <p:childTnLst>
                                    <p:set>
                                      <p:cBhvr>
                                        <p:cTn id="811" dur="1000">
                                          <p:stCondLst>
                                            <p:cond delay="0"/>
                                          </p:stCondLst>
                                        </p:cTn>
                                        <p:tgtEl>
                                          <p:spTgt spid="281"/>
                                        </p:tgtEl>
                                        <p:attrNameLst>
                                          <p:attrName>style.visibility</p:attrName>
                                        </p:attrNameLst>
                                      </p:cBhvr>
                                      <p:to>
                                        <p:strVal val="visible"/>
                                      </p:to>
                                    </p:set>
                                  </p:childTnLst>
                                </p:cTn>
                              </p:par>
                            </p:childTnLst>
                          </p:cTn>
                        </p:par>
                        <p:par>
                          <p:cTn id="812" fill="hold" nodeType="afterGroup">
                            <p:stCondLst>
                              <p:cond delay="268500"/>
                            </p:stCondLst>
                            <p:childTnLst>
                              <p:par>
                                <p:cTn id="813" presetID="11" presetClass="entr" presetSubtype="0" fill="hold" grpId="0" nodeType="afterEffect">
                                  <p:stCondLst>
                                    <p:cond delay="0"/>
                                  </p:stCondLst>
                                  <p:childTnLst>
                                    <p:set>
                                      <p:cBhvr>
                                        <p:cTn id="814" dur="1000">
                                          <p:stCondLst>
                                            <p:cond delay="0"/>
                                          </p:stCondLst>
                                        </p:cTn>
                                        <p:tgtEl>
                                          <p:spTgt spid="282"/>
                                        </p:tgtEl>
                                        <p:attrNameLst>
                                          <p:attrName>style.visibility</p:attrName>
                                        </p:attrNameLst>
                                      </p:cBhvr>
                                      <p:to>
                                        <p:strVal val="visible"/>
                                      </p:to>
                                    </p:set>
                                  </p:childTnLst>
                                </p:cTn>
                              </p:par>
                            </p:childTnLst>
                          </p:cTn>
                        </p:par>
                        <p:par>
                          <p:cTn id="815" fill="hold" nodeType="afterGroup">
                            <p:stCondLst>
                              <p:cond delay="269500"/>
                            </p:stCondLst>
                            <p:childTnLst>
                              <p:par>
                                <p:cTn id="816" presetID="11" presetClass="entr" presetSubtype="0" fill="hold" grpId="0" nodeType="afterEffect">
                                  <p:stCondLst>
                                    <p:cond delay="0"/>
                                  </p:stCondLst>
                                  <p:childTnLst>
                                    <p:set>
                                      <p:cBhvr>
                                        <p:cTn id="817" dur="1000">
                                          <p:stCondLst>
                                            <p:cond delay="0"/>
                                          </p:stCondLst>
                                        </p:cTn>
                                        <p:tgtEl>
                                          <p:spTgt spid="283"/>
                                        </p:tgtEl>
                                        <p:attrNameLst>
                                          <p:attrName>style.visibility</p:attrName>
                                        </p:attrNameLst>
                                      </p:cBhvr>
                                      <p:to>
                                        <p:strVal val="visible"/>
                                      </p:to>
                                    </p:set>
                                  </p:childTnLst>
                                </p:cTn>
                              </p:par>
                            </p:childTnLst>
                          </p:cTn>
                        </p:par>
                        <p:par>
                          <p:cTn id="818" fill="hold" nodeType="afterGroup">
                            <p:stCondLst>
                              <p:cond delay="270500"/>
                            </p:stCondLst>
                            <p:childTnLst>
                              <p:par>
                                <p:cTn id="819" presetID="11" presetClass="entr" presetSubtype="0" fill="hold" grpId="0" nodeType="afterEffect">
                                  <p:stCondLst>
                                    <p:cond delay="0"/>
                                  </p:stCondLst>
                                  <p:childTnLst>
                                    <p:set>
                                      <p:cBhvr>
                                        <p:cTn id="820" dur="1000">
                                          <p:stCondLst>
                                            <p:cond delay="0"/>
                                          </p:stCondLst>
                                        </p:cTn>
                                        <p:tgtEl>
                                          <p:spTgt spid="284"/>
                                        </p:tgtEl>
                                        <p:attrNameLst>
                                          <p:attrName>style.visibility</p:attrName>
                                        </p:attrNameLst>
                                      </p:cBhvr>
                                      <p:to>
                                        <p:strVal val="visible"/>
                                      </p:to>
                                    </p:set>
                                  </p:childTnLst>
                                </p:cTn>
                              </p:par>
                            </p:childTnLst>
                          </p:cTn>
                        </p:par>
                        <p:par>
                          <p:cTn id="821" fill="hold" nodeType="afterGroup">
                            <p:stCondLst>
                              <p:cond delay="271500"/>
                            </p:stCondLst>
                            <p:childTnLst>
                              <p:par>
                                <p:cTn id="822" presetID="11" presetClass="entr" presetSubtype="0" fill="hold" grpId="0" nodeType="afterEffect">
                                  <p:stCondLst>
                                    <p:cond delay="0"/>
                                  </p:stCondLst>
                                  <p:childTnLst>
                                    <p:set>
                                      <p:cBhvr>
                                        <p:cTn id="823" dur="1000">
                                          <p:stCondLst>
                                            <p:cond delay="0"/>
                                          </p:stCondLst>
                                        </p:cTn>
                                        <p:tgtEl>
                                          <p:spTgt spid="285"/>
                                        </p:tgtEl>
                                        <p:attrNameLst>
                                          <p:attrName>style.visibility</p:attrName>
                                        </p:attrNameLst>
                                      </p:cBhvr>
                                      <p:to>
                                        <p:strVal val="visible"/>
                                      </p:to>
                                    </p:set>
                                  </p:childTnLst>
                                </p:cTn>
                              </p:par>
                            </p:childTnLst>
                          </p:cTn>
                        </p:par>
                        <p:par>
                          <p:cTn id="824" fill="hold" nodeType="afterGroup">
                            <p:stCondLst>
                              <p:cond delay="272500"/>
                            </p:stCondLst>
                            <p:childTnLst>
                              <p:par>
                                <p:cTn id="825" presetID="11" presetClass="entr" presetSubtype="0" fill="hold" grpId="0" nodeType="afterEffect">
                                  <p:stCondLst>
                                    <p:cond delay="0"/>
                                  </p:stCondLst>
                                  <p:childTnLst>
                                    <p:set>
                                      <p:cBhvr>
                                        <p:cTn id="826" dur="1000">
                                          <p:stCondLst>
                                            <p:cond delay="0"/>
                                          </p:stCondLst>
                                        </p:cTn>
                                        <p:tgtEl>
                                          <p:spTgt spid="286"/>
                                        </p:tgtEl>
                                        <p:attrNameLst>
                                          <p:attrName>style.visibility</p:attrName>
                                        </p:attrNameLst>
                                      </p:cBhvr>
                                      <p:to>
                                        <p:strVal val="visible"/>
                                      </p:to>
                                    </p:set>
                                  </p:childTnLst>
                                </p:cTn>
                              </p:par>
                            </p:childTnLst>
                          </p:cTn>
                        </p:par>
                        <p:par>
                          <p:cTn id="827" fill="hold" nodeType="afterGroup">
                            <p:stCondLst>
                              <p:cond delay="273500"/>
                            </p:stCondLst>
                            <p:childTnLst>
                              <p:par>
                                <p:cTn id="828" presetID="11" presetClass="entr" presetSubtype="0" fill="hold" grpId="0" nodeType="afterEffect">
                                  <p:stCondLst>
                                    <p:cond delay="0"/>
                                  </p:stCondLst>
                                  <p:childTnLst>
                                    <p:set>
                                      <p:cBhvr>
                                        <p:cTn id="829" dur="1000">
                                          <p:stCondLst>
                                            <p:cond delay="0"/>
                                          </p:stCondLst>
                                        </p:cTn>
                                        <p:tgtEl>
                                          <p:spTgt spid="287"/>
                                        </p:tgtEl>
                                        <p:attrNameLst>
                                          <p:attrName>style.visibility</p:attrName>
                                        </p:attrNameLst>
                                      </p:cBhvr>
                                      <p:to>
                                        <p:strVal val="visible"/>
                                      </p:to>
                                    </p:set>
                                  </p:childTnLst>
                                </p:cTn>
                              </p:par>
                            </p:childTnLst>
                          </p:cTn>
                        </p:par>
                        <p:par>
                          <p:cTn id="830" fill="hold" nodeType="afterGroup">
                            <p:stCondLst>
                              <p:cond delay="274500"/>
                            </p:stCondLst>
                            <p:childTnLst>
                              <p:par>
                                <p:cTn id="831" presetID="11" presetClass="entr" presetSubtype="0" fill="hold" grpId="0" nodeType="afterEffect">
                                  <p:stCondLst>
                                    <p:cond delay="0"/>
                                  </p:stCondLst>
                                  <p:childTnLst>
                                    <p:set>
                                      <p:cBhvr>
                                        <p:cTn id="832" dur="1000">
                                          <p:stCondLst>
                                            <p:cond delay="0"/>
                                          </p:stCondLst>
                                        </p:cTn>
                                        <p:tgtEl>
                                          <p:spTgt spid="288"/>
                                        </p:tgtEl>
                                        <p:attrNameLst>
                                          <p:attrName>style.visibility</p:attrName>
                                        </p:attrNameLst>
                                      </p:cBhvr>
                                      <p:to>
                                        <p:strVal val="visible"/>
                                      </p:to>
                                    </p:set>
                                  </p:childTnLst>
                                </p:cTn>
                              </p:par>
                            </p:childTnLst>
                          </p:cTn>
                        </p:par>
                        <p:par>
                          <p:cTn id="833" fill="hold" nodeType="afterGroup">
                            <p:stCondLst>
                              <p:cond delay="275500"/>
                            </p:stCondLst>
                            <p:childTnLst>
                              <p:par>
                                <p:cTn id="834" presetID="11" presetClass="entr" presetSubtype="0" fill="hold" grpId="0" nodeType="afterEffect">
                                  <p:stCondLst>
                                    <p:cond delay="0"/>
                                  </p:stCondLst>
                                  <p:childTnLst>
                                    <p:set>
                                      <p:cBhvr>
                                        <p:cTn id="835" dur="1000">
                                          <p:stCondLst>
                                            <p:cond delay="0"/>
                                          </p:stCondLst>
                                        </p:cTn>
                                        <p:tgtEl>
                                          <p:spTgt spid="289"/>
                                        </p:tgtEl>
                                        <p:attrNameLst>
                                          <p:attrName>style.visibility</p:attrName>
                                        </p:attrNameLst>
                                      </p:cBhvr>
                                      <p:to>
                                        <p:strVal val="visible"/>
                                      </p:to>
                                    </p:set>
                                  </p:childTnLst>
                                </p:cTn>
                              </p:par>
                            </p:childTnLst>
                          </p:cTn>
                        </p:par>
                        <p:par>
                          <p:cTn id="836" fill="hold" nodeType="afterGroup">
                            <p:stCondLst>
                              <p:cond delay="276500"/>
                            </p:stCondLst>
                            <p:childTnLst>
                              <p:par>
                                <p:cTn id="837" presetID="11" presetClass="entr" presetSubtype="0" fill="hold" grpId="0" nodeType="afterEffect">
                                  <p:stCondLst>
                                    <p:cond delay="0"/>
                                  </p:stCondLst>
                                  <p:childTnLst>
                                    <p:set>
                                      <p:cBhvr>
                                        <p:cTn id="838" dur="1000">
                                          <p:stCondLst>
                                            <p:cond delay="0"/>
                                          </p:stCondLst>
                                        </p:cTn>
                                        <p:tgtEl>
                                          <p:spTgt spid="290"/>
                                        </p:tgtEl>
                                        <p:attrNameLst>
                                          <p:attrName>style.visibility</p:attrName>
                                        </p:attrNameLst>
                                      </p:cBhvr>
                                      <p:to>
                                        <p:strVal val="visible"/>
                                      </p:to>
                                    </p:set>
                                  </p:childTnLst>
                                </p:cTn>
                              </p:par>
                            </p:childTnLst>
                          </p:cTn>
                        </p:par>
                        <p:par>
                          <p:cTn id="839" fill="hold" nodeType="afterGroup">
                            <p:stCondLst>
                              <p:cond delay="277500"/>
                            </p:stCondLst>
                            <p:childTnLst>
                              <p:par>
                                <p:cTn id="840" presetID="11" presetClass="entr" presetSubtype="0" fill="hold" grpId="0" nodeType="afterEffect">
                                  <p:stCondLst>
                                    <p:cond delay="0"/>
                                  </p:stCondLst>
                                  <p:childTnLst>
                                    <p:set>
                                      <p:cBhvr>
                                        <p:cTn id="841" dur="1000">
                                          <p:stCondLst>
                                            <p:cond delay="0"/>
                                          </p:stCondLst>
                                        </p:cTn>
                                        <p:tgtEl>
                                          <p:spTgt spid="291"/>
                                        </p:tgtEl>
                                        <p:attrNameLst>
                                          <p:attrName>style.visibility</p:attrName>
                                        </p:attrNameLst>
                                      </p:cBhvr>
                                      <p:to>
                                        <p:strVal val="visible"/>
                                      </p:to>
                                    </p:set>
                                  </p:childTnLst>
                                </p:cTn>
                              </p:par>
                            </p:childTnLst>
                          </p:cTn>
                        </p:par>
                        <p:par>
                          <p:cTn id="842" fill="hold" nodeType="afterGroup">
                            <p:stCondLst>
                              <p:cond delay="278500"/>
                            </p:stCondLst>
                            <p:childTnLst>
                              <p:par>
                                <p:cTn id="843" presetID="11" presetClass="entr" presetSubtype="0" fill="hold" grpId="0" nodeType="afterEffect">
                                  <p:stCondLst>
                                    <p:cond delay="0"/>
                                  </p:stCondLst>
                                  <p:childTnLst>
                                    <p:set>
                                      <p:cBhvr>
                                        <p:cTn id="844" dur="1000">
                                          <p:stCondLst>
                                            <p:cond delay="0"/>
                                          </p:stCondLst>
                                        </p:cTn>
                                        <p:tgtEl>
                                          <p:spTgt spid="292"/>
                                        </p:tgtEl>
                                        <p:attrNameLst>
                                          <p:attrName>style.visibility</p:attrName>
                                        </p:attrNameLst>
                                      </p:cBhvr>
                                      <p:to>
                                        <p:strVal val="visible"/>
                                      </p:to>
                                    </p:set>
                                  </p:childTnLst>
                                </p:cTn>
                              </p:par>
                            </p:childTnLst>
                          </p:cTn>
                        </p:par>
                        <p:par>
                          <p:cTn id="845" fill="hold" nodeType="afterGroup">
                            <p:stCondLst>
                              <p:cond delay="279500"/>
                            </p:stCondLst>
                            <p:childTnLst>
                              <p:par>
                                <p:cTn id="846" presetID="11" presetClass="entr" presetSubtype="0" fill="hold" grpId="0" nodeType="afterEffect">
                                  <p:stCondLst>
                                    <p:cond delay="0"/>
                                  </p:stCondLst>
                                  <p:childTnLst>
                                    <p:set>
                                      <p:cBhvr>
                                        <p:cTn id="847" dur="1000">
                                          <p:stCondLst>
                                            <p:cond delay="0"/>
                                          </p:stCondLst>
                                        </p:cTn>
                                        <p:tgtEl>
                                          <p:spTgt spid="293"/>
                                        </p:tgtEl>
                                        <p:attrNameLst>
                                          <p:attrName>style.visibility</p:attrName>
                                        </p:attrNameLst>
                                      </p:cBhvr>
                                      <p:to>
                                        <p:strVal val="visible"/>
                                      </p:to>
                                    </p:set>
                                  </p:childTnLst>
                                </p:cTn>
                              </p:par>
                            </p:childTnLst>
                          </p:cTn>
                        </p:par>
                        <p:par>
                          <p:cTn id="848" fill="hold" nodeType="afterGroup">
                            <p:stCondLst>
                              <p:cond delay="280500"/>
                            </p:stCondLst>
                            <p:childTnLst>
                              <p:par>
                                <p:cTn id="849" presetID="11" presetClass="entr" presetSubtype="0" fill="hold" grpId="0" nodeType="afterEffect">
                                  <p:stCondLst>
                                    <p:cond delay="0"/>
                                  </p:stCondLst>
                                  <p:childTnLst>
                                    <p:set>
                                      <p:cBhvr>
                                        <p:cTn id="850" dur="1000">
                                          <p:stCondLst>
                                            <p:cond delay="0"/>
                                          </p:stCondLst>
                                        </p:cTn>
                                        <p:tgtEl>
                                          <p:spTgt spid="294"/>
                                        </p:tgtEl>
                                        <p:attrNameLst>
                                          <p:attrName>style.visibility</p:attrName>
                                        </p:attrNameLst>
                                      </p:cBhvr>
                                      <p:to>
                                        <p:strVal val="visible"/>
                                      </p:to>
                                    </p:set>
                                  </p:childTnLst>
                                </p:cTn>
                              </p:par>
                            </p:childTnLst>
                          </p:cTn>
                        </p:par>
                        <p:par>
                          <p:cTn id="851" fill="hold" nodeType="afterGroup">
                            <p:stCondLst>
                              <p:cond delay="281500"/>
                            </p:stCondLst>
                            <p:childTnLst>
                              <p:par>
                                <p:cTn id="852" presetID="11" presetClass="entr" presetSubtype="0" fill="hold" grpId="0" nodeType="afterEffect">
                                  <p:stCondLst>
                                    <p:cond delay="0"/>
                                  </p:stCondLst>
                                  <p:childTnLst>
                                    <p:set>
                                      <p:cBhvr>
                                        <p:cTn id="853" dur="1000">
                                          <p:stCondLst>
                                            <p:cond delay="0"/>
                                          </p:stCondLst>
                                        </p:cTn>
                                        <p:tgtEl>
                                          <p:spTgt spid="295"/>
                                        </p:tgtEl>
                                        <p:attrNameLst>
                                          <p:attrName>style.visibility</p:attrName>
                                        </p:attrNameLst>
                                      </p:cBhvr>
                                      <p:to>
                                        <p:strVal val="visible"/>
                                      </p:to>
                                    </p:set>
                                  </p:childTnLst>
                                </p:cTn>
                              </p:par>
                            </p:childTnLst>
                          </p:cTn>
                        </p:par>
                        <p:par>
                          <p:cTn id="854" fill="hold" nodeType="afterGroup">
                            <p:stCondLst>
                              <p:cond delay="282500"/>
                            </p:stCondLst>
                            <p:childTnLst>
                              <p:par>
                                <p:cTn id="855" presetID="11" presetClass="entr" presetSubtype="0" fill="hold" grpId="0" nodeType="afterEffect">
                                  <p:stCondLst>
                                    <p:cond delay="0"/>
                                  </p:stCondLst>
                                  <p:childTnLst>
                                    <p:set>
                                      <p:cBhvr>
                                        <p:cTn id="856" dur="1000">
                                          <p:stCondLst>
                                            <p:cond delay="0"/>
                                          </p:stCondLst>
                                        </p:cTn>
                                        <p:tgtEl>
                                          <p:spTgt spid="296"/>
                                        </p:tgtEl>
                                        <p:attrNameLst>
                                          <p:attrName>style.visibility</p:attrName>
                                        </p:attrNameLst>
                                      </p:cBhvr>
                                      <p:to>
                                        <p:strVal val="visible"/>
                                      </p:to>
                                    </p:set>
                                  </p:childTnLst>
                                </p:cTn>
                              </p:par>
                            </p:childTnLst>
                          </p:cTn>
                        </p:par>
                        <p:par>
                          <p:cTn id="857" fill="hold" nodeType="afterGroup">
                            <p:stCondLst>
                              <p:cond delay="283500"/>
                            </p:stCondLst>
                            <p:childTnLst>
                              <p:par>
                                <p:cTn id="858" presetID="11" presetClass="entr" presetSubtype="0" fill="hold" grpId="0" nodeType="afterEffect">
                                  <p:stCondLst>
                                    <p:cond delay="0"/>
                                  </p:stCondLst>
                                  <p:childTnLst>
                                    <p:set>
                                      <p:cBhvr>
                                        <p:cTn id="859" dur="1000">
                                          <p:stCondLst>
                                            <p:cond delay="0"/>
                                          </p:stCondLst>
                                        </p:cTn>
                                        <p:tgtEl>
                                          <p:spTgt spid="297"/>
                                        </p:tgtEl>
                                        <p:attrNameLst>
                                          <p:attrName>style.visibility</p:attrName>
                                        </p:attrNameLst>
                                      </p:cBhvr>
                                      <p:to>
                                        <p:strVal val="visible"/>
                                      </p:to>
                                    </p:set>
                                  </p:childTnLst>
                                </p:cTn>
                              </p:par>
                            </p:childTnLst>
                          </p:cTn>
                        </p:par>
                        <p:par>
                          <p:cTn id="860" fill="hold" nodeType="afterGroup">
                            <p:stCondLst>
                              <p:cond delay="284500"/>
                            </p:stCondLst>
                            <p:childTnLst>
                              <p:par>
                                <p:cTn id="861" presetID="11" presetClass="entr" presetSubtype="0" fill="hold" grpId="0" nodeType="afterEffect">
                                  <p:stCondLst>
                                    <p:cond delay="0"/>
                                  </p:stCondLst>
                                  <p:childTnLst>
                                    <p:set>
                                      <p:cBhvr>
                                        <p:cTn id="862" dur="1000">
                                          <p:stCondLst>
                                            <p:cond delay="0"/>
                                          </p:stCondLst>
                                        </p:cTn>
                                        <p:tgtEl>
                                          <p:spTgt spid="298"/>
                                        </p:tgtEl>
                                        <p:attrNameLst>
                                          <p:attrName>style.visibility</p:attrName>
                                        </p:attrNameLst>
                                      </p:cBhvr>
                                      <p:to>
                                        <p:strVal val="visible"/>
                                      </p:to>
                                    </p:set>
                                  </p:childTnLst>
                                </p:cTn>
                              </p:par>
                            </p:childTnLst>
                          </p:cTn>
                        </p:par>
                        <p:par>
                          <p:cTn id="863" fill="hold" nodeType="afterGroup">
                            <p:stCondLst>
                              <p:cond delay="285500"/>
                            </p:stCondLst>
                            <p:childTnLst>
                              <p:par>
                                <p:cTn id="864" presetID="11" presetClass="entr" presetSubtype="0" fill="hold" grpId="0" nodeType="afterEffect">
                                  <p:stCondLst>
                                    <p:cond delay="0"/>
                                  </p:stCondLst>
                                  <p:childTnLst>
                                    <p:set>
                                      <p:cBhvr>
                                        <p:cTn id="865" dur="1000">
                                          <p:stCondLst>
                                            <p:cond delay="0"/>
                                          </p:stCondLst>
                                        </p:cTn>
                                        <p:tgtEl>
                                          <p:spTgt spid="299"/>
                                        </p:tgtEl>
                                        <p:attrNameLst>
                                          <p:attrName>style.visibility</p:attrName>
                                        </p:attrNameLst>
                                      </p:cBhvr>
                                      <p:to>
                                        <p:strVal val="visible"/>
                                      </p:to>
                                    </p:set>
                                  </p:childTnLst>
                                </p:cTn>
                              </p:par>
                            </p:childTnLst>
                          </p:cTn>
                        </p:par>
                        <p:par>
                          <p:cTn id="866" fill="hold" nodeType="afterGroup">
                            <p:stCondLst>
                              <p:cond delay="286500"/>
                            </p:stCondLst>
                            <p:childTnLst>
                              <p:par>
                                <p:cTn id="867" presetID="11" presetClass="entr" presetSubtype="0" fill="hold" grpId="0" nodeType="afterEffect">
                                  <p:stCondLst>
                                    <p:cond delay="0"/>
                                  </p:stCondLst>
                                  <p:childTnLst>
                                    <p:set>
                                      <p:cBhvr>
                                        <p:cTn id="868" dur="1000">
                                          <p:stCondLst>
                                            <p:cond delay="0"/>
                                          </p:stCondLst>
                                        </p:cTn>
                                        <p:tgtEl>
                                          <p:spTgt spid="300"/>
                                        </p:tgtEl>
                                        <p:attrNameLst>
                                          <p:attrName>style.visibility</p:attrName>
                                        </p:attrNameLst>
                                      </p:cBhvr>
                                      <p:to>
                                        <p:strVal val="visible"/>
                                      </p:to>
                                    </p:set>
                                  </p:childTnLst>
                                </p:cTn>
                              </p:par>
                            </p:childTnLst>
                          </p:cTn>
                        </p:par>
                        <p:par>
                          <p:cTn id="869" fill="hold" nodeType="afterGroup">
                            <p:stCondLst>
                              <p:cond delay="287500"/>
                            </p:stCondLst>
                            <p:childTnLst>
                              <p:par>
                                <p:cTn id="870" presetID="11" presetClass="entr" presetSubtype="0" fill="hold" grpId="0" nodeType="afterEffect">
                                  <p:stCondLst>
                                    <p:cond delay="0"/>
                                  </p:stCondLst>
                                  <p:childTnLst>
                                    <p:set>
                                      <p:cBhvr>
                                        <p:cTn id="871" dur="1000">
                                          <p:stCondLst>
                                            <p:cond delay="0"/>
                                          </p:stCondLst>
                                        </p:cTn>
                                        <p:tgtEl>
                                          <p:spTgt spid="301"/>
                                        </p:tgtEl>
                                        <p:attrNameLst>
                                          <p:attrName>style.visibility</p:attrName>
                                        </p:attrNameLst>
                                      </p:cBhvr>
                                      <p:to>
                                        <p:strVal val="visible"/>
                                      </p:to>
                                    </p:set>
                                  </p:childTnLst>
                                </p:cTn>
                              </p:par>
                            </p:childTnLst>
                          </p:cTn>
                        </p:par>
                        <p:par>
                          <p:cTn id="872" fill="hold" nodeType="afterGroup">
                            <p:stCondLst>
                              <p:cond delay="288500"/>
                            </p:stCondLst>
                            <p:childTnLst>
                              <p:par>
                                <p:cTn id="873" presetID="11" presetClass="entr" presetSubtype="0" fill="hold" grpId="0" nodeType="afterEffect">
                                  <p:stCondLst>
                                    <p:cond delay="0"/>
                                  </p:stCondLst>
                                  <p:childTnLst>
                                    <p:set>
                                      <p:cBhvr>
                                        <p:cTn id="874" dur="1000">
                                          <p:stCondLst>
                                            <p:cond delay="0"/>
                                          </p:stCondLst>
                                        </p:cTn>
                                        <p:tgtEl>
                                          <p:spTgt spid="302"/>
                                        </p:tgtEl>
                                        <p:attrNameLst>
                                          <p:attrName>style.visibility</p:attrName>
                                        </p:attrNameLst>
                                      </p:cBhvr>
                                      <p:to>
                                        <p:strVal val="visible"/>
                                      </p:to>
                                    </p:set>
                                  </p:childTnLst>
                                </p:cTn>
                              </p:par>
                            </p:childTnLst>
                          </p:cTn>
                        </p:par>
                        <p:par>
                          <p:cTn id="875" fill="hold" nodeType="afterGroup">
                            <p:stCondLst>
                              <p:cond delay="289500"/>
                            </p:stCondLst>
                            <p:childTnLst>
                              <p:par>
                                <p:cTn id="876" presetID="11" presetClass="entr" presetSubtype="0" fill="hold" grpId="0" nodeType="afterEffect">
                                  <p:stCondLst>
                                    <p:cond delay="0"/>
                                  </p:stCondLst>
                                  <p:childTnLst>
                                    <p:set>
                                      <p:cBhvr>
                                        <p:cTn id="877" dur="1000">
                                          <p:stCondLst>
                                            <p:cond delay="0"/>
                                          </p:stCondLst>
                                        </p:cTn>
                                        <p:tgtEl>
                                          <p:spTgt spid="303"/>
                                        </p:tgtEl>
                                        <p:attrNameLst>
                                          <p:attrName>style.visibility</p:attrName>
                                        </p:attrNameLst>
                                      </p:cBhvr>
                                      <p:to>
                                        <p:strVal val="visible"/>
                                      </p:to>
                                    </p:set>
                                  </p:childTnLst>
                                </p:cTn>
                              </p:par>
                            </p:childTnLst>
                          </p:cTn>
                        </p:par>
                        <p:par>
                          <p:cTn id="878" fill="hold" nodeType="afterGroup">
                            <p:stCondLst>
                              <p:cond delay="290500"/>
                            </p:stCondLst>
                            <p:childTnLst>
                              <p:par>
                                <p:cTn id="879" presetID="11" presetClass="entr" presetSubtype="0" fill="hold" grpId="0" nodeType="afterEffect">
                                  <p:stCondLst>
                                    <p:cond delay="0"/>
                                  </p:stCondLst>
                                  <p:childTnLst>
                                    <p:set>
                                      <p:cBhvr>
                                        <p:cTn id="880" dur="1000">
                                          <p:stCondLst>
                                            <p:cond delay="0"/>
                                          </p:stCondLst>
                                        </p:cTn>
                                        <p:tgtEl>
                                          <p:spTgt spid="304"/>
                                        </p:tgtEl>
                                        <p:attrNameLst>
                                          <p:attrName>style.visibility</p:attrName>
                                        </p:attrNameLst>
                                      </p:cBhvr>
                                      <p:to>
                                        <p:strVal val="visible"/>
                                      </p:to>
                                    </p:set>
                                  </p:childTnLst>
                                </p:cTn>
                              </p:par>
                            </p:childTnLst>
                          </p:cTn>
                        </p:par>
                        <p:par>
                          <p:cTn id="881" fill="hold" nodeType="afterGroup">
                            <p:stCondLst>
                              <p:cond delay="291500"/>
                            </p:stCondLst>
                            <p:childTnLst>
                              <p:par>
                                <p:cTn id="882" presetID="11" presetClass="entr" presetSubtype="0" fill="hold" grpId="0" nodeType="afterEffect">
                                  <p:stCondLst>
                                    <p:cond delay="0"/>
                                  </p:stCondLst>
                                  <p:childTnLst>
                                    <p:set>
                                      <p:cBhvr>
                                        <p:cTn id="883" dur="1000">
                                          <p:stCondLst>
                                            <p:cond delay="0"/>
                                          </p:stCondLst>
                                        </p:cTn>
                                        <p:tgtEl>
                                          <p:spTgt spid="305"/>
                                        </p:tgtEl>
                                        <p:attrNameLst>
                                          <p:attrName>style.visibility</p:attrName>
                                        </p:attrNameLst>
                                      </p:cBhvr>
                                      <p:to>
                                        <p:strVal val="visible"/>
                                      </p:to>
                                    </p:set>
                                  </p:childTnLst>
                                  <p:subTnLst>
                                    <p:audio>
                                      <p:cMediaNode>
                                        <p:cTn display="0" masterRel="sameClick">
                                          <p:stCondLst>
                                            <p:cond evt="begin" delay="0">
                                              <p:tn val="882"/>
                                            </p:cond>
                                          </p:stCondLst>
                                          <p:endCondLst>
                                            <p:cond evt="onStopAudio" delay="0">
                                              <p:tgtEl>
                                                <p:sldTgt/>
                                              </p:tgtEl>
                                            </p:cond>
                                          </p:endCondLst>
                                        </p:cTn>
                                        <p:tgtEl>
                                          <p:sndTgt r:embed="rId3" name="click.wav"/>
                                        </p:tgtEl>
                                      </p:cMediaNode>
                                    </p:audio>
                                  </p:subTnLst>
                                </p:cTn>
                              </p:par>
                            </p:childTnLst>
                          </p:cTn>
                        </p:par>
                        <p:par>
                          <p:cTn id="884" fill="hold" nodeType="afterGroup">
                            <p:stCondLst>
                              <p:cond delay="292500"/>
                            </p:stCondLst>
                            <p:childTnLst>
                              <p:par>
                                <p:cTn id="885" presetID="11" presetClass="entr" presetSubtype="0" fill="hold" grpId="0" nodeType="afterEffect">
                                  <p:stCondLst>
                                    <p:cond delay="0"/>
                                  </p:stCondLst>
                                  <p:childTnLst>
                                    <p:set>
                                      <p:cBhvr>
                                        <p:cTn id="886" dur="1000">
                                          <p:stCondLst>
                                            <p:cond delay="0"/>
                                          </p:stCondLst>
                                        </p:cTn>
                                        <p:tgtEl>
                                          <p:spTgt spid="306"/>
                                        </p:tgtEl>
                                        <p:attrNameLst>
                                          <p:attrName>style.visibility</p:attrName>
                                        </p:attrNameLst>
                                      </p:cBhvr>
                                      <p:to>
                                        <p:strVal val="visible"/>
                                      </p:to>
                                    </p:set>
                                  </p:childTnLst>
                                  <p:subTnLst>
                                    <p:audio>
                                      <p:cMediaNode>
                                        <p:cTn display="0" masterRel="sameClick">
                                          <p:stCondLst>
                                            <p:cond evt="begin" delay="0">
                                              <p:tn val="885"/>
                                            </p:cond>
                                          </p:stCondLst>
                                          <p:endCondLst>
                                            <p:cond evt="onStopAudio" delay="0">
                                              <p:tgtEl>
                                                <p:sldTgt/>
                                              </p:tgtEl>
                                            </p:cond>
                                          </p:endCondLst>
                                        </p:cTn>
                                        <p:tgtEl>
                                          <p:sndTgt r:embed="rId3" name="click.wav"/>
                                        </p:tgtEl>
                                      </p:cMediaNode>
                                    </p:audio>
                                  </p:subTnLst>
                                </p:cTn>
                              </p:par>
                            </p:childTnLst>
                          </p:cTn>
                        </p:par>
                        <p:par>
                          <p:cTn id="887" fill="hold" nodeType="afterGroup">
                            <p:stCondLst>
                              <p:cond delay="293500"/>
                            </p:stCondLst>
                            <p:childTnLst>
                              <p:par>
                                <p:cTn id="888" presetID="11" presetClass="entr" presetSubtype="0" fill="hold" grpId="0" nodeType="afterEffect">
                                  <p:stCondLst>
                                    <p:cond delay="0"/>
                                  </p:stCondLst>
                                  <p:childTnLst>
                                    <p:set>
                                      <p:cBhvr>
                                        <p:cTn id="889" dur="1000">
                                          <p:stCondLst>
                                            <p:cond delay="0"/>
                                          </p:stCondLst>
                                        </p:cTn>
                                        <p:tgtEl>
                                          <p:spTgt spid="307"/>
                                        </p:tgtEl>
                                        <p:attrNameLst>
                                          <p:attrName>style.visibility</p:attrName>
                                        </p:attrNameLst>
                                      </p:cBhvr>
                                      <p:to>
                                        <p:strVal val="visible"/>
                                      </p:to>
                                    </p:set>
                                  </p:childTnLst>
                                  <p:subTnLst>
                                    <p:audio>
                                      <p:cMediaNode>
                                        <p:cTn display="0" masterRel="sameClick">
                                          <p:stCondLst>
                                            <p:cond evt="begin" delay="0">
                                              <p:tn val="888"/>
                                            </p:cond>
                                          </p:stCondLst>
                                          <p:endCondLst>
                                            <p:cond evt="onStopAudio" delay="0">
                                              <p:tgtEl>
                                                <p:sldTgt/>
                                              </p:tgtEl>
                                            </p:cond>
                                          </p:endCondLst>
                                        </p:cTn>
                                        <p:tgtEl>
                                          <p:sndTgt r:embed="rId3" name="click.wav"/>
                                        </p:tgtEl>
                                      </p:cMediaNode>
                                    </p:audio>
                                  </p:subTnLst>
                                </p:cTn>
                              </p:par>
                            </p:childTnLst>
                          </p:cTn>
                        </p:par>
                        <p:par>
                          <p:cTn id="890" fill="hold" nodeType="afterGroup">
                            <p:stCondLst>
                              <p:cond delay="294500"/>
                            </p:stCondLst>
                            <p:childTnLst>
                              <p:par>
                                <p:cTn id="891" presetID="11" presetClass="entr" presetSubtype="0" fill="hold" grpId="0" nodeType="afterEffect">
                                  <p:stCondLst>
                                    <p:cond delay="0"/>
                                  </p:stCondLst>
                                  <p:childTnLst>
                                    <p:set>
                                      <p:cBhvr>
                                        <p:cTn id="892" dur="1000">
                                          <p:stCondLst>
                                            <p:cond delay="0"/>
                                          </p:stCondLst>
                                        </p:cTn>
                                        <p:tgtEl>
                                          <p:spTgt spid="308"/>
                                        </p:tgtEl>
                                        <p:attrNameLst>
                                          <p:attrName>style.visibility</p:attrName>
                                        </p:attrNameLst>
                                      </p:cBhvr>
                                      <p:to>
                                        <p:strVal val="visible"/>
                                      </p:to>
                                    </p:set>
                                  </p:childTnLst>
                                  <p:subTnLst>
                                    <p:audio>
                                      <p:cMediaNode>
                                        <p:cTn display="0" masterRel="sameClick">
                                          <p:stCondLst>
                                            <p:cond evt="begin" delay="0">
                                              <p:tn val="891"/>
                                            </p:cond>
                                          </p:stCondLst>
                                          <p:endCondLst>
                                            <p:cond evt="onStopAudio" delay="0">
                                              <p:tgtEl>
                                                <p:sldTgt/>
                                              </p:tgtEl>
                                            </p:cond>
                                          </p:endCondLst>
                                        </p:cTn>
                                        <p:tgtEl>
                                          <p:sndTgt r:embed="rId3" name="click.wav"/>
                                        </p:tgtEl>
                                      </p:cMediaNode>
                                    </p:audio>
                                  </p:subTnLst>
                                </p:cTn>
                              </p:par>
                            </p:childTnLst>
                          </p:cTn>
                        </p:par>
                        <p:par>
                          <p:cTn id="893" fill="hold" nodeType="afterGroup">
                            <p:stCondLst>
                              <p:cond delay="295500"/>
                            </p:stCondLst>
                            <p:childTnLst>
                              <p:par>
                                <p:cTn id="894" presetID="11" presetClass="entr" presetSubtype="0" fill="hold" grpId="0" nodeType="afterEffect">
                                  <p:stCondLst>
                                    <p:cond delay="0"/>
                                  </p:stCondLst>
                                  <p:childTnLst>
                                    <p:set>
                                      <p:cBhvr>
                                        <p:cTn id="895" dur="1000">
                                          <p:stCondLst>
                                            <p:cond delay="0"/>
                                          </p:stCondLst>
                                        </p:cTn>
                                        <p:tgtEl>
                                          <p:spTgt spid="309"/>
                                        </p:tgtEl>
                                        <p:attrNameLst>
                                          <p:attrName>style.visibility</p:attrName>
                                        </p:attrNameLst>
                                      </p:cBhvr>
                                      <p:to>
                                        <p:strVal val="visible"/>
                                      </p:to>
                                    </p:set>
                                  </p:childTnLst>
                                  <p:subTnLst>
                                    <p:audio>
                                      <p:cMediaNode>
                                        <p:cTn display="0" masterRel="sameClick">
                                          <p:stCondLst>
                                            <p:cond evt="begin" delay="0">
                                              <p:tn val="894"/>
                                            </p:cond>
                                          </p:stCondLst>
                                          <p:endCondLst>
                                            <p:cond evt="onStopAudio" delay="0">
                                              <p:tgtEl>
                                                <p:sldTgt/>
                                              </p:tgtEl>
                                            </p:cond>
                                          </p:endCondLst>
                                        </p:cTn>
                                        <p:tgtEl>
                                          <p:sndTgt r:embed="rId3" name="click.wav"/>
                                        </p:tgtEl>
                                      </p:cMediaNode>
                                    </p:audio>
                                  </p:subTnLst>
                                </p:cTn>
                              </p:par>
                            </p:childTnLst>
                          </p:cTn>
                        </p:par>
                        <p:par>
                          <p:cTn id="896" fill="hold" nodeType="afterGroup">
                            <p:stCondLst>
                              <p:cond delay="296500"/>
                            </p:stCondLst>
                            <p:childTnLst>
                              <p:par>
                                <p:cTn id="897" presetID="11" presetClass="entr" presetSubtype="0" fill="hold" grpId="0" nodeType="afterEffect">
                                  <p:stCondLst>
                                    <p:cond delay="0"/>
                                  </p:stCondLst>
                                  <p:childTnLst>
                                    <p:set>
                                      <p:cBhvr>
                                        <p:cTn id="898" dur="1000">
                                          <p:stCondLst>
                                            <p:cond delay="0"/>
                                          </p:stCondLst>
                                        </p:cTn>
                                        <p:tgtEl>
                                          <p:spTgt spid="310"/>
                                        </p:tgtEl>
                                        <p:attrNameLst>
                                          <p:attrName>style.visibility</p:attrName>
                                        </p:attrNameLst>
                                      </p:cBhvr>
                                      <p:to>
                                        <p:strVal val="visible"/>
                                      </p:to>
                                    </p:set>
                                  </p:childTnLst>
                                  <p:subTnLst>
                                    <p:audio>
                                      <p:cMediaNode>
                                        <p:cTn display="0" masterRel="sameClick">
                                          <p:stCondLst>
                                            <p:cond evt="begin" delay="0">
                                              <p:tn val="897"/>
                                            </p:cond>
                                          </p:stCondLst>
                                          <p:endCondLst>
                                            <p:cond evt="onStopAudio" delay="0">
                                              <p:tgtEl>
                                                <p:sldTgt/>
                                              </p:tgtEl>
                                            </p:cond>
                                          </p:endCondLst>
                                        </p:cTn>
                                        <p:tgtEl>
                                          <p:sndTgt r:embed="rId3" name="click.wav"/>
                                        </p:tgtEl>
                                      </p:cMediaNode>
                                    </p:audio>
                                  </p:subTnLst>
                                </p:cTn>
                              </p:par>
                            </p:childTnLst>
                          </p:cTn>
                        </p:par>
                        <p:par>
                          <p:cTn id="899" fill="hold" nodeType="afterGroup">
                            <p:stCondLst>
                              <p:cond delay="297500"/>
                            </p:stCondLst>
                            <p:childTnLst>
                              <p:par>
                                <p:cTn id="900" presetID="11" presetClass="entr" presetSubtype="0" fill="hold" grpId="0" nodeType="afterEffect">
                                  <p:stCondLst>
                                    <p:cond delay="0"/>
                                  </p:stCondLst>
                                  <p:childTnLst>
                                    <p:set>
                                      <p:cBhvr>
                                        <p:cTn id="901" dur="1000">
                                          <p:stCondLst>
                                            <p:cond delay="0"/>
                                          </p:stCondLst>
                                        </p:cTn>
                                        <p:tgtEl>
                                          <p:spTgt spid="311"/>
                                        </p:tgtEl>
                                        <p:attrNameLst>
                                          <p:attrName>style.visibility</p:attrName>
                                        </p:attrNameLst>
                                      </p:cBhvr>
                                      <p:to>
                                        <p:strVal val="visible"/>
                                      </p:to>
                                    </p:set>
                                  </p:childTnLst>
                                  <p:subTnLst>
                                    <p:audio>
                                      <p:cMediaNode>
                                        <p:cTn display="0" masterRel="sameClick">
                                          <p:stCondLst>
                                            <p:cond evt="begin" delay="0">
                                              <p:tn val="900"/>
                                            </p:cond>
                                          </p:stCondLst>
                                          <p:endCondLst>
                                            <p:cond evt="onStopAudio" delay="0">
                                              <p:tgtEl>
                                                <p:sldTgt/>
                                              </p:tgtEl>
                                            </p:cond>
                                          </p:endCondLst>
                                        </p:cTn>
                                        <p:tgtEl>
                                          <p:sndTgt r:embed="rId3" name="click.wav"/>
                                        </p:tgtEl>
                                      </p:cMediaNode>
                                    </p:audio>
                                  </p:subTnLst>
                                </p:cTn>
                              </p:par>
                            </p:childTnLst>
                          </p:cTn>
                        </p:par>
                        <p:par>
                          <p:cTn id="902" fill="hold" nodeType="afterGroup">
                            <p:stCondLst>
                              <p:cond delay="298500"/>
                            </p:stCondLst>
                            <p:childTnLst>
                              <p:par>
                                <p:cTn id="903" presetID="11" presetClass="entr" presetSubtype="0" fill="hold" grpId="0" nodeType="afterEffect">
                                  <p:stCondLst>
                                    <p:cond delay="0"/>
                                  </p:stCondLst>
                                  <p:childTnLst>
                                    <p:set>
                                      <p:cBhvr>
                                        <p:cTn id="904" dur="1000">
                                          <p:stCondLst>
                                            <p:cond delay="0"/>
                                          </p:stCondLst>
                                        </p:cTn>
                                        <p:tgtEl>
                                          <p:spTgt spid="312"/>
                                        </p:tgtEl>
                                        <p:attrNameLst>
                                          <p:attrName>style.visibility</p:attrName>
                                        </p:attrNameLst>
                                      </p:cBhvr>
                                      <p:to>
                                        <p:strVal val="visible"/>
                                      </p:to>
                                    </p:set>
                                  </p:childTnLst>
                                  <p:subTnLst>
                                    <p:audio>
                                      <p:cMediaNode>
                                        <p:cTn display="0" masterRel="sameClick">
                                          <p:stCondLst>
                                            <p:cond evt="begin" delay="0">
                                              <p:tn val="903"/>
                                            </p:cond>
                                          </p:stCondLst>
                                          <p:endCondLst>
                                            <p:cond evt="onStopAudio" delay="0">
                                              <p:tgtEl>
                                                <p:sldTgt/>
                                              </p:tgtEl>
                                            </p:cond>
                                          </p:endCondLst>
                                        </p:cTn>
                                        <p:tgtEl>
                                          <p:sndTgt r:embed="rId3" name="click.wav"/>
                                        </p:tgtEl>
                                      </p:cMediaNode>
                                    </p:audio>
                                  </p:subTnLst>
                                </p:cTn>
                              </p:par>
                            </p:childTnLst>
                          </p:cTn>
                        </p:par>
                        <p:par>
                          <p:cTn id="905" fill="hold" nodeType="afterGroup">
                            <p:stCondLst>
                              <p:cond delay="299500"/>
                            </p:stCondLst>
                            <p:childTnLst>
                              <p:par>
                                <p:cTn id="906" presetID="11" presetClass="entr" presetSubtype="0" fill="hold" grpId="0" nodeType="afterEffect">
                                  <p:stCondLst>
                                    <p:cond delay="0"/>
                                  </p:stCondLst>
                                  <p:childTnLst>
                                    <p:set>
                                      <p:cBhvr>
                                        <p:cTn id="907" dur="1000">
                                          <p:stCondLst>
                                            <p:cond delay="0"/>
                                          </p:stCondLst>
                                        </p:cTn>
                                        <p:tgtEl>
                                          <p:spTgt spid="313"/>
                                        </p:tgtEl>
                                        <p:attrNameLst>
                                          <p:attrName>style.visibility</p:attrName>
                                        </p:attrNameLst>
                                      </p:cBhvr>
                                      <p:to>
                                        <p:strVal val="visible"/>
                                      </p:to>
                                    </p:set>
                                  </p:childTnLst>
                                  <p:subTnLst>
                                    <p:audio>
                                      <p:cMediaNode>
                                        <p:cTn display="0" masterRel="sameClick">
                                          <p:stCondLst>
                                            <p:cond evt="begin" delay="0">
                                              <p:tn val="906"/>
                                            </p:cond>
                                          </p:stCondLst>
                                          <p:endCondLst>
                                            <p:cond evt="onStopAudio" delay="0">
                                              <p:tgtEl>
                                                <p:sldTgt/>
                                              </p:tgtEl>
                                            </p:cond>
                                          </p:endCondLst>
                                        </p:cTn>
                                        <p:tgtEl>
                                          <p:sndTgt r:embed="rId3" name="click.wav"/>
                                        </p:tgtEl>
                                      </p:cMediaNode>
                                    </p:audio>
                                  </p:subTnLst>
                                </p:cTn>
                              </p:par>
                            </p:childTnLst>
                          </p:cTn>
                        </p:par>
                        <p:par>
                          <p:cTn id="908" fill="hold" nodeType="afterGroup">
                            <p:stCondLst>
                              <p:cond delay="300500"/>
                            </p:stCondLst>
                            <p:childTnLst>
                              <p:par>
                                <p:cTn id="909" presetID="11" presetClass="entr" presetSubtype="0" fill="hold" grpId="0" nodeType="afterEffect">
                                  <p:stCondLst>
                                    <p:cond delay="0"/>
                                  </p:stCondLst>
                                  <p:childTnLst>
                                    <p:set>
                                      <p:cBhvr>
                                        <p:cTn id="910" dur="1000">
                                          <p:stCondLst>
                                            <p:cond delay="0"/>
                                          </p:stCondLst>
                                        </p:cTn>
                                        <p:tgtEl>
                                          <p:spTgt spid="314"/>
                                        </p:tgtEl>
                                        <p:attrNameLst>
                                          <p:attrName>style.visibility</p:attrName>
                                        </p:attrNameLst>
                                      </p:cBhvr>
                                      <p:to>
                                        <p:strVal val="visible"/>
                                      </p:to>
                                    </p:set>
                                  </p:childTnLst>
                                  <p:subTnLst>
                                    <p:audio>
                                      <p:cMediaNode>
                                        <p:cTn display="0" masterRel="sameClick">
                                          <p:stCondLst>
                                            <p:cond evt="begin" delay="0">
                                              <p:tn val="909"/>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315"/>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E208DDE-5F53-487A-916C-A3AE276FA6AD}"/>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349" r="20345" b="-4"/>
          <a:stretch/>
        </p:blipFill>
        <p:spPr>
          <a:xfrm>
            <a:off x="1153627" y="2784661"/>
            <a:ext cx="2733847" cy="3103563"/>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5" name="Picture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5A14FCB-5569-4268-AF8B-502D9EF6E73E}"/>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7382" r="20120" b="2"/>
          <a:stretch/>
        </p:blipFill>
        <p:spPr>
          <a:xfrm>
            <a:off x="3458134" y="1905002"/>
            <a:ext cx="4577519" cy="4577519"/>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8" name="Picture 7"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EEA75D7F-8BEB-403A-A7C2-DC62D23C83A4}"/>
              </a:ext>
            </a:extLst>
          </p:cNvPr>
          <p:cNvPicPr>
            <a:picLocks noChangeAspect="1"/>
          </p:cNvPicPr>
          <p:nvPr/>
        </p:nvPicPr>
        <p:blipFill rotWithShape="1">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36012" r="14448" b="2"/>
          <a:stretch/>
        </p:blipFill>
        <p:spPr>
          <a:xfrm>
            <a:off x="7560499" y="2451691"/>
            <a:ext cx="3273940" cy="3730712"/>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17" name="Picture 1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BFEE031-360F-4D5F-904A-32B86E7ACC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88659" y="2042477"/>
            <a:ext cx="3103563" cy="3103563"/>
          </a:xfrm>
          <a:prstGeom prst="rect">
            <a:avLst/>
          </a:prstGeom>
        </p:spPr>
      </p:pic>
      <p:pic>
        <p:nvPicPr>
          <p:cNvPr id="13" name="Picture 1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53B174F-EE32-44C0-AEBD-2414C6D6BB2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b="8819"/>
          <a:stretch/>
        </p:blipFill>
        <p:spPr>
          <a:xfrm>
            <a:off x="7467601" y="2641977"/>
            <a:ext cx="3103563" cy="3103563"/>
          </a:xfrm>
          <a:prstGeom prst="rect">
            <a:avLst/>
          </a:prstGeom>
        </p:spPr>
      </p:pic>
      <p:pic>
        <p:nvPicPr>
          <p:cNvPr id="15" name="Picture 1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5F0387D-CEB3-4D01-B097-E93181CF9E3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22893" y="2743201"/>
            <a:ext cx="2082307" cy="2082307"/>
          </a:xfrm>
          <a:prstGeom prst="rect">
            <a:avLst/>
          </a:prstGeom>
        </p:spPr>
      </p:pic>
      <p:sp>
        <p:nvSpPr>
          <p:cNvPr id="12" name="Freeform: Shape 1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8393A647-F1D0-4A88-8DF7-6E5578A89569}"/>
              </a:ext>
            </a:extLst>
          </p:cNvPr>
          <p:cNvSpPr/>
          <p:nvPr/>
        </p:nvSpPr>
        <p:spPr>
          <a:xfrm rot="5400000">
            <a:off x="-187908" y="184860"/>
            <a:ext cx="3103563" cy="2733845"/>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B3C0A70-E41F-49EF-8AFE-0ADD98F3B81C}"/>
              </a:ext>
            </a:extLst>
          </p:cNvPr>
          <p:cNvPicPr>
            <a:picLocks noChangeAspect="1"/>
          </p:cNvPicPr>
          <p:nvPr/>
        </p:nvPicPr>
        <p:blipFill>
          <a:blip r:embed="rId12"/>
          <a:stretch>
            <a:fillRect/>
          </a:stretch>
        </p:blipFill>
        <p:spPr>
          <a:xfrm rot="18669872">
            <a:off x="-318080" y="758061"/>
            <a:ext cx="2733847" cy="693963"/>
          </a:xfrm>
          <a:prstGeom prst="rect">
            <a:avLst/>
          </a:prstGeom>
        </p:spPr>
      </p:pic>
      <p:pic>
        <p:nvPicPr>
          <p:cNvPr id="6" name="Picture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51E4DC2-0B49-4FB2-B8C1-231C030CAE4B}"/>
              </a:ext>
            </a:extLst>
          </p:cNvPr>
          <p:cNvPicPr>
            <a:picLocks noChangeAspect="1"/>
          </p:cNvPicPr>
          <p:nvPr/>
        </p:nvPicPr>
        <p:blipFill>
          <a:blip r:embed="rId13"/>
          <a:stretch>
            <a:fillRect/>
          </a:stretch>
        </p:blipFill>
        <p:spPr>
          <a:xfrm>
            <a:off x="1779151" y="835303"/>
            <a:ext cx="2700763" cy="1847248"/>
          </a:xfrm>
          <a:prstGeom prst="rect">
            <a:avLst/>
          </a:prstGeom>
        </p:spPr>
      </p:pic>
      <p:pic>
        <p:nvPicPr>
          <p:cNvPr id="7" name="Picture 6"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75CBC910-51FE-44A7-A09E-097F9F57527C}"/>
              </a:ext>
            </a:extLst>
          </p:cNvPr>
          <p:cNvPicPr>
            <a:picLocks noChangeAspect="1"/>
          </p:cNvPicPr>
          <p:nvPr/>
        </p:nvPicPr>
        <p:blipFill>
          <a:blip r:embed="rId14"/>
          <a:stretch>
            <a:fillRect/>
          </a:stretch>
        </p:blipFill>
        <p:spPr>
          <a:xfrm>
            <a:off x="5154631" y="81140"/>
            <a:ext cx="2700763" cy="1847248"/>
          </a:xfrm>
          <a:prstGeom prst="rect">
            <a:avLst/>
          </a:prstGeom>
        </p:spPr>
      </p:pic>
      <p:pic>
        <p:nvPicPr>
          <p:cNvPr id="9" name="Picture 8">
            <a:extLst>
              <a:ext uri="{FF2B5EF4-FFF2-40B4-BE49-F238E27FC236}">
                <a16:creationId xmlns:a16="http://schemas.microsoft.com/office/drawing/2014/main" id="{CB4DEC2C-107C-4E99-A056-D6622B336243}"/>
              </a:ext>
            </a:extLst>
          </p:cNvPr>
          <p:cNvPicPr>
            <a:picLocks noChangeAspect="1"/>
          </p:cNvPicPr>
          <p:nvPr/>
        </p:nvPicPr>
        <p:blipFill>
          <a:blip r:embed="rId15"/>
          <a:stretch>
            <a:fillRect/>
          </a:stretch>
        </p:blipFill>
        <p:spPr>
          <a:xfrm>
            <a:off x="8382001" y="509300"/>
            <a:ext cx="2901948" cy="1847248"/>
          </a:xfrm>
          <a:prstGeom prst="rect">
            <a:avLst/>
          </a:prstGeom>
        </p:spPr>
      </p:pic>
    </p:spTree>
    <p:extLst>
      <p:ext uri="{BB962C8B-B14F-4D97-AF65-F5344CB8AC3E}">
        <p14:creationId xmlns:p14="http://schemas.microsoft.com/office/powerpoint/2010/main" val="3353680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15.2023.9$9+K4lPs7H94VUqPe2XwIsfPRnrXQE//QTEXxb8/8N4CNc6FpgZahzpTjFhMzSA7T/nHJa11DE8Ng2TP3iAmRczFlmslSuUNOgUeb6yRvs0="/>
          <p:cNvSpPr>
            <a:spLocks noGrp="1"/>
          </p:cNvSpPr>
          <p:nvPr>
            <p:ph type="title"/>
          </p:nvPr>
        </p:nvSpPr>
        <p:spPr>
          <a:xfrm>
            <a:off x="304800" y="152400"/>
            <a:ext cx="11734800" cy="4419600"/>
          </a:xfrm>
        </p:spPr>
        <p:txBody>
          <a:bodyPr/>
          <a:lstStyle/>
          <a:p>
            <a:pPr algn="l"/>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Yêu</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cầu</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sau</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thảo</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luận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nhóm</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đại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diện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mỗi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nhóm</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lên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báo</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cáo</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kết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quả</a:t>
            </a:r>
            <a:br>
              <a:rPr lang="en-US" sz="3000" dirty="0">
                <a:solidFill>
                  <a:schemeClr val="tx1"/>
                </a:solidFill>
                <a:latin typeface="Times New Roman" panose="02020603050405020304" pitchFamily="18" charset="0"/>
                <a:cs typeface="Times New Roman" panose="02020603050405020304" pitchFamily="18" charset="0"/>
              </a:rPr>
            </a:b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Các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nhóm</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khác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lắng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nghe</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quan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sát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và</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nhận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xét</a:t>
            </a:r>
            <a:r>
              <a:rPr lang="en-US" sz="3000" dirty="0">
                <a:solidFill>
                  <a:schemeClr val="tx1"/>
                </a:solidFill>
                <a:latin typeface="Times New Roman" panose="02020603050405020304" pitchFamily="18" charset="0"/>
                <a:cs typeface="Times New Roman" panose="02020603050405020304" pitchFamily="18" charset="0"/>
              </a:rPr>
              <a:t>.</a:t>
            </a:r>
            <a:br>
              <a:rPr lang="en-US" sz="3000" dirty="0">
                <a:solidFill>
                  <a:schemeClr val="tx1"/>
                </a:solidFill>
                <a:latin typeface="Times New Roman" panose="02020603050405020304" pitchFamily="18" charset="0"/>
                <a:cs typeface="Times New Roman" panose="02020603050405020304" pitchFamily="18" charset="0"/>
              </a:rPr>
            </a:b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Nhóm</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nào</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thảo</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luận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có</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kết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quả</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tốt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đưa</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ra</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nhận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xét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chính</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xác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sẽ</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được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điểm</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tốt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cho</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cả</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nhóm</a:t>
            </a:r>
            <a:r>
              <a:rPr lang="en-US" sz="30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00576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descr="OPL20U25GSXzBJYl68kk8uQGfFKzs7yb1M4KJWUiLk6ZEvGF+qCIPSnY57AbBFCvTW$15.2023.9$9+K4lPs7H94VUqPe2XwIsfPRnrXQE//QTEXxb8/8N4CNc6FpgZahzpTjFhMzSA7T/nHJa11DE8Ng2TP3iAmRczFlmslSuUNOgUeb6yRvs0="/>
          <p:cNvSpPr>
            <a:spLocks noGrp="1"/>
          </p:cNvSpPr>
          <p:nvPr>
            <p:ph type="title"/>
          </p:nvPr>
        </p:nvSpPr>
        <p:spPr>
          <a:xfrm>
            <a:off x="5381625" y="838200"/>
            <a:ext cx="2095500" cy="604837"/>
          </a:xfrm>
        </p:spPr>
        <p:txBody>
          <a:bodyPr/>
          <a:lstStyle/>
          <a:p>
            <a:r>
              <a:rPr lang="en-US" altLang="en-US" sz="3600" b="1" i="1" dirty="0" err="1">
                <a:solidFill>
                  <a:schemeClr val="tx1"/>
                </a:solidFill>
                <a:latin typeface="Times New Roman" panose="02020603050405020304" pitchFamily="18" charset="0"/>
                <a:cs typeface="Times New Roman" panose="02020603050405020304" pitchFamily="18" charset="0"/>
              </a:rPr>
              <a:t>Lời</a:t>
            </a:r>
            <a:r>
              <a:rPr lang="en-US" altLang="en-US" sz="3600" b="1" i="1" dirty="0">
                <a:solidFill>
                  <a:schemeClr val="tx1"/>
                </a:solidFill>
                <a:latin typeface="Times New Roman" panose="02020603050405020304" pitchFamily="18" charset="0"/>
                <a:cs typeface="Times New Roman" panose="02020603050405020304" pitchFamily="18" charset="0"/>
              </a:rPr>
              <a:t> </a:t>
            </a:r>
            <a:r>
              <a:rPr lang="en-US" altLang="en-US" sz="3600" b="1" i="1" dirty="0" err="1">
                <a:solidFill>
                  <a:schemeClr val="tx1"/>
                </a:solidFill>
                <a:latin typeface="Times New Roman" panose="02020603050405020304" pitchFamily="18" charset="0"/>
                <a:cs typeface="Times New Roman" panose="02020603050405020304" pitchFamily="18" charset="0"/>
              </a:rPr>
              <a:t>giải</a:t>
            </a:r>
            <a:endParaRPr lang="en-US" altLang="en-US" sz="3600" b="1" i="1" dirty="0">
              <a:solidFill>
                <a:schemeClr val="tx1"/>
              </a:solidFill>
              <a:latin typeface="Times New Roman" panose="02020603050405020304" pitchFamily="18" charset="0"/>
              <a:cs typeface="Times New Roman" panose="02020603050405020304" pitchFamily="18" charset="0"/>
            </a:endParaRPr>
          </a:p>
        </p:txBody>
      </p:sp>
      <p:sp>
        <p:nvSpPr>
          <p:cNvPr id="3" name="Subtitle 3" descr="OPL20U25GSXzBJYl68kk8uQGfFKzs7yb1M4KJWUiLk6ZEvGF+qCIPSnY57AbBFCvTW$15.2023.9$9+K4lPs7H94VUqPe2XwIsfPRnrXQE//QTEXxb8/8N4CNc6FpgZahzpTjFhMzSA7T/nHJa11DE8Ng2TP3iAmRczFlmslSuUNOgUeb6yRvs0="/>
          <p:cNvSpPr txBox="1">
            <a:spLocks/>
          </p:cNvSpPr>
          <p:nvPr/>
        </p:nvSpPr>
        <p:spPr>
          <a:xfrm>
            <a:off x="2057400" y="838200"/>
            <a:ext cx="8229600" cy="17526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defRPr/>
            </a:pPr>
            <a:r>
              <a:rPr lang="en-US" sz="2800" kern="0" dirty="0">
                <a:latin typeface="Times New Roman" panose="02020603050405020304" pitchFamily="18" charset="0"/>
                <a:cs typeface="Times New Roman" panose="02020603050405020304" pitchFamily="18" charset="0"/>
              </a:rPr>
              <a:t>a) </a:t>
            </a:r>
            <a:endParaRPr lang="en-US" altLang="en-US" sz="2800" b="1" i="1" dirty="0">
              <a:latin typeface="Times New Roman" panose="02020603050405020304" pitchFamily="18" charset="0"/>
              <a:cs typeface="Times New Roman" panose="02020603050405020304" pitchFamily="18" charset="0"/>
            </a:endParaRPr>
          </a:p>
          <a:p>
            <a:pPr marL="0" indent="0">
              <a:buNone/>
              <a:defRPr/>
            </a:pPr>
            <a:endParaRPr lang="en-US" sz="2800" kern="0" dirty="0">
              <a:latin typeface="Times New Roman" panose="02020603050405020304" pitchFamily="18" charset="0"/>
              <a:cs typeface="Times New Roman" panose="02020603050405020304" pitchFamily="18" charset="0"/>
            </a:endParaRPr>
          </a:p>
          <a:p>
            <a:pPr marL="0" indent="0">
              <a:buNone/>
              <a:defRPr/>
            </a:pPr>
            <a:r>
              <a:rPr lang="en-US" sz="2800" kern="0" dirty="0">
                <a:latin typeface="Times New Roman" panose="02020603050405020304" pitchFamily="18" charset="0"/>
                <a:cs typeface="Times New Roman" panose="02020603050405020304" pitchFamily="18" charset="0"/>
              </a:rPr>
              <a:t> </a:t>
            </a:r>
          </a:p>
        </p:txBody>
      </p:sp>
      <p:graphicFrame>
        <p:nvGraphicFramePr>
          <p:cNvPr id="4" name="Table 3" descr="OPL20U25GSXzBJYl68kk8uQGfFKzs7yb1M4KJWUiLk6ZEvGF+qCIPSnY57AbBFCvTW$15.2023.9$9+K4lPs7H94VUqPe2XwIsfPRnrXQE//QTEXxb8/8N4CNc6FpgZahzpTjFhMzSA7T/nHJa11DE8Ng2TP3iAmRczFlmslSuUNOgUeb6yRvs0="/>
          <p:cNvGraphicFramePr>
            <a:graphicFrameLocks noGrp="1"/>
          </p:cNvGraphicFramePr>
          <p:nvPr>
            <p:extLst>
              <p:ext uri="{D42A27DB-BD31-4B8C-83A1-F6EECF244321}">
                <p14:modId xmlns:p14="http://schemas.microsoft.com/office/powerpoint/2010/main" val="1478514987"/>
              </p:ext>
            </p:extLst>
          </p:nvPr>
        </p:nvGraphicFramePr>
        <p:xfrm>
          <a:off x="2962275" y="1780270"/>
          <a:ext cx="6934200" cy="1546224"/>
        </p:xfrm>
        <a:graphic>
          <a:graphicData uri="http://schemas.openxmlformats.org/drawingml/2006/table">
            <a:tbl>
              <a:tblPr firstRow="1" bandRow="1">
                <a:tableStyleId>{5C22544A-7EE6-4342-B048-85BDC9FD1C3A}</a:tableStyleId>
              </a:tblPr>
              <a:tblGrid>
                <a:gridCol w="1386840">
                  <a:extLst>
                    <a:ext uri="{9D8B030D-6E8A-4147-A177-3AD203B41FA5}">
                      <a16:colId xmlns:a16="http://schemas.microsoft.com/office/drawing/2014/main" val="2641995496"/>
                    </a:ext>
                  </a:extLst>
                </a:gridCol>
                <a:gridCol w="1386840">
                  <a:extLst>
                    <a:ext uri="{9D8B030D-6E8A-4147-A177-3AD203B41FA5}">
                      <a16:colId xmlns:a16="http://schemas.microsoft.com/office/drawing/2014/main" val="714221088"/>
                    </a:ext>
                  </a:extLst>
                </a:gridCol>
                <a:gridCol w="1386840">
                  <a:extLst>
                    <a:ext uri="{9D8B030D-6E8A-4147-A177-3AD203B41FA5}">
                      <a16:colId xmlns:a16="http://schemas.microsoft.com/office/drawing/2014/main" val="909816282"/>
                    </a:ext>
                  </a:extLst>
                </a:gridCol>
                <a:gridCol w="1386840">
                  <a:extLst>
                    <a:ext uri="{9D8B030D-6E8A-4147-A177-3AD203B41FA5}">
                      <a16:colId xmlns:a16="http://schemas.microsoft.com/office/drawing/2014/main" val="4236876267"/>
                    </a:ext>
                  </a:extLst>
                </a:gridCol>
                <a:gridCol w="1386840">
                  <a:extLst>
                    <a:ext uri="{9D8B030D-6E8A-4147-A177-3AD203B41FA5}">
                      <a16:colId xmlns:a16="http://schemas.microsoft.com/office/drawing/2014/main" val="2832843517"/>
                    </a:ext>
                  </a:extLst>
                </a:gridCol>
              </a:tblGrid>
              <a:tr h="77311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6216896"/>
                  </a:ext>
                </a:extLst>
              </a:tr>
              <a:tr h="77311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a:solidFill>
                            <a:srgbClr val="0000FF"/>
                          </a:solidFill>
                          <a:latin typeface="Times New Roman" panose="02020603050405020304" pitchFamily="18" charset="0"/>
                          <a:cs typeface="Times New Roman" panose="02020603050405020304" pitchFamily="18" charset="0"/>
                        </a:rPr>
                        <a:t>20</a:t>
                      </a:r>
                      <a:endParaRPr lang="en-US" sz="2800" b="0"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a:solidFill>
                            <a:srgbClr val="0000FF"/>
                          </a:solidFill>
                          <a:latin typeface="Times New Roman" panose="02020603050405020304" pitchFamily="18" charset="0"/>
                          <a:cs typeface="Times New Roman" panose="02020603050405020304" pitchFamily="18" charset="0"/>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42743431"/>
                  </a:ext>
                </a:extLst>
              </a:tr>
            </a:tbl>
          </a:graphicData>
        </a:graphic>
      </p:graphicFrame>
      <p:graphicFrame>
        <p:nvGraphicFramePr>
          <p:cNvPr id="5" name="Object 4"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044020178"/>
              </p:ext>
            </p:extLst>
          </p:nvPr>
        </p:nvGraphicFramePr>
        <p:xfrm>
          <a:off x="3218451" y="1945280"/>
          <a:ext cx="810803" cy="608102"/>
        </p:xfrm>
        <a:graphic>
          <a:graphicData uri="http://schemas.openxmlformats.org/presentationml/2006/ole">
            <mc:AlternateContent xmlns:mc="http://schemas.openxmlformats.org/markup-compatibility/2006">
              <mc:Choice xmlns:v="urn:schemas-microsoft-com:vml" Requires="v">
                <p:oleObj name="Equation" r:id="rId2" imgW="342760" imgH="256830" progId="Equation.DSMT4">
                  <p:embed/>
                </p:oleObj>
              </mc:Choice>
              <mc:Fallback>
                <p:oleObj name="Equation" r:id="rId2" imgW="342760" imgH="25683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8451" y="1945280"/>
                        <a:ext cx="810803" cy="608102"/>
                      </a:xfrm>
                      <a:prstGeom prst="rect">
                        <a:avLst/>
                      </a:prstGeom>
                      <a:noFill/>
                      <a:ln>
                        <a:noFill/>
                      </a:ln>
                    </p:spPr>
                  </p:pic>
                </p:oleObj>
              </mc:Fallback>
            </mc:AlternateContent>
          </a:graphicData>
        </a:graphic>
      </p:graphicFrame>
      <p:graphicFrame>
        <p:nvGraphicFramePr>
          <p:cNvPr id="6" name="Object 5" descr="OPL20U25GSXzBJYl68kk8uQGfFKzs7yb1M4KJWUiLk6ZEvGF+qCIPSnY57AbBFCvTW$15.2023.9$9+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647994541"/>
              </p:ext>
            </p:extLst>
          </p:nvPr>
        </p:nvGraphicFramePr>
        <p:xfrm>
          <a:off x="3117850" y="2674032"/>
          <a:ext cx="1012006" cy="450168"/>
        </p:xfrm>
        <a:graphic>
          <a:graphicData uri="http://schemas.openxmlformats.org/presentationml/2006/ole">
            <mc:AlternateContent xmlns:mc="http://schemas.openxmlformats.org/markup-compatibility/2006">
              <mc:Choice xmlns:v="urn:schemas-microsoft-com:vml" Requires="v">
                <p:oleObj name="Equation" r:id="rId4" imgW="457002" imgH="203112" progId="Equation.DSMT4">
                  <p:embed/>
                </p:oleObj>
              </mc:Choice>
              <mc:Fallback>
                <p:oleObj name="Equation" r:id="rId4" imgW="457002" imgH="203112"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7850" y="2674032"/>
                        <a:ext cx="1012006" cy="450168"/>
                      </a:xfrm>
                      <a:prstGeom prst="rect">
                        <a:avLst/>
                      </a:prstGeom>
                      <a:noFill/>
                      <a:ln>
                        <a:noFill/>
                      </a:ln>
                    </p:spPr>
                  </p:pic>
                </p:oleObj>
              </mc:Fallback>
            </mc:AlternateContent>
          </a:graphicData>
        </a:graphic>
      </p:graphicFrame>
      <p:sp>
        <p:nvSpPr>
          <p:cNvPr id="53274" name="Rectangle 6" descr="OPL20U25GSXzBJYl68kk8uQGfFKzs7yb1M4KJWUiLk6ZEvGF+qCIPSnY57AbBFCvTW$15.2023.9$9+K4lPs7H94VUqPe2XwIsfPRnrXQE//QTEXxb8/8N4CNc6FpgZahzpTjFhMzSA7T/nHJa11DE8Ng2TP3iAmRczFlmslSuUNOgUeb6yRvs0="/>
          <p:cNvSpPr>
            <a:spLocks noChangeArrowheads="1"/>
          </p:cNvSpPr>
          <p:nvPr/>
        </p:nvSpPr>
        <p:spPr bwMode="auto">
          <a:xfrm>
            <a:off x="483607" y="107047"/>
            <a:ext cx="45191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b="1" dirty="0" err="1">
                <a:latin typeface="Times New Roman" panose="02020603050405020304" pitchFamily="18" charset="0"/>
                <a:cs typeface="Times New Roman" panose="02020603050405020304" pitchFamily="18" charset="0"/>
              </a:rPr>
              <a:t>Bài</a:t>
            </a:r>
            <a:r>
              <a:rPr lang="en-US" altLang="en-US" sz="3600" b="1" dirty="0">
                <a:latin typeface="Times New Roman" panose="02020603050405020304" pitchFamily="18" charset="0"/>
                <a:cs typeface="Times New Roman" panose="02020603050405020304" pitchFamily="18" charset="0"/>
              </a:rPr>
              <a:t> 7( SGK </a:t>
            </a:r>
            <a:r>
              <a:rPr lang="en-US" altLang="en-US" sz="3600" b="1" dirty="0" err="1">
                <a:latin typeface="Times New Roman" panose="02020603050405020304" pitchFamily="18" charset="0"/>
                <a:cs typeface="Times New Roman" panose="02020603050405020304" pitchFamily="18" charset="0"/>
              </a:rPr>
              <a:t>trang</a:t>
            </a:r>
            <a:r>
              <a:rPr lang="en-US" altLang="en-US" sz="3600" b="1" dirty="0">
                <a:latin typeface="Times New Roman" panose="02020603050405020304" pitchFamily="18" charset="0"/>
                <a:cs typeface="Times New Roman" panose="02020603050405020304" pitchFamily="18" charset="0"/>
              </a:rPr>
              <a:t> 65):</a:t>
            </a:r>
            <a:endParaRPr lang="en-US" altLang="en-US" sz="3600" dirty="0">
              <a:latin typeface=".VnTime" panose="020B7200000000000000"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4" descr="OPL20U25GSXzBJYl68kk8uQGfFKzs7yb1M4KJWUiLk6ZEvGF+qCIPSnY57AbBFCvTW$15.2023.9$9+K4lPs7H94VUqPe2XwIsfPRnrXQE//QTEXxb8/8N4CNc6FpgZahzpTjFhMzSA7T/nHJa11DE8Ng2TP3iAmRczFlmslSuUNOgUeb6yRvs0="/>
          <p:cNvSpPr>
            <a:spLocks noChangeArrowheads="1"/>
          </p:cNvSpPr>
          <p:nvPr/>
        </p:nvSpPr>
        <p:spPr bwMode="auto">
          <a:xfrm>
            <a:off x="533400" y="118723"/>
            <a:ext cx="2819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3600" dirty="0">
                <a:solidFill>
                  <a:srgbClr val="0000FF"/>
                </a:solidFill>
                <a:latin typeface="Times New Roman" panose="02020603050405020304" pitchFamily="18" charset="0"/>
                <a:cs typeface="Times New Roman" panose="02020603050405020304" pitchFamily="18" charset="0"/>
              </a:rPr>
              <a:t>b) </a:t>
            </a:r>
            <a:endParaRPr lang="en-US" altLang="en-US" sz="2800" i="1" dirty="0">
              <a:latin typeface="Times New Roman" panose="02020603050405020304" pitchFamily="18" charset="0"/>
              <a:cs typeface="Times New Roman" panose="02020603050405020304" pitchFamily="18" charset="0"/>
            </a:endParaRPr>
          </a:p>
        </p:txBody>
      </p:sp>
      <p:pic>
        <p:nvPicPr>
          <p:cNvPr id="10" name="Picture 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60B934B-6ED1-D1C4-9E89-BA3FF7DA9030}"/>
              </a:ext>
            </a:extLst>
          </p:cNvPr>
          <p:cNvPicPr>
            <a:picLocks noChangeAspect="1"/>
          </p:cNvPicPr>
          <p:nvPr/>
        </p:nvPicPr>
        <p:blipFill>
          <a:blip r:embed="rId3"/>
          <a:stretch>
            <a:fillRect/>
          </a:stretch>
        </p:blipFill>
        <p:spPr>
          <a:xfrm>
            <a:off x="1295400" y="-204324"/>
            <a:ext cx="8382000" cy="7491876"/>
          </a:xfrm>
          <a:prstGeom prst="rect">
            <a:avLst/>
          </a:prstGeom>
        </p:spPr>
      </p:pic>
      <p:sp>
        <p:nvSpPr>
          <p:cNvPr id="4" name="Subtitle 3" descr="OPL20U25GSXzBJYl68kk8uQGfFKzs7yb1M4KJWUiLk6ZEvGF+qCIPSnY57AbBFCvTW$15.2023.9$9+K4lPs7H94VUqPe2XwIsfPRnrXQE//QTEXxb8/8N4CNc6FpgZahzpTjFhMzSA7T/nHJa11DE8Ng2TP3iAmRczFlmslSuUNOgUeb6yRvs0="/>
          <p:cNvSpPr txBox="1">
            <a:spLocks/>
          </p:cNvSpPr>
          <p:nvPr/>
        </p:nvSpPr>
        <p:spPr bwMode="auto">
          <a:xfrm>
            <a:off x="7347855" y="135053"/>
            <a:ext cx="4495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en-US" altLang="en-US" sz="3000" dirty="0">
                <a:solidFill>
                  <a:srgbClr val="0000FF"/>
                </a:solidFill>
                <a:latin typeface="Times New Roman" panose="02020603050405020304" pitchFamily="18" charset="0"/>
                <a:cs typeface="Times New Roman" panose="02020603050405020304" pitchFamily="18" charset="0"/>
              </a:rPr>
              <a:t>c) </a:t>
            </a:r>
            <a:r>
              <a:rPr lang="en-US" altLang="en-US" sz="3000" dirty="0" err="1">
                <a:latin typeface="Times New Roman" panose="02020603050405020304" pitchFamily="18" charset="0"/>
                <a:cs typeface="Times New Roman" panose="02020603050405020304" pitchFamily="18" charset="0"/>
              </a:rPr>
              <a:t>Điểm</a:t>
            </a:r>
            <a:r>
              <a:rPr lang="en-US" altLang="en-US" sz="3000" dirty="0">
                <a:latin typeface="Times New Roman" panose="02020603050405020304" pitchFamily="18" charset="0"/>
                <a:cs typeface="Times New Roman" panose="02020603050405020304" pitchFamily="18" charset="0"/>
              </a:rPr>
              <a:t> </a:t>
            </a:r>
            <a:r>
              <a:rPr lang="vi-VN" altLang="en-US" sz="3000" i="1" dirty="0">
                <a:latin typeface="Times New Roman" panose="02020603050405020304" pitchFamily="18" charset="0"/>
                <a:cs typeface="Times New Roman" panose="02020603050405020304" pitchFamily="18" charset="0"/>
              </a:rPr>
              <a:t>M</a:t>
            </a:r>
            <a:r>
              <a:rPr lang="vi-VN" altLang="en-US" sz="3000" dirty="0">
                <a:latin typeface="Times New Roman" panose="02020603050405020304" pitchFamily="18" charset="0"/>
                <a:cs typeface="Times New Roman" panose="02020603050405020304" pitchFamily="18" charset="0"/>
              </a:rPr>
              <a:t> (14;</a:t>
            </a:r>
            <a:r>
              <a:rPr lang="en-US" altLang="en-US" sz="3000" dirty="0">
                <a:latin typeface="Times New Roman" panose="02020603050405020304" pitchFamily="18" charset="0"/>
                <a:cs typeface="Times New Roman" panose="02020603050405020304" pitchFamily="18" charset="0"/>
              </a:rPr>
              <a:t> </a:t>
            </a:r>
            <a:r>
              <a:rPr lang="vi-VN" altLang="en-US" sz="3000" dirty="0">
                <a:latin typeface="Times New Roman" panose="02020603050405020304" pitchFamily="18" charset="0"/>
                <a:cs typeface="Times New Roman" panose="02020603050405020304" pitchFamily="18" charset="0"/>
              </a:rPr>
              <a:t>21) </a:t>
            </a:r>
            <a:r>
              <a:rPr lang="en-US" altLang="en-US" sz="3000" dirty="0" err="1">
                <a:latin typeface="Times New Roman" panose="02020603050405020304" pitchFamily="18" charset="0"/>
                <a:cs typeface="Times New Roman" panose="02020603050405020304" pitchFamily="18" charset="0"/>
              </a:rPr>
              <a:t>không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thuộc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đồ</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thị</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của</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hàm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số</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cho</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bởi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bảng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trên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Vì</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theo</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đồ</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thị</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trong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bảng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trên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thì</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điểm</a:t>
            </a:r>
            <a:r>
              <a:rPr lang="en-US" altLang="en-US" sz="3000" dirty="0">
                <a:latin typeface="Times New Roman" panose="02020603050405020304" pitchFamily="18" charset="0"/>
                <a:cs typeface="Times New Roman" panose="02020603050405020304" pitchFamily="18" charset="0"/>
              </a:rPr>
              <a:t> C </a:t>
            </a:r>
            <a:r>
              <a:rPr lang="en-US" altLang="en-US" sz="3000" dirty="0" err="1">
                <a:latin typeface="Times New Roman" panose="02020603050405020304" pitchFamily="18" charset="0"/>
                <a:cs typeface="Times New Roman" panose="02020603050405020304" pitchFamily="18" charset="0"/>
              </a:rPr>
              <a:t>có</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hoành</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độ</a:t>
            </a:r>
            <a:r>
              <a:rPr lang="en-US" altLang="en-US" sz="3000" dirty="0">
                <a:latin typeface="Times New Roman" panose="02020603050405020304" pitchFamily="18" charset="0"/>
                <a:cs typeface="Times New Roman" panose="02020603050405020304" pitchFamily="18" charset="0"/>
              </a:rPr>
              <a:t> 14 </a:t>
            </a:r>
            <a:r>
              <a:rPr lang="en-US" altLang="en-US" sz="3000" dirty="0" err="1">
                <a:latin typeface="Times New Roman" panose="02020603050405020304" pitchFamily="18" charset="0"/>
                <a:cs typeface="Times New Roman" panose="02020603050405020304" pitchFamily="18" charset="0"/>
              </a:rPr>
              <a:t>thì</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tung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độ</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tương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ứng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là</a:t>
            </a:r>
            <a:r>
              <a:rPr lang="en-US" altLang="en-US" sz="3000" dirty="0">
                <a:latin typeface="Times New Roman" panose="02020603050405020304" pitchFamily="18" charset="0"/>
                <a:cs typeface="Times New Roman" panose="02020603050405020304" pitchFamily="18" charset="0"/>
              </a:rPr>
              <a:t> 20.</a:t>
            </a:r>
            <a:endParaRPr lang="en-US" altLang="en-US" sz="3000" dirty="0"/>
          </a:p>
          <a:p>
            <a:pPr>
              <a:buFontTx/>
              <a:buNone/>
            </a:pPr>
            <a:r>
              <a:rPr lang="en-US" altLang="en-US" sz="3000" dirty="0">
                <a:latin typeface="Times New Roman" panose="02020603050405020304" pitchFamily="18" charset="0"/>
                <a:cs typeface="Times New Roman" panose="02020603050405020304" pitchFamily="18" charset="0"/>
              </a:rPr>
              <a:t>  </a:t>
            </a:r>
          </a:p>
          <a:p>
            <a:pPr>
              <a:buFontTx/>
              <a:buNone/>
            </a:pPr>
            <a:r>
              <a:rPr lang="en-US" altLang="en-US" sz="3000" dirty="0">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3" descr="OPL20U25GSXzBJYl68kk8uQGfFKzs7yb1M4KJWUiLk6ZEvGF+qCIPSnY57AbBFCvTW$15.2023.9$9+K4lPs7H94VUqPe2XwIsfPRnrXQE//QTEXxb8/8N4CNc6FpgZahzpTjFhMzSA7T/nHJa11DE8Ng2TP3iAmRczFlmslSuUNOgUeb6yRvs0="/>
          <p:cNvSpPr txBox="1">
            <a:spLocks/>
          </p:cNvSpPr>
          <p:nvPr/>
        </p:nvSpPr>
        <p:spPr bwMode="auto">
          <a:xfrm>
            <a:off x="228600" y="1417638"/>
            <a:ext cx="11658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3000" dirty="0">
                <a:latin typeface="Times New Roman" panose="02020603050405020304" pitchFamily="18" charset="0"/>
                <a:cs typeface="Times New Roman" panose="02020603050405020304" pitchFamily="18" charset="0"/>
              </a:rPr>
              <a:t>c) </a:t>
            </a:r>
            <a:r>
              <a:rPr lang="en-US" altLang="en-US" sz="3000" dirty="0" err="1">
                <a:latin typeface="Times New Roman" panose="02020603050405020304" pitchFamily="18" charset="0"/>
                <a:cs typeface="Times New Roman" panose="02020603050405020304" pitchFamily="18" charset="0"/>
              </a:rPr>
              <a:t>Điểm</a:t>
            </a:r>
            <a:r>
              <a:rPr lang="en-US" altLang="en-US" sz="3000" dirty="0">
                <a:latin typeface="Times New Roman" panose="02020603050405020304" pitchFamily="18" charset="0"/>
                <a:cs typeface="Times New Roman" panose="02020603050405020304" pitchFamily="18" charset="0"/>
              </a:rPr>
              <a:t> </a:t>
            </a:r>
            <a:r>
              <a:rPr lang="vi-VN" altLang="en-US" sz="3000" i="1" dirty="0">
                <a:latin typeface="Times New Roman" panose="02020603050405020304" pitchFamily="18" charset="0"/>
                <a:cs typeface="Times New Roman" panose="02020603050405020304" pitchFamily="18" charset="0"/>
              </a:rPr>
              <a:t>M</a:t>
            </a:r>
            <a:r>
              <a:rPr lang="vi-VN" altLang="en-US" sz="3000" dirty="0">
                <a:latin typeface="Times New Roman" panose="02020603050405020304" pitchFamily="18" charset="0"/>
                <a:cs typeface="Times New Roman" panose="02020603050405020304" pitchFamily="18" charset="0"/>
              </a:rPr>
              <a:t> (14;21) </a:t>
            </a:r>
            <a:r>
              <a:rPr lang="en-US" altLang="en-US" sz="3000" dirty="0" err="1">
                <a:latin typeface="Times New Roman" panose="02020603050405020304" pitchFamily="18" charset="0"/>
                <a:cs typeface="Times New Roman" panose="02020603050405020304" pitchFamily="18" charset="0"/>
              </a:rPr>
              <a:t>không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thuộc</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đồ</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thị</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của</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hàm</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số</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cho</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bởi</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bảng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trên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Vì</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theo</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đồ</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thị</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trong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bảng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trên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thì</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điểm</a:t>
            </a:r>
            <a:r>
              <a:rPr lang="en-US" altLang="en-US" sz="3000" dirty="0">
                <a:latin typeface="Times New Roman" panose="02020603050405020304" pitchFamily="18" charset="0"/>
                <a:cs typeface="Times New Roman" panose="02020603050405020304" pitchFamily="18" charset="0"/>
              </a:rPr>
              <a:t> C </a:t>
            </a:r>
            <a:r>
              <a:rPr lang="en-US" altLang="en-US" sz="3000" dirty="0" err="1">
                <a:latin typeface="Times New Roman" panose="02020603050405020304" pitchFamily="18" charset="0"/>
                <a:cs typeface="Times New Roman" panose="02020603050405020304" pitchFamily="18" charset="0"/>
              </a:rPr>
              <a:t>có</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hoành</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độ</a:t>
            </a:r>
            <a:r>
              <a:rPr lang="en-US" altLang="en-US" sz="3000" dirty="0">
                <a:latin typeface="Times New Roman" panose="02020603050405020304" pitchFamily="18" charset="0"/>
                <a:cs typeface="Times New Roman" panose="02020603050405020304" pitchFamily="18" charset="0"/>
              </a:rPr>
              <a:t> 14 </a:t>
            </a:r>
            <a:r>
              <a:rPr lang="en-US" altLang="en-US" sz="3000" dirty="0" err="1">
                <a:latin typeface="Times New Roman" panose="02020603050405020304" pitchFamily="18" charset="0"/>
                <a:cs typeface="Times New Roman" panose="02020603050405020304" pitchFamily="18" charset="0"/>
              </a:rPr>
              <a:t>thì</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tung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độ</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tương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ứng</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là</a:t>
            </a:r>
            <a:r>
              <a:rPr lang="en-US" altLang="en-US" sz="3000" dirty="0">
                <a:latin typeface="Times New Roman" panose="02020603050405020304" pitchFamily="18" charset="0"/>
                <a:cs typeface="Times New Roman" panose="02020603050405020304" pitchFamily="18" charset="0"/>
              </a:rPr>
              <a:t> 20.</a:t>
            </a:r>
            <a:endParaRPr lang="en-US" altLang="en-US" sz="3000" dirty="0"/>
          </a:p>
          <a:p>
            <a:pPr>
              <a:buFontTx/>
              <a:buNone/>
            </a:pPr>
            <a:r>
              <a:rPr lang="en-US" altLang="en-US" sz="3000" dirty="0">
                <a:latin typeface="Times New Roman" panose="02020603050405020304" pitchFamily="18" charset="0"/>
                <a:cs typeface="Times New Roman" panose="02020603050405020304" pitchFamily="18" charset="0"/>
              </a:rPr>
              <a:t>  </a:t>
            </a:r>
          </a:p>
          <a:p>
            <a:pPr>
              <a:buFontTx/>
              <a:buNone/>
            </a:pPr>
            <a:r>
              <a:rPr lang="en-US" altLang="en-US" sz="3000" dirty="0">
                <a:latin typeface="Times New Roman" panose="02020603050405020304" pitchFamily="18" charset="0"/>
                <a:cs typeface="Times New Roman" panose="02020603050405020304" pitchFamily="18" charset="0"/>
              </a:rPr>
              <a:t> </a:t>
            </a:r>
          </a:p>
        </p:txBody>
      </p:sp>
      <p:sp>
        <p:nvSpPr>
          <p:cNvPr id="55299" name="Rectangle 6" descr="OPL20U25GSXzBJYl68kk8uQGfFKzs7yb1M4KJWUiLk6ZEvGF+qCIPSnY57AbBFCvTW$15.2023.9$9+K4lPs7H94VUqPe2XwIsfPRnrXQE//QTEXxb8/8N4CNc6FpgZahzpTjFhMzSA7T/nHJa11DE8Ng2TP3iAmRczFlmslSuUNOgUeb6yRvs0="/>
          <p:cNvSpPr>
            <a:spLocks noChangeArrowheads="1"/>
          </p:cNvSpPr>
          <p:nvPr/>
        </p:nvSpPr>
        <p:spPr bwMode="auto">
          <a:xfrm>
            <a:off x="685800" y="226110"/>
            <a:ext cx="7924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3000" b="1" dirty="0" err="1">
                <a:latin typeface="Times New Roman" panose="02020603050405020304" pitchFamily="18" charset="0"/>
                <a:cs typeface="Times New Roman" panose="02020603050405020304" pitchFamily="18" charset="0"/>
              </a:rPr>
              <a:t>Bài</a:t>
            </a:r>
            <a:r>
              <a:rPr lang="en-US" altLang="en-US" sz="3000" b="1" dirty="0">
                <a:latin typeface="Times New Roman" panose="02020603050405020304" pitchFamily="18" charset="0"/>
                <a:cs typeface="Times New Roman" panose="02020603050405020304" pitchFamily="18" charset="0"/>
              </a:rPr>
              <a:t> 7( SGK </a:t>
            </a:r>
            <a:r>
              <a:rPr lang="en-US" altLang="en-US" sz="3000" b="1" dirty="0" err="1">
                <a:latin typeface="Times New Roman" panose="02020603050405020304" pitchFamily="18" charset="0"/>
                <a:cs typeface="Times New Roman" panose="02020603050405020304" pitchFamily="18" charset="0"/>
              </a:rPr>
              <a:t>trang</a:t>
            </a:r>
            <a:r>
              <a:rPr lang="en-US" altLang="en-US" sz="3000" b="1" dirty="0">
                <a:latin typeface="Times New Roman" panose="02020603050405020304" pitchFamily="18" charset="0"/>
                <a:cs typeface="Times New Roman" panose="02020603050405020304" pitchFamily="18" charset="0"/>
              </a:rPr>
              <a:t> 65) </a:t>
            </a:r>
            <a:endParaRPr lang="en-US" altLang="en-US" sz="3000"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203200" y="177801"/>
            <a:ext cx="10363200" cy="584775"/>
          </a:xfrm>
          <a:prstGeom prst="rect">
            <a:avLst/>
          </a:prstGeom>
          <a:noFill/>
        </p:spPr>
        <p:txBody>
          <a:bodyPr wrap="square">
            <a:spAutoFit/>
          </a:bodyPr>
          <a:lstStyle/>
          <a:p>
            <a:pPr algn="ctr"/>
            <a:r>
              <a:rPr lang="en-US"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HƯỚNG DẪN VỀ NHÀ</a:t>
            </a:r>
            <a:endParaRPr lang="en-US" sz="3200" dirty="0">
              <a:solidFill>
                <a:prstClr val="black"/>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descr="OPL20U25GSXzBJYl68kk8uQGfFKzs7yb1M4KJWUiLk6ZEvGF+qCIPSnY57AbBFCvTW$15.2023.9$9+K4lPs7H94VUqPe2XwIsfPRnrXQE//QTEXxb8/8N4CNc6FpgZahzpTjFhMzSA7T/nHJa11DE8Ng2TP3iAmRczFlmslSuUNOgUeb6yRvs0="/>
              <p:cNvSpPr/>
              <p:nvPr/>
            </p:nvSpPr>
            <p:spPr>
              <a:xfrm>
                <a:off x="609600" y="1295400"/>
                <a:ext cx="10591800" cy="4056495"/>
              </a:xfrm>
              <a:prstGeom prst="rect">
                <a:avLst/>
              </a:prstGeom>
            </p:spPr>
            <p:txBody>
              <a:bodyPr wrap="square">
                <a:spAutoFit/>
              </a:bodyPr>
              <a:lstStyle/>
              <a:p>
                <a:pPr algn="just">
                  <a:lnSpc>
                    <a:spcPct val="115000"/>
                  </a:lnSpc>
                  <a:spcAft>
                    <a:spcPts val="0"/>
                  </a:spcAft>
                </a:pPr>
                <a:r>
                  <a:rPr 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Xem</a:t>
                </a:r>
                <a:r>
                  <a:rPr 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SBT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15000"/>
                  </a:lnSpc>
                  <a:spcAft>
                    <a:spcPts val="0"/>
                  </a:spcAft>
                </a:pP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giờ</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bậc</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i="1">
                        <a:solidFill>
                          <a:schemeClr val="tx1"/>
                        </a:solidFill>
                        <a:effectLst/>
                        <a:latin typeface="Cambria Math" panose="02040503050406030204" pitchFamily="18" charset="0"/>
                        <a:ea typeface="Times New Roman" panose="02020603050405020304" pitchFamily="18" charset="0"/>
                      </a:rPr>
                      <m:t>𝑦</m:t>
                    </m:r>
                    <m:r>
                      <a:rPr lang="en-US" sz="3200" i="1">
                        <a:solidFill>
                          <a:schemeClr val="tx1"/>
                        </a:solidFill>
                        <a:effectLst/>
                        <a:latin typeface="Cambria Math" panose="02040503050406030204" pitchFamily="18" charset="0"/>
                        <a:ea typeface="Times New Roman" panose="02020603050405020304" pitchFamily="18" charset="0"/>
                      </a:rPr>
                      <m:t>=</m:t>
                    </m:r>
                    <m:r>
                      <a:rPr lang="en-US" sz="3200" i="1">
                        <a:solidFill>
                          <a:schemeClr val="tx1"/>
                        </a:solidFill>
                        <a:effectLst/>
                        <a:latin typeface="Cambria Math" panose="02040503050406030204" pitchFamily="18" charset="0"/>
                        <a:ea typeface="Times New Roman" panose="02020603050405020304" pitchFamily="18" charset="0"/>
                      </a:rPr>
                      <m:t>𝑎𝑥</m:t>
                    </m:r>
                    <m:r>
                      <a:rPr lang="en-US" sz="3200" i="1">
                        <a:solidFill>
                          <a:schemeClr val="tx1"/>
                        </a:solidFill>
                        <a:effectLst/>
                        <a:latin typeface="Cambria Math" panose="02040503050406030204" pitchFamily="18" charset="0"/>
                        <a:ea typeface="Times New Roman" panose="02020603050405020304" pitchFamily="18" charset="0"/>
                      </a:rPr>
                      <m:t>+</m:t>
                    </m:r>
                    <m:r>
                      <a:rPr lang="en-US" sz="3200" i="1">
                        <a:solidFill>
                          <a:schemeClr val="tx1"/>
                        </a:solidFill>
                        <a:effectLst/>
                        <a:latin typeface="Cambria Math" panose="02040503050406030204" pitchFamily="18" charset="0"/>
                        <a:ea typeface="Times New Roman" panose="02020603050405020304" pitchFamily="18" charset="0"/>
                      </a:rPr>
                      <m:t>𝑏</m:t>
                    </m:r>
                    <m:d>
                      <m:dPr>
                        <m:ctrlPr>
                          <a:rPr lang="en-US" sz="3200" i="1">
                            <a:solidFill>
                              <a:schemeClr val="tx1"/>
                            </a:solidFill>
                            <a:effectLst/>
                            <a:latin typeface="Cambria Math" panose="02040503050406030204" pitchFamily="18" charset="0"/>
                            <a:ea typeface="Times New Roman" panose="02020603050405020304" pitchFamily="18" charset="0"/>
                          </a:rPr>
                        </m:ctrlPr>
                      </m:dPr>
                      <m:e>
                        <m:r>
                          <a:rPr lang="en-US" sz="3200" i="1">
                            <a:solidFill>
                              <a:schemeClr val="tx1"/>
                            </a:solidFill>
                            <a:effectLst/>
                            <a:latin typeface="Cambria Math" panose="02040503050406030204" pitchFamily="18" charset="0"/>
                            <a:ea typeface="Times New Roman" panose="02020603050405020304" pitchFamily="18" charset="0"/>
                          </a:rPr>
                          <m:t>𝑎</m:t>
                        </m:r>
                        <m:r>
                          <a:rPr lang="en-US" sz="3200" i="1">
                            <a:solidFill>
                              <a:schemeClr val="tx1"/>
                            </a:solidFill>
                            <a:effectLst/>
                            <a:latin typeface="Cambria Math" panose="02040503050406030204" pitchFamily="18" charset="0"/>
                            <a:ea typeface="Times New Roman" panose="02020603050405020304" pitchFamily="18" charset="0"/>
                          </a:rPr>
                          <m:t>≠0</m:t>
                        </m:r>
                      </m:e>
                    </m:d>
                  </m:oMath>
                </a14:m>
                <a:endPar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algn="just">
                  <a:lnSpc>
                    <a:spcPct val="115000"/>
                  </a:lnSpc>
                  <a:spcAft>
                    <a:spcPts val="0"/>
                  </a:spcAft>
                </a:pP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trang</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67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sgk</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457200" algn="just">
                  <a:lnSpc>
                    <a:spcPct val="115000"/>
                  </a:lnSpc>
                  <a:spcAft>
                    <a:spcPts val="0"/>
                  </a:spcAft>
                </a:pP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sgk</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457200" algn="just">
                  <a:lnSpc>
                    <a:spcPct val="115000"/>
                  </a:lnSpc>
                  <a:spcAft>
                    <a:spcPts val="0"/>
                  </a:spcAft>
                </a:pP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hàm</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bậc</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vi-VN"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 name="Rectangle 3" descr="OPL20U25GSXzBJYl68kk8uQGfFKzs7yb1M4KJWUiLk6ZEvGF+qCIPSnY57AbBFCvTW$15.2023.9$9+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609600" y="1295400"/>
                <a:ext cx="10591800" cy="4056495"/>
              </a:xfrm>
              <a:prstGeom prst="rect">
                <a:avLst/>
              </a:prstGeom>
              <a:blipFill>
                <a:blip r:embed="rId3"/>
                <a:stretch>
                  <a:fillRect l="-1438" t="-1353" r="-2301" b="-2707"/>
                </a:stretch>
              </a:blipFill>
            </p:spPr>
            <p:txBody>
              <a:bodyPr/>
              <a:lstStyle/>
              <a:p>
                <a:r>
                  <a:rPr lang="en-US">
                    <a:noFill/>
                  </a:rPr>
                  <a:t> </a:t>
                </a:r>
              </a:p>
            </p:txBody>
          </p:sp>
        </mc:Fallback>
      </mc:AlternateContent>
    </p:spTree>
    <p:extLst>
      <p:ext uri="{BB962C8B-B14F-4D97-AF65-F5344CB8AC3E}">
        <p14:creationId xmlns:p14="http://schemas.microsoft.com/office/powerpoint/2010/main" val="37213312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500" autoRev="1" fill="hold">
                                          <p:stCondLst>
                                            <p:cond delay="0"/>
                                          </p:stCondLst>
                                        </p:cTn>
                                        <p:tgtEl>
                                          <p:spTgt spid="11"/>
                                        </p:tgtEl>
                                        <p:attrNameLst>
                                          <p:attrName>ppt_w</p:attrName>
                                        </p:attrNameLst>
                                      </p:cBhvr>
                                    </p:anim>
                                    <p:anim by="(#ppt_w*0.50)" calcmode="lin" valueType="num">
                                      <p:cBhvr>
                                        <p:cTn id="8" dur="500" decel="50000" autoRev="1" fill="hold">
                                          <p:stCondLst>
                                            <p:cond delay="0"/>
                                          </p:stCondLst>
                                        </p:cTn>
                                        <p:tgtEl>
                                          <p:spTgt spid="11"/>
                                        </p:tgtEl>
                                        <p:attrNameLst>
                                          <p:attrName>ppt_x</p:attrName>
                                        </p:attrNameLst>
                                      </p:cBhvr>
                                    </p:anim>
                                    <p:anim from="(-#ppt_h/2)" to="(#ppt_y)" calcmode="lin" valueType="num">
                                      <p:cBhvr>
                                        <p:cTn id="9" dur="1000" fill="hold">
                                          <p:stCondLst>
                                            <p:cond delay="0"/>
                                          </p:stCondLst>
                                        </p:cTn>
                                        <p:tgtEl>
                                          <p:spTgt spid="11"/>
                                        </p:tgtEl>
                                        <p:attrNameLst>
                                          <p:attrName>ppt_y</p:attrName>
                                        </p:attrNameLst>
                                      </p:cBhvr>
                                    </p:anim>
                                    <p:animRot by="21600000">
                                      <p:cBhvr>
                                        <p:cTn id="10"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Hình ảnh 8"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B31E9C3-2857-4554-9A2F-E296104A5D6F}"/>
              </a:ext>
            </a:extLst>
          </p:cNvPr>
          <p:cNvPicPr>
            <a:picLocks noChangeAspect="1"/>
          </p:cNvPicPr>
          <p:nvPr/>
        </p:nvPicPr>
        <p:blipFill>
          <a:blip r:embed="rId2"/>
          <a:stretch>
            <a:fillRect/>
          </a:stretch>
        </p:blipFill>
        <p:spPr>
          <a:xfrm>
            <a:off x="3550709" y="437098"/>
            <a:ext cx="4236304" cy="4953000"/>
          </a:xfrm>
          <a:prstGeom prst="rect">
            <a:avLst/>
          </a:prstGeom>
          <a:noFill/>
        </p:spPr>
      </p:pic>
      <p:sp>
        <p:nvSpPr>
          <p:cNvPr id="10" name="Hình chữ nhật 9"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125E670A-F252-425E-8FBD-2584A901E93B}"/>
              </a:ext>
            </a:extLst>
          </p:cNvPr>
          <p:cNvSpPr/>
          <p:nvPr/>
        </p:nvSpPr>
        <p:spPr>
          <a:xfrm>
            <a:off x="2011129" y="5744893"/>
            <a:ext cx="8118889" cy="1200329"/>
          </a:xfrm>
          <a:prstGeom prst="rect">
            <a:avLst/>
          </a:prstGeom>
          <a:noFill/>
        </p:spPr>
        <p:txBody>
          <a:bodyPr wrap="none" lIns="91440" tIns="45720" rIns="91440" bIns="45720">
            <a:spAutoFit/>
          </a:bodyPr>
          <a:lstStyle/>
          <a:p>
            <a:pPr algn="ctr"/>
            <a:r>
              <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rPr>
              <a:t>CÁC HOẠT ĐỘNG</a:t>
            </a:r>
            <a:endParaRPr lang="vi-VN"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imes New Roman" panose="02020603050405020304" pitchFamily="18" charset="0"/>
              <a:cs typeface="Times New Roman" panose="02020603050405020304" pitchFamily="18" charset="0"/>
            </a:endParaRPr>
          </a:p>
        </p:txBody>
      </p:sp>
      <p:grpSp>
        <p:nvGrpSpPr>
          <p:cNvPr id="12" name="Nhóm 11"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FF13D352-FF12-4774-BF7F-7823AED9D71C}"/>
              </a:ext>
            </a:extLst>
          </p:cNvPr>
          <p:cNvGrpSpPr/>
          <p:nvPr/>
        </p:nvGrpSpPr>
        <p:grpSpPr>
          <a:xfrm>
            <a:off x="685800" y="1423682"/>
            <a:ext cx="3822031" cy="2092115"/>
            <a:chOff x="1774377" y="1423682"/>
            <a:chExt cx="2733453" cy="1415770"/>
          </a:xfrm>
        </p:grpSpPr>
        <p:sp>
          <p:nvSpPr>
            <p:cNvPr id="26" name="Google Shape;157;p20">
              <a:extLst>
                <a:ext uri="{FF2B5EF4-FFF2-40B4-BE49-F238E27FC236}">
                  <a16:creationId xmlns:a16="http://schemas.microsoft.com/office/drawing/2014/main" id="{E98F7850-E8A1-4D65-AB4B-DB9606909211}"/>
                </a:ext>
              </a:extLst>
            </p:cNvPr>
            <p:cNvSpPr/>
            <p:nvPr/>
          </p:nvSpPr>
          <p:spPr>
            <a:xfrm>
              <a:off x="1774377" y="1423682"/>
              <a:ext cx="2733453"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dirty="0"/>
            </a:p>
          </p:txBody>
        </p:sp>
        <p:sp>
          <p:nvSpPr>
            <p:cNvPr id="11" name="Hộp Văn bản 10">
              <a:extLst>
                <a:ext uri="{FF2B5EF4-FFF2-40B4-BE49-F238E27FC236}">
                  <a16:creationId xmlns:a16="http://schemas.microsoft.com/office/drawing/2014/main" id="{2BFA5FA8-BCB5-4109-A323-D465A630B106}"/>
                </a:ext>
              </a:extLst>
            </p:cNvPr>
            <p:cNvSpPr txBox="1"/>
            <p:nvPr/>
          </p:nvSpPr>
          <p:spPr>
            <a:xfrm>
              <a:off x="2376707" y="2093403"/>
              <a:ext cx="1364495" cy="479039"/>
            </a:xfrm>
            <a:prstGeom prst="rect">
              <a:avLst/>
            </a:prstGeom>
            <a:noFill/>
          </p:spPr>
          <p:txBody>
            <a:bodyPr wrap="none" rtlCol="0">
              <a:spAutoFit/>
            </a:bodyPr>
            <a:lstStyle/>
            <a:p>
              <a:r>
                <a:rPr lang="en-US" sz="4000" b="1" dirty="0" err="1">
                  <a:solidFill>
                    <a:srgbClr val="002060"/>
                  </a:solidFill>
                  <a:latin typeface="Times New Roman" panose="02020603050405020304" pitchFamily="18" charset="0"/>
                  <a:cs typeface="Times New Roman" panose="02020603050405020304" pitchFamily="18" charset="0"/>
                </a:rPr>
                <a:t>Mở</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đầu</a:t>
              </a:r>
              <a:endParaRPr lang="en-US" sz="4000" b="1" dirty="0">
                <a:solidFill>
                  <a:srgbClr val="002060"/>
                </a:solidFill>
                <a:latin typeface="Times New Roman" panose="02020603050405020304" pitchFamily="18" charset="0"/>
                <a:cs typeface="Times New Roman" panose="02020603050405020304" pitchFamily="18" charset="0"/>
              </a:endParaRPr>
            </a:p>
          </p:txBody>
        </p:sp>
      </p:grpSp>
      <p:grpSp>
        <p:nvGrpSpPr>
          <p:cNvPr id="13" name="Nhóm 1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02197C0D-4039-4F65-A23B-3D8031420B89}"/>
              </a:ext>
            </a:extLst>
          </p:cNvPr>
          <p:cNvGrpSpPr/>
          <p:nvPr/>
        </p:nvGrpSpPr>
        <p:grpSpPr>
          <a:xfrm>
            <a:off x="6070574" y="30206"/>
            <a:ext cx="4604380" cy="1756184"/>
            <a:chOff x="5714125" y="780700"/>
            <a:chExt cx="3028822" cy="1415770"/>
          </a:xfrm>
        </p:grpSpPr>
        <p:sp>
          <p:nvSpPr>
            <p:cNvPr id="28" name="Google Shape;157;p20">
              <a:extLst>
                <a:ext uri="{FF2B5EF4-FFF2-40B4-BE49-F238E27FC236}">
                  <a16:creationId xmlns:a16="http://schemas.microsoft.com/office/drawing/2014/main" id="{A125F3E3-B2C7-4AA0-9D9F-E550F085FF67}"/>
                </a:ext>
              </a:extLst>
            </p:cNvPr>
            <p:cNvSpPr/>
            <p:nvPr/>
          </p:nvSpPr>
          <p:spPr>
            <a:xfrm>
              <a:off x="5714125" y="780700"/>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dirty="0"/>
            </a:p>
          </p:txBody>
        </p:sp>
        <p:sp>
          <p:nvSpPr>
            <p:cNvPr id="30" name="Hộp Văn bản 29">
              <a:extLst>
                <a:ext uri="{FF2B5EF4-FFF2-40B4-BE49-F238E27FC236}">
                  <a16:creationId xmlns:a16="http://schemas.microsoft.com/office/drawing/2014/main" id="{0C48347C-72DD-4A44-99EC-6A94926D6872}"/>
                </a:ext>
              </a:extLst>
            </p:cNvPr>
            <p:cNvSpPr txBox="1"/>
            <p:nvPr/>
          </p:nvSpPr>
          <p:spPr>
            <a:xfrm>
              <a:off x="5953343" y="1190214"/>
              <a:ext cx="2162013" cy="868413"/>
            </a:xfrm>
            <a:prstGeom prst="rect">
              <a:avLst/>
            </a:prstGeom>
            <a:noFill/>
          </p:spPr>
          <p:txBody>
            <a:bodyPr wrap="square" rtlCol="0">
              <a:spAutoFit/>
            </a:bodyPr>
            <a:lstStyle/>
            <a:p>
              <a:pPr algn="ctr"/>
              <a:r>
                <a:rPr lang="en-US" sz="3200" b="1" dirty="0" err="1">
                  <a:solidFill>
                    <a:srgbClr val="002060"/>
                  </a:solidFill>
                  <a:latin typeface="Times New Roman" panose="02020603050405020304" pitchFamily="18" charset="0"/>
                  <a:cs typeface="Times New Roman" panose="02020603050405020304" pitchFamily="18" charset="0"/>
                </a:rPr>
                <a:t>Tái</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hiện</a:t>
              </a:r>
              <a:endParaRPr lang="en-US" sz="3200" b="1" dirty="0">
                <a:solidFill>
                  <a:srgbClr val="002060"/>
                </a:solidFill>
                <a:latin typeface="Times New Roman" panose="02020603050405020304" pitchFamily="18" charset="0"/>
                <a:cs typeface="Times New Roman" panose="02020603050405020304" pitchFamily="18" charset="0"/>
              </a:endParaRPr>
            </a:p>
            <a:p>
              <a:pPr algn="ct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kiến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thức</a:t>
              </a:r>
              <a:endParaRPr lang="en-US" sz="3200" b="1" dirty="0">
                <a:solidFill>
                  <a:srgbClr val="002060"/>
                </a:solidFill>
                <a:latin typeface="Times New Roman" panose="02020603050405020304" pitchFamily="18" charset="0"/>
                <a:cs typeface="Times New Roman" panose="02020603050405020304" pitchFamily="18" charset="0"/>
              </a:endParaRPr>
            </a:p>
          </p:txBody>
        </p:sp>
      </p:grpSp>
      <p:grpSp>
        <p:nvGrpSpPr>
          <p:cNvPr id="15" name="Nhóm 1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2743DAFD-E003-42CA-BE1A-E2285E182AD8}"/>
              </a:ext>
            </a:extLst>
          </p:cNvPr>
          <p:cNvGrpSpPr/>
          <p:nvPr/>
        </p:nvGrpSpPr>
        <p:grpSpPr>
          <a:xfrm>
            <a:off x="9190593" y="1854720"/>
            <a:ext cx="3028823" cy="1415771"/>
            <a:chOff x="6997439" y="2348815"/>
            <a:chExt cx="3028822" cy="1415770"/>
          </a:xfrm>
        </p:grpSpPr>
        <p:sp>
          <p:nvSpPr>
            <p:cNvPr id="31" name="Google Shape;157;p20">
              <a:extLst>
                <a:ext uri="{FF2B5EF4-FFF2-40B4-BE49-F238E27FC236}">
                  <a16:creationId xmlns:a16="http://schemas.microsoft.com/office/drawing/2014/main" id="{D2EA517D-9760-4CA9-AF11-05ED30AE9EC4}"/>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dirty="0"/>
            </a:p>
          </p:txBody>
        </p:sp>
        <p:sp>
          <p:nvSpPr>
            <p:cNvPr id="32" name="Hộp Văn bản 31">
              <a:extLst>
                <a:ext uri="{FF2B5EF4-FFF2-40B4-BE49-F238E27FC236}">
                  <a16:creationId xmlns:a16="http://schemas.microsoft.com/office/drawing/2014/main" id="{74DC3889-63BE-4E10-AD0D-8A371EC699CD}"/>
                </a:ext>
              </a:extLst>
            </p:cNvPr>
            <p:cNvSpPr txBox="1"/>
            <p:nvPr/>
          </p:nvSpPr>
          <p:spPr>
            <a:xfrm>
              <a:off x="7522714" y="2884088"/>
              <a:ext cx="2162013" cy="584775"/>
            </a:xfrm>
            <a:prstGeom prst="rect">
              <a:avLst/>
            </a:prstGeom>
            <a:noFill/>
          </p:spPr>
          <p:txBody>
            <a:bodyPr wrap="square" rtlCol="0">
              <a:spAutoFit/>
            </a:bodyPr>
            <a:lstStyle/>
            <a:p>
              <a:r>
                <a:rPr lang="en-US" sz="3200" b="1" dirty="0" err="1">
                  <a:solidFill>
                    <a:srgbClr val="002060"/>
                  </a:solidFill>
                </a:rPr>
                <a:t>Luyện</a:t>
              </a:r>
              <a:r>
                <a:rPr lang="en-US" sz="3200" b="1" dirty="0">
                  <a:solidFill>
                    <a:srgbClr val="002060"/>
                  </a:solidFill>
                </a:rPr>
                <a:t> </a:t>
              </a:r>
              <a:r>
                <a:rPr lang="en-US" sz="3200" b="1" dirty="0" err="1">
                  <a:solidFill>
                    <a:srgbClr val="002060"/>
                  </a:solidFill>
                </a:rPr>
                <a:t>tập</a:t>
              </a:r>
              <a:endParaRPr lang="en-US" sz="3200" b="1" dirty="0">
                <a:solidFill>
                  <a:srgbClr val="002060"/>
                </a:solidFill>
              </a:endParaRPr>
            </a:p>
          </p:txBody>
        </p:sp>
      </p:grpSp>
      <p:sp>
        <p:nvSpPr>
          <p:cNvPr id="16" name="Google Shape;162;p2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C0ADFAA8-8CC7-4D2F-BE3A-F51CE7B478C5}"/>
              </a:ext>
            </a:extLst>
          </p:cNvPr>
          <p:cNvSpPr/>
          <p:nvPr/>
        </p:nvSpPr>
        <p:spPr>
          <a:xfrm>
            <a:off x="4530523" y="2311400"/>
            <a:ext cx="2276677" cy="1204397"/>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sz="1867"/>
          </a:p>
        </p:txBody>
      </p:sp>
      <p:grpSp>
        <p:nvGrpSpPr>
          <p:cNvPr id="14" name="Nhóm 13"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5A49C3E4-32FC-415B-B0A0-356A49F60C39}"/>
              </a:ext>
            </a:extLst>
          </p:cNvPr>
          <p:cNvGrpSpPr/>
          <p:nvPr/>
        </p:nvGrpSpPr>
        <p:grpSpPr>
          <a:xfrm>
            <a:off x="7246366" y="3357838"/>
            <a:ext cx="3028823" cy="1415772"/>
            <a:chOff x="6997439" y="2348815"/>
            <a:chExt cx="3028822" cy="1415770"/>
          </a:xfrm>
        </p:grpSpPr>
        <p:sp>
          <p:nvSpPr>
            <p:cNvPr id="17" name="Google Shape;157;p20">
              <a:extLst>
                <a:ext uri="{FF2B5EF4-FFF2-40B4-BE49-F238E27FC236}">
                  <a16:creationId xmlns:a16="http://schemas.microsoft.com/office/drawing/2014/main" id="{68EA85BB-1601-4E2D-ADD0-C19C55EB126D}"/>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dirty="0"/>
            </a:p>
          </p:txBody>
        </p:sp>
        <p:sp>
          <p:nvSpPr>
            <p:cNvPr id="18" name="Hộp Văn bản 17">
              <a:extLst>
                <a:ext uri="{FF2B5EF4-FFF2-40B4-BE49-F238E27FC236}">
                  <a16:creationId xmlns:a16="http://schemas.microsoft.com/office/drawing/2014/main" id="{A9806B95-6633-468E-AD43-6EB5B873C8E4}"/>
                </a:ext>
              </a:extLst>
            </p:cNvPr>
            <p:cNvSpPr txBox="1"/>
            <p:nvPr/>
          </p:nvSpPr>
          <p:spPr>
            <a:xfrm>
              <a:off x="7538086" y="2954349"/>
              <a:ext cx="2162013" cy="584774"/>
            </a:xfrm>
            <a:prstGeom prst="rect">
              <a:avLst/>
            </a:prstGeom>
            <a:noFill/>
          </p:spPr>
          <p:txBody>
            <a:bodyPr wrap="square" rtlCol="0">
              <a:spAutoFit/>
            </a:bodyPr>
            <a:lstStyle/>
            <a:p>
              <a:r>
                <a:rPr lang="en-US" sz="3200" b="1" dirty="0" err="1">
                  <a:solidFill>
                    <a:srgbClr val="002060"/>
                  </a:solidFill>
                  <a:latin typeface="Times New Roman" panose="02020603050405020304" pitchFamily="18" charset="0"/>
                  <a:cs typeface="Times New Roman" panose="02020603050405020304" pitchFamily="18" charset="0"/>
                </a:rPr>
                <a:t>Vận</a:t>
              </a: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err="1">
                  <a:solidFill>
                    <a:srgbClr val="002060"/>
                  </a:solidFill>
                  <a:latin typeface="Times New Roman" panose="02020603050405020304" pitchFamily="18" charset="0"/>
                  <a:cs typeface="Times New Roman" panose="02020603050405020304" pitchFamily="18" charset="0"/>
                </a:rPr>
                <a:t>dụng</a:t>
              </a:r>
              <a:r>
                <a:rPr lang="en-US" sz="3200" b="1" dirty="0">
                  <a:solidFill>
                    <a:srgbClr val="002060"/>
                  </a:solidFill>
                  <a:latin typeface="Times New Roman" panose="02020603050405020304" pitchFamily="18" charset="0"/>
                  <a:cs typeface="Times New Roman" panose="02020603050405020304" pitchFamily="18" charset="0"/>
                </a:rPr>
                <a:t> </a:t>
              </a:r>
            </a:p>
          </p:txBody>
        </p:sp>
      </p:grpSp>
    </p:spTree>
    <p:extLst>
      <p:ext uri="{BB962C8B-B14F-4D97-AF65-F5344CB8AC3E}">
        <p14:creationId xmlns:p14="http://schemas.microsoft.com/office/powerpoint/2010/main" val="1145852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1905000" y="838200"/>
            <a:ext cx="41910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6124354" y="2484509"/>
            <a:ext cx="2308447" cy="830997"/>
          </a:xfrm>
          <a:prstGeom prst="rect">
            <a:avLst/>
          </a:prstGeom>
          <a:solidFill>
            <a:srgbClr val="FFFF00"/>
          </a:solidFill>
        </p:spPr>
        <p:txBody>
          <a:bodyPr wrap="square">
            <a:spAutoFit/>
          </a:bodyPr>
          <a:lstStyle/>
          <a:p>
            <a:r>
              <a:rPr lang="en-US" sz="4800" b="1" dirty="0" err="1">
                <a:solidFill>
                  <a:srgbClr val="FF0000"/>
                </a:solidFill>
                <a:latin typeface="Times New Roman" panose="02020603050405020304" pitchFamily="18" charset="0"/>
              </a:rPr>
              <a:t>Mở</a:t>
            </a:r>
            <a:r>
              <a:rPr lang="en-US" sz="4800" b="1" dirty="0">
                <a:solidFill>
                  <a:srgbClr val="FF0000"/>
                </a:solidFill>
                <a:latin typeface="Times New Roman" panose="02020603050405020304" pitchFamily="18" charset="0"/>
              </a:rPr>
              <a:t> </a:t>
            </a:r>
            <a:r>
              <a:rPr lang="en-US" sz="4800" b="1" dirty="0" err="1">
                <a:solidFill>
                  <a:srgbClr val="FF0000"/>
                </a:solidFill>
                <a:latin typeface="Times New Roman" panose="02020603050405020304" pitchFamily="18" charset="0"/>
              </a:rPr>
              <a:t>đầu</a:t>
            </a:r>
            <a:endParaRPr lang="en-US" sz="4800" dirty="0"/>
          </a:p>
        </p:txBody>
      </p:sp>
      <p:pic>
        <p:nvPicPr>
          <p:cNvPr id="6" name="Hình ảnh 5"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7035801" y="3511716"/>
            <a:ext cx="3073399" cy="2975312"/>
          </a:xfrm>
          <a:prstGeom prst="ellipse">
            <a:avLst/>
          </a:prstGeom>
        </p:spPr>
      </p:pic>
    </p:spTree>
    <p:extLst>
      <p:ext uri="{BB962C8B-B14F-4D97-AF65-F5344CB8AC3E}">
        <p14:creationId xmlns:p14="http://schemas.microsoft.com/office/powerpoint/2010/main" val="439717665"/>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descr="OPL20U25GSXzBJYl68kk8uQGfFKzs7yb1M4KJWUiLk6ZEvGF+qCIPSnY57AbBFCvTW$15.2023.9$9+K4lPs7H94VUqPe2XwIsfPRnrXQE//QTEXxb8/8N4CNc6FpgZahzpTjFhMzSA7T/nHJa11DE8Ng2TP3iAmRczFlmslSuUNOgUeb6yRvs0="/>
          <p:cNvSpPr txBox="1">
            <a:spLocks/>
          </p:cNvSpPr>
          <p:nvPr/>
        </p:nvSpPr>
        <p:spPr>
          <a:xfrm>
            <a:off x="897122" y="2022336"/>
            <a:ext cx="10945010" cy="3651250"/>
          </a:xfrm>
          <a:prstGeom prst="rect">
            <a:avLst/>
          </a:prstGeom>
        </p:spPr>
        <p:txBody>
          <a:bodyPr/>
          <a:lstStyle/>
          <a:p>
            <a:pPr algn="ctr">
              <a:lnSpc>
                <a:spcPct val="120000"/>
              </a:lnSpc>
              <a:defRPr/>
            </a:pPr>
            <a:r>
              <a:rPr lang="en-US" sz="3600" b="1" kern="0" dirty="0" err="1">
                <a:solidFill>
                  <a:srgbClr val="000066"/>
                </a:solidFill>
                <a:latin typeface="Times New Roman" pitchFamily="18" charset="0"/>
                <a:cs typeface="Times New Roman" pitchFamily="18" charset="0"/>
              </a:rPr>
              <a:t>Luật</a:t>
            </a:r>
            <a:r>
              <a:rPr lang="en-US" sz="3600" b="1" kern="0" dirty="0">
                <a:solidFill>
                  <a:srgbClr val="000066"/>
                </a:solidFill>
                <a:latin typeface="Times New Roman" pitchFamily="18" charset="0"/>
                <a:cs typeface="Times New Roman" pitchFamily="18" charset="0"/>
              </a:rPr>
              <a:t> </a:t>
            </a:r>
            <a:r>
              <a:rPr lang="en-US" sz="3600" b="1" kern="0" dirty="0" err="1">
                <a:solidFill>
                  <a:srgbClr val="000066"/>
                </a:solidFill>
                <a:latin typeface="Times New Roman" pitchFamily="18" charset="0"/>
                <a:cs typeface="Times New Roman" pitchFamily="18" charset="0"/>
              </a:rPr>
              <a:t>chơi</a:t>
            </a:r>
            <a:r>
              <a:rPr lang="en-US" sz="3600" b="1" kern="0" dirty="0">
                <a:solidFill>
                  <a:srgbClr val="000066"/>
                </a:solidFill>
                <a:latin typeface="Times New Roman" pitchFamily="18" charset="0"/>
                <a:cs typeface="Times New Roman" pitchFamily="18" charset="0"/>
              </a:rPr>
              <a:t>:</a:t>
            </a:r>
          </a:p>
          <a:p>
            <a:pPr algn="just">
              <a:lnSpc>
                <a:spcPct val="120000"/>
              </a:lnSpc>
              <a:defRPr/>
            </a:pPr>
            <a:r>
              <a:rPr lang="en-US" sz="3600" b="1" kern="0" dirty="0" err="1">
                <a:solidFill>
                  <a:srgbClr val="000000"/>
                </a:solidFill>
                <a:latin typeface="Times New Roman" pitchFamily="18" charset="0"/>
                <a:cs typeface="Times New Roman" pitchFamily="18" charset="0"/>
              </a:rPr>
              <a:t>Các</a:t>
            </a:r>
            <a:r>
              <a:rPr lang="en-US" sz="3600" b="1" kern="0" dirty="0">
                <a:solidFill>
                  <a:srgbClr val="000000"/>
                </a:solidFill>
                <a:latin typeface="Times New Roman" pitchFamily="18" charset="0"/>
                <a:cs typeface="Times New Roman" pitchFamily="18" charset="0"/>
              </a:rPr>
              <a:t> </a:t>
            </a:r>
            <a:r>
              <a:rPr lang="en-US" sz="3600" b="1" kern="0" dirty="0" err="1">
                <a:solidFill>
                  <a:srgbClr val="000000"/>
                </a:solidFill>
                <a:latin typeface="Times New Roman" pitchFamily="18" charset="0"/>
                <a:cs typeface="Times New Roman" pitchFamily="18" charset="0"/>
              </a:rPr>
              <a:t>học</a:t>
            </a:r>
            <a:r>
              <a:rPr lang="en-US" sz="3600" b="1" kern="0" dirty="0">
                <a:solidFill>
                  <a:srgbClr val="000000"/>
                </a:solidFill>
                <a:latin typeface="Times New Roman" pitchFamily="18" charset="0"/>
                <a:cs typeface="Times New Roman" pitchFamily="18" charset="0"/>
              </a:rPr>
              <a:t> </a:t>
            </a:r>
            <a:r>
              <a:rPr lang="en-US" sz="3600" b="1" kern="0" dirty="0" err="1">
                <a:solidFill>
                  <a:srgbClr val="000000"/>
                </a:solidFill>
                <a:latin typeface="Times New Roman" pitchFamily="18" charset="0"/>
                <a:cs typeface="Times New Roman" pitchFamily="18" charset="0"/>
              </a:rPr>
              <a:t>sinh</a:t>
            </a:r>
            <a:r>
              <a:rPr lang="en-US" sz="3600" b="1" kern="0" dirty="0">
                <a:solidFill>
                  <a:srgbClr val="000000"/>
                </a:solidFill>
                <a:latin typeface="Times New Roman" pitchFamily="18" charset="0"/>
                <a:cs typeface="Times New Roman" pitchFamily="18" charset="0"/>
              </a:rPr>
              <a:t> </a:t>
            </a:r>
            <a:r>
              <a:rPr lang="en-US" sz="3600" b="1" kern="0" dirty="0" err="1">
                <a:solidFill>
                  <a:srgbClr val="000000"/>
                </a:solidFill>
                <a:latin typeface="Times New Roman" pitchFamily="18" charset="0"/>
                <a:cs typeface="Times New Roman" pitchFamily="18" charset="0"/>
              </a:rPr>
              <a:t>trong</a:t>
            </a:r>
            <a:r>
              <a:rPr lang="en-US" sz="3600" b="1" kern="0" dirty="0">
                <a:solidFill>
                  <a:srgbClr val="000000"/>
                </a:solidFill>
                <a:latin typeface="Times New Roman" pitchFamily="18" charset="0"/>
                <a:cs typeface="Times New Roman" pitchFamily="18" charset="0"/>
              </a:rPr>
              <a:t> </a:t>
            </a:r>
            <a:r>
              <a:rPr lang="en-US" sz="3600" b="1" kern="0" dirty="0" err="1">
                <a:solidFill>
                  <a:srgbClr val="000000"/>
                </a:solidFill>
                <a:latin typeface="Times New Roman" pitchFamily="18" charset="0"/>
                <a:cs typeface="Times New Roman" pitchFamily="18" charset="0"/>
              </a:rPr>
              <a:t>lớp</a:t>
            </a:r>
            <a:r>
              <a:rPr lang="en-US" sz="3600" b="1" kern="0" dirty="0">
                <a:solidFill>
                  <a:srgbClr val="000000"/>
                </a:solidFill>
                <a:latin typeface="Times New Roman" pitchFamily="18" charset="0"/>
                <a:cs typeface="Times New Roman" pitchFamily="18" charset="0"/>
              </a:rPr>
              <a:t> </a:t>
            </a:r>
            <a:r>
              <a:rPr lang="en-US" sz="3600" b="1" kern="0" dirty="0" err="1">
                <a:solidFill>
                  <a:srgbClr val="000000"/>
                </a:solidFill>
                <a:latin typeface="Times New Roman" pitchFamily="18" charset="0"/>
                <a:cs typeface="Times New Roman" pitchFamily="18" charset="0"/>
              </a:rPr>
              <a:t>đều</a:t>
            </a:r>
            <a:r>
              <a:rPr lang="en-US" sz="3600" b="1" kern="0" dirty="0">
                <a:solidFill>
                  <a:srgbClr val="000000"/>
                </a:solidFill>
                <a:latin typeface="Times New Roman" pitchFamily="18" charset="0"/>
                <a:cs typeface="Times New Roman" pitchFamily="18" charset="0"/>
              </a:rPr>
              <a:t> </a:t>
            </a:r>
            <a:r>
              <a:rPr lang="en-US" sz="3600" b="1" kern="0" dirty="0" err="1">
                <a:solidFill>
                  <a:srgbClr val="000000"/>
                </a:solidFill>
                <a:latin typeface="Times New Roman" pitchFamily="18" charset="0"/>
                <a:cs typeface="Times New Roman" pitchFamily="18" charset="0"/>
              </a:rPr>
              <a:t>có</a:t>
            </a:r>
            <a:r>
              <a:rPr lang="en-US" sz="3600" b="1" kern="0" dirty="0">
                <a:solidFill>
                  <a:srgbClr val="000000"/>
                </a:solidFill>
                <a:latin typeface="Times New Roman" pitchFamily="18" charset="0"/>
                <a:cs typeface="Times New Roman" pitchFamily="18" charset="0"/>
              </a:rPr>
              <a:t> </a:t>
            </a:r>
            <a:r>
              <a:rPr lang="en-US" sz="3600" b="1" kern="0" dirty="0" err="1">
                <a:solidFill>
                  <a:srgbClr val="000000"/>
                </a:solidFill>
                <a:latin typeface="Times New Roman" pitchFamily="18" charset="0"/>
                <a:cs typeface="Times New Roman" pitchFamily="18" charset="0"/>
              </a:rPr>
              <a:t>quyền</a:t>
            </a:r>
            <a:r>
              <a:rPr lang="en-US" sz="3600" b="1" kern="0" dirty="0">
                <a:solidFill>
                  <a:srgbClr val="000000"/>
                </a:solidFill>
                <a:latin typeface="Times New Roman" pitchFamily="18" charset="0"/>
                <a:cs typeface="Times New Roman" pitchFamily="18" charset="0"/>
              </a:rPr>
              <a:t> </a:t>
            </a:r>
            <a:r>
              <a:rPr lang="en-US" sz="3600" b="1" kern="0" dirty="0" err="1">
                <a:solidFill>
                  <a:srgbClr val="000000"/>
                </a:solidFill>
                <a:latin typeface="Times New Roman" pitchFamily="18" charset="0"/>
                <a:cs typeface="Times New Roman" pitchFamily="18" charset="0"/>
              </a:rPr>
              <a:t>tham</a:t>
            </a:r>
            <a:r>
              <a:rPr lang="en-US" sz="3600" b="1" kern="0" dirty="0">
                <a:solidFill>
                  <a:srgbClr val="000000"/>
                </a:solidFill>
                <a:latin typeface="Times New Roman" pitchFamily="18" charset="0"/>
                <a:cs typeface="Times New Roman" pitchFamily="18" charset="0"/>
              </a:rPr>
              <a:t> </a:t>
            </a:r>
            <a:r>
              <a:rPr lang="en-US" sz="3600" b="1" kern="0" dirty="0" err="1">
                <a:solidFill>
                  <a:srgbClr val="000000"/>
                </a:solidFill>
                <a:latin typeface="Times New Roman" pitchFamily="18" charset="0"/>
                <a:cs typeface="Times New Roman" pitchFamily="18" charset="0"/>
              </a:rPr>
              <a:t>gia</a:t>
            </a:r>
            <a:r>
              <a:rPr lang="en-US" sz="3600" b="1" kern="0" dirty="0">
                <a:solidFill>
                  <a:srgbClr val="000000"/>
                </a:solidFill>
                <a:latin typeface="Times New Roman" pitchFamily="18" charset="0"/>
                <a:cs typeface="Times New Roman" pitchFamily="18" charset="0"/>
              </a:rPr>
              <a:t> </a:t>
            </a:r>
            <a:r>
              <a:rPr lang="en-US" sz="3600" b="1" kern="0" dirty="0" err="1">
                <a:solidFill>
                  <a:srgbClr val="000000"/>
                </a:solidFill>
                <a:latin typeface="Times New Roman" pitchFamily="18" charset="0"/>
                <a:cs typeface="Times New Roman" pitchFamily="18" charset="0"/>
              </a:rPr>
              <a:t>trò</a:t>
            </a:r>
            <a:r>
              <a:rPr lang="en-US" sz="3600" b="1" kern="0" dirty="0">
                <a:solidFill>
                  <a:srgbClr val="000000"/>
                </a:solidFill>
                <a:latin typeface="Times New Roman" pitchFamily="18" charset="0"/>
                <a:cs typeface="Times New Roman" pitchFamily="18" charset="0"/>
              </a:rPr>
              <a:t> </a:t>
            </a:r>
            <a:r>
              <a:rPr lang="en-US" sz="3600" b="1" kern="0" dirty="0" err="1">
                <a:solidFill>
                  <a:srgbClr val="000000"/>
                </a:solidFill>
                <a:latin typeface="Times New Roman" pitchFamily="18" charset="0"/>
                <a:cs typeface="Times New Roman" pitchFamily="18" charset="0"/>
              </a:rPr>
              <a:t>chơi</a:t>
            </a:r>
            <a:r>
              <a:rPr lang="en-US" sz="3600" b="1" kern="0" dirty="0">
                <a:solidFill>
                  <a:srgbClr val="000000"/>
                </a:solidFill>
                <a:latin typeface="Times New Roman" pitchFamily="18" charset="0"/>
                <a:cs typeface="Times New Roman" pitchFamily="18" charset="0"/>
              </a:rPr>
              <a:t>. </a:t>
            </a:r>
            <a:r>
              <a:rPr lang="en-US" sz="3600" b="1" kern="0" dirty="0" err="1">
                <a:solidFill>
                  <a:srgbClr val="000000"/>
                </a:solidFill>
                <a:latin typeface="Times New Roman" pitchFamily="18" charset="0"/>
                <a:cs typeface="Times New Roman" pitchFamily="18" charset="0"/>
              </a:rPr>
              <a:t>Có</a:t>
            </a:r>
            <a:r>
              <a:rPr lang="en-US" sz="3600" b="1" kern="0" dirty="0">
                <a:solidFill>
                  <a:srgbClr val="000000"/>
                </a:solidFill>
                <a:latin typeface="Times New Roman" pitchFamily="18" charset="0"/>
                <a:cs typeface="Times New Roman" pitchFamily="18" charset="0"/>
              </a:rPr>
              <a:t> </a:t>
            </a:r>
            <a:r>
              <a:rPr lang="en-US" sz="3600" b="1" kern="0" dirty="0" err="1">
                <a:solidFill>
                  <a:srgbClr val="000000"/>
                </a:solidFill>
                <a:latin typeface="Times New Roman" pitchFamily="18" charset="0"/>
                <a:cs typeface="Times New Roman" pitchFamily="18" charset="0"/>
              </a:rPr>
              <a:t>tất</a:t>
            </a:r>
            <a:r>
              <a:rPr lang="en-US" sz="3600" b="1" kern="0" dirty="0">
                <a:solidFill>
                  <a:srgbClr val="000000"/>
                </a:solidFill>
                <a:latin typeface="Times New Roman" pitchFamily="18" charset="0"/>
                <a:cs typeface="Times New Roman" pitchFamily="18" charset="0"/>
              </a:rPr>
              <a:t> </a:t>
            </a:r>
            <a:r>
              <a:rPr lang="en-US" sz="3600" b="1" kern="0" dirty="0" err="1">
                <a:solidFill>
                  <a:srgbClr val="000000"/>
                </a:solidFill>
                <a:latin typeface="Times New Roman" pitchFamily="18" charset="0"/>
                <a:cs typeface="Times New Roman" pitchFamily="18" charset="0"/>
              </a:rPr>
              <a:t>cả</a:t>
            </a:r>
            <a:r>
              <a:rPr lang="en-US" sz="3600" b="1" kern="0" dirty="0">
                <a:solidFill>
                  <a:srgbClr val="000000"/>
                </a:solidFill>
                <a:latin typeface="Times New Roman" pitchFamily="18" charset="0"/>
                <a:cs typeface="Times New Roman" pitchFamily="18" charset="0"/>
              </a:rPr>
              <a:t> 4 </a:t>
            </a:r>
            <a:r>
              <a:rPr lang="en-US" sz="3600" b="1" kern="0" dirty="0" err="1">
                <a:solidFill>
                  <a:srgbClr val="000000"/>
                </a:solidFill>
                <a:latin typeface="Times New Roman" pitchFamily="18" charset="0"/>
                <a:cs typeface="Times New Roman" pitchFamily="18" charset="0"/>
              </a:rPr>
              <a:t>câu</a:t>
            </a:r>
            <a:r>
              <a:rPr lang="en-US" sz="3600" b="1" kern="0" dirty="0">
                <a:solidFill>
                  <a:srgbClr val="000000"/>
                </a:solidFill>
                <a:latin typeface="Times New Roman" pitchFamily="18" charset="0"/>
                <a:cs typeface="Times New Roman" pitchFamily="18" charset="0"/>
              </a:rPr>
              <a:t> </a:t>
            </a:r>
            <a:r>
              <a:rPr lang="en-US" sz="3600" b="1" kern="0" dirty="0" err="1">
                <a:solidFill>
                  <a:srgbClr val="000000"/>
                </a:solidFill>
                <a:latin typeface="Times New Roman" pitchFamily="18" charset="0"/>
                <a:cs typeface="Times New Roman" pitchFamily="18" charset="0"/>
              </a:rPr>
              <a:t>hỏi</a:t>
            </a:r>
            <a:r>
              <a:rPr lang="en-US" sz="3600" b="1" kern="0" dirty="0">
                <a:solidFill>
                  <a:srgbClr val="000000"/>
                </a:solidFill>
                <a:latin typeface="Times New Roman" pitchFamily="18" charset="0"/>
                <a:cs typeface="Times New Roman" pitchFamily="18" charset="0"/>
              </a:rPr>
              <a:t>, </a:t>
            </a:r>
            <a:r>
              <a:rPr lang="en-US" sz="3600" b="1" kern="0" dirty="0" err="1">
                <a:solidFill>
                  <a:srgbClr val="000000"/>
                </a:solidFill>
                <a:latin typeface="Times New Roman" pitchFamily="18" charset="0"/>
                <a:cs typeface="Times New Roman" pitchFamily="18" charset="0"/>
              </a:rPr>
              <a:t>học</a:t>
            </a:r>
            <a:r>
              <a:rPr lang="en-US" sz="3600" b="1" kern="0" dirty="0">
                <a:solidFill>
                  <a:srgbClr val="000000"/>
                </a:solidFill>
                <a:latin typeface="Times New Roman" pitchFamily="18" charset="0"/>
                <a:cs typeface="Times New Roman" pitchFamily="18" charset="0"/>
              </a:rPr>
              <a:t> </a:t>
            </a:r>
            <a:r>
              <a:rPr lang="en-US" sz="3600" b="1" kern="0" dirty="0" err="1">
                <a:solidFill>
                  <a:srgbClr val="000000"/>
                </a:solidFill>
                <a:latin typeface="Times New Roman" pitchFamily="18" charset="0"/>
                <a:cs typeface="Times New Roman" pitchFamily="18" charset="0"/>
              </a:rPr>
              <a:t>sinh</a:t>
            </a:r>
            <a:r>
              <a:rPr lang="en-US" sz="3600" b="1" kern="0" dirty="0">
                <a:solidFill>
                  <a:srgbClr val="000000"/>
                </a:solidFill>
                <a:latin typeface="Times New Roman" pitchFamily="18" charset="0"/>
                <a:cs typeface="Times New Roman" pitchFamily="18" charset="0"/>
              </a:rPr>
              <a:t> </a:t>
            </a:r>
            <a:r>
              <a:rPr lang="en-US" sz="3600" b="1" kern="0" dirty="0" err="1">
                <a:solidFill>
                  <a:srgbClr val="000000"/>
                </a:solidFill>
                <a:latin typeface="Times New Roman" pitchFamily="18" charset="0"/>
                <a:cs typeface="Times New Roman" pitchFamily="18" charset="0"/>
              </a:rPr>
              <a:t>chọn</a:t>
            </a:r>
            <a:r>
              <a:rPr lang="en-US" sz="3600" b="1" kern="0" dirty="0">
                <a:solidFill>
                  <a:srgbClr val="000000"/>
                </a:solidFill>
                <a:latin typeface="Times New Roman" pitchFamily="18" charset="0"/>
                <a:cs typeface="Times New Roman" pitchFamily="18" charset="0"/>
              </a:rPr>
              <a:t> </a:t>
            </a:r>
            <a:r>
              <a:rPr lang="en-US" sz="3600" b="1" kern="0" dirty="0" err="1">
                <a:solidFill>
                  <a:srgbClr val="000000"/>
                </a:solidFill>
                <a:latin typeface="Times New Roman" pitchFamily="18" charset="0"/>
                <a:cs typeface="Times New Roman" pitchFamily="18" charset="0"/>
              </a:rPr>
              <a:t>các</a:t>
            </a:r>
            <a:r>
              <a:rPr lang="en-US" sz="3600" b="1" kern="0" dirty="0">
                <a:solidFill>
                  <a:srgbClr val="000000"/>
                </a:solidFill>
                <a:latin typeface="Times New Roman" pitchFamily="18" charset="0"/>
                <a:cs typeface="Times New Roman" pitchFamily="18" charset="0"/>
              </a:rPr>
              <a:t> con </a:t>
            </a:r>
            <a:r>
              <a:rPr lang="en-US" sz="3600" b="1" kern="0" dirty="0" err="1">
                <a:solidFill>
                  <a:srgbClr val="000000"/>
                </a:solidFill>
                <a:latin typeface="Times New Roman" pitchFamily="18" charset="0"/>
                <a:cs typeface="Times New Roman" pitchFamily="18" charset="0"/>
              </a:rPr>
              <a:t>số</a:t>
            </a:r>
            <a:r>
              <a:rPr lang="en-US" sz="3600" b="1" kern="0" dirty="0">
                <a:solidFill>
                  <a:srgbClr val="000000"/>
                </a:solidFill>
                <a:latin typeface="Times New Roman" pitchFamily="18" charset="0"/>
                <a:cs typeface="Times New Roman" pitchFamily="18" charset="0"/>
              </a:rPr>
              <a:t> </a:t>
            </a:r>
            <a:r>
              <a:rPr lang="en-US" sz="3600" b="1" kern="0" dirty="0" err="1">
                <a:solidFill>
                  <a:srgbClr val="000000"/>
                </a:solidFill>
                <a:latin typeface="Times New Roman" pitchFamily="18" charset="0"/>
                <a:cs typeface="Times New Roman" pitchFamily="18" charset="0"/>
              </a:rPr>
              <a:t>với</a:t>
            </a:r>
            <a:r>
              <a:rPr lang="en-US" sz="3600" b="1" kern="0" dirty="0">
                <a:solidFill>
                  <a:srgbClr val="000000"/>
                </a:solidFill>
                <a:latin typeface="Times New Roman" pitchFamily="18" charset="0"/>
                <a:cs typeface="Times New Roman" pitchFamily="18" charset="0"/>
              </a:rPr>
              <a:t> </a:t>
            </a:r>
            <a:r>
              <a:rPr lang="en-US" sz="3600" b="1" kern="0" dirty="0" err="1">
                <a:solidFill>
                  <a:srgbClr val="000000"/>
                </a:solidFill>
                <a:latin typeface="Times New Roman" pitchFamily="18" charset="0"/>
                <a:cs typeface="Times New Roman" pitchFamily="18" charset="0"/>
              </a:rPr>
              <a:t>mỗi</a:t>
            </a:r>
            <a:r>
              <a:rPr lang="en-US" sz="3600" b="1" kern="0" dirty="0">
                <a:solidFill>
                  <a:srgbClr val="000000"/>
                </a:solidFill>
                <a:latin typeface="Times New Roman" pitchFamily="18" charset="0"/>
                <a:cs typeface="Times New Roman" pitchFamily="18" charset="0"/>
              </a:rPr>
              <a:t> </a:t>
            </a:r>
            <a:r>
              <a:rPr lang="en-US" sz="3600" b="1" kern="0" dirty="0" err="1">
                <a:solidFill>
                  <a:srgbClr val="000000"/>
                </a:solidFill>
                <a:latin typeface="Times New Roman" pitchFamily="18" charset="0"/>
                <a:cs typeface="Times New Roman" pitchFamily="18" charset="0"/>
              </a:rPr>
              <a:t>số</a:t>
            </a:r>
            <a:r>
              <a:rPr lang="en-US" sz="3600" b="1" kern="0" dirty="0">
                <a:solidFill>
                  <a:srgbClr val="000000"/>
                </a:solidFill>
                <a:latin typeface="Times New Roman" pitchFamily="18" charset="0"/>
                <a:cs typeface="Times New Roman" pitchFamily="18" charset="0"/>
              </a:rPr>
              <a:t> </a:t>
            </a:r>
            <a:r>
              <a:rPr lang="en-US" sz="3600" b="1" kern="0" dirty="0" err="1">
                <a:solidFill>
                  <a:srgbClr val="000000"/>
                </a:solidFill>
                <a:latin typeface="Times New Roman" pitchFamily="18" charset="0"/>
                <a:cs typeface="Times New Roman" pitchFamily="18" charset="0"/>
              </a:rPr>
              <a:t>sẽ</a:t>
            </a:r>
            <a:r>
              <a:rPr lang="en-US" sz="3600" b="1" kern="0" dirty="0">
                <a:solidFill>
                  <a:srgbClr val="000000"/>
                </a:solidFill>
                <a:latin typeface="Times New Roman" pitchFamily="18" charset="0"/>
                <a:cs typeface="Times New Roman" pitchFamily="18" charset="0"/>
              </a:rPr>
              <a:t> </a:t>
            </a:r>
            <a:r>
              <a:rPr lang="en-US" sz="3600" b="1" kern="0" dirty="0" err="1">
                <a:solidFill>
                  <a:srgbClr val="000000"/>
                </a:solidFill>
                <a:latin typeface="Times New Roman" pitchFamily="18" charset="0"/>
                <a:cs typeface="Times New Roman" pitchFamily="18" charset="0"/>
              </a:rPr>
              <a:t>có</a:t>
            </a:r>
            <a:r>
              <a:rPr lang="en-US" sz="3600" b="1" kern="0" dirty="0">
                <a:solidFill>
                  <a:srgbClr val="000000"/>
                </a:solidFill>
                <a:latin typeface="Times New Roman" pitchFamily="18" charset="0"/>
                <a:cs typeface="Times New Roman" pitchFamily="18" charset="0"/>
              </a:rPr>
              <a:t> 1 </a:t>
            </a:r>
            <a:r>
              <a:rPr lang="en-US" sz="3600" b="1" kern="0" dirty="0" err="1">
                <a:solidFill>
                  <a:srgbClr val="000000"/>
                </a:solidFill>
                <a:latin typeface="Times New Roman" pitchFamily="18" charset="0"/>
                <a:cs typeface="Times New Roman" pitchFamily="18" charset="0"/>
              </a:rPr>
              <a:t>câu</a:t>
            </a:r>
            <a:r>
              <a:rPr lang="en-US" sz="3600" b="1" kern="0" dirty="0">
                <a:solidFill>
                  <a:srgbClr val="000000"/>
                </a:solidFill>
                <a:latin typeface="Times New Roman" pitchFamily="18" charset="0"/>
                <a:cs typeface="Times New Roman" pitchFamily="18" charset="0"/>
              </a:rPr>
              <a:t> </a:t>
            </a:r>
            <a:r>
              <a:rPr lang="en-US" sz="3600" b="1" kern="0" dirty="0" err="1">
                <a:solidFill>
                  <a:srgbClr val="000000"/>
                </a:solidFill>
                <a:latin typeface="Times New Roman" pitchFamily="18" charset="0"/>
                <a:cs typeface="Times New Roman" pitchFamily="18" charset="0"/>
              </a:rPr>
              <a:t>hỏi</a:t>
            </a:r>
            <a:r>
              <a:rPr lang="en-US" sz="3600" b="1" kern="0" dirty="0">
                <a:solidFill>
                  <a:srgbClr val="000000"/>
                </a:solidFill>
                <a:latin typeface="Times New Roman" pitchFamily="18" charset="0"/>
                <a:cs typeface="Times New Roman" pitchFamily="18" charset="0"/>
              </a:rPr>
              <a:t>, </a:t>
            </a:r>
            <a:r>
              <a:rPr lang="en-US" sz="3600" b="1" kern="0" dirty="0" err="1">
                <a:solidFill>
                  <a:srgbClr val="000000"/>
                </a:solidFill>
                <a:latin typeface="Times New Roman" pitchFamily="18" charset="0"/>
                <a:cs typeface="Times New Roman" pitchFamily="18" charset="0"/>
              </a:rPr>
              <a:t>trong</a:t>
            </a:r>
            <a:r>
              <a:rPr lang="en-US" sz="3600" b="1" kern="0" dirty="0">
                <a:solidFill>
                  <a:srgbClr val="000000"/>
                </a:solidFill>
                <a:latin typeface="Times New Roman" pitchFamily="18" charset="0"/>
                <a:cs typeface="Times New Roman" pitchFamily="18" charset="0"/>
              </a:rPr>
              <a:t> 15 </a:t>
            </a:r>
            <a:r>
              <a:rPr lang="en-US" sz="3600" b="1" kern="0" dirty="0" err="1">
                <a:solidFill>
                  <a:srgbClr val="000000"/>
                </a:solidFill>
                <a:latin typeface="Times New Roman" pitchFamily="18" charset="0"/>
                <a:cs typeface="Times New Roman" pitchFamily="18" charset="0"/>
              </a:rPr>
              <a:t>giây</a:t>
            </a:r>
            <a:r>
              <a:rPr lang="en-US" sz="3600" b="1" kern="0" dirty="0">
                <a:solidFill>
                  <a:srgbClr val="000000"/>
                </a:solidFill>
                <a:latin typeface="Times New Roman" pitchFamily="18" charset="0"/>
                <a:cs typeface="Times New Roman" pitchFamily="18" charset="0"/>
              </a:rPr>
              <a:t> </a:t>
            </a:r>
            <a:r>
              <a:rPr lang="en-US" sz="3600" b="1" kern="0" dirty="0" err="1">
                <a:solidFill>
                  <a:srgbClr val="000000"/>
                </a:solidFill>
                <a:latin typeface="Times New Roman" pitchFamily="18" charset="0"/>
                <a:cs typeface="Times New Roman" pitchFamily="18" charset="0"/>
              </a:rPr>
              <a:t>học</a:t>
            </a:r>
            <a:r>
              <a:rPr lang="en-US" sz="3600" b="1" kern="0" dirty="0">
                <a:solidFill>
                  <a:srgbClr val="000000"/>
                </a:solidFill>
                <a:latin typeface="Times New Roman" pitchFamily="18" charset="0"/>
                <a:cs typeface="Times New Roman" pitchFamily="18" charset="0"/>
              </a:rPr>
              <a:t> </a:t>
            </a:r>
            <a:r>
              <a:rPr lang="en-US" sz="3600" b="1" kern="0" dirty="0" err="1">
                <a:solidFill>
                  <a:srgbClr val="000000"/>
                </a:solidFill>
                <a:latin typeface="Times New Roman" pitchFamily="18" charset="0"/>
                <a:cs typeface="Times New Roman" pitchFamily="18" charset="0"/>
              </a:rPr>
              <a:t>sinh</a:t>
            </a:r>
            <a:r>
              <a:rPr lang="en-US" sz="3600" b="1" kern="0" dirty="0">
                <a:solidFill>
                  <a:srgbClr val="000000"/>
                </a:solidFill>
                <a:latin typeface="Times New Roman" pitchFamily="18" charset="0"/>
                <a:cs typeface="Times New Roman" pitchFamily="18" charset="0"/>
              </a:rPr>
              <a:t> </a:t>
            </a:r>
            <a:r>
              <a:rPr lang="en-US" sz="3600" b="1" kern="0" dirty="0" err="1">
                <a:solidFill>
                  <a:srgbClr val="000000"/>
                </a:solidFill>
                <a:latin typeface="Times New Roman" pitchFamily="18" charset="0"/>
                <a:cs typeface="Times New Roman" pitchFamily="18" charset="0"/>
              </a:rPr>
              <a:t>nào</a:t>
            </a:r>
            <a:r>
              <a:rPr lang="en-US" sz="3600" b="1" kern="0" dirty="0">
                <a:solidFill>
                  <a:srgbClr val="000000"/>
                </a:solidFill>
                <a:latin typeface="Times New Roman" pitchFamily="18" charset="0"/>
                <a:cs typeface="Times New Roman" pitchFamily="18" charset="0"/>
              </a:rPr>
              <a:t> </a:t>
            </a:r>
            <a:r>
              <a:rPr lang="en-US" sz="3600" b="1" kern="0" dirty="0" err="1">
                <a:solidFill>
                  <a:srgbClr val="000000"/>
                </a:solidFill>
                <a:latin typeface="Times New Roman" pitchFamily="18" charset="0"/>
                <a:cs typeface="Times New Roman" pitchFamily="18" charset="0"/>
              </a:rPr>
              <a:t>trả</a:t>
            </a:r>
            <a:r>
              <a:rPr lang="en-US" sz="3600" b="1" kern="0" dirty="0">
                <a:solidFill>
                  <a:srgbClr val="000000"/>
                </a:solidFill>
                <a:latin typeface="Times New Roman" pitchFamily="18" charset="0"/>
                <a:cs typeface="Times New Roman" pitchFamily="18" charset="0"/>
              </a:rPr>
              <a:t> </a:t>
            </a:r>
            <a:r>
              <a:rPr lang="en-US" sz="3600" b="1" kern="0" dirty="0" err="1">
                <a:solidFill>
                  <a:srgbClr val="000000"/>
                </a:solidFill>
                <a:latin typeface="Times New Roman" pitchFamily="18" charset="0"/>
                <a:cs typeface="Times New Roman" pitchFamily="18" charset="0"/>
              </a:rPr>
              <a:t>lời</a:t>
            </a:r>
            <a:r>
              <a:rPr lang="en-US" sz="3600" b="1" kern="0" dirty="0">
                <a:solidFill>
                  <a:srgbClr val="000000"/>
                </a:solidFill>
                <a:latin typeface="Times New Roman" pitchFamily="18" charset="0"/>
                <a:cs typeface="Times New Roman" pitchFamily="18" charset="0"/>
              </a:rPr>
              <a:t> </a:t>
            </a:r>
            <a:r>
              <a:rPr lang="en-US" sz="3600" b="1" kern="0" dirty="0" err="1">
                <a:solidFill>
                  <a:srgbClr val="000000"/>
                </a:solidFill>
                <a:latin typeface="Times New Roman" pitchFamily="18" charset="0"/>
                <a:cs typeface="Times New Roman" pitchFamily="18" charset="0"/>
              </a:rPr>
              <a:t>đúng</a:t>
            </a:r>
            <a:r>
              <a:rPr lang="en-US" sz="3600" b="1" kern="0" dirty="0">
                <a:solidFill>
                  <a:srgbClr val="000000"/>
                </a:solidFill>
                <a:latin typeface="Times New Roman" pitchFamily="18" charset="0"/>
                <a:cs typeface="Times New Roman" pitchFamily="18" charset="0"/>
              </a:rPr>
              <a:t> 1 </a:t>
            </a:r>
            <a:r>
              <a:rPr lang="en-US" sz="3600" b="1" kern="0" dirty="0" err="1">
                <a:solidFill>
                  <a:srgbClr val="000000"/>
                </a:solidFill>
                <a:latin typeface="Times New Roman" pitchFamily="18" charset="0"/>
                <a:cs typeface="Times New Roman" pitchFamily="18" charset="0"/>
              </a:rPr>
              <a:t>câu</a:t>
            </a:r>
            <a:r>
              <a:rPr lang="en-US" sz="3600" b="1" kern="0" dirty="0">
                <a:solidFill>
                  <a:srgbClr val="000000"/>
                </a:solidFill>
                <a:latin typeface="Times New Roman" pitchFamily="18" charset="0"/>
                <a:cs typeface="Times New Roman" pitchFamily="18" charset="0"/>
              </a:rPr>
              <a:t> </a:t>
            </a:r>
            <a:r>
              <a:rPr lang="en-US" sz="3600" b="1" kern="0" dirty="0" err="1">
                <a:solidFill>
                  <a:srgbClr val="000000"/>
                </a:solidFill>
                <a:latin typeface="Times New Roman" pitchFamily="18" charset="0"/>
                <a:cs typeface="Times New Roman" pitchFamily="18" charset="0"/>
              </a:rPr>
              <a:t>thì</a:t>
            </a:r>
            <a:r>
              <a:rPr lang="en-US" sz="3600" b="1" kern="0" dirty="0">
                <a:solidFill>
                  <a:srgbClr val="000000"/>
                </a:solidFill>
                <a:latin typeface="Times New Roman" pitchFamily="18" charset="0"/>
                <a:cs typeface="Times New Roman" pitchFamily="18" charset="0"/>
              </a:rPr>
              <a:t> </a:t>
            </a:r>
            <a:r>
              <a:rPr lang="en-US" sz="3600" b="1" kern="0" dirty="0" err="1">
                <a:solidFill>
                  <a:srgbClr val="000000"/>
                </a:solidFill>
                <a:latin typeface="Times New Roman" pitchFamily="18" charset="0"/>
                <a:cs typeface="Times New Roman" pitchFamily="18" charset="0"/>
              </a:rPr>
              <a:t>sẽ</a:t>
            </a:r>
            <a:r>
              <a:rPr lang="en-US" sz="3600" b="1" kern="0" dirty="0">
                <a:solidFill>
                  <a:srgbClr val="000000"/>
                </a:solidFill>
                <a:latin typeface="Times New Roman" pitchFamily="18" charset="0"/>
                <a:cs typeface="Times New Roman" pitchFamily="18" charset="0"/>
              </a:rPr>
              <a:t> </a:t>
            </a:r>
            <a:r>
              <a:rPr lang="en-US" sz="3600" b="1" kern="0" dirty="0" err="1">
                <a:solidFill>
                  <a:srgbClr val="000000"/>
                </a:solidFill>
                <a:latin typeface="Times New Roman" pitchFamily="18" charset="0"/>
                <a:cs typeface="Times New Roman" pitchFamily="18" charset="0"/>
              </a:rPr>
              <a:t>được</a:t>
            </a:r>
            <a:r>
              <a:rPr lang="en-US" sz="3600" b="1" kern="0" dirty="0">
                <a:solidFill>
                  <a:srgbClr val="000000"/>
                </a:solidFill>
                <a:latin typeface="Times New Roman" pitchFamily="18" charset="0"/>
                <a:cs typeface="Times New Roman" pitchFamily="18" charset="0"/>
              </a:rPr>
              <a:t> quay </a:t>
            </a:r>
            <a:r>
              <a:rPr lang="en-US" sz="3600" b="1" kern="0" dirty="0" err="1">
                <a:solidFill>
                  <a:srgbClr val="000000"/>
                </a:solidFill>
                <a:latin typeface="Times New Roman" pitchFamily="18" charset="0"/>
                <a:cs typeface="Times New Roman" pitchFamily="18" charset="0"/>
              </a:rPr>
              <a:t>để</a:t>
            </a:r>
            <a:r>
              <a:rPr lang="en-US" sz="3600" b="1" kern="0" dirty="0">
                <a:solidFill>
                  <a:srgbClr val="000000"/>
                </a:solidFill>
                <a:latin typeface="Times New Roman" pitchFamily="18" charset="0"/>
                <a:cs typeface="Times New Roman" pitchFamily="18" charset="0"/>
              </a:rPr>
              <a:t> </a:t>
            </a:r>
            <a:r>
              <a:rPr lang="en-US" sz="3600" b="1" kern="0" dirty="0" err="1">
                <a:solidFill>
                  <a:srgbClr val="000000"/>
                </a:solidFill>
                <a:latin typeface="Times New Roman" pitchFamily="18" charset="0"/>
                <a:cs typeface="Times New Roman" pitchFamily="18" charset="0"/>
              </a:rPr>
              <a:t>nhận</a:t>
            </a:r>
            <a:r>
              <a:rPr lang="en-US" sz="3600" b="1" kern="0" dirty="0">
                <a:solidFill>
                  <a:srgbClr val="000000"/>
                </a:solidFill>
                <a:latin typeface="Times New Roman" pitchFamily="18" charset="0"/>
                <a:cs typeface="Times New Roman" pitchFamily="18" charset="0"/>
              </a:rPr>
              <a:t> </a:t>
            </a:r>
            <a:r>
              <a:rPr lang="en-US" sz="3600" b="1" kern="0" dirty="0" err="1">
                <a:solidFill>
                  <a:srgbClr val="000000"/>
                </a:solidFill>
                <a:latin typeface="Times New Roman" pitchFamily="18" charset="0"/>
                <a:cs typeface="Times New Roman" pitchFamily="18" charset="0"/>
              </a:rPr>
              <a:t>điểm</a:t>
            </a:r>
            <a:r>
              <a:rPr lang="en-US" sz="3600" b="1" kern="0" dirty="0">
                <a:solidFill>
                  <a:srgbClr val="000000"/>
                </a:solidFill>
                <a:latin typeface="Times New Roman" pitchFamily="18" charset="0"/>
                <a:cs typeface="Times New Roman" pitchFamily="18" charset="0"/>
              </a:rPr>
              <a:t> </a:t>
            </a:r>
            <a:r>
              <a:rPr lang="en-US" sz="3600" b="1" i="1" kern="0" dirty="0">
                <a:solidFill>
                  <a:srgbClr val="FF0000"/>
                </a:solidFill>
                <a:latin typeface="Times New Roman" pitchFamily="18" charset="0"/>
                <a:cs typeface="Times New Roman" pitchFamily="18" charset="0"/>
              </a:rPr>
              <a:t>(Hs </a:t>
            </a:r>
            <a:r>
              <a:rPr lang="en-US" sz="3600" b="1" i="1" kern="0" dirty="0" err="1">
                <a:solidFill>
                  <a:srgbClr val="FF0000"/>
                </a:solidFill>
                <a:latin typeface="Times New Roman" pitchFamily="18" charset="0"/>
                <a:cs typeface="Times New Roman" pitchFamily="18" charset="0"/>
              </a:rPr>
              <a:t>có</a:t>
            </a:r>
            <a:r>
              <a:rPr lang="en-US" sz="3600" b="1" i="1" kern="0" dirty="0">
                <a:solidFill>
                  <a:srgbClr val="FF0000"/>
                </a:solidFill>
                <a:latin typeface="Times New Roman" pitchFamily="18" charset="0"/>
                <a:cs typeface="Times New Roman" pitchFamily="18" charset="0"/>
              </a:rPr>
              <a:t> </a:t>
            </a:r>
            <a:r>
              <a:rPr lang="en-US" sz="3600" b="1" i="1" kern="0" dirty="0" err="1">
                <a:solidFill>
                  <a:srgbClr val="FF0000"/>
                </a:solidFill>
                <a:latin typeface="Times New Roman" pitchFamily="18" charset="0"/>
                <a:cs typeface="Times New Roman" pitchFamily="18" charset="0"/>
              </a:rPr>
              <a:t>quyền</a:t>
            </a:r>
            <a:r>
              <a:rPr lang="en-US" sz="3600" b="1" i="1" kern="0" dirty="0">
                <a:solidFill>
                  <a:srgbClr val="FF0000"/>
                </a:solidFill>
                <a:latin typeface="Times New Roman" pitchFamily="18" charset="0"/>
                <a:cs typeface="Times New Roman" pitchFamily="18" charset="0"/>
              </a:rPr>
              <a:t> </a:t>
            </a:r>
            <a:r>
              <a:rPr lang="en-US" sz="3600" b="1" i="1" kern="0" dirty="0" err="1">
                <a:solidFill>
                  <a:srgbClr val="FF0000"/>
                </a:solidFill>
                <a:latin typeface="Times New Roman" pitchFamily="18" charset="0"/>
                <a:cs typeface="Times New Roman" pitchFamily="18" charset="0"/>
              </a:rPr>
              <a:t>lấy</a:t>
            </a:r>
            <a:r>
              <a:rPr lang="en-US" sz="3600" b="1" i="1" kern="0" dirty="0">
                <a:solidFill>
                  <a:srgbClr val="FF0000"/>
                </a:solidFill>
                <a:latin typeface="Times New Roman" pitchFamily="18" charset="0"/>
                <a:cs typeface="Times New Roman" pitchFamily="18" charset="0"/>
              </a:rPr>
              <a:t> </a:t>
            </a:r>
            <a:r>
              <a:rPr lang="en-US" sz="3600" b="1" i="1" kern="0" dirty="0" err="1">
                <a:solidFill>
                  <a:srgbClr val="FF0000"/>
                </a:solidFill>
                <a:latin typeface="Times New Roman" pitchFamily="18" charset="0"/>
                <a:cs typeface="Times New Roman" pitchFamily="18" charset="0"/>
              </a:rPr>
              <a:t>điểm</a:t>
            </a:r>
            <a:r>
              <a:rPr lang="en-US" sz="3600" b="1" i="1" kern="0" dirty="0">
                <a:solidFill>
                  <a:srgbClr val="FF0000"/>
                </a:solidFill>
                <a:latin typeface="Times New Roman" pitchFamily="18" charset="0"/>
                <a:cs typeface="Times New Roman" pitchFamily="18" charset="0"/>
              </a:rPr>
              <a:t> </a:t>
            </a:r>
            <a:r>
              <a:rPr lang="en-US" sz="3600" b="1" i="1" kern="0" dirty="0" err="1">
                <a:solidFill>
                  <a:srgbClr val="FF0000"/>
                </a:solidFill>
                <a:latin typeface="Times New Roman" pitchFamily="18" charset="0"/>
                <a:cs typeface="Times New Roman" pitchFamily="18" charset="0"/>
              </a:rPr>
              <a:t>hoặc</a:t>
            </a:r>
            <a:r>
              <a:rPr lang="en-US" sz="3600" b="1" i="1" kern="0" dirty="0">
                <a:solidFill>
                  <a:srgbClr val="FF0000"/>
                </a:solidFill>
                <a:latin typeface="Times New Roman" pitchFamily="18" charset="0"/>
                <a:cs typeface="Times New Roman" pitchFamily="18" charset="0"/>
              </a:rPr>
              <a:t> </a:t>
            </a:r>
            <a:r>
              <a:rPr lang="en-US" sz="3600" b="1" i="1" kern="0" dirty="0" err="1">
                <a:solidFill>
                  <a:srgbClr val="FF0000"/>
                </a:solidFill>
                <a:latin typeface="Times New Roman" pitchFamily="18" charset="0"/>
                <a:cs typeface="Times New Roman" pitchFamily="18" charset="0"/>
              </a:rPr>
              <a:t>không</a:t>
            </a:r>
            <a:r>
              <a:rPr lang="en-US" sz="3600" b="1" i="1" kern="0" dirty="0">
                <a:solidFill>
                  <a:srgbClr val="FF0000"/>
                </a:solidFill>
                <a:latin typeface="Times New Roman" pitchFamily="18" charset="0"/>
                <a:cs typeface="Times New Roman" pitchFamily="18" charset="0"/>
              </a:rPr>
              <a:t> </a:t>
            </a:r>
            <a:r>
              <a:rPr lang="en-US" sz="3600" b="1" i="1" kern="0" dirty="0" err="1">
                <a:solidFill>
                  <a:srgbClr val="FF0000"/>
                </a:solidFill>
                <a:latin typeface="Times New Roman" pitchFamily="18" charset="0"/>
                <a:cs typeface="Times New Roman" pitchFamily="18" charset="0"/>
              </a:rPr>
              <a:t>lấy</a:t>
            </a:r>
            <a:r>
              <a:rPr lang="en-US" sz="3600" b="1" i="1" kern="0" dirty="0">
                <a:solidFill>
                  <a:srgbClr val="FF0000"/>
                </a:solidFill>
                <a:latin typeface="Times New Roman" pitchFamily="18" charset="0"/>
                <a:cs typeface="Times New Roman" pitchFamily="18" charset="0"/>
              </a:rPr>
              <a:t> </a:t>
            </a:r>
            <a:r>
              <a:rPr lang="en-US" sz="3600" b="1" i="1" kern="0" dirty="0" err="1">
                <a:solidFill>
                  <a:srgbClr val="FF0000"/>
                </a:solidFill>
                <a:latin typeface="Times New Roman" pitchFamily="18" charset="0"/>
                <a:cs typeface="Times New Roman" pitchFamily="18" charset="0"/>
              </a:rPr>
              <a:t>điểm</a:t>
            </a:r>
            <a:r>
              <a:rPr lang="en-US" sz="3600" b="1" i="1" kern="0" dirty="0">
                <a:solidFill>
                  <a:srgbClr val="FF0000"/>
                </a:solidFill>
                <a:latin typeface="Times New Roman" pitchFamily="18" charset="0"/>
                <a:cs typeface="Times New Roman" pitchFamily="18" charset="0"/>
              </a:rPr>
              <a:t>). </a:t>
            </a:r>
            <a:r>
              <a:rPr lang="en-US" sz="3600" b="1" kern="0" dirty="0" err="1">
                <a:latin typeface="Times New Roman" pitchFamily="18" charset="0"/>
                <a:cs typeface="Times New Roman" pitchFamily="18" charset="0"/>
              </a:rPr>
              <a:t>Học</a:t>
            </a:r>
            <a:r>
              <a:rPr lang="en-US" sz="3600" b="1" kern="0" dirty="0">
                <a:latin typeface="Times New Roman" pitchFamily="18" charset="0"/>
                <a:cs typeface="Times New Roman" pitchFamily="18" charset="0"/>
              </a:rPr>
              <a:t> </a:t>
            </a:r>
            <a:r>
              <a:rPr lang="en-US" sz="3600" b="1" kern="0" dirty="0" err="1">
                <a:latin typeface="Times New Roman" pitchFamily="18" charset="0"/>
                <a:cs typeface="Times New Roman" pitchFamily="18" charset="0"/>
              </a:rPr>
              <a:t>sinh</a:t>
            </a:r>
            <a:r>
              <a:rPr lang="en-US" sz="3600" b="1" kern="0" dirty="0">
                <a:latin typeface="Times New Roman" pitchFamily="18" charset="0"/>
                <a:cs typeface="Times New Roman" pitchFamily="18" charset="0"/>
              </a:rPr>
              <a:t> </a:t>
            </a:r>
            <a:r>
              <a:rPr lang="en-US" sz="3600" b="1" kern="0" dirty="0" err="1">
                <a:latin typeface="Times New Roman" pitchFamily="18" charset="0"/>
                <a:cs typeface="Times New Roman" pitchFamily="18" charset="0"/>
              </a:rPr>
              <a:t>trả</a:t>
            </a:r>
            <a:r>
              <a:rPr lang="en-US" sz="3600" b="1" kern="0" dirty="0">
                <a:latin typeface="Times New Roman" pitchFamily="18" charset="0"/>
                <a:cs typeface="Times New Roman" pitchFamily="18" charset="0"/>
              </a:rPr>
              <a:t> </a:t>
            </a:r>
            <a:r>
              <a:rPr lang="en-US" sz="3600" b="1" kern="0" dirty="0" err="1">
                <a:latin typeface="Times New Roman" pitchFamily="18" charset="0"/>
                <a:cs typeface="Times New Roman" pitchFamily="18" charset="0"/>
              </a:rPr>
              <a:t>lời</a:t>
            </a:r>
            <a:r>
              <a:rPr lang="en-US" sz="3600" b="1" kern="0" dirty="0">
                <a:latin typeface="Times New Roman" pitchFamily="18" charset="0"/>
                <a:cs typeface="Times New Roman" pitchFamily="18" charset="0"/>
              </a:rPr>
              <a:t> </a:t>
            </a:r>
            <a:r>
              <a:rPr lang="en-US" sz="3600" b="1" kern="0" dirty="0" err="1">
                <a:latin typeface="Times New Roman" pitchFamily="18" charset="0"/>
                <a:cs typeface="Times New Roman" pitchFamily="18" charset="0"/>
              </a:rPr>
              <a:t>sai</a:t>
            </a:r>
            <a:r>
              <a:rPr lang="en-US" sz="3600" b="1" kern="0" dirty="0">
                <a:latin typeface="Times New Roman" pitchFamily="18" charset="0"/>
                <a:cs typeface="Times New Roman" pitchFamily="18" charset="0"/>
              </a:rPr>
              <a:t> </a:t>
            </a:r>
            <a:r>
              <a:rPr lang="en-US" sz="3600" b="1" kern="0" dirty="0" err="1">
                <a:latin typeface="Times New Roman" pitchFamily="18" charset="0"/>
                <a:cs typeface="Times New Roman" pitchFamily="18" charset="0"/>
              </a:rPr>
              <a:t>thì</a:t>
            </a:r>
            <a:r>
              <a:rPr lang="en-US" sz="3600" b="1" kern="0" dirty="0">
                <a:latin typeface="Times New Roman" pitchFamily="18" charset="0"/>
                <a:cs typeface="Times New Roman" pitchFamily="18" charset="0"/>
              </a:rPr>
              <a:t> </a:t>
            </a:r>
            <a:r>
              <a:rPr lang="en-US" sz="3600" b="1" kern="0" dirty="0" err="1">
                <a:latin typeface="Times New Roman" pitchFamily="18" charset="0"/>
                <a:cs typeface="Times New Roman" pitchFamily="18" charset="0"/>
              </a:rPr>
              <a:t>quyền</a:t>
            </a:r>
            <a:r>
              <a:rPr lang="en-US" sz="3600" b="1" kern="0" dirty="0">
                <a:latin typeface="Times New Roman" pitchFamily="18" charset="0"/>
                <a:cs typeface="Times New Roman" pitchFamily="18" charset="0"/>
              </a:rPr>
              <a:t> </a:t>
            </a:r>
            <a:r>
              <a:rPr lang="en-US" sz="3600" b="1" kern="0" dirty="0" err="1">
                <a:latin typeface="Times New Roman" pitchFamily="18" charset="0"/>
                <a:cs typeface="Times New Roman" pitchFamily="18" charset="0"/>
              </a:rPr>
              <a:t>trả</a:t>
            </a:r>
            <a:r>
              <a:rPr lang="en-US" sz="3600" b="1" kern="0" dirty="0">
                <a:latin typeface="Times New Roman" pitchFamily="18" charset="0"/>
                <a:cs typeface="Times New Roman" pitchFamily="18" charset="0"/>
              </a:rPr>
              <a:t> </a:t>
            </a:r>
            <a:r>
              <a:rPr lang="en-US" sz="3600" b="1" kern="0" dirty="0" err="1">
                <a:latin typeface="Times New Roman" pitchFamily="18" charset="0"/>
                <a:cs typeface="Times New Roman" pitchFamily="18" charset="0"/>
              </a:rPr>
              <a:t>lời</a:t>
            </a:r>
            <a:r>
              <a:rPr lang="en-US" sz="3600" b="1" kern="0" dirty="0">
                <a:latin typeface="Times New Roman" pitchFamily="18" charset="0"/>
                <a:cs typeface="Times New Roman" pitchFamily="18" charset="0"/>
              </a:rPr>
              <a:t> </a:t>
            </a:r>
            <a:r>
              <a:rPr lang="en-US" sz="3600" b="1" kern="0" dirty="0" err="1">
                <a:latin typeface="Times New Roman" pitchFamily="18" charset="0"/>
                <a:cs typeface="Times New Roman" pitchFamily="18" charset="0"/>
              </a:rPr>
              <a:t>dành</a:t>
            </a:r>
            <a:r>
              <a:rPr lang="en-US" sz="3600" b="1" kern="0" dirty="0">
                <a:latin typeface="Times New Roman" pitchFamily="18" charset="0"/>
                <a:cs typeface="Times New Roman" pitchFamily="18" charset="0"/>
              </a:rPr>
              <a:t> </a:t>
            </a:r>
            <a:r>
              <a:rPr lang="en-US" sz="3600" b="1" kern="0" dirty="0" err="1">
                <a:latin typeface="Times New Roman" pitchFamily="18" charset="0"/>
                <a:cs typeface="Times New Roman" pitchFamily="18" charset="0"/>
              </a:rPr>
              <a:t>cho</a:t>
            </a:r>
            <a:r>
              <a:rPr lang="en-US" sz="3600" b="1" kern="0" dirty="0">
                <a:latin typeface="Times New Roman" pitchFamily="18" charset="0"/>
                <a:cs typeface="Times New Roman" pitchFamily="18" charset="0"/>
              </a:rPr>
              <a:t> </a:t>
            </a:r>
            <a:r>
              <a:rPr lang="en-US" sz="3600" b="1" kern="0" dirty="0" err="1">
                <a:latin typeface="Times New Roman" pitchFamily="18" charset="0"/>
                <a:cs typeface="Times New Roman" pitchFamily="18" charset="0"/>
              </a:rPr>
              <a:t>học</a:t>
            </a:r>
            <a:r>
              <a:rPr lang="en-US" sz="3600" b="1" kern="0" dirty="0">
                <a:latin typeface="Times New Roman" pitchFamily="18" charset="0"/>
                <a:cs typeface="Times New Roman" pitchFamily="18" charset="0"/>
              </a:rPr>
              <a:t> </a:t>
            </a:r>
            <a:r>
              <a:rPr lang="en-US" sz="3600" b="1" kern="0" dirty="0" err="1">
                <a:latin typeface="Times New Roman" pitchFamily="18" charset="0"/>
                <a:cs typeface="Times New Roman" pitchFamily="18" charset="0"/>
              </a:rPr>
              <a:t>sinh</a:t>
            </a:r>
            <a:r>
              <a:rPr lang="en-US" sz="3600" b="1" kern="0" dirty="0">
                <a:latin typeface="Times New Roman" pitchFamily="18" charset="0"/>
                <a:cs typeface="Times New Roman" pitchFamily="18" charset="0"/>
              </a:rPr>
              <a:t> </a:t>
            </a:r>
            <a:r>
              <a:rPr lang="en-US" sz="3600" b="1" kern="0" dirty="0" err="1">
                <a:latin typeface="Times New Roman" pitchFamily="18" charset="0"/>
                <a:cs typeface="Times New Roman" pitchFamily="18" charset="0"/>
              </a:rPr>
              <a:t>khác</a:t>
            </a:r>
            <a:r>
              <a:rPr lang="en-US" sz="3600" b="1" kern="0" dirty="0">
                <a:latin typeface="Times New Roman" pitchFamily="18" charset="0"/>
                <a:cs typeface="Times New Roman" pitchFamily="18" charset="0"/>
              </a:rPr>
              <a:t>.</a:t>
            </a:r>
          </a:p>
          <a:p>
            <a:pPr>
              <a:lnSpc>
                <a:spcPct val="120000"/>
              </a:lnSpc>
              <a:defRPr/>
            </a:pPr>
            <a:r>
              <a:rPr lang="en-US" sz="3600" b="1" kern="0" dirty="0">
                <a:solidFill>
                  <a:srgbClr val="000000"/>
                </a:solidFill>
                <a:latin typeface="Times New Roman" pitchFamily="18" charset="0"/>
                <a:cs typeface="Times New Roman" pitchFamily="18" charset="0"/>
              </a:rPr>
              <a:t>. </a:t>
            </a:r>
            <a:br>
              <a:rPr lang="en-US" sz="3600" b="1" kern="0" dirty="0">
                <a:solidFill>
                  <a:srgbClr val="000000"/>
                </a:solidFill>
                <a:latin typeface="Times New Roman" pitchFamily="18" charset="0"/>
                <a:cs typeface="Times New Roman" pitchFamily="18" charset="0"/>
              </a:rPr>
            </a:br>
            <a:endParaRPr lang="en-US" sz="3600" b="1" i="1" kern="0" dirty="0">
              <a:solidFill>
                <a:srgbClr val="FF0000"/>
              </a:solidFill>
              <a:latin typeface="Times New Roman" pitchFamily="18" charset="0"/>
              <a:cs typeface="Times New Roman" pitchFamily="18" charset="0"/>
            </a:endParaRPr>
          </a:p>
        </p:txBody>
      </p:sp>
      <p:sp>
        <p:nvSpPr>
          <p:cNvPr id="3" name="Rectangle 2" descr="OPL20U25GSXzBJYl68kk8uQGfFKzs7yb1M4KJWUiLk6ZEvGF+qCIPSnY57AbBFCvTW$15.2023.9$9+K4lPs7H94VUqPe2XwIsfPRnrXQE//QTEXxb8/8N4CNc6FpgZahzpTjFhMzSA7T/nHJa11DE8Ng2TP3iAmRczFlmslSuUNOgUeb6yRvs0="/>
          <p:cNvSpPr/>
          <p:nvPr/>
        </p:nvSpPr>
        <p:spPr>
          <a:xfrm>
            <a:off x="2768363" y="1230758"/>
            <a:ext cx="7036273" cy="807907"/>
          </a:xfrm>
          <a:prstGeom prst="rect">
            <a:avLst/>
          </a:prstGeom>
          <a:noFill/>
        </p:spPr>
        <p:txBody>
          <a:bodyPr wrap="none" lIns="68574" tIns="34287" rIns="68574" bIns="34287">
            <a:spAutoFit/>
          </a:bodyPr>
          <a:lstStyle/>
          <a:p>
            <a:pPr algn="ctr">
              <a:defRPr/>
            </a:pPr>
            <a:r>
              <a:rPr lang="en-US" sz="4800" b="1" dirty="0">
                <a:ln>
                  <a:solidFill>
                    <a:srgbClr val="BBE0E3">
                      <a:lumMod val="50000"/>
                    </a:srgbClr>
                  </a:solidFill>
                </a:ln>
                <a:solidFill>
                  <a:srgbClr val="33CC33"/>
                </a:solidFill>
                <a:effectLst>
                  <a:outerShdw blurRad="38100" dist="38100" dir="2700000" algn="tl">
                    <a:srgbClr val="000000">
                      <a:alpha val="43137"/>
                    </a:srgbClr>
                  </a:outerShdw>
                </a:effectLst>
                <a:latin typeface="Times New Roman" pitchFamily="18" charset="0"/>
                <a:cs typeface="Times New Roman" pitchFamily="18" charset="0"/>
              </a:rPr>
              <a:t>VÒNG QUAY MAY MẮN</a:t>
            </a:r>
            <a:endParaRPr lang="en-US" sz="4800" b="1" dirty="0">
              <a:ln w="18000">
                <a:solidFill>
                  <a:srgbClr val="333399">
                    <a:satMod val="140000"/>
                  </a:srgbClr>
                </a:solidFill>
                <a:prstDash val="solid"/>
                <a:miter lim="800000"/>
              </a:ln>
              <a:solidFill>
                <a:srgbClr val="33CC33"/>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descr="OPL20U25GSXzBJYl68kk8uQGfFKzs7yb1M4KJWUiLk6ZEvGF+qCIPSnY57AbBFCvTW$15.2023.9$9+K4lPs7H94VUqPe2XwIsfPRnrXQE//QTEXxb8/8N4CNc6FpgZahzpTjFhMzSA7T/nHJa11DE8Ng2TP3iAmRczFlmslSuUNOgUeb6yRvs0="/>
          <p:cNvSpPr/>
          <p:nvPr/>
        </p:nvSpPr>
        <p:spPr>
          <a:xfrm>
            <a:off x="4343400" y="304800"/>
            <a:ext cx="3789381" cy="923330"/>
          </a:xfrm>
          <a:prstGeom prst="rect">
            <a:avLst/>
          </a:prstGeom>
          <a:noFill/>
        </p:spPr>
        <p:txBody>
          <a:bodyPr wrap="square">
            <a:spAutoFit/>
          </a:bodyPr>
          <a:lstStyle/>
          <a:p>
            <a:pPr algn="ctr" eaLnBrk="1" hangingPunct="1">
              <a:defRPr/>
            </a:pPr>
            <a:r>
              <a:rPr lang="en-US" sz="5400" b="1" spc="50" dirty="0">
                <a:ln w="9525" cmpd="sng">
                  <a:solidFill>
                    <a:srgbClr val="BBE0E3"/>
                  </a:solidFill>
                  <a:prstDash val="solid"/>
                </a:ln>
                <a:blipFill dpi="0" rotWithShape="1">
                  <a:blip r:embed="rId2"/>
                  <a:srcRect/>
                  <a:stretch>
                    <a:fillRect/>
                  </a:stretch>
                </a:blipFill>
                <a:effectLst>
                  <a:glow rad="38100">
                    <a:srgbClr val="BBE0E3">
                      <a:alpha val="40000"/>
                    </a:srgbClr>
                  </a:glow>
                </a:effectLst>
                <a:latin typeface="Times New Roman" pitchFamily="18" charset="0"/>
                <a:cs typeface="Times New Roman" pitchFamily="18" charset="0"/>
              </a:rPr>
              <a:t>TRÒ CHƠI</a:t>
            </a:r>
          </a:p>
        </p:txBody>
      </p:sp>
      <p:pic>
        <p:nvPicPr>
          <p:cNvPr id="5" name="Picture 4" descr="OPL20U25GSXzBJYl68kk8uQGfFKzs7yb1M4KJWUiLk6ZEvGF+qCIPSnY57AbBFCvTW$15.2023.9$9+K4lPs7H94VUqPe2XwIsfPRnrXQE//QTEXxb8/8N4CNc6FpgZahzpTjFhMzSA7T/nHJa11DE8Ng2TP3iAmRczFlmslSuUNOgUeb6yRvs0=">
            <a:extLst>
              <a:ext uri="{FF2B5EF4-FFF2-40B4-BE49-F238E27FC236}">
                <a16:creationId xmlns:a16="http://schemas.microsoft.com/office/drawing/2014/main" id="{453B174F-EE32-44C0-AEBD-2414C6D6BB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819"/>
          <a:stretch/>
        </p:blipFill>
        <p:spPr>
          <a:xfrm>
            <a:off x="152400" y="304801"/>
            <a:ext cx="2782218" cy="2286000"/>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8D50603.wav" descr="OPL20U25GSXzBJYl68kk8uQGfFKzs7yb1M4KJWUiLk6ZEvGF+qCIPSnY57AbBFCvTW$15.2023.9$9+K4lPs7H94VUqPe2XwIsfPRnrXQE//QTEXxb8/8N4CNc6FpgZahzpTjFhMzSA7T/nHJa11DE8Ng2TP3iAmRczFlmslSuUNOgUeb6yRvs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9382125" y="123825"/>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vong quay" descr="OPL20U25GSXzBJYl68kk8uQGfFKzs7yb1M4KJWUiLk6ZEvGF+qCIPSnY57AbBFCvTW$15.2023.9$9+K4lPs7H94VUqPe2XwIsfPRnrXQE//QTEXxb8/8N4CNc6FpgZahzpTjFhMzSA7T/nHJa11DE8Ng2TP3iAmRczFlmslSuUNOgUeb6yRvs0="/>
          <p:cNvGrpSpPr>
            <a:grpSpLocks/>
          </p:cNvGrpSpPr>
          <p:nvPr/>
        </p:nvGrpSpPr>
        <p:grpSpPr bwMode="auto">
          <a:xfrm>
            <a:off x="5329238" y="1474788"/>
            <a:ext cx="3783012" cy="3778250"/>
            <a:chOff x="5425622" y="113954"/>
            <a:chExt cx="5834378" cy="5828280"/>
          </a:xfrm>
        </p:grpSpPr>
        <p:pic>
          <p:nvPicPr>
            <p:cNvPr id="27686" name="Picture 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25622" y="113954"/>
              <a:ext cx="5834378" cy="5828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87" name="TextBox 8"/>
            <p:cNvSpPr txBox="1">
              <a:spLocks noChangeArrowheads="1"/>
            </p:cNvSpPr>
            <p:nvPr/>
          </p:nvSpPr>
          <p:spPr bwMode="auto">
            <a:xfrm rot="-6650339">
              <a:off x="6674685" y="1251481"/>
              <a:ext cx="2025648" cy="712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2400" b="1">
                  <a:solidFill>
                    <a:srgbClr val="000000"/>
                  </a:solidFill>
                  <a:latin typeface="Tahoma" panose="020B0604030504040204" pitchFamily="34" charset="0"/>
                  <a:cs typeface="Tahoma" panose="020B0604030504040204" pitchFamily="34" charset="0"/>
                </a:rPr>
                <a:t>8</a:t>
              </a:r>
              <a:endParaRPr lang="vi-VN" altLang="en-US" sz="2400" b="1">
                <a:solidFill>
                  <a:srgbClr val="000000"/>
                </a:solidFill>
                <a:latin typeface="Tahoma" panose="020B0604030504040204" pitchFamily="34" charset="0"/>
                <a:cs typeface="Tahoma" panose="020B0604030504040204" pitchFamily="34" charset="0"/>
              </a:endParaRPr>
            </a:p>
          </p:txBody>
        </p:sp>
        <p:sp>
          <p:nvSpPr>
            <p:cNvPr id="27688" name="TextBox 9"/>
            <p:cNvSpPr txBox="1">
              <a:spLocks noChangeArrowheads="1"/>
            </p:cNvSpPr>
            <p:nvPr/>
          </p:nvSpPr>
          <p:spPr bwMode="auto">
            <a:xfrm rot="-9367408">
              <a:off x="5742638" y="2167019"/>
              <a:ext cx="2025648" cy="71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2400" b="1">
                  <a:solidFill>
                    <a:srgbClr val="FFFFFF"/>
                  </a:solidFill>
                  <a:latin typeface="Tahoma" panose="020B0604030504040204" pitchFamily="34" charset="0"/>
                  <a:cs typeface="Tahoma" panose="020B0604030504040204" pitchFamily="34" charset="0"/>
                </a:rPr>
                <a:t>7</a:t>
              </a:r>
              <a:endParaRPr lang="vi-VN" altLang="en-US" sz="2400" b="1">
                <a:solidFill>
                  <a:srgbClr val="FFFFFF"/>
                </a:solidFill>
                <a:latin typeface="Tahoma" panose="020B0604030504040204" pitchFamily="34" charset="0"/>
                <a:cs typeface="Tahoma" panose="020B0604030504040204" pitchFamily="34" charset="0"/>
              </a:endParaRPr>
            </a:p>
          </p:txBody>
        </p:sp>
        <p:sp>
          <p:nvSpPr>
            <p:cNvPr id="27689" name="TextBox 10"/>
            <p:cNvSpPr txBox="1">
              <a:spLocks noChangeArrowheads="1"/>
            </p:cNvSpPr>
            <p:nvPr/>
          </p:nvSpPr>
          <p:spPr bwMode="auto">
            <a:xfrm rot="-4009724">
              <a:off x="8020996" y="1248554"/>
              <a:ext cx="2025648" cy="712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2400" b="1">
                  <a:solidFill>
                    <a:srgbClr val="FFFFFF"/>
                  </a:solidFill>
                  <a:latin typeface="Tahoma" panose="020B0604030504040204" pitchFamily="34" charset="0"/>
                  <a:cs typeface="Tahoma" panose="020B0604030504040204" pitchFamily="34" charset="0"/>
                </a:rPr>
                <a:t>7</a:t>
              </a:r>
              <a:endParaRPr lang="vi-VN" altLang="en-US" sz="2400" b="1">
                <a:solidFill>
                  <a:srgbClr val="FFFFFF"/>
                </a:solidFill>
                <a:latin typeface="Tahoma" panose="020B0604030504040204" pitchFamily="34" charset="0"/>
                <a:cs typeface="Tahoma" panose="020B0604030504040204" pitchFamily="34" charset="0"/>
              </a:endParaRPr>
            </a:p>
          </p:txBody>
        </p:sp>
        <p:sp>
          <p:nvSpPr>
            <p:cNvPr id="27690" name="TextBox 11"/>
            <p:cNvSpPr txBox="1">
              <a:spLocks noChangeArrowheads="1"/>
            </p:cNvSpPr>
            <p:nvPr/>
          </p:nvSpPr>
          <p:spPr bwMode="auto">
            <a:xfrm rot="-1444915">
              <a:off x="8917980" y="2171623"/>
              <a:ext cx="2025648" cy="71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2400" b="1">
                  <a:solidFill>
                    <a:srgbClr val="000000"/>
                  </a:solidFill>
                  <a:latin typeface="Tahoma" panose="020B0604030504040204" pitchFamily="34" charset="0"/>
                  <a:cs typeface="Tahoma" panose="020B0604030504040204" pitchFamily="34" charset="0"/>
                </a:rPr>
                <a:t>10</a:t>
              </a:r>
              <a:endParaRPr lang="vi-VN" altLang="en-US" sz="2400" b="1">
                <a:solidFill>
                  <a:srgbClr val="000000"/>
                </a:solidFill>
                <a:latin typeface="Tahoma" panose="020B0604030504040204" pitchFamily="34" charset="0"/>
                <a:cs typeface="Tahoma" panose="020B0604030504040204" pitchFamily="34" charset="0"/>
              </a:endParaRPr>
            </a:p>
          </p:txBody>
        </p:sp>
        <p:sp>
          <p:nvSpPr>
            <p:cNvPr id="27691" name="TextBox 16"/>
            <p:cNvSpPr txBox="1">
              <a:spLocks noChangeArrowheads="1"/>
            </p:cNvSpPr>
            <p:nvPr/>
          </p:nvSpPr>
          <p:spPr bwMode="auto">
            <a:xfrm rot="9501114">
              <a:off x="5697322" y="3506813"/>
              <a:ext cx="2025648" cy="71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2400" b="1">
                  <a:solidFill>
                    <a:srgbClr val="000000"/>
                  </a:solidFill>
                  <a:latin typeface="Tahoma" panose="020B0604030504040204" pitchFamily="34" charset="0"/>
                  <a:cs typeface="Tahoma" panose="020B0604030504040204" pitchFamily="34" charset="0"/>
                </a:rPr>
                <a:t>10</a:t>
              </a:r>
              <a:endParaRPr lang="vi-VN" altLang="en-US" sz="2400" b="1">
                <a:solidFill>
                  <a:srgbClr val="000000"/>
                </a:solidFill>
                <a:latin typeface="Tahoma" panose="020B0604030504040204" pitchFamily="34" charset="0"/>
                <a:cs typeface="Tahoma" panose="020B0604030504040204" pitchFamily="34" charset="0"/>
              </a:endParaRPr>
            </a:p>
          </p:txBody>
        </p:sp>
        <p:sp>
          <p:nvSpPr>
            <p:cNvPr id="27692" name="TextBox 18"/>
            <p:cNvSpPr txBox="1">
              <a:spLocks noChangeArrowheads="1"/>
            </p:cNvSpPr>
            <p:nvPr/>
          </p:nvSpPr>
          <p:spPr bwMode="auto">
            <a:xfrm rot="6703311">
              <a:off x="6660976" y="4475189"/>
              <a:ext cx="2025648" cy="712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2400" b="1">
                  <a:solidFill>
                    <a:srgbClr val="FFFFFF"/>
                  </a:solidFill>
                  <a:latin typeface="Tahoma" panose="020B0604030504040204" pitchFamily="34" charset="0"/>
                  <a:cs typeface="Tahoma" panose="020B0604030504040204" pitchFamily="34" charset="0"/>
                </a:rPr>
                <a:t>9</a:t>
              </a:r>
              <a:endParaRPr lang="vi-VN" altLang="en-US" sz="2400" b="1">
                <a:solidFill>
                  <a:srgbClr val="FFFFFF"/>
                </a:solidFill>
                <a:latin typeface="Tahoma" panose="020B0604030504040204" pitchFamily="34" charset="0"/>
                <a:cs typeface="Tahoma" panose="020B0604030504040204" pitchFamily="34" charset="0"/>
              </a:endParaRPr>
            </a:p>
          </p:txBody>
        </p:sp>
        <p:sp>
          <p:nvSpPr>
            <p:cNvPr id="27693" name="TextBox 19"/>
            <p:cNvSpPr txBox="1">
              <a:spLocks noChangeArrowheads="1"/>
            </p:cNvSpPr>
            <p:nvPr/>
          </p:nvSpPr>
          <p:spPr bwMode="auto">
            <a:xfrm rot="3829829">
              <a:off x="8019634" y="4467284"/>
              <a:ext cx="2025648" cy="712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2400" b="1">
                  <a:solidFill>
                    <a:srgbClr val="000000"/>
                  </a:solidFill>
                  <a:latin typeface="Tahoma" panose="020B0604030504040204" pitchFamily="34" charset="0"/>
                  <a:cs typeface="Tahoma" panose="020B0604030504040204" pitchFamily="34" charset="0"/>
                </a:rPr>
                <a:t>8</a:t>
              </a:r>
              <a:endParaRPr lang="vi-VN" altLang="en-US" sz="2400" b="1">
                <a:solidFill>
                  <a:srgbClr val="000000"/>
                </a:solidFill>
                <a:latin typeface="Tahoma" panose="020B0604030504040204" pitchFamily="34" charset="0"/>
                <a:cs typeface="Tahoma" panose="020B0604030504040204" pitchFamily="34" charset="0"/>
              </a:endParaRPr>
            </a:p>
          </p:txBody>
        </p:sp>
        <p:sp>
          <p:nvSpPr>
            <p:cNvPr id="27694" name="TextBox 20"/>
            <p:cNvSpPr txBox="1">
              <a:spLocks noChangeArrowheads="1"/>
            </p:cNvSpPr>
            <p:nvPr/>
          </p:nvSpPr>
          <p:spPr bwMode="auto">
            <a:xfrm rot="1321648">
              <a:off x="8940448" y="3538322"/>
              <a:ext cx="2025648" cy="71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spcBef>
                  <a:spcPct val="20000"/>
                </a:spcBef>
                <a:buChar char="•"/>
                <a:defRPr sz="3200">
                  <a:solidFill>
                    <a:schemeClr val="tx1"/>
                  </a:solidFill>
                  <a:latin typeface="Arial" panose="020B0604020202020204" pitchFamily="34" charset="0"/>
                </a:defRPr>
              </a:lvl1pPr>
              <a:lvl2pPr marL="742950" indent="-285750" defTabSz="685800">
                <a:spcBef>
                  <a:spcPct val="20000"/>
                </a:spcBef>
                <a:buChar char="–"/>
                <a:defRPr sz="2800">
                  <a:solidFill>
                    <a:schemeClr val="tx1"/>
                  </a:solidFill>
                  <a:latin typeface="Arial" panose="020B0604020202020204" pitchFamily="34" charset="0"/>
                </a:defRPr>
              </a:lvl2pPr>
              <a:lvl3pPr marL="1143000" indent="-228600" defTabSz="685800">
                <a:spcBef>
                  <a:spcPct val="20000"/>
                </a:spcBef>
                <a:buChar char="•"/>
                <a:defRPr sz="2400">
                  <a:solidFill>
                    <a:schemeClr val="tx1"/>
                  </a:solidFill>
                  <a:latin typeface="Arial" panose="020B0604020202020204" pitchFamily="34" charset="0"/>
                </a:defRPr>
              </a:lvl3pPr>
              <a:lvl4pPr marL="1600200" indent="-228600" defTabSz="685800">
                <a:spcBef>
                  <a:spcPct val="20000"/>
                </a:spcBef>
                <a:buChar char="–"/>
                <a:defRPr sz="2000">
                  <a:solidFill>
                    <a:schemeClr val="tx1"/>
                  </a:solidFill>
                  <a:latin typeface="Arial" panose="020B0604020202020204" pitchFamily="34" charset="0"/>
                </a:defRPr>
              </a:lvl4pPr>
              <a:lvl5pPr marL="2057400" indent="-228600" defTabSz="685800">
                <a:spcBef>
                  <a:spcPct val="20000"/>
                </a:spcBef>
                <a:buChar char="»"/>
                <a:defRPr sz="20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2400" b="1">
                  <a:solidFill>
                    <a:srgbClr val="FFFFFF"/>
                  </a:solidFill>
                  <a:latin typeface="Tahoma" panose="020B0604030504040204" pitchFamily="34" charset="0"/>
                  <a:cs typeface="Tahoma" panose="020B0604030504040204" pitchFamily="34" charset="0"/>
                </a:rPr>
                <a:t>9</a:t>
              </a:r>
              <a:endParaRPr lang="vi-VN" altLang="en-US" sz="2400" b="1">
                <a:solidFill>
                  <a:srgbClr val="FFFFFF"/>
                </a:solidFill>
                <a:latin typeface="Tahoma" panose="020B0604030504040204" pitchFamily="34" charset="0"/>
                <a:cs typeface="Tahoma" panose="020B0604030504040204" pitchFamily="34" charset="0"/>
              </a:endParaRPr>
            </a:p>
          </p:txBody>
        </p:sp>
      </p:grpSp>
      <p:sp>
        <p:nvSpPr>
          <p:cNvPr id="13" name="Isosceles Triangle 12" descr="OPL20U25GSXzBJYl68kk8uQGfFKzs7yb1M4KJWUiLk6ZEvGF+qCIPSnY57AbBFCvTW$15.2023.9$9+K4lPs7H94VUqPe2XwIsfPRnrXQE//QTEXxb8/8N4CNc6FpgZahzpTjFhMzSA7T/nHJa11DE8Ng2TP3iAmRczFlmslSuUNOgUeb6yRvs0="/>
          <p:cNvSpPr/>
          <p:nvPr/>
        </p:nvSpPr>
        <p:spPr>
          <a:xfrm rot="16200000">
            <a:off x="9090820" y="2980532"/>
            <a:ext cx="454025" cy="98901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anchor="ctr"/>
          <a:lstStyle/>
          <a:p>
            <a:pPr algn="ctr" defTabSz="685834">
              <a:defRPr/>
            </a:pPr>
            <a:endParaRPr lang="vi-VN" sz="1350">
              <a:solidFill>
                <a:prstClr val="white"/>
              </a:solidFill>
            </a:endParaRPr>
          </a:p>
        </p:txBody>
      </p:sp>
      <p:sp>
        <p:nvSpPr>
          <p:cNvPr id="14" name="quay dung" descr="OPL20U25GSXzBJYl68kk8uQGfFKzs7yb1M4KJWUiLk6ZEvGF+qCIPSnY57AbBFCvTW$15.2023.9$9+K4lPs7H94VUqPe2XwIsfPRnrXQE//QTEXxb8/8N4CNc6FpgZahzpTjFhMzSA7T/nHJa11DE8Ng2TP3iAmRczFlmslSuUNOgUeb6yRvs0="/>
          <p:cNvSpPr/>
          <p:nvPr/>
        </p:nvSpPr>
        <p:spPr>
          <a:xfrm>
            <a:off x="7926389" y="5640389"/>
            <a:ext cx="2027237" cy="636587"/>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anchor="ctr"/>
          <a:lstStyle/>
          <a:p>
            <a:pPr algn="ctr" defTabSz="685834">
              <a:defRPr/>
            </a:pPr>
            <a:r>
              <a:rPr lang="en-GB" b="1" dirty="0">
                <a:solidFill>
                  <a:prstClr val="white"/>
                </a:solidFill>
                <a:latin typeface="Tahoma" panose="020B0604030504040204" pitchFamily="34" charset="0"/>
                <a:ea typeface="Tahoma" panose="020B0604030504040204" pitchFamily="34" charset="0"/>
                <a:cs typeface="Tahoma" panose="020B0604030504040204" pitchFamily="34" charset="0"/>
              </a:rPr>
              <a:t>QUAY</a:t>
            </a:r>
            <a:endParaRPr lang="vi-VN"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5" name="Rounded Rectangle 14" descr="OPL20U25GSXzBJYl68kk8uQGfFKzs7yb1M4KJWUiLk6ZEvGF+qCIPSnY57AbBFCvTW$15.2023.9$9+K4lPs7H94VUqPe2XwIsfPRnrXQE//QTEXxb8/8N4CNc6FpgZahzpTjFhMzSA7T/nHJa11DE8Ng2TP3iAmRczFlmslSuUNOgUeb6yRvs0=">
            <a:hlinkClick r:id="rId7" action="ppaction://hlinksldjump"/>
          </p:cNvPr>
          <p:cNvSpPr/>
          <p:nvPr/>
        </p:nvSpPr>
        <p:spPr>
          <a:xfrm>
            <a:off x="2006600" y="2497138"/>
            <a:ext cx="1003300" cy="1003300"/>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anchor="ctr"/>
          <a:lstStyle/>
          <a:p>
            <a:pPr algn="ctr" defTabSz="685834">
              <a:defRPr/>
            </a:pPr>
            <a:r>
              <a:rPr lang="en-GB" sz="3300" b="1" dirty="0">
                <a:solidFill>
                  <a:prstClr val="black"/>
                </a:solidFill>
                <a:latin typeface="Tahoma" panose="020B0604030504040204" pitchFamily="34" charset="0"/>
                <a:ea typeface="Tahoma" panose="020B0604030504040204" pitchFamily="34" charset="0"/>
                <a:cs typeface="Tahoma" panose="020B0604030504040204" pitchFamily="34" charset="0"/>
              </a:rPr>
              <a:t>1</a:t>
            </a:r>
            <a:endParaRPr lang="vi-VN" sz="33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6" name="Rounded Rectangle 15" descr="OPL20U25GSXzBJYl68kk8uQGfFKzs7yb1M4KJWUiLk6ZEvGF+qCIPSnY57AbBFCvTW$15.2023.9$9+K4lPs7H94VUqPe2XwIsfPRnrXQE//QTEXxb8/8N4CNc6FpgZahzpTjFhMzSA7T/nHJa11DE8Ng2TP3iAmRczFlmslSuUNOgUeb6yRvs0=">
            <a:hlinkClick r:id="rId8" action="ppaction://hlinksldjump"/>
          </p:cNvPr>
          <p:cNvSpPr/>
          <p:nvPr/>
        </p:nvSpPr>
        <p:spPr>
          <a:xfrm>
            <a:off x="3130550" y="2497138"/>
            <a:ext cx="1003300" cy="1003300"/>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anchor="ctr"/>
          <a:lstStyle/>
          <a:p>
            <a:pPr algn="ctr" defTabSz="685834">
              <a:defRPr/>
            </a:pPr>
            <a:r>
              <a:rPr lang="en-GB" sz="3300" b="1" dirty="0">
                <a:solidFill>
                  <a:prstClr val="black"/>
                </a:solidFill>
                <a:latin typeface="Tahoma" panose="020B0604030504040204" pitchFamily="34" charset="0"/>
                <a:ea typeface="Tahoma" panose="020B0604030504040204" pitchFamily="34" charset="0"/>
                <a:cs typeface="Tahoma" panose="020B0604030504040204" pitchFamily="34" charset="0"/>
              </a:rPr>
              <a:t>2</a:t>
            </a:r>
            <a:endParaRPr lang="vi-VN" sz="33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7" name="Rounded Rectangle 16" descr="OPL20U25GSXzBJYl68kk8uQGfFKzs7yb1M4KJWUiLk6ZEvGF+qCIPSnY57AbBFCvTW$15.2023.9$9+K4lPs7H94VUqPe2XwIsfPRnrXQE//QTEXxb8/8N4CNc6FpgZahzpTjFhMzSA7T/nHJa11DE8Ng2TP3iAmRczFlmslSuUNOgUeb6yRvs0=">
            <a:hlinkClick r:id="rId9" action="ppaction://hlinksldjump"/>
          </p:cNvPr>
          <p:cNvSpPr/>
          <p:nvPr/>
        </p:nvSpPr>
        <p:spPr>
          <a:xfrm>
            <a:off x="4254500" y="2497138"/>
            <a:ext cx="1003300" cy="1003300"/>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anchor="ctr"/>
          <a:lstStyle/>
          <a:p>
            <a:pPr algn="ctr" defTabSz="685834">
              <a:defRPr/>
            </a:pPr>
            <a:r>
              <a:rPr lang="en-GB" sz="3300" b="1" dirty="0">
                <a:solidFill>
                  <a:prstClr val="black"/>
                </a:solidFill>
                <a:latin typeface="Tahoma" panose="020B0604030504040204" pitchFamily="34" charset="0"/>
                <a:ea typeface="Tahoma" panose="020B0604030504040204" pitchFamily="34" charset="0"/>
                <a:cs typeface="Tahoma" panose="020B0604030504040204" pitchFamily="34" charset="0"/>
              </a:rPr>
              <a:t>3</a:t>
            </a:r>
            <a:endParaRPr lang="vi-VN" sz="33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8" name="Rounded Rectangle 17" descr="OPL20U25GSXzBJYl68kk8uQGfFKzs7yb1M4KJWUiLk6ZEvGF+qCIPSnY57AbBFCvTW$15.2023.9$9+K4lPs7H94VUqPe2XwIsfPRnrXQE//QTEXxb8/8N4CNc6FpgZahzpTjFhMzSA7T/nHJa11DE8Ng2TP3iAmRczFlmslSuUNOgUeb6yRvs0=">
            <a:hlinkClick r:id="rId10" action="ppaction://hlinksldjump"/>
          </p:cNvPr>
          <p:cNvSpPr/>
          <p:nvPr/>
        </p:nvSpPr>
        <p:spPr>
          <a:xfrm>
            <a:off x="2008188" y="3657600"/>
            <a:ext cx="1003300" cy="1003300"/>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anchor="ctr"/>
          <a:lstStyle/>
          <a:p>
            <a:pPr algn="ctr" defTabSz="685834">
              <a:defRPr/>
            </a:pPr>
            <a:r>
              <a:rPr lang="en-GB" sz="3300" b="1" dirty="0">
                <a:solidFill>
                  <a:prstClr val="black"/>
                </a:solidFill>
                <a:latin typeface="Tahoma" panose="020B0604030504040204" pitchFamily="34" charset="0"/>
                <a:ea typeface="Tahoma" panose="020B0604030504040204" pitchFamily="34" charset="0"/>
                <a:cs typeface="Tahoma" panose="020B0604030504040204" pitchFamily="34" charset="0"/>
              </a:rPr>
              <a:t>4</a:t>
            </a:r>
            <a:endParaRPr lang="vi-VN" sz="33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4" name="Rectangle 23" descr="OPL20U25GSXzBJYl68kk8uQGfFKzs7yb1M4KJWUiLk6ZEvGF+qCIPSnY57AbBFCvTW$15.2023.9$9+K4lPs7H94VUqPe2XwIsfPRnrXQE//QTEXxb8/8N4CNc6FpgZahzpTjFhMzSA7T/nHJa11DE8Ng2TP3iAmRczFlmslSuUNOgUeb6yRvs0="/>
          <p:cNvSpPr/>
          <p:nvPr/>
        </p:nvSpPr>
        <p:spPr>
          <a:xfrm>
            <a:off x="1933973" y="928908"/>
            <a:ext cx="3833410" cy="1454238"/>
          </a:xfrm>
          <a:prstGeom prst="rect">
            <a:avLst/>
          </a:prstGeom>
          <a:noFill/>
        </p:spPr>
        <p:txBody>
          <a:bodyPr wrap="none" lIns="68574" tIns="34287" rIns="68574" bIns="34287">
            <a:spAutoFit/>
          </a:bodyPr>
          <a:lstStyle/>
          <a:p>
            <a:pPr algn="ctr" defTabSz="685834">
              <a:defRPr/>
            </a:pPr>
            <a:r>
              <a:rPr lang="en-US" sz="4500" b="1" dirty="0">
                <a:ln w="6600">
                  <a:solidFill>
                    <a:srgbClr val="ED7D31"/>
                  </a:solidFill>
                  <a:prstDash val="solid"/>
                </a:ln>
                <a:solidFill>
                  <a:srgbClr val="EEF5A9"/>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VÒNG QUAY </a:t>
            </a:r>
          </a:p>
          <a:p>
            <a:pPr algn="ctr" defTabSz="685834">
              <a:defRPr/>
            </a:pPr>
            <a:r>
              <a:rPr lang="en-US" sz="4500" b="1" dirty="0">
                <a:ln w="6600">
                  <a:solidFill>
                    <a:srgbClr val="ED7D31"/>
                  </a:solidFill>
                  <a:prstDash val="solid"/>
                </a:ln>
                <a:solidFill>
                  <a:srgbClr val="EEF5A9"/>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MAY MẮN</a:t>
            </a:r>
          </a:p>
        </p:txBody>
      </p:sp>
      <p:pic>
        <p:nvPicPr>
          <p:cNvPr id="27660" name="Picture 43" descr="OPL20U25GSXzBJYl68kk8uQGfFKzs7yb1M4KJWUiLk6ZEvGF+qCIPSnY57AbBFCvTW$15.2023.9$9+K4lPs7H94VUqPe2XwIsfPRnrXQE//QTEXxb8/8N4CNc6FpgZahzpTjFhMzSA7T/nHJa11DE8Ng2TP3iAmRczFlmslSuUNOgUeb6yRvs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066926" y="1492251"/>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4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646489" y="1763713"/>
            <a:ext cx="37147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4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213351" y="1368426"/>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Picture 46">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294814" y="954088"/>
            <a:ext cx="915987"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4" name="Picture 1"/>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715126" y="2924175"/>
            <a:ext cx="1014413"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Isosceles Triangle 29"/>
          <p:cNvSpPr/>
          <p:nvPr/>
        </p:nvSpPr>
        <p:spPr>
          <a:xfrm rot="16200000">
            <a:off x="9090820" y="2980532"/>
            <a:ext cx="454025" cy="98901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anchor="ctr"/>
          <a:lstStyle/>
          <a:p>
            <a:pPr algn="ctr" defTabSz="685834">
              <a:defRPr/>
            </a:pPr>
            <a:endParaRPr lang="vi-VN" sz="1350">
              <a:solidFill>
                <a:prstClr val="white"/>
              </a:solidFill>
            </a:endParaRPr>
          </a:p>
        </p:txBody>
      </p:sp>
      <p:sp>
        <p:nvSpPr>
          <p:cNvPr id="31" name="Isosceles Triangle 30"/>
          <p:cNvSpPr/>
          <p:nvPr/>
        </p:nvSpPr>
        <p:spPr>
          <a:xfrm rot="16200000">
            <a:off x="9090820" y="2980532"/>
            <a:ext cx="454025" cy="98901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anchor="ctr"/>
          <a:lstStyle/>
          <a:p>
            <a:pPr algn="ctr" defTabSz="685834">
              <a:defRPr/>
            </a:pPr>
            <a:endParaRPr lang="vi-VN" sz="1350">
              <a:solidFill>
                <a:prstClr val="white"/>
              </a:solidFill>
            </a:endParaRPr>
          </a:p>
        </p:txBody>
      </p:sp>
      <p:sp>
        <p:nvSpPr>
          <p:cNvPr id="32" name="Isosceles Triangle 31"/>
          <p:cNvSpPr/>
          <p:nvPr/>
        </p:nvSpPr>
        <p:spPr>
          <a:xfrm rot="16200000">
            <a:off x="9090820" y="2980532"/>
            <a:ext cx="454025" cy="98901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anchor="ctr"/>
          <a:lstStyle/>
          <a:p>
            <a:pPr algn="ctr" defTabSz="685834">
              <a:defRPr/>
            </a:pPr>
            <a:endParaRPr lang="vi-VN" sz="1350">
              <a:solidFill>
                <a:prstClr val="white"/>
              </a:solidFill>
            </a:endParaRPr>
          </a:p>
        </p:txBody>
      </p:sp>
      <p:sp>
        <p:nvSpPr>
          <p:cNvPr id="33" name="Isosceles Triangle 32"/>
          <p:cNvSpPr/>
          <p:nvPr/>
        </p:nvSpPr>
        <p:spPr>
          <a:xfrm rot="16200000">
            <a:off x="9090820" y="2980532"/>
            <a:ext cx="454025" cy="98901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anchor="ctr"/>
          <a:lstStyle/>
          <a:p>
            <a:pPr algn="ctr" defTabSz="685834">
              <a:defRPr/>
            </a:pPr>
            <a:endParaRPr lang="vi-VN" sz="1350">
              <a:solidFill>
                <a:prstClr val="white"/>
              </a:solidFill>
            </a:endParaRPr>
          </a:p>
        </p:txBody>
      </p:sp>
      <p:sp>
        <p:nvSpPr>
          <p:cNvPr id="34" name="Isosceles Triangle 33"/>
          <p:cNvSpPr/>
          <p:nvPr/>
        </p:nvSpPr>
        <p:spPr>
          <a:xfrm rot="16200000">
            <a:off x="9090820" y="2980532"/>
            <a:ext cx="454025" cy="98901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anchor="ctr"/>
          <a:lstStyle/>
          <a:p>
            <a:pPr algn="ctr" defTabSz="685834">
              <a:defRPr/>
            </a:pPr>
            <a:endParaRPr lang="vi-VN" sz="1350">
              <a:solidFill>
                <a:prstClr val="white"/>
              </a:solidFill>
            </a:endParaRPr>
          </a:p>
        </p:txBody>
      </p:sp>
      <p:sp>
        <p:nvSpPr>
          <p:cNvPr id="35" name="Isosceles Triangle 34"/>
          <p:cNvSpPr/>
          <p:nvPr/>
        </p:nvSpPr>
        <p:spPr>
          <a:xfrm rot="16200000">
            <a:off x="9090820" y="2980532"/>
            <a:ext cx="454025" cy="98901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anchor="ctr"/>
          <a:lstStyle/>
          <a:p>
            <a:pPr algn="ctr" defTabSz="685834">
              <a:defRPr/>
            </a:pPr>
            <a:endParaRPr lang="vi-VN" sz="1350">
              <a:solidFill>
                <a:prstClr val="white"/>
              </a:solidFill>
            </a:endParaRPr>
          </a:p>
        </p:txBody>
      </p:sp>
      <p:sp>
        <p:nvSpPr>
          <p:cNvPr id="36" name="Isosceles Triangle 35"/>
          <p:cNvSpPr/>
          <p:nvPr/>
        </p:nvSpPr>
        <p:spPr>
          <a:xfrm rot="16200000">
            <a:off x="9090820" y="2980532"/>
            <a:ext cx="454025" cy="98901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anchor="ctr"/>
          <a:lstStyle/>
          <a:p>
            <a:pPr algn="ctr" defTabSz="685834">
              <a:defRPr/>
            </a:pPr>
            <a:endParaRPr lang="vi-VN" sz="1350">
              <a:solidFill>
                <a:prstClr val="white"/>
              </a:solidFill>
            </a:endParaRPr>
          </a:p>
        </p:txBody>
      </p:sp>
      <p:sp>
        <p:nvSpPr>
          <p:cNvPr id="37" name="Isosceles Triangle 36"/>
          <p:cNvSpPr/>
          <p:nvPr/>
        </p:nvSpPr>
        <p:spPr>
          <a:xfrm rot="16200000">
            <a:off x="9090820" y="2980532"/>
            <a:ext cx="454025" cy="98901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anchor="ctr"/>
          <a:lstStyle/>
          <a:p>
            <a:pPr algn="ctr" defTabSz="685834">
              <a:defRPr/>
            </a:pPr>
            <a:endParaRPr lang="vi-VN" sz="1350">
              <a:solidFill>
                <a:prstClr val="white"/>
              </a:solidFill>
            </a:endParaRPr>
          </a:p>
        </p:txBody>
      </p:sp>
      <p:sp>
        <p:nvSpPr>
          <p:cNvPr id="38" name="Isosceles Triangle 37"/>
          <p:cNvSpPr/>
          <p:nvPr/>
        </p:nvSpPr>
        <p:spPr>
          <a:xfrm rot="16200000">
            <a:off x="9090820" y="2980532"/>
            <a:ext cx="454025" cy="98901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anchor="ctr"/>
          <a:lstStyle/>
          <a:p>
            <a:pPr algn="ctr" defTabSz="685834">
              <a:defRPr/>
            </a:pPr>
            <a:endParaRPr lang="vi-VN" sz="1350">
              <a:solidFill>
                <a:prstClr val="white"/>
              </a:solidFill>
            </a:endParaRPr>
          </a:p>
        </p:txBody>
      </p:sp>
      <p:sp>
        <p:nvSpPr>
          <p:cNvPr id="39" name="Isosceles Triangle 38"/>
          <p:cNvSpPr/>
          <p:nvPr/>
        </p:nvSpPr>
        <p:spPr>
          <a:xfrm rot="16200000">
            <a:off x="9090820" y="2980532"/>
            <a:ext cx="454025" cy="98901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anchor="ctr"/>
          <a:lstStyle/>
          <a:p>
            <a:pPr algn="ctr" defTabSz="685834">
              <a:defRPr/>
            </a:pPr>
            <a:endParaRPr lang="vi-VN" sz="1350">
              <a:solidFill>
                <a:prstClr val="white"/>
              </a:solidFill>
            </a:endParaRPr>
          </a:p>
        </p:txBody>
      </p:sp>
      <p:sp>
        <p:nvSpPr>
          <p:cNvPr id="40" name="Isosceles Triangle 39"/>
          <p:cNvSpPr/>
          <p:nvPr/>
        </p:nvSpPr>
        <p:spPr>
          <a:xfrm rot="16200000">
            <a:off x="9090820" y="2980532"/>
            <a:ext cx="454025" cy="98901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anchor="ctr"/>
          <a:lstStyle/>
          <a:p>
            <a:pPr algn="ctr" defTabSz="685834">
              <a:defRPr/>
            </a:pPr>
            <a:endParaRPr lang="vi-VN" sz="1350">
              <a:solidFill>
                <a:prstClr val="white"/>
              </a:solidFill>
            </a:endParaRPr>
          </a:p>
        </p:txBody>
      </p:sp>
      <p:sp>
        <p:nvSpPr>
          <p:cNvPr id="41" name="Isosceles Triangle 40"/>
          <p:cNvSpPr/>
          <p:nvPr/>
        </p:nvSpPr>
        <p:spPr>
          <a:xfrm rot="16200000">
            <a:off x="9090820" y="2980532"/>
            <a:ext cx="454025" cy="98901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anchor="ctr"/>
          <a:lstStyle/>
          <a:p>
            <a:pPr algn="ctr" defTabSz="685834">
              <a:defRPr/>
            </a:pPr>
            <a:endParaRPr lang="vi-VN" sz="1350">
              <a:solidFill>
                <a:prstClr val="white"/>
              </a:solidFill>
            </a:endParaRPr>
          </a:p>
        </p:txBody>
      </p:sp>
      <p:sp>
        <p:nvSpPr>
          <p:cNvPr id="42" name="Isosceles Triangle 41"/>
          <p:cNvSpPr/>
          <p:nvPr/>
        </p:nvSpPr>
        <p:spPr>
          <a:xfrm rot="16200000">
            <a:off x="9090820" y="2980532"/>
            <a:ext cx="454025" cy="98901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anchor="ctr"/>
          <a:lstStyle/>
          <a:p>
            <a:pPr algn="ctr" defTabSz="685834">
              <a:defRPr/>
            </a:pPr>
            <a:endParaRPr lang="vi-VN" sz="1350">
              <a:solidFill>
                <a:prstClr val="white"/>
              </a:solidFill>
            </a:endParaRPr>
          </a:p>
        </p:txBody>
      </p:sp>
      <p:sp>
        <p:nvSpPr>
          <p:cNvPr id="43" name="Isosceles Triangle 42"/>
          <p:cNvSpPr/>
          <p:nvPr/>
        </p:nvSpPr>
        <p:spPr>
          <a:xfrm rot="16200000">
            <a:off x="9090820" y="2980532"/>
            <a:ext cx="454025" cy="98901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anchor="ctr"/>
          <a:lstStyle/>
          <a:p>
            <a:pPr algn="ctr" defTabSz="685834">
              <a:defRPr/>
            </a:pPr>
            <a:endParaRPr lang="vi-VN" sz="1350">
              <a:solidFill>
                <a:prstClr val="white"/>
              </a:solidFill>
            </a:endParaRPr>
          </a:p>
        </p:txBody>
      </p:sp>
      <p:sp>
        <p:nvSpPr>
          <p:cNvPr id="44" name="Isosceles Triangle 43"/>
          <p:cNvSpPr/>
          <p:nvPr/>
        </p:nvSpPr>
        <p:spPr>
          <a:xfrm rot="16200000">
            <a:off x="9090820" y="2980532"/>
            <a:ext cx="454025" cy="98901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anchor="ctr"/>
          <a:lstStyle/>
          <a:p>
            <a:pPr algn="ctr" defTabSz="685834">
              <a:defRPr/>
            </a:pPr>
            <a:endParaRPr lang="vi-VN" sz="1350">
              <a:solidFill>
                <a:prstClr val="white"/>
              </a:solidFill>
            </a:endParaRPr>
          </a:p>
        </p:txBody>
      </p:sp>
      <p:sp>
        <p:nvSpPr>
          <p:cNvPr id="45" name="Isosceles Triangle 44"/>
          <p:cNvSpPr/>
          <p:nvPr/>
        </p:nvSpPr>
        <p:spPr>
          <a:xfrm rot="16200000">
            <a:off x="9090820" y="2980532"/>
            <a:ext cx="454025" cy="98901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anchor="ctr"/>
          <a:lstStyle/>
          <a:p>
            <a:pPr algn="ctr" defTabSz="685834">
              <a:defRPr/>
            </a:pPr>
            <a:endParaRPr lang="vi-VN" sz="1350">
              <a:solidFill>
                <a:prstClr val="white"/>
              </a:solidFill>
            </a:endParaRPr>
          </a:p>
        </p:txBody>
      </p:sp>
      <p:sp>
        <p:nvSpPr>
          <p:cNvPr id="46" name="Isosceles Triangle 45"/>
          <p:cNvSpPr/>
          <p:nvPr/>
        </p:nvSpPr>
        <p:spPr>
          <a:xfrm rot="16200000">
            <a:off x="9090820" y="2980532"/>
            <a:ext cx="454025" cy="98901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anchor="ctr"/>
          <a:lstStyle/>
          <a:p>
            <a:pPr algn="ctr" defTabSz="685834">
              <a:defRPr/>
            </a:pPr>
            <a:endParaRPr lang="vi-VN" sz="1350">
              <a:solidFill>
                <a:prstClr val="white"/>
              </a:solidFill>
            </a:endParaRPr>
          </a:p>
        </p:txBody>
      </p:sp>
      <p:sp>
        <p:nvSpPr>
          <p:cNvPr id="47" name="Isosceles Triangle 46"/>
          <p:cNvSpPr/>
          <p:nvPr/>
        </p:nvSpPr>
        <p:spPr>
          <a:xfrm rot="16200000">
            <a:off x="9090820" y="2980532"/>
            <a:ext cx="454025" cy="98901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anchor="ctr"/>
          <a:lstStyle/>
          <a:p>
            <a:pPr algn="ctr" defTabSz="685834">
              <a:defRPr/>
            </a:pPr>
            <a:endParaRPr lang="vi-VN" sz="1350">
              <a:solidFill>
                <a:prstClr val="white"/>
              </a:solidFill>
            </a:endParaRPr>
          </a:p>
        </p:txBody>
      </p:sp>
      <p:sp>
        <p:nvSpPr>
          <p:cNvPr id="48" name="Isosceles Triangle 47"/>
          <p:cNvSpPr/>
          <p:nvPr/>
        </p:nvSpPr>
        <p:spPr>
          <a:xfrm rot="16200000">
            <a:off x="9090820" y="2980532"/>
            <a:ext cx="454025" cy="98901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anchor="ctr"/>
          <a:lstStyle/>
          <a:p>
            <a:pPr algn="ctr" defTabSz="685834">
              <a:defRPr/>
            </a:pPr>
            <a:endParaRPr lang="vi-VN" sz="1350">
              <a:solidFill>
                <a:prstClr val="white"/>
              </a:solidFill>
            </a:endParaRPr>
          </a:p>
        </p:txBody>
      </p:sp>
      <p:sp>
        <p:nvSpPr>
          <p:cNvPr id="49" name="Isosceles Triangle 48"/>
          <p:cNvSpPr/>
          <p:nvPr/>
        </p:nvSpPr>
        <p:spPr>
          <a:xfrm rot="16200000">
            <a:off x="9090820" y="2980532"/>
            <a:ext cx="454025" cy="98901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anchor="ctr"/>
          <a:lstStyle/>
          <a:p>
            <a:pPr algn="ctr" defTabSz="685834">
              <a:defRPr/>
            </a:pPr>
            <a:endParaRPr lang="vi-VN" sz="1350">
              <a:solidFill>
                <a:prstClr val="white"/>
              </a:solidFill>
            </a:endParaRPr>
          </a:p>
        </p:txBody>
      </p:sp>
      <p:sp>
        <p:nvSpPr>
          <p:cNvPr id="50" name="Heart 49">
            <a:hlinkClick r:id="rId15" action="ppaction://hlinksldjump"/>
          </p:cNvPr>
          <p:cNvSpPr/>
          <p:nvPr/>
        </p:nvSpPr>
        <p:spPr>
          <a:xfrm rot="5400000">
            <a:off x="9474201" y="3171826"/>
            <a:ext cx="587375" cy="587375"/>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7" rIns="68574" bIns="34287" anchor="ctr"/>
          <a:lstStyle/>
          <a:p>
            <a:pPr algn="ctr" defTabSz="685834">
              <a:defRPr/>
            </a:pPr>
            <a:endParaRPr lang="vi-VN" sz="1350">
              <a:solidFill>
                <a:prstClr val="white"/>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mediacall" presetSubtype="0" fill="hold" nodeType="withEffect">
                                  <p:stCondLst>
                                    <p:cond delay="0"/>
                                  </p:stCondLst>
                                  <p:childTnLst>
                                    <p:cmd type="call" cmd="stop">
                                      <p:cBhvr>
                                        <p:cTn id="6" dur="1" fill="hold"/>
                                        <p:tgtEl>
                                          <p:spTgt spid="2"/>
                                        </p:tgtEl>
                                      </p:cBhvr>
                                    </p:cmd>
                                  </p:childTnLst>
                                </p:cTn>
                              </p:par>
                              <p:par>
                                <p:cTn id="7" presetID="3" presetClass="mediacall" presetSubtype="0" fill="hold" nodeType="withEffect">
                                  <p:stCondLst>
                                    <p:cond delay="0"/>
                                  </p:stCondLst>
                                  <p:childTnLst>
                                    <p:cmd type="call" cmd="stop">
                                      <p:cBhvr>
                                        <p:cTn id="8" dur="1" fill="hold"/>
                                        <p:tgtEl>
                                          <p:spTgt spid="2"/>
                                        </p:tgtEl>
                                      </p:cBhvr>
                                    </p:cmd>
                                  </p:childTnLst>
                                </p:cTn>
                              </p:par>
                              <p:par>
                                <p:cTn id="9" presetID="3" presetClass="mediacall" presetSubtype="0" fill="hold" nodeType="withEffect">
                                  <p:stCondLst>
                                    <p:cond delay="0"/>
                                  </p:stCondLst>
                                  <p:childTnLst>
                                    <p:cmd type="call" cmd="stop">
                                      <p:cBhvr>
                                        <p:cTn id="10" dur="1" fill="hold"/>
                                        <p:tgtEl>
                                          <p:spTgt spid="2"/>
                                        </p:tgtEl>
                                      </p:cBhvr>
                                    </p:cmd>
                                  </p:childTnLst>
                                </p:cTn>
                              </p:par>
                              <p:par>
                                <p:cTn id="11" presetID="3" presetClass="mediacall" presetSubtype="0" fill="hold" nodeType="withEffect">
                                  <p:stCondLst>
                                    <p:cond delay="0"/>
                                  </p:stCondLst>
                                  <p:childTnLst>
                                    <p:cmd type="call" cmd="stop">
                                      <p:cBhvr>
                                        <p:cTn id="12" dur="1" fill="hold"/>
                                        <p:tgtEl>
                                          <p:spTgt spid="2"/>
                                        </p:tgtEl>
                                      </p:cBhvr>
                                    </p:cmd>
                                  </p:childTnLst>
                                </p:cTn>
                              </p:par>
                              <p:par>
                                <p:cTn id="13" presetID="3" presetClass="mediacall" presetSubtype="0" fill="hold" nodeType="withEffect">
                                  <p:stCondLst>
                                    <p:cond delay="0"/>
                                  </p:stCondLst>
                                  <p:childTnLst>
                                    <p:cmd type="call" cmd="stop">
                                      <p:cBhvr>
                                        <p:cTn id="14" dur="1" fill="hold"/>
                                        <p:tgtEl>
                                          <p:spTgt spid="2"/>
                                        </p:tgtEl>
                                      </p:cBhvr>
                                    </p:cmd>
                                  </p:childTnLst>
                                </p:cTn>
                              </p:par>
                              <p:par>
                                <p:cTn id="15" presetID="3" presetClass="mediacall" presetSubtype="0" fill="hold" nodeType="withEffect">
                                  <p:stCondLst>
                                    <p:cond delay="0"/>
                                  </p:stCondLst>
                                  <p:childTnLst>
                                    <p:cmd type="call" cmd="stop">
                                      <p:cBhvr>
                                        <p:cTn id="16" dur="1" fill="hold"/>
                                        <p:tgtEl>
                                          <p:spTgt spid="2"/>
                                        </p:tgtEl>
                                      </p:cBhvr>
                                    </p:cmd>
                                  </p:childTnLst>
                                </p:cTn>
                              </p:par>
                              <p:par>
                                <p:cTn id="17" presetID="3" presetClass="mediacall" presetSubtype="0" fill="hold" nodeType="withEffect">
                                  <p:stCondLst>
                                    <p:cond delay="0"/>
                                  </p:stCondLst>
                                  <p:childTnLst>
                                    <p:cmd type="call" cmd="stop">
                                      <p:cBhvr>
                                        <p:cTn id="18" dur="1" fill="hold"/>
                                        <p:tgtEl>
                                          <p:spTgt spid="2"/>
                                        </p:tgtEl>
                                      </p:cBhvr>
                                    </p:cmd>
                                  </p:childTnLst>
                                </p:cTn>
                              </p:par>
                              <p:par>
                                <p:cTn id="19" presetID="3" presetClass="mediacall" presetSubtype="0" fill="hold" nodeType="withEffect">
                                  <p:stCondLst>
                                    <p:cond delay="0"/>
                                  </p:stCondLst>
                                  <p:childTnLst>
                                    <p:cmd type="call" cmd="stop">
                                      <p:cBhvr>
                                        <p:cTn id="20" dur="1" fill="hold"/>
                                        <p:tgtEl>
                                          <p:spTgt spid="2"/>
                                        </p:tgtEl>
                                      </p:cBhvr>
                                    </p:cmd>
                                  </p:childTnLst>
                                </p:cTn>
                              </p:par>
                              <p:par>
                                <p:cTn id="21" presetID="3" presetClass="mediacall" presetSubtype="0" fill="hold" nodeType="withEffect">
                                  <p:stCondLst>
                                    <p:cond delay="0"/>
                                  </p:stCondLst>
                                  <p:childTnLst>
                                    <p:cmd type="call" cmd="stop">
                                      <p:cBhvr>
                                        <p:cTn id="22" dur="1" fill="hold"/>
                                        <p:tgtEl>
                                          <p:spTgt spid="2"/>
                                        </p:tgtEl>
                                      </p:cBhvr>
                                    </p:cmd>
                                  </p:childTnLst>
                                </p:cTn>
                              </p:par>
                              <p:par>
                                <p:cTn id="23" presetID="3" presetClass="mediacall" presetSubtype="0" fill="hold" nodeType="withEffect">
                                  <p:stCondLst>
                                    <p:cond delay="0"/>
                                  </p:stCondLst>
                                  <p:childTnLst>
                                    <p:cmd type="call" cmd="stop">
                                      <p:cBhvr>
                                        <p:cTn id="24" dur="1" fill="hold"/>
                                        <p:tgtEl>
                                          <p:spTgt spid="2"/>
                                        </p:tgtEl>
                                      </p:cBhvr>
                                    </p:cmd>
                                  </p:childTnLst>
                                </p:cTn>
                              </p:par>
                              <p:par>
                                <p:cTn id="25" presetID="3" presetClass="mediacall" presetSubtype="0" fill="hold" nodeType="withEffect">
                                  <p:stCondLst>
                                    <p:cond delay="0"/>
                                  </p:stCondLst>
                                  <p:childTnLst>
                                    <p:cmd type="call" cmd="stop">
                                      <p:cBhvr>
                                        <p:cTn id="26" dur="1" fill="hold"/>
                                        <p:tgtEl>
                                          <p:spTgt spid="2"/>
                                        </p:tgtEl>
                                      </p:cBhvr>
                                    </p:cmd>
                                  </p:childTnLst>
                                </p:cTn>
                              </p:par>
                              <p:par>
                                <p:cTn id="27" presetID="3" presetClass="mediacall" presetSubtype="0" fill="hold" nodeType="withEffect">
                                  <p:stCondLst>
                                    <p:cond delay="0"/>
                                  </p:stCondLst>
                                  <p:childTnLst>
                                    <p:cmd type="call" cmd="stop">
                                      <p:cBhvr>
                                        <p:cTn id="28" dur="1" fill="hold"/>
                                        <p:tgtEl>
                                          <p:spTgt spid="2"/>
                                        </p:tgtEl>
                                      </p:cBhvr>
                                    </p:cmd>
                                  </p:childTnLst>
                                </p:cTn>
                              </p:par>
                              <p:par>
                                <p:cTn id="29" presetID="3" presetClass="mediacall" presetSubtype="0" fill="hold" nodeType="withEffect">
                                  <p:stCondLst>
                                    <p:cond delay="0"/>
                                  </p:stCondLst>
                                  <p:childTnLst>
                                    <p:cmd type="call" cmd="stop">
                                      <p:cBhvr>
                                        <p:cTn id="30" dur="1" fill="hold"/>
                                        <p:tgtEl>
                                          <p:spTgt spid="2"/>
                                        </p:tgtEl>
                                      </p:cBhvr>
                                    </p:cmd>
                                  </p:childTnLst>
                                </p:cTn>
                              </p:par>
                              <p:par>
                                <p:cTn id="31" presetID="3" presetClass="mediacall" presetSubtype="0" fill="hold" nodeType="withEffect">
                                  <p:stCondLst>
                                    <p:cond delay="0"/>
                                  </p:stCondLst>
                                  <p:childTnLst>
                                    <p:cmd type="call" cmd="stop">
                                      <p:cBhvr>
                                        <p:cTn id="32" dur="1" fill="hold"/>
                                        <p:tgtEl>
                                          <p:spTgt spid="2"/>
                                        </p:tgtEl>
                                      </p:cBhvr>
                                    </p:cmd>
                                  </p:childTnLst>
                                </p:cTn>
                              </p:par>
                              <p:par>
                                <p:cTn id="33" presetID="3" presetClass="mediacall" presetSubtype="0" fill="hold" nodeType="withEffect">
                                  <p:stCondLst>
                                    <p:cond delay="0"/>
                                  </p:stCondLst>
                                  <p:childTnLst>
                                    <p:cmd type="call" cmd="stop">
                                      <p:cBhvr>
                                        <p:cTn id="34" dur="1" fill="hold"/>
                                        <p:tgtEl>
                                          <p:spTgt spid="2"/>
                                        </p:tgtEl>
                                      </p:cBhvr>
                                    </p:cmd>
                                  </p:childTnLst>
                                </p:cTn>
                              </p:par>
                              <p:par>
                                <p:cTn id="35" presetID="3" presetClass="mediacall" presetSubtype="0" fill="hold" nodeType="withEffect">
                                  <p:stCondLst>
                                    <p:cond delay="0"/>
                                  </p:stCondLst>
                                  <p:childTnLst>
                                    <p:cmd type="call" cmd="stop">
                                      <p:cBhvr>
                                        <p:cTn id="36" dur="1" fill="hold"/>
                                        <p:tgtEl>
                                          <p:spTgt spid="2"/>
                                        </p:tgtEl>
                                      </p:cBhvr>
                                    </p:cmd>
                                  </p:childTnLst>
                                </p:cTn>
                              </p:par>
                              <p:par>
                                <p:cTn id="37" presetID="3" presetClass="mediacall" presetSubtype="0" fill="hold" nodeType="withEffect">
                                  <p:stCondLst>
                                    <p:cond delay="0"/>
                                  </p:stCondLst>
                                  <p:childTnLst>
                                    <p:cmd type="call" cmd="stop">
                                      <p:cBhvr>
                                        <p:cTn id="38" dur="1" fill="hold"/>
                                        <p:tgtEl>
                                          <p:spTgt spid="2"/>
                                        </p:tgtEl>
                                      </p:cBhvr>
                                    </p:cmd>
                                  </p:childTnLst>
                                </p:cTn>
                              </p:par>
                              <p:par>
                                <p:cTn id="39" presetID="3" presetClass="mediacall" presetSubtype="0" fill="hold" nodeType="withEffect">
                                  <p:stCondLst>
                                    <p:cond delay="0"/>
                                  </p:stCondLst>
                                  <p:childTnLst>
                                    <p:cmd type="call" cmd="stop">
                                      <p:cBhvr>
                                        <p:cTn id="40" dur="1" fill="hold"/>
                                        <p:tgtEl>
                                          <p:spTgt spid="2"/>
                                        </p:tgtEl>
                                      </p:cBhvr>
                                    </p:cmd>
                                  </p:childTnLst>
                                </p:cTn>
                              </p:par>
                              <p:par>
                                <p:cTn id="41" presetID="3" presetClass="mediacall" presetSubtype="0" fill="hold" nodeType="withEffect">
                                  <p:stCondLst>
                                    <p:cond delay="0"/>
                                  </p:stCondLst>
                                  <p:childTnLst>
                                    <p:cmd type="call" cmd="stop">
                                      <p:cBhvr>
                                        <p:cTn id="42" dur="1" fill="hold"/>
                                        <p:tgtEl>
                                          <p:spTgt spid="2"/>
                                        </p:tgtEl>
                                      </p:cBhvr>
                                    </p:cmd>
                                  </p:childTnLst>
                                </p:cTn>
                              </p:par>
                              <p:par>
                                <p:cTn id="43" presetID="3" presetClass="mediacall" presetSubtype="0" fill="hold" nodeType="withEffect">
                                  <p:stCondLst>
                                    <p:cond delay="0"/>
                                  </p:stCondLst>
                                  <p:childTnLst>
                                    <p:cmd type="call" cmd="stop">
                                      <p:cBhvr>
                                        <p:cTn id="44" dur="1" fill="hold"/>
                                        <p:tgtEl>
                                          <p:spTgt spid="2"/>
                                        </p:tgtEl>
                                      </p:cBhvr>
                                    </p:cmd>
                                  </p:childTnLst>
                                </p:cTn>
                              </p:par>
                              <p:par>
                                <p:cTn id="45" presetID="1" presetClass="mediacall" presetSubtype="0" fill="hold" nodeType="withEffect">
                                  <p:stCondLst>
                                    <p:cond delay="0"/>
                                  </p:stCondLst>
                                  <p:childTnLst>
                                    <p:cmd type="call" cmd="playFrom(0.0)">
                                      <p:cBhvr>
                                        <p:cTn id="46" dur="30394" fill="hold"/>
                                        <p:tgtEl>
                                          <p:spTgt spid="2"/>
                                        </p:tgtEl>
                                      </p:cBhvr>
                                    </p:cmd>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xit" presetSubtype="0" fill="hold" grpId="0" nodeType="clickEffect">
                                  <p:stCondLst>
                                    <p:cond delay="0"/>
                                  </p:stCondLst>
                                  <p:childTnLst>
                                    <p:animEffect transition="out" filter="fade">
                                      <p:cBhvr>
                                        <p:cTn id="50" dur="500"/>
                                        <p:tgtEl>
                                          <p:spTgt spid="30"/>
                                        </p:tgtEl>
                                      </p:cBhvr>
                                    </p:animEffect>
                                    <p:set>
                                      <p:cBhvr>
                                        <p:cTn id="51" dur="1" fill="hold">
                                          <p:stCondLst>
                                            <p:cond delay="499"/>
                                          </p:stCondLst>
                                        </p:cTn>
                                        <p:tgtEl>
                                          <p:spTgt spid="30"/>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xit" presetSubtype="0" fill="hold" grpId="0" nodeType="clickEffect">
                                  <p:stCondLst>
                                    <p:cond delay="0"/>
                                  </p:stCondLst>
                                  <p:childTnLst>
                                    <p:animEffect transition="out" filter="fade">
                                      <p:cBhvr>
                                        <p:cTn id="55" dur="500"/>
                                        <p:tgtEl>
                                          <p:spTgt spid="31"/>
                                        </p:tgtEl>
                                      </p:cBhvr>
                                    </p:animEffect>
                                    <p:set>
                                      <p:cBhvr>
                                        <p:cTn id="56" dur="1" fill="hold">
                                          <p:stCondLst>
                                            <p:cond delay="499"/>
                                          </p:stCondLst>
                                        </p:cTn>
                                        <p:tgtEl>
                                          <p:spTgt spid="31"/>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xit" presetSubtype="0" fill="hold" grpId="0" nodeType="clickEffect">
                                  <p:stCondLst>
                                    <p:cond delay="0"/>
                                  </p:stCondLst>
                                  <p:childTnLst>
                                    <p:animEffect transition="out" filter="fade">
                                      <p:cBhvr>
                                        <p:cTn id="60" dur="500"/>
                                        <p:tgtEl>
                                          <p:spTgt spid="32"/>
                                        </p:tgtEl>
                                      </p:cBhvr>
                                    </p:animEffect>
                                    <p:set>
                                      <p:cBhvr>
                                        <p:cTn id="61" dur="1" fill="hold">
                                          <p:stCondLst>
                                            <p:cond delay="499"/>
                                          </p:stCondLst>
                                        </p:cTn>
                                        <p:tgtEl>
                                          <p:spTgt spid="32"/>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xit" presetSubtype="0" fill="hold" grpId="0" nodeType="clickEffect">
                                  <p:stCondLst>
                                    <p:cond delay="0"/>
                                  </p:stCondLst>
                                  <p:childTnLst>
                                    <p:animEffect transition="out" filter="fade">
                                      <p:cBhvr>
                                        <p:cTn id="65" dur="500"/>
                                        <p:tgtEl>
                                          <p:spTgt spid="33"/>
                                        </p:tgtEl>
                                      </p:cBhvr>
                                    </p:animEffect>
                                    <p:set>
                                      <p:cBhvr>
                                        <p:cTn id="66" dur="1" fill="hold">
                                          <p:stCondLst>
                                            <p:cond delay="499"/>
                                          </p:stCondLst>
                                        </p:cTn>
                                        <p:tgtEl>
                                          <p:spTgt spid="33"/>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xit" presetSubtype="0" fill="hold" grpId="0" nodeType="clickEffect">
                                  <p:stCondLst>
                                    <p:cond delay="0"/>
                                  </p:stCondLst>
                                  <p:childTnLst>
                                    <p:animEffect transition="out" filter="fade">
                                      <p:cBhvr>
                                        <p:cTn id="70" dur="500"/>
                                        <p:tgtEl>
                                          <p:spTgt spid="34"/>
                                        </p:tgtEl>
                                      </p:cBhvr>
                                    </p:animEffect>
                                    <p:set>
                                      <p:cBhvr>
                                        <p:cTn id="71" dur="1" fill="hold">
                                          <p:stCondLst>
                                            <p:cond delay="499"/>
                                          </p:stCondLst>
                                        </p:cTn>
                                        <p:tgtEl>
                                          <p:spTgt spid="34"/>
                                        </p:tgtEl>
                                        <p:attrNameLst>
                                          <p:attrName>style.visibility</p:attrName>
                                        </p:attrNameLst>
                                      </p:cBhvr>
                                      <p:to>
                                        <p:strVal val="hidden"/>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xit" presetSubtype="0" fill="hold" grpId="0" nodeType="clickEffect">
                                  <p:stCondLst>
                                    <p:cond delay="0"/>
                                  </p:stCondLst>
                                  <p:childTnLst>
                                    <p:animEffect transition="out" filter="fade">
                                      <p:cBhvr>
                                        <p:cTn id="75" dur="500"/>
                                        <p:tgtEl>
                                          <p:spTgt spid="35"/>
                                        </p:tgtEl>
                                      </p:cBhvr>
                                    </p:animEffect>
                                    <p:set>
                                      <p:cBhvr>
                                        <p:cTn id="76" dur="1" fill="hold">
                                          <p:stCondLst>
                                            <p:cond delay="499"/>
                                          </p:stCondLst>
                                        </p:cTn>
                                        <p:tgtEl>
                                          <p:spTgt spid="35"/>
                                        </p:tgtEl>
                                        <p:attrNameLst>
                                          <p:attrName>style.visibility</p:attrName>
                                        </p:attrNameLst>
                                      </p:cBhvr>
                                      <p:to>
                                        <p:strVal val="hidden"/>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xit" presetSubtype="0" fill="hold" grpId="0" nodeType="clickEffect">
                                  <p:stCondLst>
                                    <p:cond delay="0"/>
                                  </p:stCondLst>
                                  <p:childTnLst>
                                    <p:animEffect transition="out" filter="fade">
                                      <p:cBhvr>
                                        <p:cTn id="80" dur="500"/>
                                        <p:tgtEl>
                                          <p:spTgt spid="36"/>
                                        </p:tgtEl>
                                      </p:cBhvr>
                                    </p:animEffect>
                                    <p:set>
                                      <p:cBhvr>
                                        <p:cTn id="81" dur="1" fill="hold">
                                          <p:stCondLst>
                                            <p:cond delay="499"/>
                                          </p:stCondLst>
                                        </p:cTn>
                                        <p:tgtEl>
                                          <p:spTgt spid="36"/>
                                        </p:tgtEl>
                                        <p:attrNameLst>
                                          <p:attrName>style.visibility</p:attrName>
                                        </p:attrNameLst>
                                      </p:cBhvr>
                                      <p:to>
                                        <p:strVal val="hidden"/>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0" presetClass="exit" presetSubtype="0" fill="hold" grpId="0" nodeType="clickEffect">
                                  <p:stCondLst>
                                    <p:cond delay="0"/>
                                  </p:stCondLst>
                                  <p:childTnLst>
                                    <p:animEffect transition="out" filter="fade">
                                      <p:cBhvr>
                                        <p:cTn id="85" dur="500"/>
                                        <p:tgtEl>
                                          <p:spTgt spid="37"/>
                                        </p:tgtEl>
                                      </p:cBhvr>
                                    </p:animEffect>
                                    <p:set>
                                      <p:cBhvr>
                                        <p:cTn id="86" dur="1" fill="hold">
                                          <p:stCondLst>
                                            <p:cond delay="499"/>
                                          </p:stCondLst>
                                        </p:cTn>
                                        <p:tgtEl>
                                          <p:spTgt spid="37"/>
                                        </p:tgtEl>
                                        <p:attrNameLst>
                                          <p:attrName>style.visibility</p:attrName>
                                        </p:attrNameLst>
                                      </p:cBhvr>
                                      <p:to>
                                        <p:strVal val="hidden"/>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0" presetClass="exit" presetSubtype="0" fill="hold" grpId="0" nodeType="clickEffect">
                                  <p:stCondLst>
                                    <p:cond delay="0"/>
                                  </p:stCondLst>
                                  <p:childTnLst>
                                    <p:animEffect transition="out" filter="fade">
                                      <p:cBhvr>
                                        <p:cTn id="90" dur="500"/>
                                        <p:tgtEl>
                                          <p:spTgt spid="38"/>
                                        </p:tgtEl>
                                      </p:cBhvr>
                                    </p:animEffect>
                                    <p:set>
                                      <p:cBhvr>
                                        <p:cTn id="91" dur="1" fill="hold">
                                          <p:stCondLst>
                                            <p:cond delay="499"/>
                                          </p:stCondLst>
                                        </p:cTn>
                                        <p:tgtEl>
                                          <p:spTgt spid="38"/>
                                        </p:tgtEl>
                                        <p:attrNameLst>
                                          <p:attrName>style.visibility</p:attrName>
                                        </p:attrNameLst>
                                      </p:cBhvr>
                                      <p:to>
                                        <p:strVal val="hidden"/>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10" presetClass="exit" presetSubtype="0" fill="hold" grpId="0" nodeType="clickEffect">
                                  <p:stCondLst>
                                    <p:cond delay="0"/>
                                  </p:stCondLst>
                                  <p:childTnLst>
                                    <p:animEffect transition="out" filter="fade">
                                      <p:cBhvr>
                                        <p:cTn id="95" dur="500"/>
                                        <p:tgtEl>
                                          <p:spTgt spid="39"/>
                                        </p:tgtEl>
                                      </p:cBhvr>
                                    </p:animEffect>
                                    <p:set>
                                      <p:cBhvr>
                                        <p:cTn id="96" dur="1" fill="hold">
                                          <p:stCondLst>
                                            <p:cond delay="499"/>
                                          </p:stCondLst>
                                        </p:cTn>
                                        <p:tgtEl>
                                          <p:spTgt spid="39"/>
                                        </p:tgtEl>
                                        <p:attrNameLst>
                                          <p:attrName>style.visibility</p:attrName>
                                        </p:attrNameLst>
                                      </p:cBhvr>
                                      <p:to>
                                        <p:strVal val="hidden"/>
                                      </p:to>
                                    </p:set>
                                  </p:childTnLst>
                                </p:cTn>
                              </p:par>
                            </p:childTnLst>
                          </p:cTn>
                        </p:par>
                      </p:childTnLst>
                    </p:cTn>
                  </p:par>
                  <p:par>
                    <p:cTn id="97" fill="hold" nodeType="clickPar">
                      <p:stCondLst>
                        <p:cond delay="indefinite"/>
                      </p:stCondLst>
                      <p:childTnLst>
                        <p:par>
                          <p:cTn id="98" fill="hold" nodeType="withGroup">
                            <p:stCondLst>
                              <p:cond delay="0"/>
                            </p:stCondLst>
                            <p:childTnLst>
                              <p:par>
                                <p:cTn id="99" presetID="10" presetClass="exit" presetSubtype="0" fill="hold" grpId="0" nodeType="clickEffect">
                                  <p:stCondLst>
                                    <p:cond delay="0"/>
                                  </p:stCondLst>
                                  <p:childTnLst>
                                    <p:animEffect transition="out" filter="fade">
                                      <p:cBhvr>
                                        <p:cTn id="100" dur="500"/>
                                        <p:tgtEl>
                                          <p:spTgt spid="40"/>
                                        </p:tgtEl>
                                      </p:cBhvr>
                                    </p:animEffect>
                                    <p:set>
                                      <p:cBhvr>
                                        <p:cTn id="101" dur="1" fill="hold">
                                          <p:stCondLst>
                                            <p:cond delay="499"/>
                                          </p:stCondLst>
                                        </p:cTn>
                                        <p:tgtEl>
                                          <p:spTgt spid="40"/>
                                        </p:tgtEl>
                                        <p:attrNameLst>
                                          <p:attrName>style.visibility</p:attrName>
                                        </p:attrNameLst>
                                      </p:cBhvr>
                                      <p:to>
                                        <p:strVal val="hidden"/>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0" presetClass="exit" presetSubtype="0" fill="hold" grpId="0" nodeType="clickEffect">
                                  <p:stCondLst>
                                    <p:cond delay="0"/>
                                  </p:stCondLst>
                                  <p:childTnLst>
                                    <p:animEffect transition="out" filter="fade">
                                      <p:cBhvr>
                                        <p:cTn id="105" dur="500"/>
                                        <p:tgtEl>
                                          <p:spTgt spid="41"/>
                                        </p:tgtEl>
                                      </p:cBhvr>
                                    </p:animEffect>
                                    <p:set>
                                      <p:cBhvr>
                                        <p:cTn id="106" dur="1" fill="hold">
                                          <p:stCondLst>
                                            <p:cond delay="499"/>
                                          </p:stCondLst>
                                        </p:cTn>
                                        <p:tgtEl>
                                          <p:spTgt spid="41"/>
                                        </p:tgtEl>
                                        <p:attrNameLst>
                                          <p:attrName>style.visibility</p:attrName>
                                        </p:attrNameLst>
                                      </p:cBhvr>
                                      <p:to>
                                        <p:strVal val="hidden"/>
                                      </p:to>
                                    </p:set>
                                  </p:childTnLst>
                                </p:cTn>
                              </p:par>
                            </p:childTnLst>
                          </p:cTn>
                        </p:par>
                      </p:childTnLst>
                    </p:cTn>
                  </p:par>
                  <p:par>
                    <p:cTn id="107" fill="hold" nodeType="clickPar">
                      <p:stCondLst>
                        <p:cond delay="indefinite"/>
                      </p:stCondLst>
                      <p:childTnLst>
                        <p:par>
                          <p:cTn id="108" fill="hold" nodeType="withGroup">
                            <p:stCondLst>
                              <p:cond delay="0"/>
                            </p:stCondLst>
                            <p:childTnLst>
                              <p:par>
                                <p:cTn id="109" presetID="10" presetClass="exit" presetSubtype="0" fill="hold" grpId="0" nodeType="clickEffect">
                                  <p:stCondLst>
                                    <p:cond delay="0"/>
                                  </p:stCondLst>
                                  <p:childTnLst>
                                    <p:animEffect transition="out" filter="fade">
                                      <p:cBhvr>
                                        <p:cTn id="110" dur="500"/>
                                        <p:tgtEl>
                                          <p:spTgt spid="42"/>
                                        </p:tgtEl>
                                      </p:cBhvr>
                                    </p:animEffect>
                                    <p:set>
                                      <p:cBhvr>
                                        <p:cTn id="111" dur="1" fill="hold">
                                          <p:stCondLst>
                                            <p:cond delay="499"/>
                                          </p:stCondLst>
                                        </p:cTn>
                                        <p:tgtEl>
                                          <p:spTgt spid="42"/>
                                        </p:tgtEl>
                                        <p:attrNameLst>
                                          <p:attrName>style.visibility</p:attrName>
                                        </p:attrNameLst>
                                      </p:cBhvr>
                                      <p:to>
                                        <p:strVal val="hidden"/>
                                      </p:to>
                                    </p:set>
                                  </p:childTnLst>
                                </p:cTn>
                              </p:par>
                            </p:childTnLst>
                          </p:cTn>
                        </p:par>
                      </p:childTnLst>
                    </p:cTn>
                  </p:par>
                  <p:par>
                    <p:cTn id="112" fill="hold" nodeType="clickPar">
                      <p:stCondLst>
                        <p:cond delay="indefinite"/>
                      </p:stCondLst>
                      <p:childTnLst>
                        <p:par>
                          <p:cTn id="113" fill="hold" nodeType="withGroup">
                            <p:stCondLst>
                              <p:cond delay="0"/>
                            </p:stCondLst>
                            <p:childTnLst>
                              <p:par>
                                <p:cTn id="114" presetID="10" presetClass="exit" presetSubtype="0" fill="hold" grpId="0" nodeType="clickEffect">
                                  <p:stCondLst>
                                    <p:cond delay="0"/>
                                  </p:stCondLst>
                                  <p:childTnLst>
                                    <p:animEffect transition="out" filter="fade">
                                      <p:cBhvr>
                                        <p:cTn id="115" dur="500"/>
                                        <p:tgtEl>
                                          <p:spTgt spid="43"/>
                                        </p:tgtEl>
                                      </p:cBhvr>
                                    </p:animEffect>
                                    <p:set>
                                      <p:cBhvr>
                                        <p:cTn id="116" dur="1" fill="hold">
                                          <p:stCondLst>
                                            <p:cond delay="499"/>
                                          </p:stCondLst>
                                        </p:cTn>
                                        <p:tgtEl>
                                          <p:spTgt spid="43"/>
                                        </p:tgtEl>
                                        <p:attrNameLst>
                                          <p:attrName>style.visibility</p:attrName>
                                        </p:attrNameLst>
                                      </p:cBhvr>
                                      <p:to>
                                        <p:strVal val="hidden"/>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0" presetClass="exit" presetSubtype="0" fill="hold" grpId="0" nodeType="clickEffect">
                                  <p:stCondLst>
                                    <p:cond delay="0"/>
                                  </p:stCondLst>
                                  <p:childTnLst>
                                    <p:animEffect transition="out" filter="fade">
                                      <p:cBhvr>
                                        <p:cTn id="120" dur="500"/>
                                        <p:tgtEl>
                                          <p:spTgt spid="44"/>
                                        </p:tgtEl>
                                      </p:cBhvr>
                                    </p:animEffect>
                                    <p:set>
                                      <p:cBhvr>
                                        <p:cTn id="121" dur="1" fill="hold">
                                          <p:stCondLst>
                                            <p:cond delay="499"/>
                                          </p:stCondLst>
                                        </p:cTn>
                                        <p:tgtEl>
                                          <p:spTgt spid="44"/>
                                        </p:tgtEl>
                                        <p:attrNameLst>
                                          <p:attrName>style.visibility</p:attrName>
                                        </p:attrNameLst>
                                      </p:cBhvr>
                                      <p:to>
                                        <p:strVal val="hidden"/>
                                      </p:to>
                                    </p:se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10" presetClass="exit" presetSubtype="0" fill="hold" grpId="0" nodeType="clickEffect">
                                  <p:stCondLst>
                                    <p:cond delay="0"/>
                                  </p:stCondLst>
                                  <p:childTnLst>
                                    <p:animEffect transition="out" filter="fade">
                                      <p:cBhvr>
                                        <p:cTn id="125" dur="500"/>
                                        <p:tgtEl>
                                          <p:spTgt spid="45"/>
                                        </p:tgtEl>
                                      </p:cBhvr>
                                    </p:animEffect>
                                    <p:set>
                                      <p:cBhvr>
                                        <p:cTn id="126" dur="1" fill="hold">
                                          <p:stCondLst>
                                            <p:cond delay="499"/>
                                          </p:stCondLst>
                                        </p:cTn>
                                        <p:tgtEl>
                                          <p:spTgt spid="45"/>
                                        </p:tgtEl>
                                        <p:attrNameLst>
                                          <p:attrName>style.visibility</p:attrName>
                                        </p:attrNameLst>
                                      </p:cBhvr>
                                      <p:to>
                                        <p:strVal val="hidden"/>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10" presetClass="exit" presetSubtype="0" fill="hold" grpId="0" nodeType="clickEffect">
                                  <p:stCondLst>
                                    <p:cond delay="0"/>
                                  </p:stCondLst>
                                  <p:childTnLst>
                                    <p:animEffect transition="out" filter="fade">
                                      <p:cBhvr>
                                        <p:cTn id="130" dur="500"/>
                                        <p:tgtEl>
                                          <p:spTgt spid="46"/>
                                        </p:tgtEl>
                                      </p:cBhvr>
                                    </p:animEffect>
                                    <p:set>
                                      <p:cBhvr>
                                        <p:cTn id="131" dur="1" fill="hold">
                                          <p:stCondLst>
                                            <p:cond delay="499"/>
                                          </p:stCondLst>
                                        </p:cTn>
                                        <p:tgtEl>
                                          <p:spTgt spid="46"/>
                                        </p:tgtEl>
                                        <p:attrNameLst>
                                          <p:attrName>style.visibility</p:attrName>
                                        </p:attrNameLst>
                                      </p:cBhvr>
                                      <p:to>
                                        <p:strVal val="hidden"/>
                                      </p:to>
                                    </p:se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10" presetClass="exit" presetSubtype="0" fill="hold" grpId="0" nodeType="clickEffect">
                                  <p:stCondLst>
                                    <p:cond delay="0"/>
                                  </p:stCondLst>
                                  <p:childTnLst>
                                    <p:animEffect transition="out" filter="fade">
                                      <p:cBhvr>
                                        <p:cTn id="135" dur="500"/>
                                        <p:tgtEl>
                                          <p:spTgt spid="47"/>
                                        </p:tgtEl>
                                      </p:cBhvr>
                                    </p:animEffect>
                                    <p:set>
                                      <p:cBhvr>
                                        <p:cTn id="136" dur="1" fill="hold">
                                          <p:stCondLst>
                                            <p:cond delay="499"/>
                                          </p:stCondLst>
                                        </p:cTn>
                                        <p:tgtEl>
                                          <p:spTgt spid="47"/>
                                        </p:tgtEl>
                                        <p:attrNameLst>
                                          <p:attrName>style.visibility</p:attrName>
                                        </p:attrNameLst>
                                      </p:cBhvr>
                                      <p:to>
                                        <p:strVal val="hidden"/>
                                      </p:to>
                                    </p:set>
                                  </p:childTnLst>
                                </p:cTn>
                              </p:par>
                            </p:childTnLst>
                          </p:cTn>
                        </p:par>
                      </p:childTnLst>
                    </p:cTn>
                  </p:par>
                  <p:par>
                    <p:cTn id="137" fill="hold" nodeType="clickPar">
                      <p:stCondLst>
                        <p:cond delay="indefinite"/>
                      </p:stCondLst>
                      <p:childTnLst>
                        <p:par>
                          <p:cTn id="138" fill="hold" nodeType="withGroup">
                            <p:stCondLst>
                              <p:cond delay="0"/>
                            </p:stCondLst>
                            <p:childTnLst>
                              <p:par>
                                <p:cTn id="139" presetID="10" presetClass="exit" presetSubtype="0" fill="hold" grpId="0" nodeType="clickEffect">
                                  <p:stCondLst>
                                    <p:cond delay="0"/>
                                  </p:stCondLst>
                                  <p:childTnLst>
                                    <p:animEffect transition="out" filter="fade">
                                      <p:cBhvr>
                                        <p:cTn id="140" dur="500"/>
                                        <p:tgtEl>
                                          <p:spTgt spid="48"/>
                                        </p:tgtEl>
                                      </p:cBhvr>
                                    </p:animEffect>
                                    <p:set>
                                      <p:cBhvr>
                                        <p:cTn id="141" dur="1" fill="hold">
                                          <p:stCondLst>
                                            <p:cond delay="499"/>
                                          </p:stCondLst>
                                        </p:cTn>
                                        <p:tgtEl>
                                          <p:spTgt spid="48"/>
                                        </p:tgtEl>
                                        <p:attrNameLst>
                                          <p:attrName>style.visibility</p:attrName>
                                        </p:attrNameLst>
                                      </p:cBhvr>
                                      <p:to>
                                        <p:strVal val="hidden"/>
                                      </p:to>
                                    </p:se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10" presetClass="exit" presetSubtype="0" fill="hold" grpId="0" nodeType="clickEffect">
                                  <p:stCondLst>
                                    <p:cond delay="0"/>
                                  </p:stCondLst>
                                  <p:childTnLst>
                                    <p:animEffect transition="out" filter="fade">
                                      <p:cBhvr>
                                        <p:cTn id="145" dur="500"/>
                                        <p:tgtEl>
                                          <p:spTgt spid="49"/>
                                        </p:tgtEl>
                                      </p:cBhvr>
                                    </p:animEffect>
                                    <p:set>
                                      <p:cBhvr>
                                        <p:cTn id="146" dur="1" fill="hold">
                                          <p:stCondLst>
                                            <p:cond delay="4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7" restart="whenNotActive" fill="hold" evtFilter="cancelBubble" nodeType="interactiveSeq">
                <p:stCondLst>
                  <p:cond evt="onClick" delay="0">
                    <p:tgtEl>
                      <p:spTgt spid="14"/>
                    </p:tgtEl>
                  </p:cond>
                </p:stCondLst>
                <p:endSync evt="end" delay="0">
                  <p:rtn val="all"/>
                </p:endSync>
                <p:childTnLst>
                  <p:par>
                    <p:cTn id="148" fill="hold" nodeType="clickPar">
                      <p:stCondLst>
                        <p:cond delay="0"/>
                      </p:stCondLst>
                      <p:childTnLst>
                        <p:par>
                          <p:cTn id="149" fill="hold" nodeType="withGroup">
                            <p:stCondLst>
                              <p:cond delay="0"/>
                            </p:stCondLst>
                            <p:childTnLst>
                              <p:par>
                                <p:cTn id="150" presetID="8" presetClass="emph" presetSubtype="0" repeatCount="indefinite" fill="hold" nodeType="clickEffect">
                                  <p:stCondLst>
                                    <p:cond delay="0"/>
                                  </p:stCondLst>
                                  <p:endCondLst>
                                    <p:cond evt="onNext" delay="0">
                                      <p:tgtEl>
                                        <p:sldTgt/>
                                      </p:tgtEl>
                                    </p:cond>
                                  </p:endCondLst>
                                  <p:childTnLst>
                                    <p:animRot by="21600000">
                                      <p:cBhvr>
                                        <p:cTn id="151" dur="500" fill="hold"/>
                                        <p:tgtEl>
                                          <p:spTgt spid="3"/>
                                        </p:tgtEl>
                                        <p:attrNameLst>
                                          <p:attrName>r</p:attrName>
                                        </p:attrNameLst>
                                      </p:cBhvr>
                                    </p:animRot>
                                  </p:childTnLst>
                                </p:cTn>
                              </p:par>
                            </p:childTnLst>
                          </p:cTn>
                        </p:par>
                      </p:childTnLst>
                    </p:cTn>
                  </p:par>
                </p:childTnLst>
              </p:cTn>
              <p:nextCondLst>
                <p:cond evt="onClick" delay="0">
                  <p:tgtEl>
                    <p:spTgt spid="14"/>
                  </p:tgtEl>
                </p:cond>
              </p:nextCondLst>
            </p:seq>
            <p:seq concurrent="1" nextAc="seek">
              <p:cTn id="152" restart="whenNotActive" fill="hold" evtFilter="cancelBubble" nodeType="interactiveSeq">
                <p:stCondLst>
                  <p:cond evt="onClick" delay="0">
                    <p:tgtEl>
                      <p:spTgt spid="15"/>
                    </p:tgtEl>
                  </p:cond>
                </p:stCondLst>
                <p:endSync evt="end" delay="0">
                  <p:rtn val="all"/>
                </p:endSync>
                <p:childTnLst>
                  <p:par>
                    <p:cTn id="153" fill="hold" nodeType="clickPar">
                      <p:stCondLst>
                        <p:cond delay="0"/>
                      </p:stCondLst>
                      <p:childTnLst>
                        <p:par>
                          <p:cTn id="154" fill="hold" nodeType="withGroup">
                            <p:stCondLst>
                              <p:cond delay="0"/>
                            </p:stCondLst>
                            <p:childTnLst>
                              <p:par>
                                <p:cTn id="155" presetID="1" presetClass="emph" presetSubtype="2" fill="hold" nodeType="clickEffect">
                                  <p:stCondLst>
                                    <p:cond delay="0"/>
                                  </p:stCondLst>
                                  <p:childTnLst>
                                    <p:animClr clrSpc="rgb" dir="cw">
                                      <p:cBhvr>
                                        <p:cTn id="156" dur="500" fill="hold"/>
                                        <p:tgtEl>
                                          <p:spTgt spid="15"/>
                                        </p:tgtEl>
                                        <p:attrNameLst>
                                          <p:attrName>fillcolor</p:attrName>
                                        </p:attrNameLst>
                                      </p:cBhvr>
                                      <p:to>
                                        <a:srgbClr val="000000"/>
                                      </p:to>
                                    </p:animClr>
                                    <p:set>
                                      <p:cBhvr>
                                        <p:cTn id="157" dur="500" fill="hold"/>
                                        <p:tgtEl>
                                          <p:spTgt spid="15"/>
                                        </p:tgtEl>
                                        <p:attrNameLst>
                                          <p:attrName>fill.type</p:attrName>
                                        </p:attrNameLst>
                                      </p:cBhvr>
                                      <p:to>
                                        <p:strVal val="solid"/>
                                      </p:to>
                                    </p:set>
                                    <p:set>
                                      <p:cBhvr>
                                        <p:cTn id="158" dur="5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159" restart="whenNotActive" fill="hold" evtFilter="cancelBubble" nodeType="interactiveSeq">
                <p:stCondLst>
                  <p:cond evt="onClick" delay="0">
                    <p:tgtEl>
                      <p:spTgt spid="16"/>
                    </p:tgtEl>
                  </p:cond>
                </p:stCondLst>
                <p:endSync evt="end" delay="0">
                  <p:rtn val="all"/>
                </p:endSync>
                <p:childTnLst>
                  <p:par>
                    <p:cTn id="160" fill="hold" nodeType="clickPar">
                      <p:stCondLst>
                        <p:cond delay="0"/>
                      </p:stCondLst>
                      <p:childTnLst>
                        <p:par>
                          <p:cTn id="161" fill="hold" nodeType="withGroup">
                            <p:stCondLst>
                              <p:cond delay="0"/>
                            </p:stCondLst>
                            <p:childTnLst>
                              <p:par>
                                <p:cTn id="162" presetID="1" presetClass="emph" presetSubtype="2" fill="hold" nodeType="clickEffect">
                                  <p:stCondLst>
                                    <p:cond delay="0"/>
                                  </p:stCondLst>
                                  <p:childTnLst>
                                    <p:animClr clrSpc="rgb" dir="cw">
                                      <p:cBhvr>
                                        <p:cTn id="163" dur="500" fill="hold"/>
                                        <p:tgtEl>
                                          <p:spTgt spid="16"/>
                                        </p:tgtEl>
                                        <p:attrNameLst>
                                          <p:attrName>fillcolor</p:attrName>
                                        </p:attrNameLst>
                                      </p:cBhvr>
                                      <p:to>
                                        <a:srgbClr val="000000"/>
                                      </p:to>
                                    </p:animClr>
                                    <p:set>
                                      <p:cBhvr>
                                        <p:cTn id="164" dur="500" fill="hold"/>
                                        <p:tgtEl>
                                          <p:spTgt spid="16"/>
                                        </p:tgtEl>
                                        <p:attrNameLst>
                                          <p:attrName>fill.type</p:attrName>
                                        </p:attrNameLst>
                                      </p:cBhvr>
                                      <p:to>
                                        <p:strVal val="solid"/>
                                      </p:to>
                                    </p:set>
                                    <p:set>
                                      <p:cBhvr>
                                        <p:cTn id="165" dur="500" fill="hold"/>
                                        <p:tgtEl>
                                          <p:spTgt spid="16"/>
                                        </p:tgtEl>
                                        <p:attrNameLst>
                                          <p:attrName>fill.on</p:attrName>
                                        </p:attrNameLst>
                                      </p:cBhvr>
                                      <p:to>
                                        <p:strVal val="true"/>
                                      </p:to>
                                    </p:set>
                                  </p:childTnLst>
                                </p:cTn>
                              </p:par>
                            </p:childTnLst>
                          </p:cTn>
                        </p:par>
                      </p:childTnLst>
                    </p:cTn>
                  </p:par>
                </p:childTnLst>
              </p:cTn>
              <p:nextCondLst>
                <p:cond evt="onClick" delay="0">
                  <p:tgtEl>
                    <p:spTgt spid="16"/>
                  </p:tgtEl>
                </p:cond>
              </p:nextCondLst>
            </p:seq>
            <p:seq concurrent="1" nextAc="seek">
              <p:cTn id="166" restart="whenNotActive" fill="hold" evtFilter="cancelBubble" nodeType="interactiveSeq">
                <p:stCondLst>
                  <p:cond evt="onClick" delay="0">
                    <p:tgtEl>
                      <p:spTgt spid="17"/>
                    </p:tgtEl>
                  </p:cond>
                </p:stCondLst>
                <p:endSync evt="end" delay="0">
                  <p:rtn val="all"/>
                </p:endSync>
                <p:childTnLst>
                  <p:par>
                    <p:cTn id="167" fill="hold" nodeType="clickPar">
                      <p:stCondLst>
                        <p:cond delay="0"/>
                      </p:stCondLst>
                      <p:childTnLst>
                        <p:par>
                          <p:cTn id="168" fill="hold" nodeType="withGroup">
                            <p:stCondLst>
                              <p:cond delay="0"/>
                            </p:stCondLst>
                            <p:childTnLst>
                              <p:par>
                                <p:cTn id="169" presetID="1" presetClass="emph" presetSubtype="2" fill="hold" nodeType="clickEffect">
                                  <p:stCondLst>
                                    <p:cond delay="0"/>
                                  </p:stCondLst>
                                  <p:childTnLst>
                                    <p:animClr clrSpc="rgb" dir="cw">
                                      <p:cBhvr>
                                        <p:cTn id="170" dur="500" fill="hold"/>
                                        <p:tgtEl>
                                          <p:spTgt spid="17"/>
                                        </p:tgtEl>
                                        <p:attrNameLst>
                                          <p:attrName>fillcolor</p:attrName>
                                        </p:attrNameLst>
                                      </p:cBhvr>
                                      <p:to>
                                        <a:srgbClr val="000000"/>
                                      </p:to>
                                    </p:animClr>
                                    <p:set>
                                      <p:cBhvr>
                                        <p:cTn id="171" dur="500" fill="hold"/>
                                        <p:tgtEl>
                                          <p:spTgt spid="17"/>
                                        </p:tgtEl>
                                        <p:attrNameLst>
                                          <p:attrName>fill.type</p:attrName>
                                        </p:attrNameLst>
                                      </p:cBhvr>
                                      <p:to>
                                        <p:strVal val="solid"/>
                                      </p:to>
                                    </p:set>
                                    <p:set>
                                      <p:cBhvr>
                                        <p:cTn id="172" dur="5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seq concurrent="1" nextAc="seek">
              <p:cTn id="173" restart="whenNotActive" fill="hold" evtFilter="cancelBubble" nodeType="interactiveSeq">
                <p:stCondLst>
                  <p:cond evt="onClick" delay="0">
                    <p:tgtEl>
                      <p:spTgt spid="18"/>
                    </p:tgtEl>
                  </p:cond>
                </p:stCondLst>
                <p:endSync evt="end" delay="0">
                  <p:rtn val="all"/>
                </p:endSync>
                <p:childTnLst>
                  <p:par>
                    <p:cTn id="174" fill="hold" nodeType="clickPar">
                      <p:stCondLst>
                        <p:cond delay="0"/>
                      </p:stCondLst>
                      <p:childTnLst>
                        <p:par>
                          <p:cTn id="175" fill="hold" nodeType="withGroup">
                            <p:stCondLst>
                              <p:cond delay="0"/>
                            </p:stCondLst>
                            <p:childTnLst>
                              <p:par>
                                <p:cTn id="176" presetID="1" presetClass="emph" presetSubtype="2" fill="hold" nodeType="clickEffect">
                                  <p:stCondLst>
                                    <p:cond delay="0"/>
                                  </p:stCondLst>
                                  <p:childTnLst>
                                    <p:animClr clrSpc="rgb" dir="cw">
                                      <p:cBhvr>
                                        <p:cTn id="177" dur="500" fill="hold"/>
                                        <p:tgtEl>
                                          <p:spTgt spid="18"/>
                                        </p:tgtEl>
                                        <p:attrNameLst>
                                          <p:attrName>fillcolor</p:attrName>
                                        </p:attrNameLst>
                                      </p:cBhvr>
                                      <p:to>
                                        <a:srgbClr val="000000"/>
                                      </p:to>
                                    </p:animClr>
                                    <p:set>
                                      <p:cBhvr>
                                        <p:cTn id="178" dur="500" fill="hold"/>
                                        <p:tgtEl>
                                          <p:spTgt spid="18"/>
                                        </p:tgtEl>
                                        <p:attrNameLst>
                                          <p:attrName>fill.type</p:attrName>
                                        </p:attrNameLst>
                                      </p:cBhvr>
                                      <p:to>
                                        <p:strVal val="solid"/>
                                      </p:to>
                                    </p:set>
                                    <p:set>
                                      <p:cBhvr>
                                        <p:cTn id="179" dur="50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audio>
              <p:cMediaNode vol="80000">
                <p:cTn id="180" fill="hold" display="0">
                  <p:stCondLst>
                    <p:cond delay="indefinite"/>
                  </p:stCondLst>
                  <p:endCondLst>
                    <p:cond evt="onStopAudio" delay="0">
                      <p:tgtEl>
                        <p:sldTgt/>
                      </p:tgtEl>
                    </p:cond>
                  </p:endCondLst>
                </p:cTn>
                <p:tgtEl>
                  <p:spTgt spid="2"/>
                </p:tgtEl>
              </p:cMediaNode>
            </p:audio>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descr="OPL20U25GSXzBJYl68kk8uQGfFKzs7yb1M4KJWUiLk6ZEvGF+qCIPSnY57AbBFCvTW$15.2023.9$9+K4lPs7H94VUqPe2XwIsfPRnrXQE//QTEXxb8/8N4CNc6FpgZahzpTjFhMzSA7T/nHJa11DE8Ng2TP3iAmRczFlmslSuUNOgUeb6yRvs0="/>
          <p:cNvSpPr/>
          <p:nvPr/>
        </p:nvSpPr>
        <p:spPr>
          <a:xfrm>
            <a:off x="933975" y="523094"/>
            <a:ext cx="10149696" cy="1549551"/>
          </a:xfrm>
          <a:prstGeom prst="snip2DiagRect">
            <a:avLst/>
          </a:prstGeom>
          <a:ln/>
        </p:spPr>
        <p:style>
          <a:lnRef idx="1">
            <a:schemeClr val="accent1"/>
          </a:lnRef>
          <a:fillRef idx="3">
            <a:schemeClr val="accent1"/>
          </a:fillRef>
          <a:effectRef idx="2">
            <a:schemeClr val="accent1"/>
          </a:effectRef>
          <a:fontRef idx="minor">
            <a:schemeClr val="lt1"/>
          </a:fontRef>
        </p:style>
        <p:txBody>
          <a:bodyPr lIns="68574" tIns="34287" rIns="68574" bIns="34287" anchor="ctr"/>
          <a:lstStyle/>
          <a:p>
            <a:pPr algn="ctr" defTabSz="685834">
              <a:defRPr/>
            </a:pPr>
            <a:endParaRPr lang="vi-VN" sz="2800" b="1" dirty="0">
              <a:solidFill>
                <a:prstClr val="black"/>
              </a:solidFill>
              <a:latin typeface="Times New Roman" panose="02020603050405020304"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Rectangle 2" descr="OPL20U25GSXzBJYl68kk8uQGfFKzs7yb1M4KJWUiLk6ZEvGF+qCIPSnY57AbBFCvTW$15.2023.9$9+K4lPs7H94VUqPe2XwIsfPRnrXQE//QTEXxb8/8N4CNc6FpgZahzpTjFhMzSA7T/nHJa11DE8Ng2TP3iAmRczFlmslSuUNOgUeb6yRvs0="/>
              <p:cNvSpPr/>
              <p:nvPr/>
            </p:nvSpPr>
            <p:spPr>
              <a:xfrm>
                <a:off x="6249834" y="3981976"/>
                <a:ext cx="5717985" cy="1483517"/>
              </a:xfrm>
              <a:prstGeom prst="rect">
                <a:avLst/>
              </a:prstGeom>
              <a:ln/>
            </p:spPr>
            <p:style>
              <a:lnRef idx="1">
                <a:schemeClr val="accent1"/>
              </a:lnRef>
              <a:fillRef idx="2">
                <a:schemeClr val="accent1"/>
              </a:fillRef>
              <a:effectRef idx="1">
                <a:schemeClr val="accent1"/>
              </a:effectRef>
              <a:fontRef idx="minor">
                <a:schemeClr val="dk1"/>
              </a:fontRef>
            </p:style>
            <p:txBody>
              <a:bodyPr lIns="68574" tIns="34287" rIns="68574" bIns="34287" anchor="ctr"/>
              <a:lstStyle/>
              <a:p>
                <a:pPr defTabSz="685834">
                  <a:defRPr/>
                </a:pPr>
                <a:r>
                  <a:rPr lang="en-US" sz="3200" dirty="0">
                    <a:solidFill>
                      <a:prstClr val="black"/>
                    </a:solidFill>
                    <a:latin typeface="Times New Roman" panose="02020603050405020304" pitchFamily="18" charset="0"/>
                    <a:cs typeface="Times New Roman" panose="02020603050405020304" pitchFamily="18" charset="0"/>
                  </a:rPr>
                  <a:t>D</a:t>
                </a:r>
                <a:r>
                  <a:rPr lang="vi-VN" sz="3200" dirty="0">
                    <a:solidFill>
                      <a:prstClr val="black"/>
                    </a:solidFill>
                    <a:latin typeface="Times New Roman" panose="02020603050405020304" pitchFamily="18" charset="0"/>
                    <a:cs typeface="Times New Roman" panose="02020603050405020304" pitchFamily="18" charset="0"/>
                  </a:rPr>
                  <a: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ea typeface="Times New Roman" panose="02020603050405020304" pitchFamily="18" charset="0"/>
                  </a:rPr>
                  <a:t>Vuông </a:t>
                </a:r>
                <a:r>
                  <a:rPr lang="en-US" sz="3200" dirty="0" err="1">
                    <a:solidFill>
                      <a:srgbClr val="0000FF"/>
                    </a:solidFill>
                    <a:latin typeface="Times New Roman" panose="02020603050405020304" pitchFamily="18" charset="0"/>
                    <a:ea typeface="Times New Roman" panose="02020603050405020304" pitchFamily="18" charset="0"/>
                  </a:rPr>
                  <a:t>góc</a:t>
                </a:r>
                <a:r>
                  <a:rPr lang="en-US" sz="3200" dirty="0">
                    <a:solidFill>
                      <a:srgbClr val="0000FF"/>
                    </a:solidFill>
                    <a:latin typeface="Times New Roman" panose="02020603050405020304" pitchFamily="18" charset="0"/>
                    <a:ea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rPr>
                  <a:t>với</a:t>
                </a:r>
                <a:r>
                  <a:rPr lang="en-US" sz="3200" dirty="0">
                    <a:solidFill>
                      <a:srgbClr val="0000FF"/>
                    </a:solidFill>
                    <a:latin typeface="Times New Roman" panose="02020603050405020304" pitchFamily="18" charset="0"/>
                    <a:ea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rPr>
                  <a:t>nhau</a:t>
                </a:r>
                <a:r>
                  <a:rPr lang="en-US" sz="3200" dirty="0">
                    <a:solidFill>
                      <a:srgbClr val="0000FF"/>
                    </a:solidFill>
                    <a:latin typeface="Times New Roman" panose="02020603050405020304" pitchFamily="18" charset="0"/>
                    <a:ea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rPr>
                  <a:t>và</a:t>
                </a:r>
                <a:r>
                  <a:rPr lang="en-US" sz="3200" dirty="0">
                    <a:solidFill>
                      <a:srgbClr val="0000FF"/>
                    </a:solidFill>
                    <a:latin typeface="Times New Roman" panose="02020603050405020304" pitchFamily="18" charset="0"/>
                    <a:ea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rPr>
                  <a:t>cắt</a:t>
                </a:r>
                <a:r>
                  <a:rPr lang="en-US" sz="3200" dirty="0">
                    <a:solidFill>
                      <a:srgbClr val="0000FF"/>
                    </a:solidFill>
                    <a:latin typeface="Times New Roman" panose="02020603050405020304" pitchFamily="18" charset="0"/>
                    <a:ea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rPr>
                  <a:t>nhau</a:t>
                </a:r>
                <a:r>
                  <a:rPr lang="en-US" sz="3200" dirty="0">
                    <a:solidFill>
                      <a:srgbClr val="0000FF"/>
                    </a:solidFill>
                    <a:latin typeface="Times New Roman" panose="02020603050405020304" pitchFamily="18" charset="0"/>
                    <a:ea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rPr>
                  <a:t>tại</a:t>
                </a:r>
                <a:r>
                  <a:rPr lang="en-US" sz="3200" dirty="0">
                    <a:solidFill>
                      <a:srgbClr val="0000FF"/>
                    </a:solidFill>
                    <a:latin typeface="Times New Roman" panose="02020603050405020304" pitchFamily="18" charset="0"/>
                    <a:ea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rPr>
                  <a:t>gốc</a:t>
                </a:r>
                <a:r>
                  <a:rPr lang="en-US" sz="3200"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𝑂</m:t>
                    </m:r>
                  </m:oMath>
                </a14:m>
                <a:r>
                  <a:rPr lang="en-US" sz="3200" dirty="0">
                    <a:solidFill>
                      <a:srgbClr val="0000FF"/>
                    </a:solidFill>
                    <a:latin typeface="Times New Roman" panose="02020603050405020304" pitchFamily="18" charset="0"/>
                    <a:ea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rPr>
                  <a:t>của</a:t>
                </a:r>
                <a:r>
                  <a:rPr lang="en-US" sz="3200" dirty="0">
                    <a:solidFill>
                      <a:srgbClr val="0000FF"/>
                    </a:solidFill>
                    <a:latin typeface="Times New Roman" panose="02020603050405020304" pitchFamily="18" charset="0"/>
                    <a:ea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rPr>
                  <a:t>mỗi</a:t>
                </a:r>
                <a:r>
                  <a:rPr lang="en-US" sz="3200" dirty="0">
                    <a:solidFill>
                      <a:srgbClr val="0000FF"/>
                    </a:solidFill>
                    <a:latin typeface="Times New Roman" panose="02020603050405020304" pitchFamily="18" charset="0"/>
                    <a:ea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rPr>
                  <a:t>trục</a:t>
                </a:r>
                <a:r>
                  <a:rPr lang="en-US" sz="3200" dirty="0">
                    <a:solidFill>
                      <a:srgbClr val="0000FF"/>
                    </a:solidFill>
                    <a:latin typeface="Times New Roman" panose="02020603050405020304" pitchFamily="18" charset="0"/>
                    <a:ea typeface="Times New Roman" panose="02020603050405020304" pitchFamily="18" charset="0"/>
                  </a:rPr>
                  <a:t>.</a:t>
                </a:r>
                <a:r>
                  <a:rPr lang="vi-VN" sz="3200" dirty="0">
                    <a:solidFill>
                      <a:prstClr val="black"/>
                    </a:solidFill>
                    <a:latin typeface="Times New Roman" panose="02020603050405020304" pitchFamily="18" charset="0"/>
                    <a:cs typeface="Times New Roman" panose="02020603050405020304" pitchFamily="18" charset="0"/>
                  </a:rPr>
                  <a:t> </a:t>
                </a:r>
                <a:endParaRPr lang="vi-VN" sz="3200" b="1" dirty="0">
                  <a:solidFill>
                    <a:prstClr val="black"/>
                  </a:solidFill>
                  <a:latin typeface="Times New Roman" pitchFamily="18" charset="0"/>
                  <a:cs typeface="Times New Roman" pitchFamily="18" charset="0"/>
                </a:endParaRPr>
              </a:p>
            </p:txBody>
          </p:sp>
        </mc:Choice>
        <mc:Fallback xmlns="">
          <p:sp>
            <p:nvSpPr>
              <p:cNvPr id="3" name="Rectangle 2" descr="OPL20U25GSXzBJYl68kk8uQGfFKzs7yb1M4KJWUiLk6ZEvGF+qCIPSnY57AbBFCvTW$15.2023.9$9+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6249834" y="3981976"/>
                <a:ext cx="5717985" cy="1483517"/>
              </a:xfrm>
              <a:prstGeom prst="rect">
                <a:avLst/>
              </a:prstGeom>
              <a:blipFill>
                <a:blip r:embed="rId6"/>
                <a:stretch>
                  <a:fillRect/>
                </a:stretch>
              </a:blipFill>
              <a:ln/>
            </p:spPr>
            <p:txBody>
              <a:bodyPr/>
              <a:lstStyle/>
              <a:p>
                <a:r>
                  <a:rPr lang="en-US">
                    <a:noFill/>
                  </a:rPr>
                  <a:t> </a:t>
                </a:r>
              </a:p>
            </p:txBody>
          </p:sp>
        </mc:Fallback>
      </mc:AlternateContent>
      <p:sp>
        <p:nvSpPr>
          <p:cNvPr id="4" name="Cloud 3" descr="OPL20U25GSXzBJYl68kk8uQGfFKzs7yb1M4KJWUiLk6ZEvGF+qCIPSnY57AbBFCvTW$15.2023.9$9+K4lPs7H94VUqPe2XwIsfPRnrXQE//QTEXxb8/8N4CNc6FpgZahzpTjFhMzSA7T/nHJa11DE8Ng2TP3iAmRczFlmslSuUNOgUeb6yRvs0="/>
          <p:cNvSpPr/>
          <p:nvPr/>
        </p:nvSpPr>
        <p:spPr>
          <a:xfrm>
            <a:off x="620444" y="5928687"/>
            <a:ext cx="627062" cy="338138"/>
          </a:xfrm>
          <a:prstGeom prst="cloud">
            <a:avLst/>
          </a:prstGeom>
          <a:ln/>
        </p:spPr>
        <p:style>
          <a:lnRef idx="1">
            <a:schemeClr val="accent1"/>
          </a:lnRef>
          <a:fillRef idx="2">
            <a:schemeClr val="accent1"/>
          </a:fillRef>
          <a:effectRef idx="1">
            <a:schemeClr val="accent1"/>
          </a:effectRef>
          <a:fontRef idx="minor">
            <a:schemeClr val="dk1"/>
          </a:fontRef>
        </p:style>
        <p:txBody>
          <a:bodyPr lIns="68574" tIns="34287" rIns="68574" bIns="34287" anchor="ctr"/>
          <a:lstStyle/>
          <a:p>
            <a:pPr algn="ctr" defTabSz="685834">
              <a:defRPr/>
            </a:pPr>
            <a:endParaRPr lang="vi-VN" sz="1350">
              <a:solidFill>
                <a:prstClr val="white"/>
              </a:solidFill>
              <a:latin typeface="Times New Roman" panose="02020603050405020304" pitchFamily="18" charset="0"/>
              <a:cs typeface="Times New Roman" panose="02020603050405020304" pitchFamily="18" charset="0"/>
            </a:endParaRPr>
          </a:p>
        </p:txBody>
      </p:sp>
      <p:sp>
        <p:nvSpPr>
          <p:cNvPr id="5" name="Cloud 4" descr="OPL20U25GSXzBJYl68kk8uQGfFKzs7yb1M4KJWUiLk6ZEvGF+qCIPSnY57AbBFCvTW$15.2023.9$9+K4lPs7H94VUqPe2XwIsfPRnrXQE//QTEXxb8/8N4CNc6FpgZahzpTjFhMzSA7T/nHJa11DE8Ng2TP3iAmRczFlmslSuUNOgUeb6yRvs0="/>
          <p:cNvSpPr/>
          <p:nvPr/>
        </p:nvSpPr>
        <p:spPr>
          <a:xfrm>
            <a:off x="10732009" y="6360221"/>
            <a:ext cx="666750" cy="411162"/>
          </a:xfrm>
          <a:prstGeom prst="cloud">
            <a:avLst/>
          </a:prstGeom>
          <a:ln/>
        </p:spPr>
        <p:style>
          <a:lnRef idx="1">
            <a:schemeClr val="accent1"/>
          </a:lnRef>
          <a:fillRef idx="2">
            <a:schemeClr val="accent1"/>
          </a:fillRef>
          <a:effectRef idx="1">
            <a:schemeClr val="accent1"/>
          </a:effectRef>
          <a:fontRef idx="minor">
            <a:schemeClr val="dk1"/>
          </a:fontRef>
        </p:style>
        <p:txBody>
          <a:bodyPr lIns="68574" tIns="34287" rIns="68574" bIns="34287" anchor="ctr"/>
          <a:lstStyle/>
          <a:p>
            <a:pPr algn="ctr" defTabSz="685834">
              <a:defRPr/>
            </a:pPr>
            <a:endParaRPr lang="vi-VN" sz="2800">
              <a:solidFill>
                <a:prstClr val="white"/>
              </a:solidFill>
            </a:endParaRPr>
          </a:p>
        </p:txBody>
      </p:sp>
      <mc:AlternateContent xmlns:mc="http://schemas.openxmlformats.org/markup-compatibility/2006" xmlns:a14="http://schemas.microsoft.com/office/drawing/2010/main">
        <mc:Choice Requires="a14">
          <p:sp>
            <p:nvSpPr>
              <p:cNvPr id="6" name="Rectangle 5" descr="OPL20U25GSXzBJYl68kk8uQGfFKzs7yb1M4KJWUiLk6ZEvGF+qCIPSnY57AbBFCvTW$15.2023.9$9+K4lPs7H94VUqPe2XwIsfPRnrXQE//QTEXxb8/8N4CNc6FpgZahzpTjFhMzSA7T/nHJa11DE8Ng2TP3iAmRczFlmslSuUNOgUeb6yRvs0="/>
              <p:cNvSpPr/>
              <p:nvPr/>
            </p:nvSpPr>
            <p:spPr>
              <a:xfrm>
                <a:off x="6249835" y="2234062"/>
                <a:ext cx="5717985" cy="1508836"/>
              </a:xfrm>
              <a:prstGeom prst="rect">
                <a:avLst/>
              </a:prstGeom>
              <a:ln/>
            </p:spPr>
            <p:style>
              <a:lnRef idx="1">
                <a:schemeClr val="accent1"/>
              </a:lnRef>
              <a:fillRef idx="2">
                <a:schemeClr val="accent1"/>
              </a:fillRef>
              <a:effectRef idx="1">
                <a:schemeClr val="accent1"/>
              </a:effectRef>
              <a:fontRef idx="minor">
                <a:schemeClr val="dk1"/>
              </a:fontRef>
            </p:style>
            <p:txBody>
              <a:bodyPr lIns="68574" tIns="34287" rIns="68574" bIns="34287" anchor="ctr"/>
              <a:lstStyle/>
              <a:p>
                <a:pPr defTabSz="685834">
                  <a:defRPr/>
                </a:pPr>
                <a:r>
                  <a:rPr lang="vi-VN" sz="3200" dirty="0">
                    <a:solidFill>
                      <a:prstClr val="black"/>
                    </a:solidFill>
                    <a:latin typeface="Times New Roman" panose="02020603050405020304" pitchFamily="18" charset="0"/>
                    <a:cs typeface="Times New Roman" panose="02020603050405020304" pitchFamily="18" charset="0"/>
                  </a:rPr>
                  <a:t>B.</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ea typeface="Times New Roman" panose="02020603050405020304" pitchFamily="18" charset="0"/>
                  </a:rPr>
                  <a:t>Cắt </a:t>
                </a:r>
                <a:r>
                  <a:rPr lang="en-US" sz="3200" dirty="0" err="1">
                    <a:solidFill>
                      <a:srgbClr val="0000FF"/>
                    </a:solidFill>
                    <a:latin typeface="Times New Roman" panose="02020603050405020304" pitchFamily="18" charset="0"/>
                    <a:ea typeface="Times New Roman" panose="02020603050405020304" pitchFamily="18" charset="0"/>
                  </a:rPr>
                  <a:t>nhau</a:t>
                </a:r>
                <a:r>
                  <a:rPr lang="en-US" sz="3200" dirty="0">
                    <a:solidFill>
                      <a:srgbClr val="0000FF"/>
                    </a:solidFill>
                    <a:latin typeface="Times New Roman" panose="02020603050405020304" pitchFamily="18" charset="0"/>
                    <a:ea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rPr>
                  <a:t>tại</a:t>
                </a:r>
                <a:r>
                  <a:rPr lang="en-US" sz="3200" dirty="0">
                    <a:solidFill>
                      <a:srgbClr val="0000FF"/>
                    </a:solidFill>
                    <a:latin typeface="Times New Roman" panose="02020603050405020304" pitchFamily="18" charset="0"/>
                    <a:ea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rPr>
                  <a:t>gốc</a:t>
                </a:r>
                <a:r>
                  <a:rPr lang="en-US" sz="3200"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srgbClr val="0000FF"/>
                        </a:solidFill>
                        <a:latin typeface="Cambria Math" panose="02040503050406030204" pitchFamily="18" charset="0"/>
                        <a:ea typeface="Times New Roman" panose="02020603050405020304" pitchFamily="18" charset="0"/>
                      </a:rPr>
                      <m:t>𝑂</m:t>
                    </m:r>
                  </m:oMath>
                </a14:m>
                <a:r>
                  <a:rPr lang="en-US" sz="3200" dirty="0">
                    <a:solidFill>
                      <a:srgbClr val="0000FF"/>
                    </a:solidFill>
                    <a:latin typeface="Times New Roman" panose="02020603050405020304" pitchFamily="18" charset="0"/>
                    <a:ea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rPr>
                  <a:t>của</a:t>
                </a:r>
                <a:r>
                  <a:rPr lang="en-US" sz="3200" dirty="0">
                    <a:solidFill>
                      <a:srgbClr val="0000FF"/>
                    </a:solidFill>
                    <a:latin typeface="Times New Roman" panose="02020603050405020304" pitchFamily="18" charset="0"/>
                    <a:ea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rPr>
                  <a:t>mỗi</a:t>
                </a:r>
                <a:r>
                  <a:rPr lang="en-US" sz="3200" dirty="0">
                    <a:solidFill>
                      <a:srgbClr val="0000FF"/>
                    </a:solidFill>
                    <a:latin typeface="Times New Roman" panose="02020603050405020304" pitchFamily="18" charset="0"/>
                    <a:ea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rPr>
                  <a:t>trục</a:t>
                </a:r>
                <a:r>
                  <a:rPr lang="en-US" sz="3200" dirty="0">
                    <a:solidFill>
                      <a:srgbClr val="0000FF"/>
                    </a:solidFill>
                    <a:latin typeface="Times New Roman" panose="02020603050405020304" pitchFamily="18" charset="0"/>
                    <a:ea typeface="Times New Roman" panose="02020603050405020304" pitchFamily="18" charset="0"/>
                  </a:rPr>
                  <a:t>.</a:t>
                </a:r>
                <a:r>
                  <a:rPr lang="vi-VN" sz="3200" dirty="0">
                    <a:solidFill>
                      <a:prstClr val="black"/>
                    </a:solidFill>
                    <a:latin typeface="Times New Roman" panose="02020603050405020304" pitchFamily="18" charset="0"/>
                    <a:cs typeface="Times New Roman" panose="02020603050405020304" pitchFamily="18" charset="0"/>
                  </a:rPr>
                  <a:t> </a:t>
                </a:r>
                <a:endParaRPr lang="vi-VN" sz="3200" b="1" dirty="0">
                  <a:solidFill>
                    <a:prstClr val="black"/>
                  </a:solidFill>
                  <a:latin typeface="Times New Roman" pitchFamily="18" charset="0"/>
                  <a:cs typeface="Times New Roman" pitchFamily="18" charset="0"/>
                </a:endParaRPr>
              </a:p>
            </p:txBody>
          </p:sp>
        </mc:Choice>
        <mc:Fallback xmlns="">
          <p:sp>
            <p:nvSpPr>
              <p:cNvPr id="6" name="Rectangle 5" descr="OPL20U25GSXzBJYl68kk8uQGfFKzs7yb1M4KJWUiLk6ZEvGF+qCIPSnY57AbBFCvTW$15.2023.9$9+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6249835" y="2234062"/>
                <a:ext cx="5717985" cy="1508836"/>
              </a:xfrm>
              <a:prstGeom prst="rect">
                <a:avLst/>
              </a:prstGeom>
              <a:blipFill>
                <a:blip r:embed="rId7"/>
                <a:stretch>
                  <a:fillRect/>
                </a:stretch>
              </a:blipFill>
              <a:ln/>
            </p:spPr>
            <p:txBody>
              <a:bodyPr/>
              <a:lstStyle/>
              <a:p>
                <a:r>
                  <a:rPr lang="en-US">
                    <a:noFill/>
                  </a:rPr>
                  <a:t> </a:t>
                </a:r>
              </a:p>
            </p:txBody>
          </p:sp>
        </mc:Fallback>
      </mc:AlternateContent>
      <p:sp>
        <p:nvSpPr>
          <p:cNvPr id="7" name="Rectangle 6" descr="OPL20U25GSXzBJYl68kk8uQGfFKzs7yb1M4KJWUiLk6ZEvGF+qCIPSnY57AbBFCvTW$15.2023.9$9+K4lPs7H94VUqPe2XwIsfPRnrXQE//QTEXxb8/8N4CNc6FpgZahzpTjFhMzSA7T/nHJa11DE8Ng2TP3iAmRczFlmslSuUNOgUeb6yRvs0="/>
          <p:cNvSpPr/>
          <p:nvPr/>
        </p:nvSpPr>
        <p:spPr>
          <a:xfrm>
            <a:off x="254479" y="2216279"/>
            <a:ext cx="5688013" cy="1511042"/>
          </a:xfrm>
          <a:prstGeom prst="rect">
            <a:avLst/>
          </a:prstGeom>
          <a:ln/>
        </p:spPr>
        <p:style>
          <a:lnRef idx="1">
            <a:schemeClr val="accent1"/>
          </a:lnRef>
          <a:fillRef idx="2">
            <a:schemeClr val="accent1"/>
          </a:fillRef>
          <a:effectRef idx="1">
            <a:schemeClr val="accent1"/>
          </a:effectRef>
          <a:fontRef idx="minor">
            <a:schemeClr val="dk1"/>
          </a:fontRef>
        </p:style>
        <p:txBody>
          <a:bodyPr lIns="68574" tIns="34287" rIns="68574" bIns="34287" anchor="ctr"/>
          <a:lstStyle/>
          <a:p>
            <a:pPr defTabSz="685834">
              <a:defRPr/>
            </a:pPr>
            <a:r>
              <a:rPr lang="en-US" sz="3200" dirty="0">
                <a:solidFill>
                  <a:prstClr val="black"/>
                </a:solidFill>
                <a:latin typeface="Times New Roman" panose="02020603050405020304" pitchFamily="18" charset="0"/>
                <a:cs typeface="Times New Roman" panose="02020603050405020304" pitchFamily="18" charset="0"/>
              </a:rPr>
              <a:t>A</a:t>
            </a:r>
            <a:r>
              <a:rPr lang="vi-VN" sz="3200" dirty="0">
                <a:solidFill>
                  <a:prstClr val="black"/>
                </a:solidFill>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ea typeface="Times New Roman" panose="02020603050405020304" pitchFamily="18" charset="0"/>
              </a:rPr>
              <a:t>Song </a:t>
            </a:r>
            <a:r>
              <a:rPr lang="en-US" sz="3200" dirty="0" err="1">
                <a:solidFill>
                  <a:srgbClr val="0000FF"/>
                </a:solidFill>
                <a:latin typeface="Times New Roman" panose="02020603050405020304" pitchFamily="18" charset="0"/>
                <a:ea typeface="Times New Roman" panose="02020603050405020304" pitchFamily="18" charset="0"/>
              </a:rPr>
              <a:t>song</a:t>
            </a:r>
            <a:r>
              <a:rPr lang="en-US" sz="3200" dirty="0">
                <a:solidFill>
                  <a:srgbClr val="0000FF"/>
                </a:solidFill>
                <a:latin typeface="Times New Roman" panose="02020603050405020304" pitchFamily="18" charset="0"/>
                <a:ea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rPr>
              <a:t>với</a:t>
            </a:r>
            <a:r>
              <a:rPr lang="en-US" sz="3200" dirty="0">
                <a:solidFill>
                  <a:srgbClr val="0000FF"/>
                </a:solidFill>
                <a:latin typeface="Times New Roman" panose="02020603050405020304" pitchFamily="18" charset="0"/>
                <a:ea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rPr>
              <a:t>nhau</a:t>
            </a:r>
            <a:r>
              <a:rPr lang="en-US" sz="3200" dirty="0">
                <a:solidFill>
                  <a:srgbClr val="0000FF"/>
                </a:solidFill>
                <a:latin typeface="Times New Roman" panose="02020603050405020304" pitchFamily="18" charset="0"/>
                <a:ea typeface="Times New Roman" panose="02020603050405020304" pitchFamily="18" charset="0"/>
              </a:rPr>
              <a:t>.</a:t>
            </a:r>
            <a:endParaRPr lang="en-US" sz="3200" dirty="0"/>
          </a:p>
        </p:txBody>
      </p:sp>
      <mc:AlternateContent xmlns:mc="http://schemas.openxmlformats.org/markup-compatibility/2006" xmlns:a14="http://schemas.microsoft.com/office/drawing/2010/main">
        <mc:Choice Requires="a14">
          <p:sp>
            <p:nvSpPr>
              <p:cNvPr id="8" name="Rectangle 7" descr="OPL20U25GSXzBJYl68kk8uQGfFKzs7yb1M4KJWUiLk6ZEvGF+qCIPSnY57AbBFCvTW$15.2023.9$9+K4lPs7H94VUqPe2XwIsfPRnrXQE//QTEXxb8/8N4CNc6FpgZahzpTjFhMzSA7T/nHJa11DE8Ng2TP3iAmRczFlmslSuUNOgUeb6yRvs0="/>
              <p:cNvSpPr/>
              <p:nvPr/>
            </p:nvSpPr>
            <p:spPr>
              <a:xfrm>
                <a:off x="228600" y="3981976"/>
                <a:ext cx="5688013" cy="1483517"/>
              </a:xfrm>
              <a:prstGeom prst="rect">
                <a:avLst/>
              </a:prstGeom>
              <a:ln/>
            </p:spPr>
            <p:style>
              <a:lnRef idx="1">
                <a:schemeClr val="accent1"/>
              </a:lnRef>
              <a:fillRef idx="2">
                <a:schemeClr val="accent1"/>
              </a:fillRef>
              <a:effectRef idx="1">
                <a:schemeClr val="accent1"/>
              </a:effectRef>
              <a:fontRef idx="minor">
                <a:schemeClr val="dk1"/>
              </a:fontRef>
            </p:style>
            <p:txBody>
              <a:bodyPr lIns="68574" tIns="34287" rIns="68574" bIns="34287" anchor="ctr"/>
              <a:lstStyle/>
              <a:p>
                <a:pPr defTabSz="685834">
                  <a:defRPr/>
                </a:pPr>
                <a:r>
                  <a:rPr lang="en-US" sz="3200" dirty="0">
                    <a:solidFill>
                      <a:prstClr val="black"/>
                    </a:solidFill>
                    <a:latin typeface="Times New Roman" panose="02020603050405020304" pitchFamily="18" charset="0"/>
                    <a:cs typeface="Times New Roman" panose="02020603050405020304" pitchFamily="18" charset="0"/>
                  </a:rPr>
                  <a:t>C</a:t>
                </a:r>
                <a:r>
                  <a:rPr lang="vi-VN" sz="3200" dirty="0">
                    <a:solidFill>
                      <a:prstClr val="black"/>
                    </a:solidFill>
                    <a:latin typeface="Times New Roman" panose="02020603050405020304" pitchFamily="18" charset="0"/>
                    <a:cs typeface="Times New Roman" panose="02020603050405020304" pitchFamily="18" charset="0"/>
                  </a:rPr>
                  <a: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ea typeface="Times New Roman" panose="02020603050405020304" pitchFamily="18" charset="0"/>
                  </a:rPr>
                  <a:t>Vuông </a:t>
                </a:r>
                <a:r>
                  <a:rPr lang="en-US" sz="3200" dirty="0" err="1">
                    <a:solidFill>
                      <a:srgbClr val="0000FF"/>
                    </a:solidFill>
                    <a:latin typeface="Times New Roman" panose="02020603050405020304" pitchFamily="18" charset="0"/>
                    <a:ea typeface="Times New Roman" panose="02020603050405020304" pitchFamily="18" charset="0"/>
                  </a:rPr>
                  <a:t>góc</a:t>
                </a:r>
                <a:r>
                  <a:rPr lang="en-US" sz="3200" dirty="0">
                    <a:solidFill>
                      <a:srgbClr val="0000FF"/>
                    </a:solidFill>
                    <a:latin typeface="Times New Roman" panose="02020603050405020304" pitchFamily="18" charset="0"/>
                    <a:ea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rPr>
                  <a:t>với</a:t>
                </a:r>
                <a:r>
                  <a:rPr lang="en-US" sz="3200" dirty="0">
                    <a:solidFill>
                      <a:srgbClr val="0000FF"/>
                    </a:solidFill>
                    <a:latin typeface="Times New Roman" panose="02020603050405020304" pitchFamily="18" charset="0"/>
                    <a:ea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rPr>
                  <a:t>nhau</a:t>
                </a:r>
                <a:r>
                  <a:rPr lang="en-US" sz="3200" dirty="0">
                    <a:solidFill>
                      <a:srgbClr val="0000FF"/>
                    </a:solidFill>
                    <a:latin typeface="Times New Roman" panose="02020603050405020304" pitchFamily="18" charset="0"/>
                    <a:ea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rPr>
                  <a:t>tại</a:t>
                </a:r>
                <a:r>
                  <a:rPr lang="en-US" sz="3200" dirty="0">
                    <a:solidFill>
                      <a:srgbClr val="0000FF"/>
                    </a:solidFill>
                    <a:latin typeface="Times New Roman" panose="02020603050405020304" pitchFamily="18" charset="0"/>
                    <a:ea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rPr>
                  <a:t>gốc</a:t>
                </a:r>
                <a:r>
                  <a:rPr lang="en-US" sz="3200"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𝑂</m:t>
                    </m:r>
                  </m:oMath>
                </a14:m>
                <a:r>
                  <a:rPr lang="en-US" sz="3200" dirty="0">
                    <a:solidFill>
                      <a:srgbClr val="0000FF"/>
                    </a:solidFill>
                    <a:latin typeface="Times New Roman" panose="02020603050405020304" pitchFamily="18" charset="0"/>
                    <a:ea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rPr>
                  <a:t>của</a:t>
                </a:r>
                <a:r>
                  <a:rPr lang="en-US" sz="3200" dirty="0">
                    <a:solidFill>
                      <a:srgbClr val="0000FF"/>
                    </a:solidFill>
                    <a:latin typeface="Times New Roman" panose="02020603050405020304" pitchFamily="18" charset="0"/>
                    <a:ea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rPr>
                  <a:t>mỗi</a:t>
                </a:r>
                <a:r>
                  <a:rPr lang="en-US" sz="3200" dirty="0">
                    <a:solidFill>
                      <a:srgbClr val="0000FF"/>
                    </a:solidFill>
                    <a:latin typeface="Times New Roman" panose="02020603050405020304" pitchFamily="18" charset="0"/>
                    <a:ea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rPr>
                  <a:t>trục</a:t>
                </a:r>
                <a:r>
                  <a:rPr lang="en-US" sz="3200" dirty="0">
                    <a:solidFill>
                      <a:srgbClr val="0000FF"/>
                    </a:solidFill>
                    <a:latin typeface="Times New Roman" panose="02020603050405020304" pitchFamily="18" charset="0"/>
                    <a:ea typeface="Times New Roman" panose="02020603050405020304" pitchFamily="18" charset="0"/>
                  </a:rPr>
                  <a:t>.</a:t>
                </a:r>
                <a:r>
                  <a:rPr lang="en-US" sz="3200" dirty="0">
                    <a:solidFill>
                      <a:prstClr val="black"/>
                    </a:solidFill>
                    <a:latin typeface="Times New Roman" panose="02020603050405020304" pitchFamily="18" charset="0"/>
                    <a:cs typeface="Times New Roman" panose="02020603050405020304" pitchFamily="18" charset="0"/>
                  </a:rPr>
                  <a:t> </a:t>
                </a:r>
                <a:r>
                  <a:rPr lang="vi-VN" sz="3200" dirty="0">
                    <a:solidFill>
                      <a:prstClr val="black"/>
                    </a:solidFill>
                    <a:latin typeface="Times New Roman" panose="02020603050405020304" pitchFamily="18" charset="0"/>
                    <a:cs typeface="Times New Roman" panose="02020603050405020304" pitchFamily="18" charset="0"/>
                  </a:rPr>
                  <a:t> </a:t>
                </a:r>
                <a:endParaRPr lang="vi-VN" sz="3200" b="1" dirty="0">
                  <a:solidFill>
                    <a:prstClr val="black"/>
                  </a:solidFill>
                  <a:latin typeface="Times New Roman" pitchFamily="18" charset="0"/>
                  <a:cs typeface="Times New Roman" pitchFamily="18" charset="0"/>
                </a:endParaRPr>
              </a:p>
            </p:txBody>
          </p:sp>
        </mc:Choice>
        <mc:Fallback xmlns="">
          <p:sp>
            <p:nvSpPr>
              <p:cNvPr id="8" name="Rectangle 7" descr="OPL20U25GSXzBJYl68kk8uQGfFKzs7yb1M4KJWUiLk6ZEvGF+qCIPSnY57AbBFCvTW$15.2023.9$9+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228600" y="3981976"/>
                <a:ext cx="5688013" cy="1483517"/>
              </a:xfrm>
              <a:prstGeom prst="rect">
                <a:avLst/>
              </a:prstGeom>
              <a:blipFill>
                <a:blip r:embed="rId8"/>
                <a:stretch>
                  <a:fillRect/>
                </a:stretch>
              </a:blipFill>
              <a:ln/>
            </p:spPr>
            <p:txBody>
              <a:bodyPr/>
              <a:lstStyle/>
              <a:p>
                <a:r>
                  <a:rPr lang="en-US">
                    <a:noFill/>
                  </a:rPr>
                  <a:t> </a:t>
                </a:r>
              </a:p>
            </p:txBody>
          </p:sp>
        </mc:Fallback>
      </mc:AlternateContent>
      <p:pic>
        <p:nvPicPr>
          <p:cNvPr id="9" name="Picture 8" descr="OPL20U25GSXzBJYl68kk8uQGfFKzs7yb1M4KJWUiLk6ZEvGF+qCIPSnY57AbBFCvTW$15.2023.9$9+K4lPs7H94VUqPe2XwIsfPRnrXQE//QTEXxb8/8N4CNc6FpgZahzpTjFhMzSA7T/nHJa11DE8Ng2TP3iAmRczFlmslSuUNOgUeb6yRvs0="/>
          <p:cNvPicPr>
            <a:picLocks noChangeAspect="1"/>
          </p:cNvPicPr>
          <p:nvPr/>
        </p:nvPicPr>
        <p:blipFill rotWithShape="1">
          <a:blip r:embed="rId9" cstate="print">
            <a:duotone>
              <a:prstClr val="black"/>
              <a:schemeClr val="accent6">
                <a:tint val="45000"/>
                <a:satMod val="400000"/>
              </a:schemeClr>
            </a:duotone>
          </a:blip>
          <a:srcRect r="-5485"/>
          <a:stretch/>
        </p:blipFill>
        <p:spPr>
          <a:xfrm>
            <a:off x="11266337" y="4707363"/>
            <a:ext cx="684255" cy="753661"/>
          </a:xfrm>
          <a:prstGeom prst="rect">
            <a:avLst/>
          </a:prstGeom>
          <a:solidFill>
            <a:srgbClr val="FF0000"/>
          </a:solidFill>
        </p:spPr>
      </p:pic>
      <p:pic>
        <p:nvPicPr>
          <p:cNvPr id="10" name="Picture 9" descr="OPL20U25GSXzBJYl68kk8uQGfFKzs7yb1M4KJWUiLk6ZEvGF+qCIPSnY57AbBFCvTW$15.2023.9$9+K4lPs7H94VUqPe2XwIsfPRnrXQE//QTEXxb8/8N4CNc6FpgZahzpTjFhMzSA7T/nHJa11DE8Ng2TP3iAmRczFlmslSuUNOgUeb6yRvs0="/>
          <p:cNvPicPr>
            <a:picLocks noChangeAspect="1"/>
          </p:cNvPicPr>
          <p:nvPr/>
        </p:nvPicPr>
        <p:blipFill rotWithShape="1">
          <a:blip r:embed="rId10" cstate="print">
            <a:duotone>
              <a:prstClr val="black"/>
              <a:schemeClr val="accent2">
                <a:tint val="45000"/>
                <a:satMod val="400000"/>
              </a:schemeClr>
            </a:duotone>
          </a:blip>
          <a:srcRect r="3472"/>
          <a:stretch/>
        </p:blipFill>
        <p:spPr>
          <a:xfrm>
            <a:off x="5217318" y="2988480"/>
            <a:ext cx="699295" cy="776287"/>
          </a:xfrm>
          <a:prstGeom prst="rect">
            <a:avLst/>
          </a:prstGeom>
          <a:solidFill>
            <a:srgbClr val="CC0000"/>
          </a:solidFill>
        </p:spPr>
      </p:pic>
      <p:pic>
        <p:nvPicPr>
          <p:cNvPr id="11" name="Picture 10" descr="OPL20U25GSXzBJYl68kk8uQGfFKzs7yb1M4KJWUiLk6ZEvGF+qCIPSnY57AbBFCvTW$15.2023.9$9+K4lPs7H94VUqPe2XwIsfPRnrXQE//QTEXxb8/8N4CNc6FpgZahzpTjFhMzSA7T/nHJa11DE8Ng2TP3iAmRczFlmslSuUNOgUeb6yRvs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216525" y="4746644"/>
            <a:ext cx="700088" cy="75088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272672" y="2971800"/>
            <a:ext cx="684212" cy="75088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 name="Cloud 12">
            <a:hlinkClick r:id="rId12" action="ppaction://hlinksldjump"/>
          </p:cNvPr>
          <p:cNvSpPr/>
          <p:nvPr/>
        </p:nvSpPr>
        <p:spPr>
          <a:xfrm>
            <a:off x="4880110" y="5880337"/>
            <a:ext cx="2257425" cy="781050"/>
          </a:xfrm>
          <a:prstGeom prst="cloud">
            <a:avLst/>
          </a:prstGeom>
          <a:ln/>
        </p:spPr>
        <p:style>
          <a:lnRef idx="1">
            <a:schemeClr val="accent1"/>
          </a:lnRef>
          <a:fillRef idx="2">
            <a:schemeClr val="accent1"/>
          </a:fillRef>
          <a:effectRef idx="1">
            <a:schemeClr val="accent1"/>
          </a:effectRef>
          <a:fontRef idx="minor">
            <a:schemeClr val="dk1"/>
          </a:fontRef>
        </p:style>
        <p:txBody>
          <a:bodyPr lIns="68574" tIns="34287" rIns="68574" bIns="34287" anchor="ctr"/>
          <a:lstStyle/>
          <a:p>
            <a:pPr algn="ctr" defTabSz="685834">
              <a:defRPr/>
            </a:pPr>
            <a:r>
              <a:rPr lang="en-US" sz="2000" b="1" dirty="0">
                <a:solidFill>
                  <a:srgbClr val="000000"/>
                </a:solidFill>
                <a:latin typeface="Times New Roman" panose="02020603050405020304" pitchFamily="18" charset="0"/>
                <a:cs typeface="Times New Roman" panose="02020603050405020304" pitchFamily="18" charset="0"/>
              </a:rPr>
              <a:t>QUAY VỀ</a:t>
            </a:r>
            <a:endParaRPr lang="vi-VN" sz="2000" b="1" dirty="0">
              <a:solidFill>
                <a:srgbClr val="0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3806" name="Rectangle 2"/>
              <p:cNvSpPr>
                <a:spLocks noChangeArrowheads="1"/>
              </p:cNvSpPr>
              <p:nvPr/>
            </p:nvSpPr>
            <p:spPr bwMode="auto">
              <a:xfrm>
                <a:off x="1173314" y="644527"/>
                <a:ext cx="9592636" cy="107721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altLang="en-US" b="1" dirty="0" err="1">
                    <a:solidFill>
                      <a:srgbClr val="000000"/>
                    </a:solidFill>
                    <a:latin typeface="Times New Roman" panose="02020603050405020304" pitchFamily="18" charset="0"/>
                    <a:ea typeface="Tahoma" panose="020B0604030504040204" pitchFamily="34" charset="0"/>
                    <a:cs typeface="Times New Roman" panose="02020603050405020304" pitchFamily="18" charset="0"/>
                  </a:rPr>
                  <a:t>Câu</a:t>
                </a:r>
                <a:r>
                  <a:rPr lang="en-US" altLang="en-US" b="1"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 1: </a:t>
                </a:r>
                <a:r>
                  <a:rPr lang="en-US" dirty="0">
                    <a:solidFill>
                      <a:schemeClr val="tx1"/>
                    </a:solidFill>
                    <a:latin typeface="Times New Roman" panose="02020603050405020304" pitchFamily="18" charset="0"/>
                    <a:ea typeface="Times New Roman" panose="02020603050405020304" pitchFamily="18" charset="0"/>
                  </a:rPr>
                  <a:t>Trong </a:t>
                </a:r>
                <a:r>
                  <a:rPr lang="en-US" dirty="0" err="1">
                    <a:solidFill>
                      <a:schemeClr val="tx1"/>
                    </a:solidFill>
                    <a:latin typeface="Times New Roman" panose="02020603050405020304" pitchFamily="18" charset="0"/>
                    <a:ea typeface="Times New Roman" panose="02020603050405020304" pitchFamily="18" charset="0"/>
                  </a:rPr>
                  <a:t>mặt</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phẳng</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tọa</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độ</a:t>
                </a:r>
                <a:r>
                  <a:rPr lang="en-US" dirty="0">
                    <a:solidFill>
                      <a:schemeClr val="tx1"/>
                    </a:solidFill>
                    <a:latin typeface="Times New Roman" panose="02020603050405020304" pitchFamily="18" charset="0"/>
                    <a:ea typeface="Times New Roman" panose="02020603050405020304" pitchFamily="18" charset="0"/>
                  </a:rPr>
                  <a:t> </a:t>
                </a:r>
                <a14:m>
                  <m:oMath xmlns:m="http://schemas.openxmlformats.org/officeDocument/2006/math">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𝑂𝑥𝑦</m:t>
                    </m:r>
                  </m:oMath>
                </a14:m>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trục</a:t>
                </a:r>
                <a:r>
                  <a:rPr lang="en-US" dirty="0">
                    <a:solidFill>
                      <a:schemeClr val="tx1"/>
                    </a:solidFill>
                    <a:latin typeface="Times New Roman" panose="02020603050405020304" pitchFamily="18" charset="0"/>
                    <a:ea typeface="Times New Roman" panose="02020603050405020304" pitchFamily="18" charset="0"/>
                  </a:rPr>
                  <a:t> </a:t>
                </a:r>
                <a14:m>
                  <m:oMath xmlns:m="http://schemas.openxmlformats.org/officeDocument/2006/math">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𝑂𝑥</m:t>
                    </m:r>
                  </m:oMath>
                </a14:m>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và</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trục</a:t>
                </a:r>
                <a:r>
                  <a:rPr lang="en-US" dirty="0">
                    <a:solidFill>
                      <a:schemeClr val="tx1"/>
                    </a:solidFill>
                    <a:latin typeface="Times New Roman" panose="02020603050405020304" pitchFamily="18" charset="0"/>
                    <a:ea typeface="Times New Roman" panose="02020603050405020304" pitchFamily="18" charset="0"/>
                  </a:rPr>
                  <a:t> </a:t>
                </a:r>
                <a14:m>
                  <m:oMath xmlns:m="http://schemas.openxmlformats.org/officeDocument/2006/math">
                    <m:r>
                      <a:rPr lang="en-US" i="1">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𝑂𝑦</m:t>
                    </m:r>
                  </m:oMath>
                </a14:m>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có</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đặc</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điểm</a:t>
                </a:r>
                <a:r>
                  <a:rPr lang="en-US" dirty="0">
                    <a:solidFill>
                      <a:schemeClr val="tx1"/>
                    </a:solidFill>
                    <a:latin typeface="Times New Roman" panose="02020603050405020304" pitchFamily="18" charset="0"/>
                    <a:ea typeface="Times New Roman" panose="02020603050405020304" pitchFamily="18" charset="0"/>
                  </a:rPr>
                  <a:t>:</a:t>
                </a:r>
                <a:endParaRPr lang="en-US" dirty="0">
                  <a:solidFill>
                    <a:schemeClr val="tx1"/>
                  </a:solidFill>
                </a:endParaRPr>
              </a:p>
            </p:txBody>
          </p:sp>
        </mc:Choice>
        <mc:Fallback xmlns="">
          <p:sp>
            <p:nvSpPr>
              <p:cNvPr id="33806" name="Rectangle 2"/>
              <p:cNvSpPr>
                <a:spLocks noRot="1" noChangeAspect="1" noMove="1" noResize="1" noEditPoints="1" noAdjustHandles="1" noChangeArrowheads="1" noChangeShapeType="1" noTextEdit="1"/>
              </p:cNvSpPr>
              <p:nvPr/>
            </p:nvSpPr>
            <p:spPr bwMode="auto">
              <a:xfrm>
                <a:off x="1173314" y="644527"/>
                <a:ext cx="9592636" cy="1077218"/>
              </a:xfrm>
              <a:prstGeom prst="rect">
                <a:avLst/>
              </a:prstGeom>
              <a:blipFill>
                <a:blip r:embed="rId14"/>
                <a:stretch>
                  <a:fillRect l="-1588" t="-7955" b="-1761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0" name="Cloud 19"/>
          <p:cNvSpPr/>
          <p:nvPr/>
        </p:nvSpPr>
        <p:spPr>
          <a:xfrm>
            <a:off x="8442076" y="5796585"/>
            <a:ext cx="666750" cy="411162"/>
          </a:xfrm>
          <a:prstGeom prst="cloud">
            <a:avLst/>
          </a:prstGeom>
          <a:ln/>
        </p:spPr>
        <p:style>
          <a:lnRef idx="1">
            <a:schemeClr val="accent1"/>
          </a:lnRef>
          <a:fillRef idx="2">
            <a:schemeClr val="accent1"/>
          </a:fillRef>
          <a:effectRef idx="1">
            <a:schemeClr val="accent1"/>
          </a:effectRef>
          <a:fontRef idx="minor">
            <a:schemeClr val="dk1"/>
          </a:fontRef>
        </p:style>
        <p:txBody>
          <a:bodyPr lIns="68574" tIns="34287" rIns="68574" bIns="34287" anchor="ctr"/>
          <a:lstStyle/>
          <a:p>
            <a:pPr algn="ctr" defTabSz="685834">
              <a:defRPr/>
            </a:pPr>
            <a:endParaRPr lang="vi-VN" sz="2800">
              <a:solidFill>
                <a:prstClr val="white"/>
              </a:solidFill>
            </a:endParaRPr>
          </a:p>
        </p:txBody>
      </p:sp>
      <p:sp>
        <p:nvSpPr>
          <p:cNvPr id="21" name="Cloud 20"/>
          <p:cNvSpPr/>
          <p:nvPr/>
        </p:nvSpPr>
        <p:spPr>
          <a:xfrm>
            <a:off x="3072606" y="6202351"/>
            <a:ext cx="666750" cy="411162"/>
          </a:xfrm>
          <a:prstGeom prst="cloud">
            <a:avLst/>
          </a:prstGeom>
          <a:ln/>
        </p:spPr>
        <p:style>
          <a:lnRef idx="1">
            <a:schemeClr val="accent1"/>
          </a:lnRef>
          <a:fillRef idx="2">
            <a:schemeClr val="accent1"/>
          </a:fillRef>
          <a:effectRef idx="1">
            <a:schemeClr val="accent1"/>
          </a:effectRef>
          <a:fontRef idx="minor">
            <a:schemeClr val="dk1"/>
          </a:fontRef>
        </p:style>
        <p:txBody>
          <a:bodyPr lIns="68574" tIns="34287" rIns="68574" bIns="34287" anchor="ctr"/>
          <a:lstStyle/>
          <a:p>
            <a:pPr algn="ctr" defTabSz="685834">
              <a:defRPr/>
            </a:pPr>
            <a:endParaRPr lang="vi-VN" sz="2800">
              <a:solidFill>
                <a:prstClr val="white"/>
              </a:solidFill>
            </a:endParaRPr>
          </a:p>
        </p:txBody>
      </p:sp>
      <p:sp>
        <p:nvSpPr>
          <p:cNvPr id="23" name="Oval 26"/>
          <p:cNvSpPr>
            <a:spLocks noChangeArrowheads="1"/>
          </p:cNvSpPr>
          <p:nvPr/>
        </p:nvSpPr>
        <p:spPr bwMode="auto">
          <a:xfrm>
            <a:off x="10769690" y="325084"/>
            <a:ext cx="944562" cy="686653"/>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dirty="0">
                <a:solidFill>
                  <a:srgbClr val="FF3300"/>
                </a:solidFill>
                <a:latin typeface=".VnBodoniH" panose="020B7200000000000000" pitchFamily="34" charset="0"/>
                <a:cs typeface="Arial" panose="020B0604020202020204" pitchFamily="34" charset="0"/>
              </a:rPr>
              <a:t>STOP</a:t>
            </a:r>
          </a:p>
        </p:txBody>
      </p:sp>
      <p:sp>
        <p:nvSpPr>
          <p:cNvPr id="24" name="Oval 27"/>
          <p:cNvSpPr>
            <a:spLocks noChangeArrowheads="1"/>
          </p:cNvSpPr>
          <p:nvPr/>
        </p:nvSpPr>
        <p:spPr bwMode="auto">
          <a:xfrm>
            <a:off x="10786347" y="338345"/>
            <a:ext cx="938212" cy="666860"/>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anose="020B7200000000000000" pitchFamily="34" charset="0"/>
                <a:cs typeface="Arial" panose="020B0604020202020204" pitchFamily="34" charset="0"/>
              </a:rPr>
              <a:t>1</a:t>
            </a:r>
          </a:p>
        </p:txBody>
      </p:sp>
      <p:sp>
        <p:nvSpPr>
          <p:cNvPr id="25" name="Oval 28"/>
          <p:cNvSpPr>
            <a:spLocks noChangeArrowheads="1"/>
          </p:cNvSpPr>
          <p:nvPr/>
        </p:nvSpPr>
        <p:spPr bwMode="auto">
          <a:xfrm>
            <a:off x="10769689" y="349471"/>
            <a:ext cx="961219" cy="655734"/>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solidFill>
                  <a:srgbClr val="FF3300"/>
                </a:solidFill>
                <a:latin typeface=".VnBodoniH" panose="020B7200000000000000" pitchFamily="34" charset="0"/>
                <a:cs typeface="Arial" panose="020B0604020202020204" pitchFamily="34" charset="0"/>
              </a:rPr>
              <a:t>2</a:t>
            </a:r>
          </a:p>
        </p:txBody>
      </p:sp>
      <p:sp>
        <p:nvSpPr>
          <p:cNvPr id="26" name="Oval 29"/>
          <p:cNvSpPr>
            <a:spLocks noChangeArrowheads="1"/>
          </p:cNvSpPr>
          <p:nvPr/>
        </p:nvSpPr>
        <p:spPr bwMode="auto">
          <a:xfrm>
            <a:off x="10802831" y="349471"/>
            <a:ext cx="928078" cy="655734"/>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solidFill>
                  <a:srgbClr val="FF3300"/>
                </a:solidFill>
                <a:latin typeface=".VnBodoniH" panose="020B7200000000000000" pitchFamily="34" charset="0"/>
                <a:cs typeface="Arial" panose="020B0604020202020204" pitchFamily="34" charset="0"/>
              </a:rPr>
              <a:t>3</a:t>
            </a:r>
          </a:p>
        </p:txBody>
      </p:sp>
      <p:sp>
        <p:nvSpPr>
          <p:cNvPr id="27" name="Oval 30"/>
          <p:cNvSpPr>
            <a:spLocks noChangeArrowheads="1"/>
          </p:cNvSpPr>
          <p:nvPr/>
        </p:nvSpPr>
        <p:spPr bwMode="auto">
          <a:xfrm>
            <a:off x="10786347" y="356479"/>
            <a:ext cx="954869" cy="661987"/>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anose="020B7200000000000000" pitchFamily="34" charset="0"/>
                <a:cs typeface="Arial" panose="020B0604020202020204" pitchFamily="34" charset="0"/>
              </a:rPr>
              <a:t>4</a:t>
            </a:r>
          </a:p>
        </p:txBody>
      </p:sp>
      <p:sp>
        <p:nvSpPr>
          <p:cNvPr id="28" name="Oval 31"/>
          <p:cNvSpPr>
            <a:spLocks noChangeArrowheads="1"/>
          </p:cNvSpPr>
          <p:nvPr/>
        </p:nvSpPr>
        <p:spPr bwMode="auto">
          <a:xfrm>
            <a:off x="10769687" y="356478"/>
            <a:ext cx="961221" cy="661987"/>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anose="020B7200000000000000" pitchFamily="34" charset="0"/>
                <a:cs typeface="Arial" panose="020B0604020202020204" pitchFamily="34" charset="0"/>
              </a:rPr>
              <a:t>5</a:t>
            </a:r>
          </a:p>
        </p:txBody>
      </p:sp>
      <p:sp>
        <p:nvSpPr>
          <p:cNvPr id="29" name="Oval 32"/>
          <p:cNvSpPr>
            <a:spLocks noChangeArrowheads="1"/>
          </p:cNvSpPr>
          <p:nvPr/>
        </p:nvSpPr>
        <p:spPr bwMode="auto">
          <a:xfrm>
            <a:off x="10786346" y="356476"/>
            <a:ext cx="927905" cy="678161"/>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solidFill>
                  <a:srgbClr val="FF3300"/>
                </a:solidFill>
                <a:latin typeface=".VnBodoniH" panose="020B7200000000000000" pitchFamily="34" charset="0"/>
                <a:cs typeface="Arial" panose="020B0604020202020204" pitchFamily="34" charset="0"/>
              </a:rPr>
              <a:t>6</a:t>
            </a:r>
          </a:p>
        </p:txBody>
      </p:sp>
      <p:sp>
        <p:nvSpPr>
          <p:cNvPr id="30" name="Oval 33"/>
          <p:cNvSpPr>
            <a:spLocks noChangeArrowheads="1"/>
          </p:cNvSpPr>
          <p:nvPr/>
        </p:nvSpPr>
        <p:spPr bwMode="auto">
          <a:xfrm>
            <a:off x="10786346" y="356475"/>
            <a:ext cx="961221" cy="661990"/>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solidFill>
                  <a:srgbClr val="FF3300"/>
                </a:solidFill>
                <a:latin typeface=".VnBodoniH" panose="020B7200000000000000" pitchFamily="34" charset="0"/>
                <a:cs typeface="Arial" panose="020B0604020202020204" pitchFamily="34" charset="0"/>
              </a:rPr>
              <a:t>7</a:t>
            </a:r>
          </a:p>
        </p:txBody>
      </p:sp>
      <p:sp>
        <p:nvSpPr>
          <p:cNvPr id="31" name="Oval 34"/>
          <p:cNvSpPr>
            <a:spLocks noChangeArrowheads="1"/>
          </p:cNvSpPr>
          <p:nvPr/>
        </p:nvSpPr>
        <p:spPr bwMode="auto">
          <a:xfrm>
            <a:off x="10800392" y="356474"/>
            <a:ext cx="963832" cy="648731"/>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rgbClr val="FF3300"/>
                </a:solidFill>
                <a:latin typeface=".VnBodoniH" panose="020B7200000000000000" pitchFamily="34" charset="0"/>
                <a:cs typeface="Arial" panose="020B0604020202020204" pitchFamily="34" charset="0"/>
              </a:rPr>
              <a:t>8</a:t>
            </a:r>
          </a:p>
        </p:txBody>
      </p:sp>
      <p:sp>
        <p:nvSpPr>
          <p:cNvPr id="32" name="Oval 35"/>
          <p:cNvSpPr>
            <a:spLocks noChangeArrowheads="1"/>
          </p:cNvSpPr>
          <p:nvPr/>
        </p:nvSpPr>
        <p:spPr bwMode="auto">
          <a:xfrm>
            <a:off x="10800392" y="356473"/>
            <a:ext cx="944561" cy="648732"/>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rgbClr val="FF3300"/>
                </a:solidFill>
                <a:latin typeface=".VnBodoniH" panose="020B7200000000000000" pitchFamily="34" charset="0"/>
                <a:cs typeface="Arial" panose="020B0604020202020204" pitchFamily="34" charset="0"/>
              </a:rPr>
              <a:t>9</a:t>
            </a:r>
          </a:p>
        </p:txBody>
      </p:sp>
      <p:sp>
        <p:nvSpPr>
          <p:cNvPr id="33" name="Oval 36"/>
          <p:cNvSpPr>
            <a:spLocks noChangeArrowheads="1"/>
          </p:cNvSpPr>
          <p:nvPr/>
        </p:nvSpPr>
        <p:spPr bwMode="auto">
          <a:xfrm>
            <a:off x="10800390" y="356471"/>
            <a:ext cx="963834" cy="661993"/>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rgbClr val="FF3300"/>
                </a:solidFill>
                <a:latin typeface=".VnBodoniH" panose="020B7200000000000000" pitchFamily="34" charset="0"/>
                <a:cs typeface="Arial" panose="020B0604020202020204" pitchFamily="34" charset="0"/>
              </a:rPr>
              <a:t>10</a:t>
            </a:r>
          </a:p>
        </p:txBody>
      </p:sp>
      <p:sp>
        <p:nvSpPr>
          <p:cNvPr id="34" name="Oval 37"/>
          <p:cNvSpPr>
            <a:spLocks noChangeArrowheads="1"/>
          </p:cNvSpPr>
          <p:nvPr/>
        </p:nvSpPr>
        <p:spPr bwMode="auto">
          <a:xfrm>
            <a:off x="10802760" y="356470"/>
            <a:ext cx="958850" cy="648735"/>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rgbClr val="FF3300"/>
                </a:solidFill>
                <a:latin typeface=".VnBodoniH" panose="020B7200000000000000" pitchFamily="34" charset="0"/>
                <a:cs typeface="Arial" panose="020B0604020202020204" pitchFamily="34" charset="0"/>
              </a:rPr>
              <a:t>11</a:t>
            </a:r>
          </a:p>
        </p:txBody>
      </p:sp>
      <p:sp>
        <p:nvSpPr>
          <p:cNvPr id="35" name="Oval 38"/>
          <p:cNvSpPr>
            <a:spLocks noChangeArrowheads="1"/>
          </p:cNvSpPr>
          <p:nvPr/>
        </p:nvSpPr>
        <p:spPr bwMode="auto">
          <a:xfrm>
            <a:off x="10818084" y="331617"/>
            <a:ext cx="943526" cy="673588"/>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rgbClr val="FF3300"/>
                </a:solidFill>
                <a:latin typeface=".VnBodoniH" panose="020B7200000000000000" pitchFamily="34" charset="0"/>
                <a:cs typeface="Arial" panose="020B0604020202020204" pitchFamily="34" charset="0"/>
              </a:rPr>
              <a:t>12</a:t>
            </a:r>
          </a:p>
        </p:txBody>
      </p:sp>
      <p:sp>
        <p:nvSpPr>
          <p:cNvPr id="36" name="Oval 39"/>
          <p:cNvSpPr>
            <a:spLocks noChangeArrowheads="1"/>
          </p:cNvSpPr>
          <p:nvPr/>
        </p:nvSpPr>
        <p:spPr bwMode="auto">
          <a:xfrm>
            <a:off x="10818084" y="331615"/>
            <a:ext cx="943526" cy="673589"/>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rgbClr val="FF3300"/>
                </a:solidFill>
                <a:latin typeface=".VnBodoniH" panose="020B7200000000000000" pitchFamily="34" charset="0"/>
                <a:cs typeface="Arial" panose="020B0604020202020204" pitchFamily="34" charset="0"/>
              </a:rPr>
              <a:t>13</a:t>
            </a:r>
          </a:p>
        </p:txBody>
      </p:sp>
      <p:sp>
        <p:nvSpPr>
          <p:cNvPr id="37" name="Oval 40"/>
          <p:cNvSpPr>
            <a:spLocks noChangeArrowheads="1"/>
          </p:cNvSpPr>
          <p:nvPr/>
        </p:nvSpPr>
        <p:spPr bwMode="auto">
          <a:xfrm>
            <a:off x="10818084" y="331615"/>
            <a:ext cx="961219" cy="673589"/>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rgbClr val="FF3300"/>
                </a:solidFill>
                <a:latin typeface=".VnBodoniH" panose="020B7200000000000000" pitchFamily="34" charset="0"/>
                <a:cs typeface="Arial" panose="020B0604020202020204" pitchFamily="34" charset="0"/>
              </a:rPr>
              <a:t>14</a:t>
            </a:r>
          </a:p>
        </p:txBody>
      </p:sp>
      <p:sp>
        <p:nvSpPr>
          <p:cNvPr id="38" name="Oval 41"/>
          <p:cNvSpPr>
            <a:spLocks noChangeArrowheads="1"/>
          </p:cNvSpPr>
          <p:nvPr/>
        </p:nvSpPr>
        <p:spPr bwMode="auto">
          <a:xfrm>
            <a:off x="10832830" y="331615"/>
            <a:ext cx="928779" cy="673590"/>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rgbClr val="FF3300"/>
                </a:solidFill>
                <a:latin typeface=".VnBodoniH" panose="020B7200000000000000" pitchFamily="34" charset="0"/>
                <a:cs typeface="Arial" panose="020B0604020202020204" pitchFamily="34" charset="0"/>
              </a:rPr>
              <a:t>15</a:t>
            </a:r>
          </a:p>
        </p:txBody>
      </p:sp>
    </p:spTree>
    <p:extLst>
      <p:ext uri="{BB962C8B-B14F-4D97-AF65-F5344CB8AC3E}">
        <p14:creationId xmlns:p14="http://schemas.microsoft.com/office/powerpoint/2010/main" val="115657313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ppt_y+.1"/>
                                          </p:val>
                                        </p:tav>
                                        <p:tav tm="100000">
                                          <p:val>
                                            <p:strVal val="#ppt_y"/>
                                          </p:val>
                                        </p:tav>
                                      </p:tavLst>
                                    </p:anim>
                                  </p:childTnLst>
                                </p:cTn>
                              </p:par>
                              <p:par>
                                <p:cTn id="30" presetID="2" presetClass="entr" presetSubtype="2" repeatCount="indefinite" fill="hold" nodeType="withEffect">
                                  <p:stCondLst>
                                    <p:cond delay="50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20000" fill="hold"/>
                                        <p:tgtEl>
                                          <p:spTgt spid="4"/>
                                        </p:tgtEl>
                                        <p:attrNameLst>
                                          <p:attrName>ppt_x</p:attrName>
                                        </p:attrNameLst>
                                      </p:cBhvr>
                                      <p:tavLst>
                                        <p:tav tm="0">
                                          <p:val>
                                            <p:strVal val="1+#ppt_w/2"/>
                                          </p:val>
                                        </p:tav>
                                        <p:tav tm="100000">
                                          <p:val>
                                            <p:strVal val="#ppt_x"/>
                                          </p:val>
                                        </p:tav>
                                      </p:tavLst>
                                    </p:anim>
                                    <p:anim calcmode="lin" valueType="num">
                                      <p:cBhvr additive="base">
                                        <p:cTn id="33" dur="20000" fill="hold"/>
                                        <p:tgtEl>
                                          <p:spTgt spid="4"/>
                                        </p:tgtEl>
                                        <p:attrNameLst>
                                          <p:attrName>ppt_y</p:attrName>
                                        </p:attrNameLst>
                                      </p:cBhvr>
                                      <p:tavLst>
                                        <p:tav tm="0">
                                          <p:val>
                                            <p:strVal val="#ppt_y"/>
                                          </p:val>
                                        </p:tav>
                                        <p:tav tm="100000">
                                          <p:val>
                                            <p:strVal val="#ppt_y"/>
                                          </p:val>
                                        </p:tav>
                                      </p:tavLst>
                                    </p:anim>
                                  </p:childTnLst>
                                </p:cTn>
                              </p:par>
                              <p:par>
                                <p:cTn id="34" presetID="2" presetClass="entr" presetSubtype="8" repeatCount="indefinite" fill="hold" nodeType="withEffect">
                                  <p:stCondLst>
                                    <p:cond delay="50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20000" fill="hold"/>
                                        <p:tgtEl>
                                          <p:spTgt spid="5"/>
                                        </p:tgtEl>
                                        <p:attrNameLst>
                                          <p:attrName>ppt_x</p:attrName>
                                        </p:attrNameLst>
                                      </p:cBhvr>
                                      <p:tavLst>
                                        <p:tav tm="0">
                                          <p:val>
                                            <p:strVal val="0-#ppt_w/2"/>
                                          </p:val>
                                        </p:tav>
                                        <p:tav tm="100000">
                                          <p:val>
                                            <p:strVal val="#ppt_x"/>
                                          </p:val>
                                        </p:tav>
                                      </p:tavLst>
                                    </p:anim>
                                    <p:anim calcmode="lin" valueType="num">
                                      <p:cBhvr additive="base">
                                        <p:cTn id="37" dur="20000" fill="hold"/>
                                        <p:tgtEl>
                                          <p:spTgt spid="5"/>
                                        </p:tgtEl>
                                        <p:attrNameLst>
                                          <p:attrName>ppt_y</p:attrName>
                                        </p:attrNameLst>
                                      </p:cBhvr>
                                      <p:tavLst>
                                        <p:tav tm="0">
                                          <p:val>
                                            <p:strVal val="#ppt_y"/>
                                          </p:val>
                                        </p:tav>
                                        <p:tav tm="100000">
                                          <p:val>
                                            <p:strVal val="#ppt_y"/>
                                          </p:val>
                                        </p:tav>
                                      </p:tavLst>
                                    </p:anim>
                                  </p:childTnLst>
                                </p:cTn>
                              </p:par>
                              <p:par>
                                <p:cTn id="38" presetID="2" presetClass="entr" presetSubtype="8" repeatCount="indefinite" fill="hold" nodeType="withEffect">
                                  <p:stCondLst>
                                    <p:cond delay="50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20000" fill="hold"/>
                                        <p:tgtEl>
                                          <p:spTgt spid="20"/>
                                        </p:tgtEl>
                                        <p:attrNameLst>
                                          <p:attrName>ppt_x</p:attrName>
                                        </p:attrNameLst>
                                      </p:cBhvr>
                                      <p:tavLst>
                                        <p:tav tm="0">
                                          <p:val>
                                            <p:strVal val="0-#ppt_w/2"/>
                                          </p:val>
                                        </p:tav>
                                        <p:tav tm="100000">
                                          <p:val>
                                            <p:strVal val="#ppt_x"/>
                                          </p:val>
                                        </p:tav>
                                      </p:tavLst>
                                    </p:anim>
                                    <p:anim calcmode="lin" valueType="num">
                                      <p:cBhvr additive="base">
                                        <p:cTn id="41" dur="20000" fill="hold"/>
                                        <p:tgtEl>
                                          <p:spTgt spid="20"/>
                                        </p:tgtEl>
                                        <p:attrNameLst>
                                          <p:attrName>ppt_y</p:attrName>
                                        </p:attrNameLst>
                                      </p:cBhvr>
                                      <p:tavLst>
                                        <p:tav tm="0">
                                          <p:val>
                                            <p:strVal val="#ppt_y"/>
                                          </p:val>
                                        </p:tav>
                                        <p:tav tm="100000">
                                          <p:val>
                                            <p:strVal val="#ppt_y"/>
                                          </p:val>
                                        </p:tav>
                                      </p:tavLst>
                                    </p:anim>
                                  </p:childTnLst>
                                </p:cTn>
                              </p:par>
                              <p:par>
                                <p:cTn id="42" presetID="2" presetClass="entr" presetSubtype="8" repeatCount="indefinite" fill="hold" nodeType="withEffect">
                                  <p:stCondLst>
                                    <p:cond delay="50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20000" fill="hold"/>
                                        <p:tgtEl>
                                          <p:spTgt spid="21"/>
                                        </p:tgtEl>
                                        <p:attrNameLst>
                                          <p:attrName>ppt_x</p:attrName>
                                        </p:attrNameLst>
                                      </p:cBhvr>
                                      <p:tavLst>
                                        <p:tav tm="0">
                                          <p:val>
                                            <p:strVal val="0-#ppt_w/2"/>
                                          </p:val>
                                        </p:tav>
                                        <p:tav tm="100000">
                                          <p:val>
                                            <p:strVal val="#ppt_x"/>
                                          </p:val>
                                        </p:tav>
                                      </p:tavLst>
                                    </p:anim>
                                    <p:anim calcmode="lin" valueType="num">
                                      <p:cBhvr additive="base">
                                        <p:cTn id="45" dur="20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 presetClass="exit" presetSubtype="16" fill="hold" grpId="0" nodeType="clickEffect">
                                  <p:stCondLst>
                                    <p:cond delay="0"/>
                                  </p:stCondLst>
                                  <p:childTnLst>
                                    <p:animEffect transition="out" filter="box(in)">
                                      <p:cBhvr>
                                        <p:cTn id="49" dur="500"/>
                                        <p:tgtEl>
                                          <p:spTgt spid="24"/>
                                        </p:tgtEl>
                                      </p:cBhvr>
                                    </p:animEffect>
                                    <p:set>
                                      <p:cBhvr>
                                        <p:cTn id="50" dur="1" fill="hold">
                                          <p:stCondLst>
                                            <p:cond delay="499"/>
                                          </p:stCondLst>
                                        </p:cTn>
                                        <p:tgtEl>
                                          <p:spTgt spid="24"/>
                                        </p:tgtEl>
                                        <p:attrNameLst>
                                          <p:attrName>style.visibility</p:attrName>
                                        </p:attrNameLst>
                                      </p:cBhvr>
                                      <p:to>
                                        <p:strVal val="hidden"/>
                                      </p:to>
                                    </p:set>
                                  </p:childTnLst>
                                </p:cTn>
                              </p:par>
                              <p:par>
                                <p:cTn id="51" presetID="4" presetClass="exit" presetSubtype="16" fill="hold" nodeType="withEffect">
                                  <p:stCondLst>
                                    <p:cond delay="21000"/>
                                  </p:stCondLst>
                                  <p:childTnLst>
                                    <p:animEffect transition="out" filter="box(in)">
                                      <p:cBhvr>
                                        <p:cTn id="52" dur="500"/>
                                        <p:tgtEl>
                                          <p:spTgt spid="25"/>
                                        </p:tgtEl>
                                      </p:cBhvr>
                                    </p:animEffect>
                                    <p:set>
                                      <p:cBhvr>
                                        <p:cTn id="53" dur="1" fill="hold">
                                          <p:stCondLst>
                                            <p:cond delay="499"/>
                                          </p:stCondLst>
                                        </p:cTn>
                                        <p:tgtEl>
                                          <p:spTgt spid="25"/>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2" name="hammer.wav"/>
                                        </p:tgtEl>
                                      </p:cMediaNode>
                                    </p:audio>
                                  </p:subTnLst>
                                </p:cTn>
                              </p:par>
                              <p:par>
                                <p:cTn id="54" presetID="4" presetClass="exit" presetSubtype="16" fill="hold" nodeType="withEffect">
                                  <p:stCondLst>
                                    <p:cond delay="19500"/>
                                  </p:stCondLst>
                                  <p:childTnLst>
                                    <p:animEffect transition="out" filter="box(in)">
                                      <p:cBhvr>
                                        <p:cTn id="55" dur="500"/>
                                        <p:tgtEl>
                                          <p:spTgt spid="26"/>
                                        </p:tgtEl>
                                      </p:cBhvr>
                                    </p:animEffect>
                                    <p:set>
                                      <p:cBhvr>
                                        <p:cTn id="56" dur="1" fill="hold">
                                          <p:stCondLst>
                                            <p:cond delay="499"/>
                                          </p:stCondLst>
                                        </p:cTn>
                                        <p:tgtEl>
                                          <p:spTgt spid="26"/>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2" name="hammer.wav"/>
                                        </p:tgtEl>
                                      </p:cMediaNode>
                                    </p:audio>
                                  </p:subTnLst>
                                </p:cTn>
                              </p:par>
                              <p:par>
                                <p:cTn id="57" presetID="4" presetClass="exit" presetSubtype="16" fill="hold" nodeType="withEffect">
                                  <p:stCondLst>
                                    <p:cond delay="18000"/>
                                  </p:stCondLst>
                                  <p:childTnLst>
                                    <p:animEffect transition="out" filter="box(in)">
                                      <p:cBhvr>
                                        <p:cTn id="58" dur="500"/>
                                        <p:tgtEl>
                                          <p:spTgt spid="27"/>
                                        </p:tgtEl>
                                      </p:cBhvr>
                                    </p:animEffect>
                                    <p:set>
                                      <p:cBhvr>
                                        <p:cTn id="59"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2" name="hammer.wav"/>
                                        </p:tgtEl>
                                      </p:cMediaNode>
                                    </p:audio>
                                  </p:subTnLst>
                                </p:cTn>
                              </p:par>
                              <p:par>
                                <p:cTn id="60" presetID="4" presetClass="exit" presetSubtype="16" fill="hold" nodeType="withEffect">
                                  <p:stCondLst>
                                    <p:cond delay="16800"/>
                                  </p:stCondLst>
                                  <p:childTnLst>
                                    <p:animEffect transition="out" filter="box(in)">
                                      <p:cBhvr>
                                        <p:cTn id="61" dur="500"/>
                                        <p:tgtEl>
                                          <p:spTgt spid="28"/>
                                        </p:tgtEl>
                                      </p:cBhvr>
                                    </p:animEffect>
                                    <p:set>
                                      <p:cBhvr>
                                        <p:cTn id="62" dur="1" fill="hold">
                                          <p:stCondLst>
                                            <p:cond delay="499"/>
                                          </p:stCondLst>
                                        </p:cTn>
                                        <p:tgtEl>
                                          <p:spTgt spid="28"/>
                                        </p:tgtEl>
                                        <p:attrNameLst>
                                          <p:attrName>style.visibility</p:attrName>
                                        </p:attrNameLst>
                                      </p:cBhvr>
                                      <p:to>
                                        <p:strVal val="hidden"/>
                                      </p:to>
                                    </p:set>
                                  </p:childTnLst>
                                </p:cTn>
                              </p:par>
                              <p:par>
                                <p:cTn id="63" presetID="4" presetClass="exit" presetSubtype="16" fill="hold" nodeType="withEffect">
                                  <p:stCondLst>
                                    <p:cond delay="15000"/>
                                  </p:stCondLst>
                                  <p:childTnLst>
                                    <p:animEffect transition="out" filter="box(in)">
                                      <p:cBhvr>
                                        <p:cTn id="64" dur="500"/>
                                        <p:tgtEl>
                                          <p:spTgt spid="29"/>
                                        </p:tgtEl>
                                      </p:cBhvr>
                                    </p:animEffect>
                                    <p:set>
                                      <p:cBhvr>
                                        <p:cTn id="65" dur="1" fill="hold">
                                          <p:stCondLst>
                                            <p:cond delay="499"/>
                                          </p:stCondLst>
                                        </p:cTn>
                                        <p:tgtEl>
                                          <p:spTgt spid="29"/>
                                        </p:tgtEl>
                                        <p:attrNameLst>
                                          <p:attrName>style.visibility</p:attrName>
                                        </p:attrNameLst>
                                      </p:cBhvr>
                                      <p:to>
                                        <p:strVal val="hidden"/>
                                      </p:to>
                                    </p:set>
                                  </p:childTnLst>
                                </p:cTn>
                              </p:par>
                              <p:par>
                                <p:cTn id="66" presetID="4" presetClass="exit" presetSubtype="16" fill="hold" nodeType="withEffect">
                                  <p:stCondLst>
                                    <p:cond delay="13500"/>
                                  </p:stCondLst>
                                  <p:childTnLst>
                                    <p:animEffect transition="out" filter="box(in)">
                                      <p:cBhvr>
                                        <p:cTn id="67" dur="500"/>
                                        <p:tgtEl>
                                          <p:spTgt spid="30"/>
                                        </p:tgtEl>
                                      </p:cBhvr>
                                    </p:animEffect>
                                    <p:set>
                                      <p:cBhvr>
                                        <p:cTn id="68" dur="1" fill="hold">
                                          <p:stCondLst>
                                            <p:cond delay="499"/>
                                          </p:stCondLst>
                                        </p:cTn>
                                        <p:tgtEl>
                                          <p:spTgt spid="30"/>
                                        </p:tgtEl>
                                        <p:attrNameLst>
                                          <p:attrName>style.visibility</p:attrName>
                                        </p:attrNameLst>
                                      </p:cBhvr>
                                      <p:to>
                                        <p:strVal val="hidden"/>
                                      </p:to>
                                    </p:set>
                                  </p:childTnLst>
                                </p:cTn>
                              </p:par>
                              <p:par>
                                <p:cTn id="69" presetID="4" presetClass="exit" presetSubtype="16" fill="hold" nodeType="withEffect">
                                  <p:stCondLst>
                                    <p:cond delay="12000"/>
                                  </p:stCondLst>
                                  <p:childTnLst>
                                    <p:animEffect transition="out" filter="box(in)">
                                      <p:cBhvr>
                                        <p:cTn id="70" dur="500"/>
                                        <p:tgtEl>
                                          <p:spTgt spid="31"/>
                                        </p:tgtEl>
                                      </p:cBhvr>
                                    </p:animEffect>
                                    <p:set>
                                      <p:cBhvr>
                                        <p:cTn id="71" dur="1" fill="hold">
                                          <p:stCondLst>
                                            <p:cond delay="499"/>
                                          </p:stCondLst>
                                        </p:cTn>
                                        <p:tgtEl>
                                          <p:spTgt spid="31"/>
                                        </p:tgtEl>
                                        <p:attrNameLst>
                                          <p:attrName>style.visibility</p:attrName>
                                        </p:attrNameLst>
                                      </p:cBhvr>
                                      <p:to>
                                        <p:strVal val="hidden"/>
                                      </p:to>
                                    </p:set>
                                  </p:childTnLst>
                                </p:cTn>
                              </p:par>
                              <p:par>
                                <p:cTn id="72" presetID="4" presetClass="exit" presetSubtype="16" fill="hold" nodeType="withEffect">
                                  <p:stCondLst>
                                    <p:cond delay="10500"/>
                                  </p:stCondLst>
                                  <p:childTnLst>
                                    <p:animEffect transition="out" filter="box(in)">
                                      <p:cBhvr>
                                        <p:cTn id="73" dur="500"/>
                                        <p:tgtEl>
                                          <p:spTgt spid="32"/>
                                        </p:tgtEl>
                                      </p:cBhvr>
                                    </p:animEffect>
                                    <p:set>
                                      <p:cBhvr>
                                        <p:cTn id="74" dur="1" fill="hold">
                                          <p:stCondLst>
                                            <p:cond delay="499"/>
                                          </p:stCondLst>
                                        </p:cTn>
                                        <p:tgtEl>
                                          <p:spTgt spid="32"/>
                                        </p:tgtEl>
                                        <p:attrNameLst>
                                          <p:attrName>style.visibility</p:attrName>
                                        </p:attrNameLst>
                                      </p:cBhvr>
                                      <p:to>
                                        <p:strVal val="hidden"/>
                                      </p:to>
                                    </p:set>
                                  </p:childTnLst>
                                </p:cTn>
                              </p:par>
                              <p:par>
                                <p:cTn id="75" presetID="4" presetClass="exit" presetSubtype="16" fill="hold" nodeType="withEffect">
                                  <p:stCondLst>
                                    <p:cond delay="9000"/>
                                  </p:stCondLst>
                                  <p:childTnLst>
                                    <p:animEffect transition="out" filter="box(in)">
                                      <p:cBhvr>
                                        <p:cTn id="76" dur="500"/>
                                        <p:tgtEl>
                                          <p:spTgt spid="33"/>
                                        </p:tgtEl>
                                      </p:cBhvr>
                                    </p:animEffect>
                                    <p:set>
                                      <p:cBhvr>
                                        <p:cTn id="77" dur="1" fill="hold">
                                          <p:stCondLst>
                                            <p:cond delay="499"/>
                                          </p:stCondLst>
                                        </p:cTn>
                                        <p:tgtEl>
                                          <p:spTgt spid="33"/>
                                        </p:tgtEl>
                                        <p:attrNameLst>
                                          <p:attrName>style.visibility</p:attrName>
                                        </p:attrNameLst>
                                      </p:cBhvr>
                                      <p:to>
                                        <p:strVal val="hidden"/>
                                      </p:to>
                                    </p:set>
                                  </p:childTnLst>
                                </p:cTn>
                              </p:par>
                              <p:par>
                                <p:cTn id="78" presetID="4" presetClass="exit" presetSubtype="16" fill="hold" nodeType="withEffect">
                                  <p:stCondLst>
                                    <p:cond delay="7500"/>
                                  </p:stCondLst>
                                  <p:childTnLst>
                                    <p:animEffect transition="out" filter="box(in)">
                                      <p:cBhvr>
                                        <p:cTn id="79" dur="500"/>
                                        <p:tgtEl>
                                          <p:spTgt spid="34"/>
                                        </p:tgtEl>
                                      </p:cBhvr>
                                    </p:animEffect>
                                    <p:set>
                                      <p:cBhvr>
                                        <p:cTn id="80" dur="1" fill="hold">
                                          <p:stCondLst>
                                            <p:cond delay="499"/>
                                          </p:stCondLst>
                                        </p:cTn>
                                        <p:tgtEl>
                                          <p:spTgt spid="34"/>
                                        </p:tgtEl>
                                        <p:attrNameLst>
                                          <p:attrName>style.visibility</p:attrName>
                                        </p:attrNameLst>
                                      </p:cBhvr>
                                      <p:to>
                                        <p:strVal val="hidden"/>
                                      </p:to>
                                    </p:set>
                                  </p:childTnLst>
                                </p:cTn>
                              </p:par>
                              <p:par>
                                <p:cTn id="81" presetID="4" presetClass="exit" presetSubtype="16" fill="hold" nodeType="withEffect">
                                  <p:stCondLst>
                                    <p:cond delay="6000"/>
                                  </p:stCondLst>
                                  <p:childTnLst>
                                    <p:animEffect transition="out" filter="box(in)">
                                      <p:cBhvr>
                                        <p:cTn id="82" dur="500"/>
                                        <p:tgtEl>
                                          <p:spTgt spid="35"/>
                                        </p:tgtEl>
                                      </p:cBhvr>
                                    </p:animEffect>
                                    <p:set>
                                      <p:cBhvr>
                                        <p:cTn id="83" dur="1" fill="hold">
                                          <p:stCondLst>
                                            <p:cond delay="499"/>
                                          </p:stCondLst>
                                        </p:cTn>
                                        <p:tgtEl>
                                          <p:spTgt spid="35"/>
                                        </p:tgtEl>
                                        <p:attrNameLst>
                                          <p:attrName>style.visibility</p:attrName>
                                        </p:attrNameLst>
                                      </p:cBhvr>
                                      <p:to>
                                        <p:strVal val="hidden"/>
                                      </p:to>
                                    </p:set>
                                  </p:childTnLst>
                                </p:cTn>
                              </p:par>
                              <p:par>
                                <p:cTn id="84" presetID="4" presetClass="exit" presetSubtype="16" fill="hold" nodeType="withEffect">
                                  <p:stCondLst>
                                    <p:cond delay="4500"/>
                                  </p:stCondLst>
                                  <p:childTnLst>
                                    <p:animEffect transition="out" filter="box(in)">
                                      <p:cBhvr>
                                        <p:cTn id="85" dur="500"/>
                                        <p:tgtEl>
                                          <p:spTgt spid="36"/>
                                        </p:tgtEl>
                                      </p:cBhvr>
                                    </p:animEffect>
                                    <p:set>
                                      <p:cBhvr>
                                        <p:cTn id="86" dur="1" fill="hold">
                                          <p:stCondLst>
                                            <p:cond delay="499"/>
                                          </p:stCondLst>
                                        </p:cTn>
                                        <p:tgtEl>
                                          <p:spTgt spid="36"/>
                                        </p:tgtEl>
                                        <p:attrNameLst>
                                          <p:attrName>style.visibility</p:attrName>
                                        </p:attrNameLst>
                                      </p:cBhvr>
                                      <p:to>
                                        <p:strVal val="hidden"/>
                                      </p:to>
                                    </p:set>
                                  </p:childTnLst>
                                </p:cTn>
                              </p:par>
                              <p:par>
                                <p:cTn id="87" presetID="4" presetClass="exit" presetSubtype="16" fill="hold" nodeType="withEffect">
                                  <p:stCondLst>
                                    <p:cond delay="3000"/>
                                  </p:stCondLst>
                                  <p:childTnLst>
                                    <p:animEffect transition="out" filter="box(in)">
                                      <p:cBhvr>
                                        <p:cTn id="88" dur="500"/>
                                        <p:tgtEl>
                                          <p:spTgt spid="37"/>
                                        </p:tgtEl>
                                      </p:cBhvr>
                                    </p:animEffect>
                                    <p:set>
                                      <p:cBhvr>
                                        <p:cTn id="89" dur="1" fill="hold">
                                          <p:stCondLst>
                                            <p:cond delay="499"/>
                                          </p:stCondLst>
                                        </p:cTn>
                                        <p:tgtEl>
                                          <p:spTgt spid="37"/>
                                        </p:tgtEl>
                                        <p:attrNameLst>
                                          <p:attrName>style.visibility</p:attrName>
                                        </p:attrNameLst>
                                      </p:cBhvr>
                                      <p:to>
                                        <p:strVal val="hidden"/>
                                      </p:to>
                                    </p:set>
                                  </p:childTnLst>
                                </p:cTn>
                              </p:par>
                              <p:par>
                                <p:cTn id="90" presetID="4" presetClass="exit" presetSubtype="16" fill="hold" nodeType="withEffect">
                                  <p:stCondLst>
                                    <p:cond delay="1500"/>
                                  </p:stCondLst>
                                  <p:childTnLst>
                                    <p:animEffect transition="out" filter="box(in)">
                                      <p:cBhvr>
                                        <p:cTn id="91" dur="500"/>
                                        <p:tgtEl>
                                          <p:spTgt spid="38"/>
                                        </p:tgtEl>
                                      </p:cBhvr>
                                    </p:animEffect>
                                    <p:set>
                                      <p:cBhvr>
                                        <p:cTn id="92" dur="1" fill="hold">
                                          <p:stCondLst>
                                            <p:cond delay="499"/>
                                          </p:stCondLst>
                                        </p:cTn>
                                        <p:tgtEl>
                                          <p:spTgt spid="38"/>
                                        </p:tgtEl>
                                        <p:attrNameLst>
                                          <p:attrName>style.visibility</p:attrName>
                                        </p:attrNameLst>
                                      </p:cBhvr>
                                      <p:to>
                                        <p:strVal val="hidden"/>
                                      </p:to>
                                    </p:set>
                                  </p:childTnLst>
                                </p:cTn>
                              </p:par>
                              <p:par>
                                <p:cTn id="93" presetID="53" presetClass="entr" presetSubtype="0" repeatCount="3000" fill="hold" nodeType="withEffect">
                                  <p:stCondLst>
                                    <p:cond delay="15000"/>
                                  </p:stCondLst>
                                  <p:childTnLst>
                                    <p:set>
                                      <p:cBhvr>
                                        <p:cTn id="94" dur="1" fill="hold">
                                          <p:stCondLst>
                                            <p:cond delay="0"/>
                                          </p:stCondLst>
                                        </p:cTn>
                                        <p:tgtEl>
                                          <p:spTgt spid="23">
                                            <p:txEl>
                                              <p:pRg st="0" end="0"/>
                                            </p:txEl>
                                          </p:spTgt>
                                        </p:tgtEl>
                                        <p:attrNameLst>
                                          <p:attrName>style.visibility</p:attrName>
                                        </p:attrNameLst>
                                      </p:cBhvr>
                                      <p:to>
                                        <p:strVal val="visible"/>
                                      </p:to>
                                    </p:set>
                                    <p:anim calcmode="lin" valueType="num">
                                      <p:cBhvr>
                                        <p:cTn id="95" dur="10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96" dur="10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97" dur="10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8" restart="whenNotActive" fill="hold" evtFilter="cancelBubble" nodeType="interactiveSeq">
                <p:stCondLst>
                  <p:cond evt="onClick" delay="0">
                    <p:tgtEl>
                      <p:spTgt spid="3"/>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1" presetClass="emph" presetSubtype="2" fill="hold" nodeType="clickEffect">
                                  <p:stCondLst>
                                    <p:cond delay="0"/>
                                  </p:stCondLst>
                                  <p:childTnLst>
                                    <p:animClr clrSpc="rgb" dir="cw">
                                      <p:cBhvr>
                                        <p:cTn id="102" dur="250" fill="hold"/>
                                        <p:tgtEl>
                                          <p:spTgt spid="3"/>
                                        </p:tgtEl>
                                        <p:attrNameLst>
                                          <p:attrName>fillcolor</p:attrName>
                                        </p:attrNameLst>
                                      </p:cBhvr>
                                      <p:to>
                                        <a:srgbClr val="FFF2CC"/>
                                      </p:to>
                                    </p:animClr>
                                    <p:set>
                                      <p:cBhvr>
                                        <p:cTn id="103" dur="250" fill="hold"/>
                                        <p:tgtEl>
                                          <p:spTgt spid="3"/>
                                        </p:tgtEl>
                                        <p:attrNameLst>
                                          <p:attrName>fill.type</p:attrName>
                                        </p:attrNameLst>
                                      </p:cBhvr>
                                      <p:to>
                                        <p:strVal val="solid"/>
                                      </p:to>
                                    </p:set>
                                    <p:set>
                                      <p:cBhvr>
                                        <p:cTn id="104" dur="250" fill="hold"/>
                                        <p:tgtEl>
                                          <p:spTgt spid="3"/>
                                        </p:tgtEl>
                                        <p:attrNameLst>
                                          <p:attrName>fill.on</p:attrName>
                                        </p:attrNameLst>
                                      </p:cBhvr>
                                      <p:to>
                                        <p:strVal val="true"/>
                                      </p:to>
                                    </p:set>
                                  </p:childTnLst>
                                  <p:subTnLst>
                                    <p:audio>
                                      <p:cMediaNode>
                                        <p:cTn display="0" masterRel="sameClick">
                                          <p:stCondLst>
                                            <p:cond evt="begin" delay="0">
                                              <p:tn val="101"/>
                                            </p:cond>
                                          </p:stCondLst>
                                          <p:endCondLst>
                                            <p:cond evt="onStopAudio" delay="0">
                                              <p:tgtEl>
                                                <p:sldTgt/>
                                              </p:tgtEl>
                                            </p:cond>
                                          </p:endCondLst>
                                        </p:cTn>
                                        <p:tgtEl>
                                          <p:sndTgt r:embed="rId3" name="click.wav"/>
                                        </p:tgtEl>
                                      </p:cMediaNode>
                                    </p:audio>
                                  </p:subTnLst>
                                </p:cTn>
                              </p:par>
                              <p:par>
                                <p:cTn id="105" presetID="23" presetClass="entr" presetSubtype="32" fill="hold" nodeType="withEffect">
                                  <p:stCondLst>
                                    <p:cond delay="1000"/>
                                  </p:stCondLst>
                                  <p:childTnLst>
                                    <p:set>
                                      <p:cBhvr>
                                        <p:cTn id="106" dur="1" fill="hold">
                                          <p:stCondLst>
                                            <p:cond delay="0"/>
                                          </p:stCondLst>
                                        </p:cTn>
                                        <p:tgtEl>
                                          <p:spTgt spid="9"/>
                                        </p:tgtEl>
                                        <p:attrNameLst>
                                          <p:attrName>style.visibility</p:attrName>
                                        </p:attrNameLst>
                                      </p:cBhvr>
                                      <p:to>
                                        <p:strVal val="visible"/>
                                      </p:to>
                                    </p:set>
                                    <p:anim calcmode="lin" valueType="num">
                                      <p:cBhvr>
                                        <p:cTn id="107" dur="250" fill="hold"/>
                                        <p:tgtEl>
                                          <p:spTgt spid="9"/>
                                        </p:tgtEl>
                                        <p:attrNameLst>
                                          <p:attrName>ppt_w</p:attrName>
                                        </p:attrNameLst>
                                      </p:cBhvr>
                                      <p:tavLst>
                                        <p:tav tm="0">
                                          <p:val>
                                            <p:strVal val="4*#ppt_w"/>
                                          </p:val>
                                        </p:tav>
                                        <p:tav tm="100000">
                                          <p:val>
                                            <p:strVal val="#ppt_w"/>
                                          </p:val>
                                        </p:tav>
                                      </p:tavLst>
                                    </p:anim>
                                    <p:anim calcmode="lin" valueType="num">
                                      <p:cBhvr>
                                        <p:cTn id="108"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5"/>
                                            </p:cond>
                                          </p:stCondLst>
                                          <p:endCondLst>
                                            <p:cond evt="onStopAudio" delay="0">
                                              <p:tgtEl>
                                                <p:sldTgt/>
                                              </p:tgtEl>
                                            </p:cond>
                                          </p:endCondLst>
                                        </p:cTn>
                                        <p:tgtEl>
                                          <p:sndTgt r:embed="rId4" name="Check mark.wav"/>
                                        </p:tgtEl>
                                      </p:cMediaNode>
                                    </p:audio>
                                  </p:subTnLst>
                                </p:cTn>
                              </p:par>
                              <p:par>
                                <p:cTn id="109" presetID="1" presetClass="emph" presetSubtype="2" fill="hold" nodeType="withEffect">
                                  <p:stCondLst>
                                    <p:cond delay="1000"/>
                                  </p:stCondLst>
                                  <p:childTnLst>
                                    <p:animClr clrSpc="rgb" dir="cw">
                                      <p:cBhvr>
                                        <p:cTn id="110" dur="250" fill="hold"/>
                                        <p:tgtEl>
                                          <p:spTgt spid="3"/>
                                        </p:tgtEl>
                                        <p:attrNameLst>
                                          <p:attrName>fillcolor</p:attrName>
                                        </p:attrNameLst>
                                      </p:cBhvr>
                                      <p:to>
                                        <a:srgbClr val="00B050"/>
                                      </p:to>
                                    </p:animClr>
                                    <p:set>
                                      <p:cBhvr>
                                        <p:cTn id="111" dur="250" fill="hold"/>
                                        <p:tgtEl>
                                          <p:spTgt spid="3"/>
                                        </p:tgtEl>
                                        <p:attrNameLst>
                                          <p:attrName>fill.type</p:attrName>
                                        </p:attrNameLst>
                                      </p:cBhvr>
                                      <p:to>
                                        <p:strVal val="solid"/>
                                      </p:to>
                                    </p:set>
                                    <p:set>
                                      <p:cBhvr>
                                        <p:cTn id="112" dur="25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13" restart="whenNotActive" fill="hold" evtFilter="cancelBubble" nodeType="interactiveSeq">
                <p:stCondLst>
                  <p:cond evt="onClick" delay="0">
                    <p:tgtEl>
                      <p:spTgt spid="6"/>
                    </p:tgtEl>
                  </p:cond>
                </p:stCondLst>
                <p:endSync evt="end" delay="0">
                  <p:rtn val="all"/>
                </p:endSync>
                <p:childTnLst>
                  <p:par>
                    <p:cTn id="114" fill="hold" nodeType="clickPar">
                      <p:stCondLst>
                        <p:cond delay="0"/>
                      </p:stCondLst>
                      <p:childTnLst>
                        <p:par>
                          <p:cTn id="115" fill="hold" nodeType="withGroup">
                            <p:stCondLst>
                              <p:cond delay="0"/>
                            </p:stCondLst>
                            <p:childTnLst>
                              <p:par>
                                <p:cTn id="116" presetID="1" presetClass="emph" presetSubtype="2" fill="hold" nodeType="clickEffect">
                                  <p:stCondLst>
                                    <p:cond delay="0"/>
                                  </p:stCondLst>
                                  <p:childTnLst>
                                    <p:animClr clrSpc="rgb" dir="cw">
                                      <p:cBhvr>
                                        <p:cTn id="117" dur="250" fill="hold"/>
                                        <p:tgtEl>
                                          <p:spTgt spid="6"/>
                                        </p:tgtEl>
                                        <p:attrNameLst>
                                          <p:attrName>fillcolor</p:attrName>
                                        </p:attrNameLst>
                                      </p:cBhvr>
                                      <p:to>
                                        <a:srgbClr val="FFF2CC"/>
                                      </p:to>
                                    </p:animClr>
                                    <p:set>
                                      <p:cBhvr>
                                        <p:cTn id="118" dur="250" fill="hold"/>
                                        <p:tgtEl>
                                          <p:spTgt spid="6"/>
                                        </p:tgtEl>
                                        <p:attrNameLst>
                                          <p:attrName>fill.type</p:attrName>
                                        </p:attrNameLst>
                                      </p:cBhvr>
                                      <p:to>
                                        <p:strVal val="solid"/>
                                      </p:to>
                                    </p:set>
                                    <p:set>
                                      <p:cBhvr>
                                        <p:cTn id="119" dur="250" fill="hold"/>
                                        <p:tgtEl>
                                          <p:spTgt spid="6"/>
                                        </p:tgtEl>
                                        <p:attrNameLst>
                                          <p:attrName>fill.on</p:attrName>
                                        </p:attrNameLst>
                                      </p:cBhvr>
                                      <p:to>
                                        <p:strVal val="true"/>
                                      </p:to>
                                    </p:set>
                                  </p:childTnLst>
                                  <p:subTnLst>
                                    <p:audio>
                                      <p:cMediaNode>
                                        <p:cTn display="0" masterRel="sameClick">
                                          <p:stCondLst>
                                            <p:cond evt="begin" delay="0">
                                              <p:tn val="116"/>
                                            </p:cond>
                                          </p:stCondLst>
                                          <p:endCondLst>
                                            <p:cond evt="onStopAudio" delay="0">
                                              <p:tgtEl>
                                                <p:sldTgt/>
                                              </p:tgtEl>
                                            </p:cond>
                                          </p:endCondLst>
                                        </p:cTn>
                                        <p:tgtEl>
                                          <p:sndTgt r:embed="rId3" name="click.wav"/>
                                        </p:tgtEl>
                                      </p:cMediaNode>
                                    </p:audio>
                                  </p:subTnLst>
                                </p:cTn>
                              </p:par>
                              <p:par>
                                <p:cTn id="120" presetID="23" presetClass="entr" presetSubtype="32" fill="hold" nodeType="withEffect">
                                  <p:stCondLst>
                                    <p:cond delay="1000"/>
                                  </p:stCondLst>
                                  <p:childTnLst>
                                    <p:set>
                                      <p:cBhvr>
                                        <p:cTn id="121" dur="1" fill="hold">
                                          <p:stCondLst>
                                            <p:cond delay="0"/>
                                          </p:stCondLst>
                                        </p:cTn>
                                        <p:tgtEl>
                                          <p:spTgt spid="12"/>
                                        </p:tgtEl>
                                        <p:attrNameLst>
                                          <p:attrName>style.visibility</p:attrName>
                                        </p:attrNameLst>
                                      </p:cBhvr>
                                      <p:to>
                                        <p:strVal val="visible"/>
                                      </p:to>
                                    </p:set>
                                    <p:anim calcmode="lin" valueType="num">
                                      <p:cBhvr>
                                        <p:cTn id="122" dur="250" fill="hold"/>
                                        <p:tgtEl>
                                          <p:spTgt spid="12"/>
                                        </p:tgtEl>
                                        <p:attrNameLst>
                                          <p:attrName>ppt_w</p:attrName>
                                        </p:attrNameLst>
                                      </p:cBhvr>
                                      <p:tavLst>
                                        <p:tav tm="0">
                                          <p:val>
                                            <p:strVal val="4*#ppt_w"/>
                                          </p:val>
                                        </p:tav>
                                        <p:tav tm="100000">
                                          <p:val>
                                            <p:strVal val="#ppt_w"/>
                                          </p:val>
                                        </p:tav>
                                      </p:tavLst>
                                    </p:anim>
                                    <p:anim calcmode="lin" valueType="num">
                                      <p:cBhvr>
                                        <p:cTn id="123"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0"/>
                                            </p:cond>
                                          </p:stCondLst>
                                          <p:endCondLst>
                                            <p:cond evt="onStopAudio" delay="0">
                                              <p:tgtEl>
                                                <p:sldTgt/>
                                              </p:tgtEl>
                                            </p:cond>
                                          </p:endCondLst>
                                        </p:cTn>
                                        <p:tgtEl>
                                          <p:sndTgt r:embed="rId5" name="Wrong Buzzer.wav"/>
                                        </p:tgtEl>
                                      </p:cMediaNode>
                                    </p:audio>
                                  </p:subTnLst>
                                </p:cTn>
                              </p:par>
                              <p:par>
                                <p:cTn id="124" presetID="1" presetClass="emph" presetSubtype="2" fill="hold" nodeType="withEffect">
                                  <p:stCondLst>
                                    <p:cond delay="1000"/>
                                  </p:stCondLst>
                                  <p:childTnLst>
                                    <p:animClr clrSpc="rgb" dir="cw">
                                      <p:cBhvr>
                                        <p:cTn id="125" dur="250" fill="hold"/>
                                        <p:tgtEl>
                                          <p:spTgt spid="6"/>
                                        </p:tgtEl>
                                        <p:attrNameLst>
                                          <p:attrName>fillcolor</p:attrName>
                                        </p:attrNameLst>
                                      </p:cBhvr>
                                      <p:to>
                                        <a:srgbClr val="FFFF00"/>
                                      </p:to>
                                    </p:animClr>
                                    <p:set>
                                      <p:cBhvr>
                                        <p:cTn id="126" dur="250" fill="hold"/>
                                        <p:tgtEl>
                                          <p:spTgt spid="6"/>
                                        </p:tgtEl>
                                        <p:attrNameLst>
                                          <p:attrName>fill.type</p:attrName>
                                        </p:attrNameLst>
                                      </p:cBhvr>
                                      <p:to>
                                        <p:strVal val="solid"/>
                                      </p:to>
                                    </p:set>
                                    <p:set>
                                      <p:cBhvr>
                                        <p:cTn id="127"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128" restart="whenNotActive" fill="hold" evtFilter="cancelBubble" nodeType="interactiveSeq">
                <p:stCondLst>
                  <p:cond evt="onClick" delay="0">
                    <p:tgtEl>
                      <p:spTgt spid="7"/>
                    </p:tgtEl>
                  </p:cond>
                </p:stCondLst>
                <p:endSync evt="end" delay="0">
                  <p:rtn val="all"/>
                </p:endSync>
                <p:childTnLst>
                  <p:par>
                    <p:cTn id="129" fill="hold" nodeType="clickPar">
                      <p:stCondLst>
                        <p:cond delay="0"/>
                      </p:stCondLst>
                      <p:childTnLst>
                        <p:par>
                          <p:cTn id="130" fill="hold" nodeType="withGroup">
                            <p:stCondLst>
                              <p:cond delay="0"/>
                            </p:stCondLst>
                            <p:childTnLst>
                              <p:par>
                                <p:cTn id="131" presetID="1" presetClass="emph" presetSubtype="2" fill="hold" nodeType="clickEffect">
                                  <p:stCondLst>
                                    <p:cond delay="0"/>
                                  </p:stCondLst>
                                  <p:childTnLst>
                                    <p:animClr clrSpc="rgb" dir="cw">
                                      <p:cBhvr>
                                        <p:cTn id="132" dur="250" fill="hold"/>
                                        <p:tgtEl>
                                          <p:spTgt spid="7"/>
                                        </p:tgtEl>
                                        <p:attrNameLst>
                                          <p:attrName>fillcolor</p:attrName>
                                        </p:attrNameLst>
                                      </p:cBhvr>
                                      <p:to>
                                        <a:srgbClr val="FFF2CC"/>
                                      </p:to>
                                    </p:animClr>
                                    <p:set>
                                      <p:cBhvr>
                                        <p:cTn id="133" dur="250" fill="hold"/>
                                        <p:tgtEl>
                                          <p:spTgt spid="7"/>
                                        </p:tgtEl>
                                        <p:attrNameLst>
                                          <p:attrName>fill.type</p:attrName>
                                        </p:attrNameLst>
                                      </p:cBhvr>
                                      <p:to>
                                        <p:strVal val="solid"/>
                                      </p:to>
                                    </p:set>
                                    <p:set>
                                      <p:cBhvr>
                                        <p:cTn id="134" dur="250" fill="hold"/>
                                        <p:tgtEl>
                                          <p:spTgt spid="7"/>
                                        </p:tgtEl>
                                        <p:attrNameLst>
                                          <p:attrName>fill.on</p:attrName>
                                        </p:attrNameLst>
                                      </p:cBhvr>
                                      <p:to>
                                        <p:strVal val="true"/>
                                      </p:to>
                                    </p:set>
                                  </p:childTnLst>
                                  <p:subTnLst>
                                    <p:audio>
                                      <p:cMediaNode>
                                        <p:cTn display="0" masterRel="sameClick">
                                          <p:stCondLst>
                                            <p:cond evt="begin" delay="0">
                                              <p:tn val="131"/>
                                            </p:cond>
                                          </p:stCondLst>
                                          <p:endCondLst>
                                            <p:cond evt="onStopAudio" delay="0">
                                              <p:tgtEl>
                                                <p:sldTgt/>
                                              </p:tgtEl>
                                            </p:cond>
                                          </p:endCondLst>
                                        </p:cTn>
                                        <p:tgtEl>
                                          <p:sndTgt r:embed="rId3" name="click.wav"/>
                                        </p:tgtEl>
                                      </p:cMediaNode>
                                    </p:audio>
                                  </p:subTnLst>
                                </p:cTn>
                              </p:par>
                              <p:par>
                                <p:cTn id="135" presetID="23" presetClass="entr" presetSubtype="32" fill="hold" nodeType="withEffect">
                                  <p:stCondLst>
                                    <p:cond delay="1000"/>
                                  </p:stCondLst>
                                  <p:childTnLst>
                                    <p:set>
                                      <p:cBhvr>
                                        <p:cTn id="136" dur="1" fill="hold">
                                          <p:stCondLst>
                                            <p:cond delay="0"/>
                                          </p:stCondLst>
                                        </p:cTn>
                                        <p:tgtEl>
                                          <p:spTgt spid="10"/>
                                        </p:tgtEl>
                                        <p:attrNameLst>
                                          <p:attrName>style.visibility</p:attrName>
                                        </p:attrNameLst>
                                      </p:cBhvr>
                                      <p:to>
                                        <p:strVal val="visible"/>
                                      </p:to>
                                    </p:set>
                                    <p:anim calcmode="lin" valueType="num">
                                      <p:cBhvr>
                                        <p:cTn id="137" dur="250" fill="hold"/>
                                        <p:tgtEl>
                                          <p:spTgt spid="10"/>
                                        </p:tgtEl>
                                        <p:attrNameLst>
                                          <p:attrName>ppt_w</p:attrName>
                                        </p:attrNameLst>
                                      </p:cBhvr>
                                      <p:tavLst>
                                        <p:tav tm="0">
                                          <p:val>
                                            <p:strVal val="4*#ppt_w"/>
                                          </p:val>
                                        </p:tav>
                                        <p:tav tm="100000">
                                          <p:val>
                                            <p:strVal val="#ppt_w"/>
                                          </p:val>
                                        </p:tav>
                                      </p:tavLst>
                                    </p:anim>
                                    <p:anim calcmode="lin" valueType="num">
                                      <p:cBhvr>
                                        <p:cTn id="138"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35"/>
                                            </p:cond>
                                          </p:stCondLst>
                                          <p:endCondLst>
                                            <p:cond evt="onStopAudio" delay="0">
                                              <p:tgtEl>
                                                <p:sldTgt/>
                                              </p:tgtEl>
                                            </p:cond>
                                          </p:endCondLst>
                                        </p:cTn>
                                        <p:tgtEl>
                                          <p:sndTgt r:embed="rId5" name="Wrong Buzzer.wav"/>
                                        </p:tgtEl>
                                      </p:cMediaNode>
                                    </p:audio>
                                  </p:subTnLst>
                                </p:cTn>
                              </p:par>
                              <p:par>
                                <p:cTn id="139" presetID="1" presetClass="emph" presetSubtype="2" fill="hold" nodeType="withEffect">
                                  <p:stCondLst>
                                    <p:cond delay="1000"/>
                                  </p:stCondLst>
                                  <p:childTnLst>
                                    <p:animClr clrSpc="rgb" dir="cw">
                                      <p:cBhvr>
                                        <p:cTn id="140" dur="250" fill="hold"/>
                                        <p:tgtEl>
                                          <p:spTgt spid="7"/>
                                        </p:tgtEl>
                                        <p:attrNameLst>
                                          <p:attrName>fillcolor</p:attrName>
                                        </p:attrNameLst>
                                      </p:cBhvr>
                                      <p:to>
                                        <a:srgbClr val="FFFF00"/>
                                      </p:to>
                                    </p:animClr>
                                    <p:set>
                                      <p:cBhvr>
                                        <p:cTn id="141" dur="250" fill="hold"/>
                                        <p:tgtEl>
                                          <p:spTgt spid="7"/>
                                        </p:tgtEl>
                                        <p:attrNameLst>
                                          <p:attrName>fill.type</p:attrName>
                                        </p:attrNameLst>
                                      </p:cBhvr>
                                      <p:to>
                                        <p:strVal val="solid"/>
                                      </p:to>
                                    </p:set>
                                    <p:set>
                                      <p:cBhvr>
                                        <p:cTn id="142"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143" restart="whenNotActive" fill="hold" evtFilter="cancelBubble" nodeType="interactiveSeq">
                <p:stCondLst>
                  <p:cond evt="onClick" delay="0">
                    <p:tgtEl>
                      <p:spTgt spid="8"/>
                    </p:tgtEl>
                  </p:cond>
                </p:stCondLst>
                <p:endSync evt="end" delay="0">
                  <p:rtn val="all"/>
                </p:endSync>
                <p:childTnLst>
                  <p:par>
                    <p:cTn id="144" fill="hold" nodeType="clickPar">
                      <p:stCondLst>
                        <p:cond delay="0"/>
                      </p:stCondLst>
                      <p:childTnLst>
                        <p:par>
                          <p:cTn id="145" fill="hold" nodeType="withGroup">
                            <p:stCondLst>
                              <p:cond delay="0"/>
                            </p:stCondLst>
                            <p:childTnLst>
                              <p:par>
                                <p:cTn id="146" presetID="1" presetClass="emph" presetSubtype="2" fill="hold" nodeType="clickEffect">
                                  <p:stCondLst>
                                    <p:cond delay="0"/>
                                  </p:stCondLst>
                                  <p:childTnLst>
                                    <p:animClr clrSpc="rgb" dir="cw">
                                      <p:cBhvr>
                                        <p:cTn id="147" dur="250" fill="hold"/>
                                        <p:tgtEl>
                                          <p:spTgt spid="8"/>
                                        </p:tgtEl>
                                        <p:attrNameLst>
                                          <p:attrName>fillcolor</p:attrName>
                                        </p:attrNameLst>
                                      </p:cBhvr>
                                      <p:to>
                                        <a:srgbClr val="FFF2CC"/>
                                      </p:to>
                                    </p:animClr>
                                    <p:set>
                                      <p:cBhvr>
                                        <p:cTn id="148" dur="250" fill="hold"/>
                                        <p:tgtEl>
                                          <p:spTgt spid="8"/>
                                        </p:tgtEl>
                                        <p:attrNameLst>
                                          <p:attrName>fill.type</p:attrName>
                                        </p:attrNameLst>
                                      </p:cBhvr>
                                      <p:to>
                                        <p:strVal val="solid"/>
                                      </p:to>
                                    </p:set>
                                    <p:set>
                                      <p:cBhvr>
                                        <p:cTn id="149" dur="250" fill="hold"/>
                                        <p:tgtEl>
                                          <p:spTgt spid="8"/>
                                        </p:tgtEl>
                                        <p:attrNameLst>
                                          <p:attrName>fill.on</p:attrName>
                                        </p:attrNameLst>
                                      </p:cBhvr>
                                      <p:to>
                                        <p:strVal val="true"/>
                                      </p:to>
                                    </p:set>
                                  </p:childTnLst>
                                  <p:subTnLst>
                                    <p:audio>
                                      <p:cMediaNode>
                                        <p:cTn display="0" masterRel="sameClick">
                                          <p:stCondLst>
                                            <p:cond evt="begin" delay="0">
                                              <p:tn val="146"/>
                                            </p:cond>
                                          </p:stCondLst>
                                          <p:endCondLst>
                                            <p:cond evt="onStopAudio" delay="0">
                                              <p:tgtEl>
                                                <p:sldTgt/>
                                              </p:tgtEl>
                                            </p:cond>
                                          </p:endCondLst>
                                        </p:cTn>
                                        <p:tgtEl>
                                          <p:sndTgt r:embed="rId3" name="click.wav"/>
                                        </p:tgtEl>
                                      </p:cMediaNode>
                                    </p:audio>
                                  </p:subTnLst>
                                </p:cTn>
                              </p:par>
                              <p:par>
                                <p:cTn id="150" presetID="23" presetClass="entr" presetSubtype="32" fill="hold" nodeType="withEffect">
                                  <p:stCondLst>
                                    <p:cond delay="1000"/>
                                  </p:stCondLst>
                                  <p:childTnLst>
                                    <p:set>
                                      <p:cBhvr>
                                        <p:cTn id="151" dur="1" fill="hold">
                                          <p:stCondLst>
                                            <p:cond delay="0"/>
                                          </p:stCondLst>
                                        </p:cTn>
                                        <p:tgtEl>
                                          <p:spTgt spid="11"/>
                                        </p:tgtEl>
                                        <p:attrNameLst>
                                          <p:attrName>style.visibility</p:attrName>
                                        </p:attrNameLst>
                                      </p:cBhvr>
                                      <p:to>
                                        <p:strVal val="visible"/>
                                      </p:to>
                                    </p:set>
                                    <p:anim calcmode="lin" valueType="num">
                                      <p:cBhvr>
                                        <p:cTn id="152" dur="250" fill="hold"/>
                                        <p:tgtEl>
                                          <p:spTgt spid="11"/>
                                        </p:tgtEl>
                                        <p:attrNameLst>
                                          <p:attrName>ppt_w</p:attrName>
                                        </p:attrNameLst>
                                      </p:cBhvr>
                                      <p:tavLst>
                                        <p:tav tm="0">
                                          <p:val>
                                            <p:strVal val="4*#ppt_w"/>
                                          </p:val>
                                        </p:tav>
                                        <p:tav tm="100000">
                                          <p:val>
                                            <p:strVal val="#ppt_w"/>
                                          </p:val>
                                        </p:tav>
                                      </p:tavLst>
                                    </p:anim>
                                    <p:anim calcmode="lin" valueType="num">
                                      <p:cBhvr>
                                        <p:cTn id="153"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50"/>
                                            </p:cond>
                                          </p:stCondLst>
                                          <p:endCondLst>
                                            <p:cond evt="onStopAudio" delay="0">
                                              <p:tgtEl>
                                                <p:sldTgt/>
                                              </p:tgtEl>
                                            </p:cond>
                                          </p:endCondLst>
                                        </p:cTn>
                                        <p:tgtEl>
                                          <p:sndTgt r:embed="rId5" name="Wrong Buzzer.wav"/>
                                        </p:tgtEl>
                                      </p:cMediaNode>
                                    </p:audio>
                                  </p:subTnLst>
                                </p:cTn>
                              </p:par>
                              <p:par>
                                <p:cTn id="154" presetID="1" presetClass="emph" presetSubtype="2" fill="hold" nodeType="withEffect">
                                  <p:stCondLst>
                                    <p:cond delay="1000"/>
                                  </p:stCondLst>
                                  <p:childTnLst>
                                    <p:animClr clrSpc="rgb" dir="cw">
                                      <p:cBhvr>
                                        <p:cTn id="155" dur="250" fill="hold"/>
                                        <p:tgtEl>
                                          <p:spTgt spid="8"/>
                                        </p:tgtEl>
                                        <p:attrNameLst>
                                          <p:attrName>fillcolor</p:attrName>
                                        </p:attrNameLst>
                                      </p:cBhvr>
                                      <p:to>
                                        <a:srgbClr val="FFFF00"/>
                                      </p:to>
                                    </p:animClr>
                                    <p:set>
                                      <p:cBhvr>
                                        <p:cTn id="156" dur="250" fill="hold"/>
                                        <p:tgtEl>
                                          <p:spTgt spid="8"/>
                                        </p:tgtEl>
                                        <p:attrNameLst>
                                          <p:attrName>fill.type</p:attrName>
                                        </p:attrNameLst>
                                      </p:cBhvr>
                                      <p:to>
                                        <p:strVal val="solid"/>
                                      </p:to>
                                    </p:set>
                                    <p:set>
                                      <p:cBhvr>
                                        <p:cTn id="157"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bldLst>
      <p:bldP spid="3" grpId="0" animBg="1"/>
      <p:bldP spid="6" grpId="0" animBg="1"/>
      <p:bldP spid="7" grpId="0" animBg="1"/>
      <p:bldP spid="8"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descr="OPL20U25GSXzBJYl68kk8uQGfFKzs7yb1M4KJWUiLk6ZEvGF+qCIPSnY57AbBFCvTW$15.2023.9$9+K4lPs7H94VUqPe2XwIsfPRnrXQE//QTEXxb8/8N4CNc6FpgZahzpTjFhMzSA7T/nHJa11DE8Ng2TP3iAmRczFlmslSuUNOgUeb6yRvs0="/>
          <p:cNvSpPr/>
          <p:nvPr/>
        </p:nvSpPr>
        <p:spPr>
          <a:xfrm>
            <a:off x="933975" y="523094"/>
            <a:ext cx="10149696" cy="1549551"/>
          </a:xfrm>
          <a:prstGeom prst="snip2DiagRect">
            <a:avLst/>
          </a:prstGeom>
          <a:ln/>
        </p:spPr>
        <p:style>
          <a:lnRef idx="1">
            <a:schemeClr val="accent1"/>
          </a:lnRef>
          <a:fillRef idx="3">
            <a:schemeClr val="accent1"/>
          </a:fillRef>
          <a:effectRef idx="2">
            <a:schemeClr val="accent1"/>
          </a:effectRef>
          <a:fontRef idx="minor">
            <a:schemeClr val="lt1"/>
          </a:fontRef>
        </p:style>
        <p:txBody>
          <a:bodyPr lIns="68574" tIns="34287" rIns="68574" bIns="34287" anchor="ctr"/>
          <a:lstStyle/>
          <a:p>
            <a:pPr algn="ctr" defTabSz="685834">
              <a:defRPr/>
            </a:pPr>
            <a:endParaRPr lang="vi-VN" sz="2800" b="1" dirty="0">
              <a:solidFill>
                <a:prstClr val="black"/>
              </a:solidFill>
              <a:latin typeface="Times New Roman" panose="02020603050405020304" pitchFamily="18" charset="0"/>
              <a:cs typeface="Times New Roman" pitchFamily="18" charset="0"/>
            </a:endParaRPr>
          </a:p>
        </p:txBody>
      </p:sp>
      <mc:AlternateContent xmlns:mc="http://schemas.openxmlformats.org/markup-compatibility/2006" xmlns:a14="http://schemas.microsoft.com/office/drawing/2010/main">
        <mc:Choice Requires="a14">
          <p:sp>
            <p:nvSpPr>
              <p:cNvPr id="3" name="Rectangle 2" descr="OPL20U25GSXzBJYl68kk8uQGfFKzs7yb1M4KJWUiLk6ZEvGF+qCIPSnY57AbBFCvTW$15.2023.9$9+K4lPs7H94VUqPe2XwIsfPRnrXQE//QTEXxb8/8N4CNc6FpgZahzpTjFhMzSA7T/nHJa11DE8Ng2TP3iAmRczFlmslSuUNOgUeb6yRvs0="/>
              <p:cNvSpPr/>
              <p:nvPr/>
            </p:nvSpPr>
            <p:spPr>
              <a:xfrm>
                <a:off x="194979" y="4008948"/>
                <a:ext cx="5717985" cy="1454797"/>
              </a:xfrm>
              <a:prstGeom prst="rect">
                <a:avLst/>
              </a:prstGeom>
              <a:ln/>
            </p:spPr>
            <p:style>
              <a:lnRef idx="1">
                <a:schemeClr val="accent1"/>
              </a:lnRef>
              <a:fillRef idx="2">
                <a:schemeClr val="accent1"/>
              </a:fillRef>
              <a:effectRef idx="1">
                <a:schemeClr val="accent1"/>
              </a:effectRef>
              <a:fontRef idx="minor">
                <a:schemeClr val="dk1"/>
              </a:fontRef>
            </p:style>
            <p:txBody>
              <a:bodyPr lIns="68574" tIns="34287" rIns="68574" bIns="34287" anchor="ctr"/>
              <a:lstStyle/>
              <a:p>
                <a:pPr algn="just">
                  <a:spcBef>
                    <a:spcPts val="300"/>
                  </a:spcBef>
                  <a:spcAft>
                    <a:spcPts val="300"/>
                  </a:spcAft>
                  <a:tabLst>
                    <a:tab pos="1286510" algn="l"/>
                    <a:tab pos="1371600" algn="l"/>
                    <a:tab pos="1680210" algn="l"/>
                    <a:tab pos="1818005" algn="l"/>
                  </a:tabLst>
                </a:pPr>
                <a:r>
                  <a:rPr lang="en-US" sz="3200" dirty="0">
                    <a:solidFill>
                      <a:prstClr val="black"/>
                    </a:solidFill>
                    <a:latin typeface="Times New Roman" panose="02020603050405020304" pitchFamily="18" charset="0"/>
                    <a:cs typeface="Times New Roman" panose="02020603050405020304" pitchFamily="18" charset="0"/>
                  </a:rPr>
                  <a:t>C</a:t>
                </a:r>
                <a:r>
                  <a:rPr lang="vi-VN" sz="3200" i="1" dirty="0">
                    <a:solidFill>
                      <a:prstClr val="black"/>
                    </a:solidFill>
                    <a:latin typeface="Times New Roman" panose="02020603050405020304" pitchFamily="18" charset="0"/>
                    <a:cs typeface="Times New Roman" panose="02020603050405020304" pitchFamily="18" charset="0"/>
                  </a:rPr>
                  <a:t>.</a:t>
                </a:r>
                <a:r>
                  <a:rPr lang="en-US" sz="3200" i="1" dirty="0">
                    <a:solidFill>
                      <a:prstClr val="black"/>
                    </a:solidFill>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rPr>
                  <a:t>t</a:t>
                </a:r>
                <a:r>
                  <a:rPr lang="en-US" sz="3200" dirty="0" err="1">
                    <a:solidFill>
                      <a:srgbClr val="0000FF"/>
                    </a:solidFill>
                    <a:latin typeface="Times New Roman" panose="02020603050405020304" pitchFamily="18" charset="0"/>
                    <a:ea typeface="Times New Roman" panose="02020603050405020304" pitchFamily="18" charset="0"/>
                  </a:rPr>
                  <a:t>rục</a:t>
                </a:r>
                <a:r>
                  <a:rPr lang="en-US" sz="3200"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200" b="0" i="1" smtClean="0">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𝑂𝑥</m:t>
                    </m:r>
                  </m:oMath>
                </a14:m>
                <a:r>
                  <a:rPr lang="en-US" sz="3200" dirty="0">
                    <a:solidFill>
                      <a:srgbClr val="0000FF"/>
                    </a:solidFill>
                    <a:latin typeface="Times New Roman" panose="02020603050405020304" pitchFamily="18" charset="0"/>
                    <a:ea typeface="Times New Roman" panose="02020603050405020304" pitchFamily="18" charset="0"/>
                  </a:rPr>
                  <a:t>. </a:t>
                </a:r>
                <a:endParaRPr lang="en-US" sz="3200" dirty="0">
                  <a:latin typeface="Times New Roman" panose="02020603050405020304" pitchFamily="18" charset="0"/>
                  <a:ea typeface="Times New Roman" panose="02020603050405020304" pitchFamily="18" charset="0"/>
                </a:endParaRPr>
              </a:p>
            </p:txBody>
          </p:sp>
        </mc:Choice>
        <mc:Fallback xmlns="">
          <p:sp>
            <p:nvSpPr>
              <p:cNvPr id="3" name="Rectangle 2" descr="OPL20U25GSXzBJYl68kk8uQGfFKzs7yb1M4KJWUiLk6ZEvGF+qCIPSnY57AbBFCvTW$15.2023.9$9+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94979" y="4008948"/>
                <a:ext cx="5717985" cy="1454797"/>
              </a:xfrm>
              <a:prstGeom prst="rect">
                <a:avLst/>
              </a:prstGeom>
              <a:blipFill>
                <a:blip r:embed="rId6"/>
                <a:stretch>
                  <a:fillRect/>
                </a:stretch>
              </a:blipFill>
              <a:ln/>
            </p:spPr>
            <p:txBody>
              <a:bodyPr/>
              <a:lstStyle/>
              <a:p>
                <a:r>
                  <a:rPr lang="en-US">
                    <a:noFill/>
                  </a:rPr>
                  <a:t> </a:t>
                </a:r>
              </a:p>
            </p:txBody>
          </p:sp>
        </mc:Fallback>
      </mc:AlternateContent>
      <p:sp>
        <p:nvSpPr>
          <p:cNvPr id="4" name="Cloud 3" descr="OPL20U25GSXzBJYl68kk8uQGfFKzs7yb1M4KJWUiLk6ZEvGF+qCIPSnY57AbBFCvTW$15.2023.9$9+K4lPs7H94VUqPe2XwIsfPRnrXQE//QTEXxb8/8N4CNc6FpgZahzpTjFhMzSA7T/nHJa11DE8Ng2TP3iAmRczFlmslSuUNOgUeb6yRvs0="/>
          <p:cNvSpPr/>
          <p:nvPr/>
        </p:nvSpPr>
        <p:spPr>
          <a:xfrm>
            <a:off x="620444" y="5928687"/>
            <a:ext cx="627062" cy="338138"/>
          </a:xfrm>
          <a:prstGeom prst="cloud">
            <a:avLst/>
          </a:prstGeom>
          <a:ln/>
        </p:spPr>
        <p:style>
          <a:lnRef idx="1">
            <a:schemeClr val="accent1"/>
          </a:lnRef>
          <a:fillRef idx="2">
            <a:schemeClr val="accent1"/>
          </a:fillRef>
          <a:effectRef idx="1">
            <a:schemeClr val="accent1"/>
          </a:effectRef>
          <a:fontRef idx="minor">
            <a:schemeClr val="dk1"/>
          </a:fontRef>
        </p:style>
        <p:txBody>
          <a:bodyPr lIns="68574" tIns="34287" rIns="68574" bIns="34287" anchor="ctr"/>
          <a:lstStyle/>
          <a:p>
            <a:pPr algn="ctr" defTabSz="685834">
              <a:defRPr/>
            </a:pPr>
            <a:endParaRPr lang="vi-VN" sz="1350">
              <a:solidFill>
                <a:prstClr val="white"/>
              </a:solidFill>
              <a:latin typeface="Times New Roman" panose="02020603050405020304" pitchFamily="18" charset="0"/>
              <a:cs typeface="Times New Roman" panose="02020603050405020304" pitchFamily="18" charset="0"/>
            </a:endParaRPr>
          </a:p>
        </p:txBody>
      </p:sp>
      <p:sp>
        <p:nvSpPr>
          <p:cNvPr id="5" name="Cloud 4" descr="OPL20U25GSXzBJYl68kk8uQGfFKzs7yb1M4KJWUiLk6ZEvGF+qCIPSnY57AbBFCvTW$15.2023.9$9+K4lPs7H94VUqPe2XwIsfPRnrXQE//QTEXxb8/8N4CNc6FpgZahzpTjFhMzSA7T/nHJa11DE8Ng2TP3iAmRczFlmslSuUNOgUeb6yRvs0="/>
          <p:cNvSpPr/>
          <p:nvPr/>
        </p:nvSpPr>
        <p:spPr>
          <a:xfrm>
            <a:off x="10732009" y="6360221"/>
            <a:ext cx="666750" cy="411162"/>
          </a:xfrm>
          <a:prstGeom prst="cloud">
            <a:avLst/>
          </a:prstGeom>
          <a:ln/>
        </p:spPr>
        <p:style>
          <a:lnRef idx="1">
            <a:schemeClr val="accent1"/>
          </a:lnRef>
          <a:fillRef idx="2">
            <a:schemeClr val="accent1"/>
          </a:fillRef>
          <a:effectRef idx="1">
            <a:schemeClr val="accent1"/>
          </a:effectRef>
          <a:fontRef idx="minor">
            <a:schemeClr val="dk1"/>
          </a:fontRef>
        </p:style>
        <p:txBody>
          <a:bodyPr lIns="68574" tIns="34287" rIns="68574" bIns="34287" anchor="ctr"/>
          <a:lstStyle/>
          <a:p>
            <a:pPr algn="ctr" defTabSz="685834">
              <a:defRPr/>
            </a:pPr>
            <a:endParaRPr lang="vi-VN" sz="2800">
              <a:solidFill>
                <a:prstClr val="white"/>
              </a:solidFill>
            </a:endParaRPr>
          </a:p>
        </p:txBody>
      </p:sp>
      <mc:AlternateContent xmlns:mc="http://schemas.openxmlformats.org/markup-compatibility/2006" xmlns:a14="http://schemas.microsoft.com/office/drawing/2010/main">
        <mc:Choice Requires="a14">
          <p:sp>
            <p:nvSpPr>
              <p:cNvPr id="6" name="Rectangle 5" descr="OPL20U25GSXzBJYl68kk8uQGfFKzs7yb1M4KJWUiLk6ZEvGF+qCIPSnY57AbBFCvTW$15.2023.9$9+K4lPs7H94VUqPe2XwIsfPRnrXQE//QTEXxb8/8N4CNc6FpgZahzpTjFhMzSA7T/nHJa11DE8Ng2TP3iAmRczFlmslSuUNOgUeb6yRvs0="/>
              <p:cNvSpPr/>
              <p:nvPr/>
            </p:nvSpPr>
            <p:spPr>
              <a:xfrm>
                <a:off x="198628" y="2246268"/>
                <a:ext cx="5717985" cy="1454797"/>
              </a:xfrm>
              <a:prstGeom prst="rect">
                <a:avLst/>
              </a:prstGeom>
              <a:ln/>
            </p:spPr>
            <p:style>
              <a:lnRef idx="1">
                <a:schemeClr val="accent1"/>
              </a:lnRef>
              <a:fillRef idx="2">
                <a:schemeClr val="accent1"/>
              </a:fillRef>
              <a:effectRef idx="1">
                <a:schemeClr val="accent1"/>
              </a:effectRef>
              <a:fontRef idx="minor">
                <a:schemeClr val="dk1"/>
              </a:fontRef>
            </p:style>
            <p:txBody>
              <a:bodyPr lIns="68574" tIns="34287" rIns="68574" bIns="34287" anchor="ctr"/>
              <a:lstStyle/>
              <a:p>
                <a:pPr defTabSz="685834">
                  <a:defRPr/>
                </a:pPr>
                <a:r>
                  <a:rPr lang="en-US" sz="3200" dirty="0">
                    <a:solidFill>
                      <a:prstClr val="black"/>
                    </a:solidFill>
                    <a:latin typeface="Times New Roman" panose="02020603050405020304" pitchFamily="18" charset="0"/>
                    <a:cs typeface="Times New Roman" panose="02020603050405020304" pitchFamily="18" charset="0"/>
                  </a:rPr>
                  <a:t>A</a:t>
                </a:r>
                <a:r>
                  <a:rPr lang="vi-VN" sz="3200" dirty="0">
                    <a:solidFill>
                      <a:prstClr val="black"/>
                    </a:solidFill>
                    <a:latin typeface="Times New Roman" panose="02020603050405020304" pitchFamily="18" charset="0"/>
                    <a:cs typeface="Times New Roman" panose="02020603050405020304" pitchFamily="18" charset="0"/>
                  </a:rPr>
                  <a:t>.</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rPr>
                  <a:t>t</a:t>
                </a:r>
                <a:r>
                  <a:rPr lang="en-US" sz="3200" dirty="0" err="1">
                    <a:solidFill>
                      <a:srgbClr val="0000FF"/>
                    </a:solidFill>
                    <a:latin typeface="Times New Roman" panose="02020603050405020304" pitchFamily="18" charset="0"/>
                    <a:ea typeface="Times New Roman" panose="02020603050405020304" pitchFamily="18" charset="0"/>
                  </a:rPr>
                  <a:t>rục</a:t>
                </a:r>
                <a:r>
                  <a:rPr lang="en-US" sz="3200"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3200" b="0" i="1" smtClean="0">
                        <a:solidFill>
                          <a:srgbClr val="0000FF"/>
                        </a:solidFill>
                        <a:latin typeface="Cambria Math" panose="02040503050406030204" pitchFamily="18" charset="0"/>
                        <a:ea typeface="Times New Roman" panose="02020603050405020304" pitchFamily="18" charset="0"/>
                        <a:cs typeface="Times New Roman" panose="02020603050405020304" pitchFamily="18" charset="0"/>
                      </a:rPr>
                      <m:t>𝑦</m:t>
                    </m:r>
                  </m:oMath>
                </a14:m>
                <a:r>
                  <a:rPr lang="en-US" sz="3200" dirty="0">
                    <a:solidFill>
                      <a:srgbClr val="0000FF"/>
                    </a:solidFill>
                    <a:latin typeface="Times New Roman" panose="02020603050405020304" pitchFamily="18" charset="0"/>
                    <a:ea typeface="Times New Roman" panose="02020603050405020304" pitchFamily="18" charset="0"/>
                  </a:rPr>
                  <a:t>.</a:t>
                </a:r>
                <a:endParaRPr lang="en-US" sz="3200" dirty="0"/>
              </a:p>
            </p:txBody>
          </p:sp>
        </mc:Choice>
        <mc:Fallback xmlns="">
          <p:sp>
            <p:nvSpPr>
              <p:cNvPr id="6" name="Rectangle 5" descr="OPL20U25GSXzBJYl68kk8uQGfFKzs7yb1M4KJWUiLk6ZEvGF+qCIPSnY57AbBFCvTW$15.2023.9$9+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198628" y="2246268"/>
                <a:ext cx="5717985" cy="1454797"/>
              </a:xfrm>
              <a:prstGeom prst="rect">
                <a:avLst/>
              </a:prstGeom>
              <a:blipFill>
                <a:blip r:embed="rId7"/>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descr="OPL20U25GSXzBJYl68kk8uQGfFKzs7yb1M4KJWUiLk6ZEvGF+qCIPSnY57AbBFCvTW$15.2023.9$9+K4lPs7H94VUqPe2XwIsfPRnrXQE//QTEXxb8/8N4CNc6FpgZahzpTjFhMzSA7T/nHJa11DE8Ng2TP3iAmRczFlmslSuUNOgUeb6yRvs0="/>
              <p:cNvSpPr/>
              <p:nvPr/>
            </p:nvSpPr>
            <p:spPr>
              <a:xfrm>
                <a:off x="6279807" y="3981976"/>
                <a:ext cx="5683593" cy="1481770"/>
              </a:xfrm>
              <a:prstGeom prst="rect">
                <a:avLst/>
              </a:prstGeom>
              <a:ln/>
            </p:spPr>
            <p:style>
              <a:lnRef idx="1">
                <a:schemeClr val="accent1"/>
              </a:lnRef>
              <a:fillRef idx="2">
                <a:schemeClr val="accent1"/>
              </a:fillRef>
              <a:effectRef idx="1">
                <a:schemeClr val="accent1"/>
              </a:effectRef>
              <a:fontRef idx="minor">
                <a:schemeClr val="dk1"/>
              </a:fontRef>
            </p:style>
            <p:txBody>
              <a:bodyPr lIns="68574" tIns="34287" rIns="68574" bIns="34287" anchor="ctr"/>
              <a:lstStyle/>
              <a:p>
                <a:pPr algn="just">
                  <a:spcBef>
                    <a:spcPts val="300"/>
                  </a:spcBef>
                  <a:spcAft>
                    <a:spcPts val="300"/>
                  </a:spcAft>
                  <a:tabLst>
                    <a:tab pos="1286510" algn="l"/>
                    <a:tab pos="1371600" algn="l"/>
                    <a:tab pos="1680210" algn="l"/>
                    <a:tab pos="1818005" algn="l"/>
                  </a:tabLst>
                </a:pPr>
                <a:r>
                  <a:rPr lang="en-US" sz="3200" dirty="0">
                    <a:solidFill>
                      <a:prstClr val="black"/>
                    </a:solidFill>
                    <a:latin typeface="Times New Roman" panose="02020603050405020304" pitchFamily="18" charset="0"/>
                    <a:cs typeface="Times New Roman" panose="02020603050405020304" pitchFamily="18" charset="0"/>
                  </a:rPr>
                  <a:t>D</a:t>
                </a:r>
                <a:r>
                  <a:rPr lang="vi-VN" sz="3200" dirty="0">
                    <a:solidFill>
                      <a:prstClr val="black"/>
                    </a:solidFill>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ea typeface="Times New Roman" panose="02020603050405020304" pitchFamily="18" charset="0"/>
                  </a:rPr>
                  <a:t>trục song </a:t>
                </a:r>
                <a:r>
                  <a:rPr lang="en-US" sz="3200" dirty="0" err="1">
                    <a:solidFill>
                      <a:srgbClr val="0000FF"/>
                    </a:solidFill>
                    <a:latin typeface="Times New Roman" panose="02020603050405020304" pitchFamily="18" charset="0"/>
                    <a:ea typeface="Times New Roman" panose="02020603050405020304" pitchFamily="18" charset="0"/>
                  </a:rPr>
                  <a:t>song</a:t>
                </a:r>
                <a:r>
                  <a:rPr lang="en-US" sz="3200" dirty="0">
                    <a:solidFill>
                      <a:srgbClr val="0000FF"/>
                    </a:solidFill>
                    <a:latin typeface="Times New Roman" panose="02020603050405020304" pitchFamily="18" charset="0"/>
                    <a:ea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rPr>
                  <a:t>với</a:t>
                </a:r>
                <a:r>
                  <a:rPr lang="en-US" sz="3200" dirty="0">
                    <a:solidFill>
                      <a:srgbClr val="0000FF"/>
                    </a:solidFill>
                    <a:latin typeface="Times New Roman" panose="02020603050405020304" pitchFamily="18" charset="0"/>
                    <a:ea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rPr>
                  <a:t>trục</a:t>
                </a:r>
                <a:r>
                  <a:rPr lang="en-US" sz="3200" dirty="0">
                    <a:solidFill>
                      <a:srgbClr val="0000FF"/>
                    </a:solidFill>
                    <a:latin typeface="Times New Roman" panose="02020603050405020304" pitchFamily="18" charset="0"/>
                    <a:ea typeface="Times New Roman" panose="02020603050405020304" pitchFamily="18" charset="0"/>
                  </a:rPr>
                  <a:t> </a:t>
                </a:r>
                <a14:m>
                  <m:oMath xmlns:m="http://schemas.openxmlformats.org/officeDocument/2006/math">
                    <m:r>
                      <a:rPr lang="en-US" sz="3200" i="1">
                        <a:solidFill>
                          <a:srgbClr val="0000FF"/>
                        </a:solidFill>
                        <a:latin typeface="Cambria Math" panose="02040503050406030204" pitchFamily="18" charset="0"/>
                        <a:ea typeface="Times New Roman" panose="02020603050405020304" pitchFamily="18" charset="0"/>
                      </a:rPr>
                      <m:t>𝑂𝑦</m:t>
                    </m:r>
                  </m:oMath>
                </a14:m>
                <a:r>
                  <a:rPr lang="en-US" sz="3200" dirty="0">
                    <a:solidFill>
                      <a:srgbClr val="0000FF"/>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p:txBody>
          </p:sp>
        </mc:Choice>
        <mc:Fallback xmlns="">
          <p:sp>
            <p:nvSpPr>
              <p:cNvPr id="7" name="Rectangle 6" descr="OPL20U25GSXzBJYl68kk8uQGfFKzs7yb1M4KJWUiLk6ZEvGF+qCIPSnY57AbBFCvTW$15.2023.9$9+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6279807" y="3981976"/>
                <a:ext cx="5683593" cy="1481770"/>
              </a:xfrm>
              <a:prstGeom prst="rect">
                <a:avLst/>
              </a:prstGeom>
              <a:blipFill>
                <a:blip r:embed="rId8"/>
                <a:stretch>
                  <a:fillRect/>
                </a:stretch>
              </a:blip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descr="OPL20U25GSXzBJYl68kk8uQGfFKzs7yb1M4KJWUiLk6ZEvGF+qCIPSnY57AbBFCvTW$15.2023.9$9+K4lPs7H94VUqPe2XwIsfPRnrXQE//QTEXxb8/8N4CNc6FpgZahzpTjFhMzSA7T/nHJa11DE8Ng2TP3iAmRczFlmslSuUNOgUeb6yRvs0="/>
              <p:cNvSpPr/>
              <p:nvPr/>
            </p:nvSpPr>
            <p:spPr>
              <a:xfrm>
                <a:off x="6279807" y="2202209"/>
                <a:ext cx="5688013" cy="1483517"/>
              </a:xfrm>
              <a:prstGeom prst="rect">
                <a:avLst/>
              </a:prstGeom>
              <a:ln/>
            </p:spPr>
            <p:style>
              <a:lnRef idx="1">
                <a:schemeClr val="accent1"/>
              </a:lnRef>
              <a:fillRef idx="2">
                <a:schemeClr val="accent1"/>
              </a:fillRef>
              <a:effectRef idx="1">
                <a:schemeClr val="accent1"/>
              </a:effectRef>
              <a:fontRef idx="minor">
                <a:schemeClr val="dk1"/>
              </a:fontRef>
            </p:style>
            <p:txBody>
              <a:bodyPr lIns="68574" tIns="34287" rIns="68574" bIns="34287" anchor="ctr"/>
              <a:lstStyle/>
              <a:p>
                <a:pPr algn="just">
                  <a:spcBef>
                    <a:spcPts val="300"/>
                  </a:spcBef>
                  <a:spcAft>
                    <a:spcPts val="300"/>
                  </a:spcAft>
                  <a:tabLst>
                    <a:tab pos="1286510" algn="l"/>
                    <a:tab pos="1371600" algn="l"/>
                    <a:tab pos="1680210" algn="l"/>
                    <a:tab pos="1818005" algn="l"/>
                  </a:tabLst>
                </a:pPr>
                <a:r>
                  <a:rPr lang="vi-VN"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rPr>
                  <a:t>t</a:t>
                </a:r>
                <a:r>
                  <a:rPr lang="en-US" sz="3200" dirty="0" err="1">
                    <a:solidFill>
                      <a:srgbClr val="0000FF"/>
                    </a:solidFill>
                    <a:latin typeface="Times New Roman" panose="02020603050405020304" pitchFamily="18" charset="0"/>
                    <a:ea typeface="Times New Roman" panose="02020603050405020304" pitchFamily="18" charset="0"/>
                  </a:rPr>
                  <a:t>rục</a:t>
                </a:r>
                <a:r>
                  <a:rPr lang="en-US" sz="3200" dirty="0">
                    <a:solidFill>
                      <a:srgbClr val="0000FF"/>
                    </a:solidFill>
                    <a:latin typeface="Times New Roman" panose="02020603050405020304" pitchFamily="18" charset="0"/>
                    <a:ea typeface="Times New Roman" panose="02020603050405020304" pitchFamily="18" charset="0"/>
                  </a:rPr>
                  <a:t> </a:t>
                </a:r>
                <a:r>
                  <a:rPr lang="en-US" sz="3200" i="1" dirty="0">
                    <a:solidFill>
                      <a:srgbClr val="0000FF"/>
                    </a:solidFill>
                    <a:latin typeface="Times New Roman" panose="02020603050405020304" pitchFamily="18" charset="0"/>
                    <a:ea typeface="Times New Roman" panose="02020603050405020304" pitchFamily="18" charset="0"/>
                  </a:rPr>
                  <a:t>O</a:t>
                </a:r>
                <a14:m>
                  <m:oMath xmlns:m="http://schemas.openxmlformats.org/officeDocument/2006/math">
                    <m:r>
                      <a:rPr lang="en-US" sz="3200" i="1">
                        <a:solidFill>
                          <a:srgbClr val="0000FF"/>
                        </a:solidFill>
                        <a:latin typeface="Cambria Math" panose="02040503050406030204" pitchFamily="18" charset="0"/>
                        <a:ea typeface="Times New Roman" panose="02020603050405020304" pitchFamily="18" charset="0"/>
                      </a:rPr>
                      <m:t>𝑦</m:t>
                    </m:r>
                  </m:oMath>
                </a14:m>
                <a:r>
                  <a:rPr lang="en-US" sz="3200" dirty="0">
                    <a:solidFill>
                      <a:srgbClr val="0000FF"/>
                    </a:solidFill>
                    <a:latin typeface="Times New Roman" panose="02020603050405020304" pitchFamily="18" charset="0"/>
                    <a:ea typeface="Times New Roman" panose="02020603050405020304" pitchFamily="18" charset="0"/>
                  </a:rPr>
                  <a:t>.</a:t>
                </a:r>
                <a:endParaRPr lang="en-US" sz="3200" dirty="0">
                  <a:latin typeface="Times New Roman" panose="02020603050405020304" pitchFamily="18" charset="0"/>
                  <a:ea typeface="Times New Roman" panose="02020603050405020304" pitchFamily="18" charset="0"/>
                </a:endParaRPr>
              </a:p>
            </p:txBody>
          </p:sp>
        </mc:Choice>
        <mc:Fallback xmlns="">
          <p:sp>
            <p:nvSpPr>
              <p:cNvPr id="8" name="Rectangle 7" descr="OPL20U25GSXzBJYl68kk8uQGfFKzs7yb1M4KJWUiLk6ZEvGF+qCIPSnY57AbBFCvTW$15.2023.9$9+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6279807" y="2202209"/>
                <a:ext cx="5688013" cy="1483517"/>
              </a:xfrm>
              <a:prstGeom prst="rect">
                <a:avLst/>
              </a:prstGeom>
              <a:blipFill>
                <a:blip r:embed="rId9"/>
                <a:stretch>
                  <a:fillRect/>
                </a:stretch>
              </a:blipFill>
              <a:ln/>
            </p:spPr>
            <p:txBody>
              <a:bodyPr/>
              <a:lstStyle/>
              <a:p>
                <a:r>
                  <a:rPr lang="en-US">
                    <a:noFill/>
                  </a:rPr>
                  <a:t> </a:t>
                </a:r>
              </a:p>
            </p:txBody>
          </p:sp>
        </mc:Fallback>
      </mc:AlternateContent>
      <p:pic>
        <p:nvPicPr>
          <p:cNvPr id="9" name="Picture 8" descr="OPL20U25GSXzBJYl68kk8uQGfFKzs7yb1M4KJWUiLk6ZEvGF+qCIPSnY57AbBFCvTW$15.2023.9$9+K4lPs7H94VUqPe2XwIsfPRnrXQE//QTEXxb8/8N4CNc6FpgZahzpTjFhMzSA7T/nHJa11DE8Ng2TP3iAmRczFlmslSuUNOgUeb6yRvs0="/>
          <p:cNvPicPr>
            <a:picLocks noChangeAspect="1"/>
          </p:cNvPicPr>
          <p:nvPr/>
        </p:nvPicPr>
        <p:blipFill rotWithShape="1">
          <a:blip r:embed="rId10" cstate="print">
            <a:duotone>
              <a:prstClr val="black"/>
              <a:schemeClr val="accent6">
                <a:tint val="45000"/>
                <a:satMod val="400000"/>
              </a:schemeClr>
            </a:duotone>
          </a:blip>
          <a:srcRect r="-5485"/>
          <a:stretch/>
        </p:blipFill>
        <p:spPr>
          <a:xfrm>
            <a:off x="5207088" y="4698770"/>
            <a:ext cx="684255" cy="753661"/>
          </a:xfrm>
          <a:prstGeom prst="rect">
            <a:avLst/>
          </a:prstGeom>
          <a:solidFill>
            <a:srgbClr val="FF0000"/>
          </a:solidFill>
        </p:spPr>
      </p:pic>
      <p:pic>
        <p:nvPicPr>
          <p:cNvPr id="10" name="Picture 9" descr="OPL20U25GSXzBJYl68kk8uQGfFKzs7yb1M4KJWUiLk6ZEvGF+qCIPSnY57AbBFCvTW$15.2023.9$9+K4lPs7H94VUqPe2XwIsfPRnrXQE//QTEXxb8/8N4CNc6FpgZahzpTjFhMzSA7T/nHJa11DE8Ng2TP3iAmRczFlmslSuUNOgUeb6yRvs0="/>
          <p:cNvPicPr>
            <a:picLocks noChangeAspect="1"/>
          </p:cNvPicPr>
          <p:nvPr/>
        </p:nvPicPr>
        <p:blipFill rotWithShape="1">
          <a:blip r:embed="rId11" cstate="print">
            <a:duotone>
              <a:prstClr val="black"/>
              <a:schemeClr val="accent2">
                <a:tint val="45000"/>
                <a:satMod val="400000"/>
              </a:schemeClr>
            </a:duotone>
          </a:blip>
          <a:srcRect r="3472"/>
          <a:stretch/>
        </p:blipFill>
        <p:spPr>
          <a:xfrm>
            <a:off x="11264105" y="4687458"/>
            <a:ext cx="699295" cy="776287"/>
          </a:xfrm>
          <a:prstGeom prst="rect">
            <a:avLst/>
          </a:prstGeom>
          <a:solidFill>
            <a:srgbClr val="CC0000"/>
          </a:solidFill>
        </p:spPr>
      </p:pic>
      <p:pic>
        <p:nvPicPr>
          <p:cNvPr id="11" name="Picture 10" descr="OPL20U25GSXzBJYl68kk8uQGfFKzs7yb1M4KJWUiLk6ZEvGF+qCIPSnY57AbBFCvTW$15.2023.9$9+K4lPs7H94VUqPe2XwIsfPRnrXQE//QTEXxb8/8N4CNc6FpgZahzpTjFhMzSA7T/nHJa11DE8Ng2TP3iAmRczFlmslSuUNOgUeb6yRvs0="/>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241971" y="2915583"/>
            <a:ext cx="700088" cy="75088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5218854" y="2953023"/>
            <a:ext cx="684212" cy="750888"/>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 name="Cloud 12">
            <a:hlinkClick r:id="rId13" action="ppaction://hlinksldjump"/>
          </p:cNvPr>
          <p:cNvSpPr/>
          <p:nvPr/>
        </p:nvSpPr>
        <p:spPr>
          <a:xfrm>
            <a:off x="4880110" y="5880337"/>
            <a:ext cx="2257425" cy="781050"/>
          </a:xfrm>
          <a:prstGeom prst="cloud">
            <a:avLst/>
          </a:prstGeom>
          <a:ln/>
        </p:spPr>
        <p:style>
          <a:lnRef idx="1">
            <a:schemeClr val="accent1"/>
          </a:lnRef>
          <a:fillRef idx="2">
            <a:schemeClr val="accent1"/>
          </a:fillRef>
          <a:effectRef idx="1">
            <a:schemeClr val="accent1"/>
          </a:effectRef>
          <a:fontRef idx="minor">
            <a:schemeClr val="dk1"/>
          </a:fontRef>
        </p:style>
        <p:txBody>
          <a:bodyPr lIns="68574" tIns="34287" rIns="68574" bIns="34287" anchor="ctr"/>
          <a:lstStyle/>
          <a:p>
            <a:pPr algn="ctr" defTabSz="685834">
              <a:defRPr/>
            </a:pPr>
            <a:r>
              <a:rPr lang="en-US" sz="2000" b="1" dirty="0">
                <a:solidFill>
                  <a:srgbClr val="000000"/>
                </a:solidFill>
                <a:latin typeface="Times New Roman" panose="02020603050405020304" pitchFamily="18" charset="0"/>
                <a:cs typeface="Times New Roman" panose="02020603050405020304" pitchFamily="18" charset="0"/>
              </a:rPr>
              <a:t>QUAY VỀ</a:t>
            </a:r>
            <a:endParaRPr lang="vi-VN" sz="2000" b="1" dirty="0">
              <a:solidFill>
                <a:srgbClr val="000000"/>
              </a:solidFill>
              <a:latin typeface="Times New Roman" panose="02020603050405020304" pitchFamily="18" charset="0"/>
              <a:cs typeface="Times New Roman" panose="02020603050405020304" pitchFamily="18" charset="0"/>
            </a:endParaRPr>
          </a:p>
        </p:txBody>
      </p:sp>
      <p:sp>
        <p:nvSpPr>
          <p:cNvPr id="20" name="Cloud 19"/>
          <p:cNvSpPr/>
          <p:nvPr/>
        </p:nvSpPr>
        <p:spPr>
          <a:xfrm>
            <a:off x="8442076" y="5796585"/>
            <a:ext cx="666750" cy="411162"/>
          </a:xfrm>
          <a:prstGeom prst="cloud">
            <a:avLst/>
          </a:prstGeom>
          <a:ln/>
        </p:spPr>
        <p:style>
          <a:lnRef idx="1">
            <a:schemeClr val="accent1"/>
          </a:lnRef>
          <a:fillRef idx="2">
            <a:schemeClr val="accent1"/>
          </a:fillRef>
          <a:effectRef idx="1">
            <a:schemeClr val="accent1"/>
          </a:effectRef>
          <a:fontRef idx="minor">
            <a:schemeClr val="dk1"/>
          </a:fontRef>
        </p:style>
        <p:txBody>
          <a:bodyPr lIns="68574" tIns="34287" rIns="68574" bIns="34287" anchor="ctr"/>
          <a:lstStyle/>
          <a:p>
            <a:pPr algn="ctr" defTabSz="685834">
              <a:defRPr/>
            </a:pPr>
            <a:endParaRPr lang="vi-VN" sz="2800">
              <a:solidFill>
                <a:prstClr val="white"/>
              </a:solidFill>
            </a:endParaRPr>
          </a:p>
        </p:txBody>
      </p:sp>
      <p:sp>
        <p:nvSpPr>
          <p:cNvPr id="21" name="Cloud 20"/>
          <p:cNvSpPr/>
          <p:nvPr/>
        </p:nvSpPr>
        <p:spPr>
          <a:xfrm>
            <a:off x="3072606" y="6202351"/>
            <a:ext cx="666750" cy="411162"/>
          </a:xfrm>
          <a:prstGeom prst="cloud">
            <a:avLst/>
          </a:prstGeom>
          <a:ln/>
        </p:spPr>
        <p:style>
          <a:lnRef idx="1">
            <a:schemeClr val="accent1"/>
          </a:lnRef>
          <a:fillRef idx="2">
            <a:schemeClr val="accent1"/>
          </a:fillRef>
          <a:effectRef idx="1">
            <a:schemeClr val="accent1"/>
          </a:effectRef>
          <a:fontRef idx="minor">
            <a:schemeClr val="dk1"/>
          </a:fontRef>
        </p:style>
        <p:txBody>
          <a:bodyPr lIns="68574" tIns="34287" rIns="68574" bIns="34287" anchor="ctr"/>
          <a:lstStyle/>
          <a:p>
            <a:pPr algn="ctr" defTabSz="685834">
              <a:defRPr/>
            </a:pPr>
            <a:endParaRPr lang="vi-VN" sz="2800">
              <a:solidFill>
                <a:prstClr val="white"/>
              </a:solidFill>
            </a:endParaRPr>
          </a:p>
        </p:txBody>
      </p:sp>
      <p:sp>
        <p:nvSpPr>
          <p:cNvPr id="23" name="Oval 26"/>
          <p:cNvSpPr>
            <a:spLocks noChangeArrowheads="1"/>
          </p:cNvSpPr>
          <p:nvPr/>
        </p:nvSpPr>
        <p:spPr bwMode="auto">
          <a:xfrm>
            <a:off x="10769690" y="325084"/>
            <a:ext cx="944562" cy="686653"/>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600" dirty="0">
                <a:solidFill>
                  <a:srgbClr val="FF3300"/>
                </a:solidFill>
                <a:latin typeface=".VnBodoniH" panose="020B7200000000000000" pitchFamily="34" charset="0"/>
                <a:cs typeface="Arial" panose="020B0604020202020204" pitchFamily="34" charset="0"/>
              </a:rPr>
              <a:t>STOP</a:t>
            </a:r>
          </a:p>
        </p:txBody>
      </p:sp>
      <p:sp>
        <p:nvSpPr>
          <p:cNvPr id="24" name="Oval 27"/>
          <p:cNvSpPr>
            <a:spLocks noChangeArrowheads="1"/>
          </p:cNvSpPr>
          <p:nvPr/>
        </p:nvSpPr>
        <p:spPr bwMode="auto">
          <a:xfrm>
            <a:off x="10786347" y="338345"/>
            <a:ext cx="938212" cy="666860"/>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anose="020B7200000000000000" pitchFamily="34" charset="0"/>
                <a:cs typeface="Arial" panose="020B0604020202020204" pitchFamily="34" charset="0"/>
              </a:rPr>
              <a:t>1</a:t>
            </a:r>
          </a:p>
        </p:txBody>
      </p:sp>
      <p:sp>
        <p:nvSpPr>
          <p:cNvPr id="25" name="Oval 28"/>
          <p:cNvSpPr>
            <a:spLocks noChangeArrowheads="1"/>
          </p:cNvSpPr>
          <p:nvPr/>
        </p:nvSpPr>
        <p:spPr bwMode="auto">
          <a:xfrm>
            <a:off x="10769689" y="349471"/>
            <a:ext cx="961219" cy="655734"/>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solidFill>
                  <a:srgbClr val="FF3300"/>
                </a:solidFill>
                <a:latin typeface=".VnBodoniH" panose="020B7200000000000000" pitchFamily="34" charset="0"/>
                <a:cs typeface="Arial" panose="020B0604020202020204" pitchFamily="34" charset="0"/>
              </a:rPr>
              <a:t>2</a:t>
            </a:r>
          </a:p>
        </p:txBody>
      </p:sp>
      <p:sp>
        <p:nvSpPr>
          <p:cNvPr id="26" name="Oval 29"/>
          <p:cNvSpPr>
            <a:spLocks noChangeArrowheads="1"/>
          </p:cNvSpPr>
          <p:nvPr/>
        </p:nvSpPr>
        <p:spPr bwMode="auto">
          <a:xfrm>
            <a:off x="10802831" y="349471"/>
            <a:ext cx="928078" cy="655734"/>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solidFill>
                  <a:srgbClr val="FF3300"/>
                </a:solidFill>
                <a:latin typeface=".VnBodoniH" panose="020B7200000000000000" pitchFamily="34" charset="0"/>
                <a:cs typeface="Arial" panose="020B0604020202020204" pitchFamily="34" charset="0"/>
              </a:rPr>
              <a:t>3</a:t>
            </a:r>
          </a:p>
        </p:txBody>
      </p:sp>
      <p:sp>
        <p:nvSpPr>
          <p:cNvPr id="27" name="Oval 30"/>
          <p:cNvSpPr>
            <a:spLocks noChangeArrowheads="1"/>
          </p:cNvSpPr>
          <p:nvPr/>
        </p:nvSpPr>
        <p:spPr bwMode="auto">
          <a:xfrm>
            <a:off x="10786347" y="356479"/>
            <a:ext cx="954869" cy="661987"/>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anose="020B7200000000000000" pitchFamily="34" charset="0"/>
                <a:cs typeface="Arial" panose="020B0604020202020204" pitchFamily="34" charset="0"/>
              </a:rPr>
              <a:t>4</a:t>
            </a:r>
          </a:p>
        </p:txBody>
      </p:sp>
      <p:sp>
        <p:nvSpPr>
          <p:cNvPr id="28" name="Oval 31"/>
          <p:cNvSpPr>
            <a:spLocks noChangeArrowheads="1"/>
          </p:cNvSpPr>
          <p:nvPr/>
        </p:nvSpPr>
        <p:spPr bwMode="auto">
          <a:xfrm>
            <a:off x="10769687" y="356478"/>
            <a:ext cx="961221" cy="661987"/>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a:solidFill>
                  <a:srgbClr val="FF3300"/>
                </a:solidFill>
                <a:latin typeface=".VnBodoniH" panose="020B7200000000000000" pitchFamily="34" charset="0"/>
                <a:cs typeface="Arial" panose="020B0604020202020204" pitchFamily="34" charset="0"/>
              </a:rPr>
              <a:t>5</a:t>
            </a:r>
          </a:p>
        </p:txBody>
      </p:sp>
      <p:sp>
        <p:nvSpPr>
          <p:cNvPr id="29" name="Oval 32"/>
          <p:cNvSpPr>
            <a:spLocks noChangeArrowheads="1"/>
          </p:cNvSpPr>
          <p:nvPr/>
        </p:nvSpPr>
        <p:spPr bwMode="auto">
          <a:xfrm>
            <a:off x="10786346" y="356476"/>
            <a:ext cx="927905" cy="678161"/>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solidFill>
                  <a:srgbClr val="FF3300"/>
                </a:solidFill>
                <a:latin typeface=".VnBodoniH" panose="020B7200000000000000" pitchFamily="34" charset="0"/>
                <a:cs typeface="Arial" panose="020B0604020202020204" pitchFamily="34" charset="0"/>
              </a:rPr>
              <a:t>6</a:t>
            </a:r>
          </a:p>
        </p:txBody>
      </p:sp>
      <p:sp>
        <p:nvSpPr>
          <p:cNvPr id="30" name="Oval 33"/>
          <p:cNvSpPr>
            <a:spLocks noChangeArrowheads="1"/>
          </p:cNvSpPr>
          <p:nvPr/>
        </p:nvSpPr>
        <p:spPr bwMode="auto">
          <a:xfrm>
            <a:off x="10786346" y="356475"/>
            <a:ext cx="961221" cy="661990"/>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a:solidFill>
                  <a:srgbClr val="FF3300"/>
                </a:solidFill>
                <a:latin typeface=".VnBodoniH" panose="020B7200000000000000" pitchFamily="34" charset="0"/>
                <a:cs typeface="Arial" panose="020B0604020202020204" pitchFamily="34" charset="0"/>
              </a:rPr>
              <a:t>7</a:t>
            </a:r>
          </a:p>
        </p:txBody>
      </p:sp>
      <p:sp>
        <p:nvSpPr>
          <p:cNvPr id="31" name="Oval 34"/>
          <p:cNvSpPr>
            <a:spLocks noChangeArrowheads="1"/>
          </p:cNvSpPr>
          <p:nvPr/>
        </p:nvSpPr>
        <p:spPr bwMode="auto">
          <a:xfrm>
            <a:off x="10800392" y="356474"/>
            <a:ext cx="963832" cy="648731"/>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rgbClr val="FF3300"/>
                </a:solidFill>
                <a:latin typeface=".VnBodoniH" panose="020B7200000000000000" pitchFamily="34" charset="0"/>
                <a:cs typeface="Arial" panose="020B0604020202020204" pitchFamily="34" charset="0"/>
              </a:rPr>
              <a:t>8</a:t>
            </a:r>
          </a:p>
        </p:txBody>
      </p:sp>
      <p:sp>
        <p:nvSpPr>
          <p:cNvPr id="32" name="Oval 35"/>
          <p:cNvSpPr>
            <a:spLocks noChangeArrowheads="1"/>
          </p:cNvSpPr>
          <p:nvPr/>
        </p:nvSpPr>
        <p:spPr bwMode="auto">
          <a:xfrm>
            <a:off x="10800392" y="356473"/>
            <a:ext cx="944561" cy="648732"/>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rgbClr val="FF3300"/>
                </a:solidFill>
                <a:latin typeface=".VnBodoniH" panose="020B7200000000000000" pitchFamily="34" charset="0"/>
                <a:cs typeface="Arial" panose="020B0604020202020204" pitchFamily="34" charset="0"/>
              </a:rPr>
              <a:t>9</a:t>
            </a:r>
          </a:p>
        </p:txBody>
      </p:sp>
      <p:sp>
        <p:nvSpPr>
          <p:cNvPr id="33" name="Oval 36"/>
          <p:cNvSpPr>
            <a:spLocks noChangeArrowheads="1"/>
          </p:cNvSpPr>
          <p:nvPr/>
        </p:nvSpPr>
        <p:spPr bwMode="auto">
          <a:xfrm>
            <a:off x="10800390" y="356471"/>
            <a:ext cx="963834" cy="661993"/>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rgbClr val="FF3300"/>
                </a:solidFill>
                <a:latin typeface=".VnBodoniH" panose="020B7200000000000000" pitchFamily="34" charset="0"/>
                <a:cs typeface="Arial" panose="020B0604020202020204" pitchFamily="34" charset="0"/>
              </a:rPr>
              <a:t>10</a:t>
            </a:r>
          </a:p>
        </p:txBody>
      </p:sp>
      <p:sp>
        <p:nvSpPr>
          <p:cNvPr id="34" name="Oval 37"/>
          <p:cNvSpPr>
            <a:spLocks noChangeArrowheads="1"/>
          </p:cNvSpPr>
          <p:nvPr/>
        </p:nvSpPr>
        <p:spPr bwMode="auto">
          <a:xfrm>
            <a:off x="10802760" y="356470"/>
            <a:ext cx="958850" cy="648735"/>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rgbClr val="FF3300"/>
                </a:solidFill>
                <a:latin typeface=".VnBodoniH" panose="020B7200000000000000" pitchFamily="34" charset="0"/>
                <a:cs typeface="Arial" panose="020B0604020202020204" pitchFamily="34" charset="0"/>
              </a:rPr>
              <a:t>11</a:t>
            </a:r>
          </a:p>
        </p:txBody>
      </p:sp>
      <p:sp>
        <p:nvSpPr>
          <p:cNvPr id="35" name="Oval 38"/>
          <p:cNvSpPr>
            <a:spLocks noChangeArrowheads="1"/>
          </p:cNvSpPr>
          <p:nvPr/>
        </p:nvSpPr>
        <p:spPr bwMode="auto">
          <a:xfrm>
            <a:off x="10818084" y="331617"/>
            <a:ext cx="943526" cy="673588"/>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rgbClr val="FF3300"/>
                </a:solidFill>
                <a:latin typeface=".VnBodoniH" panose="020B7200000000000000" pitchFamily="34" charset="0"/>
                <a:cs typeface="Arial" panose="020B0604020202020204" pitchFamily="34" charset="0"/>
              </a:rPr>
              <a:t>12</a:t>
            </a:r>
          </a:p>
        </p:txBody>
      </p:sp>
      <p:sp>
        <p:nvSpPr>
          <p:cNvPr id="36" name="Oval 39"/>
          <p:cNvSpPr>
            <a:spLocks noChangeArrowheads="1"/>
          </p:cNvSpPr>
          <p:nvPr/>
        </p:nvSpPr>
        <p:spPr bwMode="auto">
          <a:xfrm>
            <a:off x="10818084" y="331615"/>
            <a:ext cx="943526" cy="673589"/>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rgbClr val="FF3300"/>
                </a:solidFill>
                <a:latin typeface=".VnBodoniH" panose="020B7200000000000000" pitchFamily="34" charset="0"/>
                <a:cs typeface="Arial" panose="020B0604020202020204" pitchFamily="34" charset="0"/>
              </a:rPr>
              <a:t>13</a:t>
            </a:r>
          </a:p>
        </p:txBody>
      </p:sp>
      <p:sp>
        <p:nvSpPr>
          <p:cNvPr id="37" name="Oval 40"/>
          <p:cNvSpPr>
            <a:spLocks noChangeArrowheads="1"/>
          </p:cNvSpPr>
          <p:nvPr/>
        </p:nvSpPr>
        <p:spPr bwMode="auto">
          <a:xfrm>
            <a:off x="10818084" y="331615"/>
            <a:ext cx="961219" cy="673589"/>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rgbClr val="FF3300"/>
                </a:solidFill>
                <a:latin typeface=".VnBodoniH" panose="020B7200000000000000" pitchFamily="34" charset="0"/>
                <a:cs typeface="Arial" panose="020B0604020202020204" pitchFamily="34" charset="0"/>
              </a:rPr>
              <a:t>14</a:t>
            </a:r>
          </a:p>
        </p:txBody>
      </p:sp>
      <p:sp>
        <p:nvSpPr>
          <p:cNvPr id="38" name="Oval 41"/>
          <p:cNvSpPr>
            <a:spLocks noChangeArrowheads="1"/>
          </p:cNvSpPr>
          <p:nvPr/>
        </p:nvSpPr>
        <p:spPr bwMode="auto">
          <a:xfrm>
            <a:off x="10832830" y="331615"/>
            <a:ext cx="928779" cy="673590"/>
          </a:xfrm>
          <a:prstGeom prst="ellipse">
            <a:avLst/>
          </a:prstGeom>
          <a:solidFill>
            <a:schemeClr val="bg1"/>
          </a:solidFill>
          <a:ln w="12700" cmpd="tri">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800" dirty="0">
                <a:solidFill>
                  <a:srgbClr val="FF3300"/>
                </a:solidFill>
                <a:latin typeface=".VnBodoniH" panose="020B7200000000000000" pitchFamily="34" charset="0"/>
                <a:cs typeface="Arial" panose="020B0604020202020204" pitchFamily="34" charset="0"/>
              </a:rPr>
              <a:t>15</a:t>
            </a:r>
          </a:p>
        </p:txBody>
      </p:sp>
      <mc:AlternateContent xmlns:mc="http://schemas.openxmlformats.org/markup-compatibility/2006" xmlns:a14="http://schemas.microsoft.com/office/drawing/2010/main">
        <mc:Choice Requires="a14">
          <p:sp>
            <p:nvSpPr>
              <p:cNvPr id="39" name="Rectangle 2"/>
              <p:cNvSpPr>
                <a:spLocks noChangeArrowheads="1"/>
              </p:cNvSpPr>
              <p:nvPr/>
            </p:nvSpPr>
            <p:spPr bwMode="auto">
              <a:xfrm>
                <a:off x="1472748" y="951821"/>
                <a:ext cx="9592636" cy="584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ts val="300"/>
                  </a:spcBef>
                  <a:spcAft>
                    <a:spcPts val="300"/>
                  </a:spcAft>
                  <a:buNone/>
                </a:pPr>
                <a:r>
                  <a:rPr lang="en-US" altLang="en-US"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Câu</a:t>
                </a:r>
                <a:r>
                  <a:rPr lang="en-US" altLang="en-US"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2: </a:t>
                </a:r>
                <a:r>
                  <a:rPr lang="en-US" dirty="0">
                    <a:solidFill>
                      <a:schemeClr val="tx1"/>
                    </a:solidFill>
                    <a:latin typeface="Times New Roman" panose="02020603050405020304" pitchFamily="18" charset="0"/>
                    <a:ea typeface="Times New Roman" panose="02020603050405020304" pitchFamily="18" charset="0"/>
                  </a:rPr>
                  <a:t>Trong </a:t>
                </a:r>
                <a:r>
                  <a:rPr lang="en-US" dirty="0" err="1">
                    <a:solidFill>
                      <a:schemeClr val="tx1"/>
                    </a:solidFill>
                    <a:latin typeface="Times New Roman" panose="02020603050405020304" pitchFamily="18" charset="0"/>
                    <a:ea typeface="Times New Roman" panose="02020603050405020304" pitchFamily="18" charset="0"/>
                  </a:rPr>
                  <a:t>mặt</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phẳng</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tọa</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độ</a:t>
                </a:r>
                <a:r>
                  <a:rPr lang="en-US" dirty="0">
                    <a:solidFill>
                      <a:schemeClr val="tx1"/>
                    </a:solidFill>
                    <a:latin typeface="Times New Roman" panose="02020603050405020304" pitchFamily="18" charset="0"/>
                    <a:ea typeface="Times New Roman" panose="02020603050405020304" pitchFamily="18" charset="0"/>
                  </a:rPr>
                  <a:t> </a:t>
                </a:r>
                <a14:m>
                  <m:oMath xmlns:m="http://schemas.openxmlformats.org/officeDocument/2006/math">
                    <m:r>
                      <a:rPr lang="en-US" i="1">
                        <a:solidFill>
                          <a:schemeClr val="tx1"/>
                        </a:solidFill>
                        <a:latin typeface="Cambria Math" panose="02040503050406030204" pitchFamily="18" charset="0"/>
                        <a:ea typeface="Times New Roman" panose="02020603050405020304" pitchFamily="18" charset="0"/>
                      </a:rPr>
                      <m:t>𝑂𝑥𝑦</m:t>
                    </m:r>
                  </m:oMath>
                </a14:m>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trục</a:t>
                </a:r>
                <a:r>
                  <a:rPr lang="en-US" dirty="0">
                    <a:solidFill>
                      <a:schemeClr val="tx1"/>
                    </a:solidFill>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hoành</a:t>
                </a:r>
                <a:r>
                  <a:rPr lang="en-US" dirty="0">
                    <a:solidFill>
                      <a:schemeClr val="tx1"/>
                    </a:solidFill>
                    <a:latin typeface="Times New Roman" panose="02020603050405020304" pitchFamily="18" charset="0"/>
                    <a:ea typeface="Times New Roman" panose="02020603050405020304" pitchFamily="18" charset="0"/>
                  </a:rPr>
                  <a:t> </a:t>
                </a:r>
                <a:r>
                  <a:rPr lang="en-US" dirty="0" err="1">
                    <a:solidFill>
                      <a:schemeClr val="tx1"/>
                    </a:solidFill>
                    <a:latin typeface="Times New Roman" panose="02020603050405020304" pitchFamily="18" charset="0"/>
                    <a:ea typeface="Times New Roman" panose="02020603050405020304" pitchFamily="18" charset="0"/>
                  </a:rPr>
                  <a:t>là</a:t>
                </a:r>
                <a:r>
                  <a:rPr lang="en-US" dirty="0">
                    <a:solidFill>
                      <a:schemeClr val="tx1"/>
                    </a:solidFill>
                    <a:latin typeface="Times New Roman" panose="02020603050405020304" pitchFamily="18" charset="0"/>
                    <a:ea typeface="Times New Roman" panose="02020603050405020304" pitchFamily="18" charset="0"/>
                  </a:rPr>
                  <a:t>:</a:t>
                </a:r>
              </a:p>
            </p:txBody>
          </p:sp>
        </mc:Choice>
        <mc:Fallback xmlns="">
          <p:sp>
            <p:nvSpPr>
              <p:cNvPr id="39" name="Rectangle 2"/>
              <p:cNvSpPr>
                <a:spLocks noRot="1" noChangeAspect="1" noMove="1" noResize="1" noEditPoints="1" noAdjustHandles="1" noChangeArrowheads="1" noChangeShapeType="1" noTextEdit="1"/>
              </p:cNvSpPr>
              <p:nvPr/>
            </p:nvSpPr>
            <p:spPr bwMode="auto">
              <a:xfrm>
                <a:off x="1472748" y="951821"/>
                <a:ext cx="9592636" cy="584775"/>
              </a:xfrm>
              <a:prstGeom prst="rect">
                <a:avLst/>
              </a:prstGeom>
              <a:blipFill>
                <a:blip r:embed="rId15"/>
                <a:stretch>
                  <a:fillRect l="-1653" t="-14583" b="-322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159043236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anim calcmode="lin" valueType="num">
                                      <p:cBhvr>
                                        <p:cTn id="23" dur="500" fill="hold"/>
                                        <p:tgtEl>
                                          <p:spTgt spid="7"/>
                                        </p:tgtEl>
                                        <p:attrNameLst>
                                          <p:attrName>ppt_x</p:attrName>
                                        </p:attrNameLst>
                                      </p:cBhvr>
                                      <p:tavLst>
                                        <p:tav tm="0">
                                          <p:val>
                                            <p:strVal val="#ppt_x"/>
                                          </p:val>
                                        </p:tav>
                                        <p:tav tm="100000">
                                          <p:val>
                                            <p:strVal val="#ppt_x"/>
                                          </p:val>
                                        </p:tav>
                                      </p:tavLst>
                                    </p:anim>
                                    <p:anim calcmode="lin" valueType="num">
                                      <p:cBhvr>
                                        <p:cTn id="24" dur="5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ppt_y+.1"/>
                                          </p:val>
                                        </p:tav>
                                        <p:tav tm="100000">
                                          <p:val>
                                            <p:strVal val="#ppt_y"/>
                                          </p:val>
                                        </p:tav>
                                      </p:tavLst>
                                    </p:anim>
                                  </p:childTnLst>
                                </p:cTn>
                              </p:par>
                              <p:par>
                                <p:cTn id="30" presetID="2" presetClass="entr" presetSubtype="2" repeatCount="indefinite" fill="hold" nodeType="withEffect">
                                  <p:stCondLst>
                                    <p:cond delay="50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20000" fill="hold"/>
                                        <p:tgtEl>
                                          <p:spTgt spid="4"/>
                                        </p:tgtEl>
                                        <p:attrNameLst>
                                          <p:attrName>ppt_x</p:attrName>
                                        </p:attrNameLst>
                                      </p:cBhvr>
                                      <p:tavLst>
                                        <p:tav tm="0">
                                          <p:val>
                                            <p:strVal val="1+#ppt_w/2"/>
                                          </p:val>
                                        </p:tav>
                                        <p:tav tm="100000">
                                          <p:val>
                                            <p:strVal val="#ppt_x"/>
                                          </p:val>
                                        </p:tav>
                                      </p:tavLst>
                                    </p:anim>
                                    <p:anim calcmode="lin" valueType="num">
                                      <p:cBhvr additive="base">
                                        <p:cTn id="33" dur="20000" fill="hold"/>
                                        <p:tgtEl>
                                          <p:spTgt spid="4"/>
                                        </p:tgtEl>
                                        <p:attrNameLst>
                                          <p:attrName>ppt_y</p:attrName>
                                        </p:attrNameLst>
                                      </p:cBhvr>
                                      <p:tavLst>
                                        <p:tav tm="0">
                                          <p:val>
                                            <p:strVal val="#ppt_y"/>
                                          </p:val>
                                        </p:tav>
                                        <p:tav tm="100000">
                                          <p:val>
                                            <p:strVal val="#ppt_y"/>
                                          </p:val>
                                        </p:tav>
                                      </p:tavLst>
                                    </p:anim>
                                  </p:childTnLst>
                                </p:cTn>
                              </p:par>
                              <p:par>
                                <p:cTn id="34" presetID="2" presetClass="entr" presetSubtype="8" repeatCount="indefinite" fill="hold" nodeType="withEffect">
                                  <p:stCondLst>
                                    <p:cond delay="50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20000" fill="hold"/>
                                        <p:tgtEl>
                                          <p:spTgt spid="5"/>
                                        </p:tgtEl>
                                        <p:attrNameLst>
                                          <p:attrName>ppt_x</p:attrName>
                                        </p:attrNameLst>
                                      </p:cBhvr>
                                      <p:tavLst>
                                        <p:tav tm="0">
                                          <p:val>
                                            <p:strVal val="0-#ppt_w/2"/>
                                          </p:val>
                                        </p:tav>
                                        <p:tav tm="100000">
                                          <p:val>
                                            <p:strVal val="#ppt_x"/>
                                          </p:val>
                                        </p:tav>
                                      </p:tavLst>
                                    </p:anim>
                                    <p:anim calcmode="lin" valueType="num">
                                      <p:cBhvr additive="base">
                                        <p:cTn id="37" dur="20000" fill="hold"/>
                                        <p:tgtEl>
                                          <p:spTgt spid="5"/>
                                        </p:tgtEl>
                                        <p:attrNameLst>
                                          <p:attrName>ppt_y</p:attrName>
                                        </p:attrNameLst>
                                      </p:cBhvr>
                                      <p:tavLst>
                                        <p:tav tm="0">
                                          <p:val>
                                            <p:strVal val="#ppt_y"/>
                                          </p:val>
                                        </p:tav>
                                        <p:tav tm="100000">
                                          <p:val>
                                            <p:strVal val="#ppt_y"/>
                                          </p:val>
                                        </p:tav>
                                      </p:tavLst>
                                    </p:anim>
                                  </p:childTnLst>
                                </p:cTn>
                              </p:par>
                              <p:par>
                                <p:cTn id="38" presetID="2" presetClass="entr" presetSubtype="8" repeatCount="indefinite" fill="hold" nodeType="withEffect">
                                  <p:stCondLst>
                                    <p:cond delay="50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20000" fill="hold"/>
                                        <p:tgtEl>
                                          <p:spTgt spid="20"/>
                                        </p:tgtEl>
                                        <p:attrNameLst>
                                          <p:attrName>ppt_x</p:attrName>
                                        </p:attrNameLst>
                                      </p:cBhvr>
                                      <p:tavLst>
                                        <p:tav tm="0">
                                          <p:val>
                                            <p:strVal val="0-#ppt_w/2"/>
                                          </p:val>
                                        </p:tav>
                                        <p:tav tm="100000">
                                          <p:val>
                                            <p:strVal val="#ppt_x"/>
                                          </p:val>
                                        </p:tav>
                                      </p:tavLst>
                                    </p:anim>
                                    <p:anim calcmode="lin" valueType="num">
                                      <p:cBhvr additive="base">
                                        <p:cTn id="41" dur="20000" fill="hold"/>
                                        <p:tgtEl>
                                          <p:spTgt spid="20"/>
                                        </p:tgtEl>
                                        <p:attrNameLst>
                                          <p:attrName>ppt_y</p:attrName>
                                        </p:attrNameLst>
                                      </p:cBhvr>
                                      <p:tavLst>
                                        <p:tav tm="0">
                                          <p:val>
                                            <p:strVal val="#ppt_y"/>
                                          </p:val>
                                        </p:tav>
                                        <p:tav tm="100000">
                                          <p:val>
                                            <p:strVal val="#ppt_y"/>
                                          </p:val>
                                        </p:tav>
                                      </p:tavLst>
                                    </p:anim>
                                  </p:childTnLst>
                                </p:cTn>
                              </p:par>
                              <p:par>
                                <p:cTn id="42" presetID="2" presetClass="entr" presetSubtype="8" repeatCount="indefinite" fill="hold" nodeType="withEffect">
                                  <p:stCondLst>
                                    <p:cond delay="50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20000" fill="hold"/>
                                        <p:tgtEl>
                                          <p:spTgt spid="21"/>
                                        </p:tgtEl>
                                        <p:attrNameLst>
                                          <p:attrName>ppt_x</p:attrName>
                                        </p:attrNameLst>
                                      </p:cBhvr>
                                      <p:tavLst>
                                        <p:tav tm="0">
                                          <p:val>
                                            <p:strVal val="0-#ppt_w/2"/>
                                          </p:val>
                                        </p:tav>
                                        <p:tav tm="100000">
                                          <p:val>
                                            <p:strVal val="#ppt_x"/>
                                          </p:val>
                                        </p:tav>
                                      </p:tavLst>
                                    </p:anim>
                                    <p:anim calcmode="lin" valueType="num">
                                      <p:cBhvr additive="base">
                                        <p:cTn id="45" dur="20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 presetClass="exit" presetSubtype="16" fill="hold" grpId="0" nodeType="clickEffect">
                                  <p:stCondLst>
                                    <p:cond delay="0"/>
                                  </p:stCondLst>
                                  <p:childTnLst>
                                    <p:animEffect transition="out" filter="box(in)">
                                      <p:cBhvr>
                                        <p:cTn id="49" dur="500"/>
                                        <p:tgtEl>
                                          <p:spTgt spid="24"/>
                                        </p:tgtEl>
                                      </p:cBhvr>
                                    </p:animEffect>
                                    <p:set>
                                      <p:cBhvr>
                                        <p:cTn id="50" dur="1" fill="hold">
                                          <p:stCondLst>
                                            <p:cond delay="499"/>
                                          </p:stCondLst>
                                        </p:cTn>
                                        <p:tgtEl>
                                          <p:spTgt spid="24"/>
                                        </p:tgtEl>
                                        <p:attrNameLst>
                                          <p:attrName>style.visibility</p:attrName>
                                        </p:attrNameLst>
                                      </p:cBhvr>
                                      <p:to>
                                        <p:strVal val="hidden"/>
                                      </p:to>
                                    </p:set>
                                  </p:childTnLst>
                                </p:cTn>
                              </p:par>
                              <p:par>
                                <p:cTn id="51" presetID="4" presetClass="exit" presetSubtype="16" fill="hold" nodeType="withEffect">
                                  <p:stCondLst>
                                    <p:cond delay="21000"/>
                                  </p:stCondLst>
                                  <p:childTnLst>
                                    <p:animEffect transition="out" filter="box(in)">
                                      <p:cBhvr>
                                        <p:cTn id="52" dur="500"/>
                                        <p:tgtEl>
                                          <p:spTgt spid="25"/>
                                        </p:tgtEl>
                                      </p:cBhvr>
                                    </p:animEffect>
                                    <p:set>
                                      <p:cBhvr>
                                        <p:cTn id="53" dur="1" fill="hold">
                                          <p:stCondLst>
                                            <p:cond delay="499"/>
                                          </p:stCondLst>
                                        </p:cTn>
                                        <p:tgtEl>
                                          <p:spTgt spid="25"/>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2" name="hammer.wav"/>
                                        </p:tgtEl>
                                      </p:cMediaNode>
                                    </p:audio>
                                  </p:subTnLst>
                                </p:cTn>
                              </p:par>
                              <p:par>
                                <p:cTn id="54" presetID="4" presetClass="exit" presetSubtype="16" fill="hold" nodeType="withEffect">
                                  <p:stCondLst>
                                    <p:cond delay="19500"/>
                                  </p:stCondLst>
                                  <p:childTnLst>
                                    <p:animEffect transition="out" filter="box(in)">
                                      <p:cBhvr>
                                        <p:cTn id="55" dur="500"/>
                                        <p:tgtEl>
                                          <p:spTgt spid="26"/>
                                        </p:tgtEl>
                                      </p:cBhvr>
                                    </p:animEffect>
                                    <p:set>
                                      <p:cBhvr>
                                        <p:cTn id="56" dur="1" fill="hold">
                                          <p:stCondLst>
                                            <p:cond delay="499"/>
                                          </p:stCondLst>
                                        </p:cTn>
                                        <p:tgtEl>
                                          <p:spTgt spid="26"/>
                                        </p:tgtEl>
                                        <p:attrNameLst>
                                          <p:attrName>style.visibility</p:attrName>
                                        </p:attrNameLst>
                                      </p:cBhvr>
                                      <p:to>
                                        <p:strVal val="hidden"/>
                                      </p:to>
                                    </p:set>
                                  </p:childTnLst>
                                  <p:subTnLst>
                                    <p:audio>
                                      <p:cMediaNode>
                                        <p:cTn display="0" masterRel="sameClick">
                                          <p:stCondLst>
                                            <p:cond evt="begin" delay="0">
                                              <p:tn val="54"/>
                                            </p:cond>
                                          </p:stCondLst>
                                          <p:endCondLst>
                                            <p:cond evt="onStopAudio" delay="0">
                                              <p:tgtEl>
                                                <p:sldTgt/>
                                              </p:tgtEl>
                                            </p:cond>
                                          </p:endCondLst>
                                        </p:cTn>
                                        <p:tgtEl>
                                          <p:sndTgt r:embed="rId2" name="hammer.wav"/>
                                        </p:tgtEl>
                                      </p:cMediaNode>
                                    </p:audio>
                                  </p:subTnLst>
                                </p:cTn>
                              </p:par>
                              <p:par>
                                <p:cTn id="57" presetID="4" presetClass="exit" presetSubtype="16" fill="hold" nodeType="withEffect">
                                  <p:stCondLst>
                                    <p:cond delay="18000"/>
                                  </p:stCondLst>
                                  <p:childTnLst>
                                    <p:animEffect transition="out" filter="box(in)">
                                      <p:cBhvr>
                                        <p:cTn id="58" dur="500"/>
                                        <p:tgtEl>
                                          <p:spTgt spid="27"/>
                                        </p:tgtEl>
                                      </p:cBhvr>
                                    </p:animEffect>
                                    <p:set>
                                      <p:cBhvr>
                                        <p:cTn id="59" dur="1" fill="hold">
                                          <p:stCondLst>
                                            <p:cond delay="499"/>
                                          </p:stCondLst>
                                        </p:cTn>
                                        <p:tgtEl>
                                          <p:spTgt spid="27"/>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2" name="hammer.wav"/>
                                        </p:tgtEl>
                                      </p:cMediaNode>
                                    </p:audio>
                                  </p:subTnLst>
                                </p:cTn>
                              </p:par>
                              <p:par>
                                <p:cTn id="60" presetID="4" presetClass="exit" presetSubtype="16" fill="hold" nodeType="withEffect">
                                  <p:stCondLst>
                                    <p:cond delay="16800"/>
                                  </p:stCondLst>
                                  <p:childTnLst>
                                    <p:animEffect transition="out" filter="box(in)">
                                      <p:cBhvr>
                                        <p:cTn id="61" dur="500"/>
                                        <p:tgtEl>
                                          <p:spTgt spid="28"/>
                                        </p:tgtEl>
                                      </p:cBhvr>
                                    </p:animEffect>
                                    <p:set>
                                      <p:cBhvr>
                                        <p:cTn id="62" dur="1" fill="hold">
                                          <p:stCondLst>
                                            <p:cond delay="499"/>
                                          </p:stCondLst>
                                        </p:cTn>
                                        <p:tgtEl>
                                          <p:spTgt spid="28"/>
                                        </p:tgtEl>
                                        <p:attrNameLst>
                                          <p:attrName>style.visibility</p:attrName>
                                        </p:attrNameLst>
                                      </p:cBhvr>
                                      <p:to>
                                        <p:strVal val="hidden"/>
                                      </p:to>
                                    </p:set>
                                  </p:childTnLst>
                                </p:cTn>
                              </p:par>
                              <p:par>
                                <p:cTn id="63" presetID="4" presetClass="exit" presetSubtype="16" fill="hold" nodeType="withEffect">
                                  <p:stCondLst>
                                    <p:cond delay="15000"/>
                                  </p:stCondLst>
                                  <p:childTnLst>
                                    <p:animEffect transition="out" filter="box(in)">
                                      <p:cBhvr>
                                        <p:cTn id="64" dur="500"/>
                                        <p:tgtEl>
                                          <p:spTgt spid="29"/>
                                        </p:tgtEl>
                                      </p:cBhvr>
                                    </p:animEffect>
                                    <p:set>
                                      <p:cBhvr>
                                        <p:cTn id="65" dur="1" fill="hold">
                                          <p:stCondLst>
                                            <p:cond delay="499"/>
                                          </p:stCondLst>
                                        </p:cTn>
                                        <p:tgtEl>
                                          <p:spTgt spid="29"/>
                                        </p:tgtEl>
                                        <p:attrNameLst>
                                          <p:attrName>style.visibility</p:attrName>
                                        </p:attrNameLst>
                                      </p:cBhvr>
                                      <p:to>
                                        <p:strVal val="hidden"/>
                                      </p:to>
                                    </p:set>
                                  </p:childTnLst>
                                </p:cTn>
                              </p:par>
                              <p:par>
                                <p:cTn id="66" presetID="4" presetClass="exit" presetSubtype="16" fill="hold" nodeType="withEffect">
                                  <p:stCondLst>
                                    <p:cond delay="13500"/>
                                  </p:stCondLst>
                                  <p:childTnLst>
                                    <p:animEffect transition="out" filter="box(in)">
                                      <p:cBhvr>
                                        <p:cTn id="67" dur="500"/>
                                        <p:tgtEl>
                                          <p:spTgt spid="30"/>
                                        </p:tgtEl>
                                      </p:cBhvr>
                                    </p:animEffect>
                                    <p:set>
                                      <p:cBhvr>
                                        <p:cTn id="68" dur="1" fill="hold">
                                          <p:stCondLst>
                                            <p:cond delay="499"/>
                                          </p:stCondLst>
                                        </p:cTn>
                                        <p:tgtEl>
                                          <p:spTgt spid="30"/>
                                        </p:tgtEl>
                                        <p:attrNameLst>
                                          <p:attrName>style.visibility</p:attrName>
                                        </p:attrNameLst>
                                      </p:cBhvr>
                                      <p:to>
                                        <p:strVal val="hidden"/>
                                      </p:to>
                                    </p:set>
                                  </p:childTnLst>
                                </p:cTn>
                              </p:par>
                              <p:par>
                                <p:cTn id="69" presetID="4" presetClass="exit" presetSubtype="16" fill="hold" nodeType="withEffect">
                                  <p:stCondLst>
                                    <p:cond delay="12000"/>
                                  </p:stCondLst>
                                  <p:childTnLst>
                                    <p:animEffect transition="out" filter="box(in)">
                                      <p:cBhvr>
                                        <p:cTn id="70" dur="500"/>
                                        <p:tgtEl>
                                          <p:spTgt spid="31"/>
                                        </p:tgtEl>
                                      </p:cBhvr>
                                    </p:animEffect>
                                    <p:set>
                                      <p:cBhvr>
                                        <p:cTn id="71" dur="1" fill="hold">
                                          <p:stCondLst>
                                            <p:cond delay="499"/>
                                          </p:stCondLst>
                                        </p:cTn>
                                        <p:tgtEl>
                                          <p:spTgt spid="31"/>
                                        </p:tgtEl>
                                        <p:attrNameLst>
                                          <p:attrName>style.visibility</p:attrName>
                                        </p:attrNameLst>
                                      </p:cBhvr>
                                      <p:to>
                                        <p:strVal val="hidden"/>
                                      </p:to>
                                    </p:set>
                                  </p:childTnLst>
                                </p:cTn>
                              </p:par>
                              <p:par>
                                <p:cTn id="72" presetID="4" presetClass="exit" presetSubtype="16" fill="hold" nodeType="withEffect">
                                  <p:stCondLst>
                                    <p:cond delay="10500"/>
                                  </p:stCondLst>
                                  <p:childTnLst>
                                    <p:animEffect transition="out" filter="box(in)">
                                      <p:cBhvr>
                                        <p:cTn id="73" dur="500"/>
                                        <p:tgtEl>
                                          <p:spTgt spid="32"/>
                                        </p:tgtEl>
                                      </p:cBhvr>
                                    </p:animEffect>
                                    <p:set>
                                      <p:cBhvr>
                                        <p:cTn id="74" dur="1" fill="hold">
                                          <p:stCondLst>
                                            <p:cond delay="499"/>
                                          </p:stCondLst>
                                        </p:cTn>
                                        <p:tgtEl>
                                          <p:spTgt spid="32"/>
                                        </p:tgtEl>
                                        <p:attrNameLst>
                                          <p:attrName>style.visibility</p:attrName>
                                        </p:attrNameLst>
                                      </p:cBhvr>
                                      <p:to>
                                        <p:strVal val="hidden"/>
                                      </p:to>
                                    </p:set>
                                  </p:childTnLst>
                                </p:cTn>
                              </p:par>
                              <p:par>
                                <p:cTn id="75" presetID="4" presetClass="exit" presetSubtype="16" fill="hold" nodeType="withEffect">
                                  <p:stCondLst>
                                    <p:cond delay="9000"/>
                                  </p:stCondLst>
                                  <p:childTnLst>
                                    <p:animEffect transition="out" filter="box(in)">
                                      <p:cBhvr>
                                        <p:cTn id="76" dur="500"/>
                                        <p:tgtEl>
                                          <p:spTgt spid="33"/>
                                        </p:tgtEl>
                                      </p:cBhvr>
                                    </p:animEffect>
                                    <p:set>
                                      <p:cBhvr>
                                        <p:cTn id="77" dur="1" fill="hold">
                                          <p:stCondLst>
                                            <p:cond delay="499"/>
                                          </p:stCondLst>
                                        </p:cTn>
                                        <p:tgtEl>
                                          <p:spTgt spid="33"/>
                                        </p:tgtEl>
                                        <p:attrNameLst>
                                          <p:attrName>style.visibility</p:attrName>
                                        </p:attrNameLst>
                                      </p:cBhvr>
                                      <p:to>
                                        <p:strVal val="hidden"/>
                                      </p:to>
                                    </p:set>
                                  </p:childTnLst>
                                </p:cTn>
                              </p:par>
                              <p:par>
                                <p:cTn id="78" presetID="4" presetClass="exit" presetSubtype="16" fill="hold" nodeType="withEffect">
                                  <p:stCondLst>
                                    <p:cond delay="7500"/>
                                  </p:stCondLst>
                                  <p:childTnLst>
                                    <p:animEffect transition="out" filter="box(in)">
                                      <p:cBhvr>
                                        <p:cTn id="79" dur="500"/>
                                        <p:tgtEl>
                                          <p:spTgt spid="34"/>
                                        </p:tgtEl>
                                      </p:cBhvr>
                                    </p:animEffect>
                                    <p:set>
                                      <p:cBhvr>
                                        <p:cTn id="80" dur="1" fill="hold">
                                          <p:stCondLst>
                                            <p:cond delay="499"/>
                                          </p:stCondLst>
                                        </p:cTn>
                                        <p:tgtEl>
                                          <p:spTgt spid="34"/>
                                        </p:tgtEl>
                                        <p:attrNameLst>
                                          <p:attrName>style.visibility</p:attrName>
                                        </p:attrNameLst>
                                      </p:cBhvr>
                                      <p:to>
                                        <p:strVal val="hidden"/>
                                      </p:to>
                                    </p:set>
                                  </p:childTnLst>
                                </p:cTn>
                              </p:par>
                              <p:par>
                                <p:cTn id="81" presetID="4" presetClass="exit" presetSubtype="16" fill="hold" nodeType="withEffect">
                                  <p:stCondLst>
                                    <p:cond delay="6000"/>
                                  </p:stCondLst>
                                  <p:childTnLst>
                                    <p:animEffect transition="out" filter="box(in)">
                                      <p:cBhvr>
                                        <p:cTn id="82" dur="500"/>
                                        <p:tgtEl>
                                          <p:spTgt spid="35"/>
                                        </p:tgtEl>
                                      </p:cBhvr>
                                    </p:animEffect>
                                    <p:set>
                                      <p:cBhvr>
                                        <p:cTn id="83" dur="1" fill="hold">
                                          <p:stCondLst>
                                            <p:cond delay="499"/>
                                          </p:stCondLst>
                                        </p:cTn>
                                        <p:tgtEl>
                                          <p:spTgt spid="35"/>
                                        </p:tgtEl>
                                        <p:attrNameLst>
                                          <p:attrName>style.visibility</p:attrName>
                                        </p:attrNameLst>
                                      </p:cBhvr>
                                      <p:to>
                                        <p:strVal val="hidden"/>
                                      </p:to>
                                    </p:set>
                                  </p:childTnLst>
                                </p:cTn>
                              </p:par>
                              <p:par>
                                <p:cTn id="84" presetID="4" presetClass="exit" presetSubtype="16" fill="hold" nodeType="withEffect">
                                  <p:stCondLst>
                                    <p:cond delay="4500"/>
                                  </p:stCondLst>
                                  <p:childTnLst>
                                    <p:animEffect transition="out" filter="box(in)">
                                      <p:cBhvr>
                                        <p:cTn id="85" dur="500"/>
                                        <p:tgtEl>
                                          <p:spTgt spid="36"/>
                                        </p:tgtEl>
                                      </p:cBhvr>
                                    </p:animEffect>
                                    <p:set>
                                      <p:cBhvr>
                                        <p:cTn id="86" dur="1" fill="hold">
                                          <p:stCondLst>
                                            <p:cond delay="499"/>
                                          </p:stCondLst>
                                        </p:cTn>
                                        <p:tgtEl>
                                          <p:spTgt spid="36"/>
                                        </p:tgtEl>
                                        <p:attrNameLst>
                                          <p:attrName>style.visibility</p:attrName>
                                        </p:attrNameLst>
                                      </p:cBhvr>
                                      <p:to>
                                        <p:strVal val="hidden"/>
                                      </p:to>
                                    </p:set>
                                  </p:childTnLst>
                                </p:cTn>
                              </p:par>
                              <p:par>
                                <p:cTn id="87" presetID="4" presetClass="exit" presetSubtype="16" fill="hold" nodeType="withEffect">
                                  <p:stCondLst>
                                    <p:cond delay="3000"/>
                                  </p:stCondLst>
                                  <p:childTnLst>
                                    <p:animEffect transition="out" filter="box(in)">
                                      <p:cBhvr>
                                        <p:cTn id="88" dur="500"/>
                                        <p:tgtEl>
                                          <p:spTgt spid="37"/>
                                        </p:tgtEl>
                                      </p:cBhvr>
                                    </p:animEffect>
                                    <p:set>
                                      <p:cBhvr>
                                        <p:cTn id="89" dur="1" fill="hold">
                                          <p:stCondLst>
                                            <p:cond delay="499"/>
                                          </p:stCondLst>
                                        </p:cTn>
                                        <p:tgtEl>
                                          <p:spTgt spid="37"/>
                                        </p:tgtEl>
                                        <p:attrNameLst>
                                          <p:attrName>style.visibility</p:attrName>
                                        </p:attrNameLst>
                                      </p:cBhvr>
                                      <p:to>
                                        <p:strVal val="hidden"/>
                                      </p:to>
                                    </p:set>
                                  </p:childTnLst>
                                </p:cTn>
                              </p:par>
                              <p:par>
                                <p:cTn id="90" presetID="4" presetClass="exit" presetSubtype="16" fill="hold" nodeType="withEffect">
                                  <p:stCondLst>
                                    <p:cond delay="1500"/>
                                  </p:stCondLst>
                                  <p:childTnLst>
                                    <p:animEffect transition="out" filter="box(in)">
                                      <p:cBhvr>
                                        <p:cTn id="91" dur="500"/>
                                        <p:tgtEl>
                                          <p:spTgt spid="38"/>
                                        </p:tgtEl>
                                      </p:cBhvr>
                                    </p:animEffect>
                                    <p:set>
                                      <p:cBhvr>
                                        <p:cTn id="92" dur="1" fill="hold">
                                          <p:stCondLst>
                                            <p:cond delay="499"/>
                                          </p:stCondLst>
                                        </p:cTn>
                                        <p:tgtEl>
                                          <p:spTgt spid="38"/>
                                        </p:tgtEl>
                                        <p:attrNameLst>
                                          <p:attrName>style.visibility</p:attrName>
                                        </p:attrNameLst>
                                      </p:cBhvr>
                                      <p:to>
                                        <p:strVal val="hidden"/>
                                      </p:to>
                                    </p:set>
                                  </p:childTnLst>
                                </p:cTn>
                              </p:par>
                              <p:par>
                                <p:cTn id="93" presetID="53" presetClass="entr" presetSubtype="0" repeatCount="3000" fill="hold" nodeType="withEffect">
                                  <p:stCondLst>
                                    <p:cond delay="15000"/>
                                  </p:stCondLst>
                                  <p:childTnLst>
                                    <p:set>
                                      <p:cBhvr>
                                        <p:cTn id="94" dur="1" fill="hold">
                                          <p:stCondLst>
                                            <p:cond delay="0"/>
                                          </p:stCondLst>
                                        </p:cTn>
                                        <p:tgtEl>
                                          <p:spTgt spid="23">
                                            <p:txEl>
                                              <p:pRg st="0" end="0"/>
                                            </p:txEl>
                                          </p:spTgt>
                                        </p:tgtEl>
                                        <p:attrNameLst>
                                          <p:attrName>style.visibility</p:attrName>
                                        </p:attrNameLst>
                                      </p:cBhvr>
                                      <p:to>
                                        <p:strVal val="visible"/>
                                      </p:to>
                                    </p:set>
                                    <p:anim calcmode="lin" valueType="num">
                                      <p:cBhvr>
                                        <p:cTn id="95" dur="10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96" dur="10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97" dur="10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8" restart="whenNotActive" fill="hold" evtFilter="cancelBubble" nodeType="interactiveSeq">
                <p:stCondLst>
                  <p:cond evt="onClick" delay="0">
                    <p:tgtEl>
                      <p:spTgt spid="3"/>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1" presetClass="emph" presetSubtype="2" fill="hold" nodeType="clickEffect">
                                  <p:stCondLst>
                                    <p:cond delay="0"/>
                                  </p:stCondLst>
                                  <p:childTnLst>
                                    <p:animClr clrSpc="rgb" dir="cw">
                                      <p:cBhvr>
                                        <p:cTn id="102" dur="250" fill="hold"/>
                                        <p:tgtEl>
                                          <p:spTgt spid="3"/>
                                        </p:tgtEl>
                                        <p:attrNameLst>
                                          <p:attrName>fillcolor</p:attrName>
                                        </p:attrNameLst>
                                      </p:cBhvr>
                                      <p:to>
                                        <a:srgbClr val="FFF2CC"/>
                                      </p:to>
                                    </p:animClr>
                                    <p:set>
                                      <p:cBhvr>
                                        <p:cTn id="103" dur="250" fill="hold"/>
                                        <p:tgtEl>
                                          <p:spTgt spid="3"/>
                                        </p:tgtEl>
                                        <p:attrNameLst>
                                          <p:attrName>fill.type</p:attrName>
                                        </p:attrNameLst>
                                      </p:cBhvr>
                                      <p:to>
                                        <p:strVal val="solid"/>
                                      </p:to>
                                    </p:set>
                                    <p:set>
                                      <p:cBhvr>
                                        <p:cTn id="104" dur="250" fill="hold"/>
                                        <p:tgtEl>
                                          <p:spTgt spid="3"/>
                                        </p:tgtEl>
                                        <p:attrNameLst>
                                          <p:attrName>fill.on</p:attrName>
                                        </p:attrNameLst>
                                      </p:cBhvr>
                                      <p:to>
                                        <p:strVal val="true"/>
                                      </p:to>
                                    </p:set>
                                  </p:childTnLst>
                                  <p:subTnLst>
                                    <p:audio>
                                      <p:cMediaNode>
                                        <p:cTn display="0" masterRel="sameClick">
                                          <p:stCondLst>
                                            <p:cond evt="begin" delay="0">
                                              <p:tn val="101"/>
                                            </p:cond>
                                          </p:stCondLst>
                                          <p:endCondLst>
                                            <p:cond evt="onStopAudio" delay="0">
                                              <p:tgtEl>
                                                <p:sldTgt/>
                                              </p:tgtEl>
                                            </p:cond>
                                          </p:endCondLst>
                                        </p:cTn>
                                        <p:tgtEl>
                                          <p:sndTgt r:embed="rId3" name="click.wav"/>
                                        </p:tgtEl>
                                      </p:cMediaNode>
                                    </p:audio>
                                  </p:subTnLst>
                                </p:cTn>
                              </p:par>
                              <p:par>
                                <p:cTn id="105" presetID="23" presetClass="entr" presetSubtype="32" fill="hold" nodeType="withEffect">
                                  <p:stCondLst>
                                    <p:cond delay="1000"/>
                                  </p:stCondLst>
                                  <p:childTnLst>
                                    <p:set>
                                      <p:cBhvr>
                                        <p:cTn id="106" dur="1" fill="hold">
                                          <p:stCondLst>
                                            <p:cond delay="0"/>
                                          </p:stCondLst>
                                        </p:cTn>
                                        <p:tgtEl>
                                          <p:spTgt spid="9"/>
                                        </p:tgtEl>
                                        <p:attrNameLst>
                                          <p:attrName>style.visibility</p:attrName>
                                        </p:attrNameLst>
                                      </p:cBhvr>
                                      <p:to>
                                        <p:strVal val="visible"/>
                                      </p:to>
                                    </p:set>
                                    <p:anim calcmode="lin" valueType="num">
                                      <p:cBhvr>
                                        <p:cTn id="107" dur="250" fill="hold"/>
                                        <p:tgtEl>
                                          <p:spTgt spid="9"/>
                                        </p:tgtEl>
                                        <p:attrNameLst>
                                          <p:attrName>ppt_w</p:attrName>
                                        </p:attrNameLst>
                                      </p:cBhvr>
                                      <p:tavLst>
                                        <p:tav tm="0">
                                          <p:val>
                                            <p:strVal val="4*#ppt_w"/>
                                          </p:val>
                                        </p:tav>
                                        <p:tav tm="100000">
                                          <p:val>
                                            <p:strVal val="#ppt_w"/>
                                          </p:val>
                                        </p:tav>
                                      </p:tavLst>
                                    </p:anim>
                                    <p:anim calcmode="lin" valueType="num">
                                      <p:cBhvr>
                                        <p:cTn id="108"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05"/>
                                            </p:cond>
                                          </p:stCondLst>
                                          <p:endCondLst>
                                            <p:cond evt="onStopAudio" delay="0">
                                              <p:tgtEl>
                                                <p:sldTgt/>
                                              </p:tgtEl>
                                            </p:cond>
                                          </p:endCondLst>
                                        </p:cTn>
                                        <p:tgtEl>
                                          <p:sndTgt r:embed="rId4" name="Check mark.wav"/>
                                        </p:tgtEl>
                                      </p:cMediaNode>
                                    </p:audio>
                                  </p:subTnLst>
                                </p:cTn>
                              </p:par>
                              <p:par>
                                <p:cTn id="109" presetID="1" presetClass="emph" presetSubtype="2" fill="hold" nodeType="withEffect">
                                  <p:stCondLst>
                                    <p:cond delay="1000"/>
                                  </p:stCondLst>
                                  <p:childTnLst>
                                    <p:animClr clrSpc="rgb" dir="cw">
                                      <p:cBhvr>
                                        <p:cTn id="110" dur="250" fill="hold"/>
                                        <p:tgtEl>
                                          <p:spTgt spid="3"/>
                                        </p:tgtEl>
                                        <p:attrNameLst>
                                          <p:attrName>fillcolor</p:attrName>
                                        </p:attrNameLst>
                                      </p:cBhvr>
                                      <p:to>
                                        <a:srgbClr val="00B050"/>
                                      </p:to>
                                    </p:animClr>
                                    <p:set>
                                      <p:cBhvr>
                                        <p:cTn id="111" dur="250" fill="hold"/>
                                        <p:tgtEl>
                                          <p:spTgt spid="3"/>
                                        </p:tgtEl>
                                        <p:attrNameLst>
                                          <p:attrName>fill.type</p:attrName>
                                        </p:attrNameLst>
                                      </p:cBhvr>
                                      <p:to>
                                        <p:strVal val="solid"/>
                                      </p:to>
                                    </p:set>
                                    <p:set>
                                      <p:cBhvr>
                                        <p:cTn id="112" dur="25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13" restart="whenNotActive" fill="hold" evtFilter="cancelBubble" nodeType="interactiveSeq">
                <p:stCondLst>
                  <p:cond evt="onClick" delay="0">
                    <p:tgtEl>
                      <p:spTgt spid="6"/>
                    </p:tgtEl>
                  </p:cond>
                </p:stCondLst>
                <p:endSync evt="end" delay="0">
                  <p:rtn val="all"/>
                </p:endSync>
                <p:childTnLst>
                  <p:par>
                    <p:cTn id="114" fill="hold" nodeType="clickPar">
                      <p:stCondLst>
                        <p:cond delay="0"/>
                      </p:stCondLst>
                      <p:childTnLst>
                        <p:par>
                          <p:cTn id="115" fill="hold" nodeType="withGroup">
                            <p:stCondLst>
                              <p:cond delay="0"/>
                            </p:stCondLst>
                            <p:childTnLst>
                              <p:par>
                                <p:cTn id="116" presetID="1" presetClass="emph" presetSubtype="2" fill="hold" nodeType="clickEffect">
                                  <p:stCondLst>
                                    <p:cond delay="0"/>
                                  </p:stCondLst>
                                  <p:childTnLst>
                                    <p:animClr clrSpc="rgb" dir="cw">
                                      <p:cBhvr>
                                        <p:cTn id="117" dur="250" fill="hold"/>
                                        <p:tgtEl>
                                          <p:spTgt spid="6"/>
                                        </p:tgtEl>
                                        <p:attrNameLst>
                                          <p:attrName>fillcolor</p:attrName>
                                        </p:attrNameLst>
                                      </p:cBhvr>
                                      <p:to>
                                        <a:srgbClr val="FFF2CC"/>
                                      </p:to>
                                    </p:animClr>
                                    <p:set>
                                      <p:cBhvr>
                                        <p:cTn id="118" dur="250" fill="hold"/>
                                        <p:tgtEl>
                                          <p:spTgt spid="6"/>
                                        </p:tgtEl>
                                        <p:attrNameLst>
                                          <p:attrName>fill.type</p:attrName>
                                        </p:attrNameLst>
                                      </p:cBhvr>
                                      <p:to>
                                        <p:strVal val="solid"/>
                                      </p:to>
                                    </p:set>
                                    <p:set>
                                      <p:cBhvr>
                                        <p:cTn id="119" dur="250" fill="hold"/>
                                        <p:tgtEl>
                                          <p:spTgt spid="6"/>
                                        </p:tgtEl>
                                        <p:attrNameLst>
                                          <p:attrName>fill.on</p:attrName>
                                        </p:attrNameLst>
                                      </p:cBhvr>
                                      <p:to>
                                        <p:strVal val="true"/>
                                      </p:to>
                                    </p:set>
                                  </p:childTnLst>
                                  <p:subTnLst>
                                    <p:audio>
                                      <p:cMediaNode>
                                        <p:cTn display="0" masterRel="sameClick">
                                          <p:stCondLst>
                                            <p:cond evt="begin" delay="0">
                                              <p:tn val="116"/>
                                            </p:cond>
                                          </p:stCondLst>
                                          <p:endCondLst>
                                            <p:cond evt="onStopAudio" delay="0">
                                              <p:tgtEl>
                                                <p:sldTgt/>
                                              </p:tgtEl>
                                            </p:cond>
                                          </p:endCondLst>
                                        </p:cTn>
                                        <p:tgtEl>
                                          <p:sndTgt r:embed="rId3" name="click.wav"/>
                                        </p:tgtEl>
                                      </p:cMediaNode>
                                    </p:audio>
                                  </p:subTnLst>
                                </p:cTn>
                              </p:par>
                              <p:par>
                                <p:cTn id="120" presetID="23" presetClass="entr" presetSubtype="32" fill="hold" nodeType="withEffect">
                                  <p:stCondLst>
                                    <p:cond delay="1000"/>
                                  </p:stCondLst>
                                  <p:childTnLst>
                                    <p:set>
                                      <p:cBhvr>
                                        <p:cTn id="121" dur="1" fill="hold">
                                          <p:stCondLst>
                                            <p:cond delay="0"/>
                                          </p:stCondLst>
                                        </p:cTn>
                                        <p:tgtEl>
                                          <p:spTgt spid="12"/>
                                        </p:tgtEl>
                                        <p:attrNameLst>
                                          <p:attrName>style.visibility</p:attrName>
                                        </p:attrNameLst>
                                      </p:cBhvr>
                                      <p:to>
                                        <p:strVal val="visible"/>
                                      </p:to>
                                    </p:set>
                                    <p:anim calcmode="lin" valueType="num">
                                      <p:cBhvr>
                                        <p:cTn id="122" dur="250" fill="hold"/>
                                        <p:tgtEl>
                                          <p:spTgt spid="12"/>
                                        </p:tgtEl>
                                        <p:attrNameLst>
                                          <p:attrName>ppt_w</p:attrName>
                                        </p:attrNameLst>
                                      </p:cBhvr>
                                      <p:tavLst>
                                        <p:tav tm="0">
                                          <p:val>
                                            <p:strVal val="4*#ppt_w"/>
                                          </p:val>
                                        </p:tav>
                                        <p:tav tm="100000">
                                          <p:val>
                                            <p:strVal val="#ppt_w"/>
                                          </p:val>
                                        </p:tav>
                                      </p:tavLst>
                                    </p:anim>
                                    <p:anim calcmode="lin" valueType="num">
                                      <p:cBhvr>
                                        <p:cTn id="123"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20"/>
                                            </p:cond>
                                          </p:stCondLst>
                                          <p:endCondLst>
                                            <p:cond evt="onStopAudio" delay="0">
                                              <p:tgtEl>
                                                <p:sldTgt/>
                                              </p:tgtEl>
                                            </p:cond>
                                          </p:endCondLst>
                                        </p:cTn>
                                        <p:tgtEl>
                                          <p:sndTgt r:embed="rId5" name="Wrong Buzzer.wav"/>
                                        </p:tgtEl>
                                      </p:cMediaNode>
                                    </p:audio>
                                  </p:subTnLst>
                                </p:cTn>
                              </p:par>
                              <p:par>
                                <p:cTn id="124" presetID="1" presetClass="emph" presetSubtype="2" fill="hold" nodeType="withEffect">
                                  <p:stCondLst>
                                    <p:cond delay="1000"/>
                                  </p:stCondLst>
                                  <p:childTnLst>
                                    <p:animClr clrSpc="rgb" dir="cw">
                                      <p:cBhvr>
                                        <p:cTn id="125" dur="250" fill="hold"/>
                                        <p:tgtEl>
                                          <p:spTgt spid="6"/>
                                        </p:tgtEl>
                                        <p:attrNameLst>
                                          <p:attrName>fillcolor</p:attrName>
                                        </p:attrNameLst>
                                      </p:cBhvr>
                                      <p:to>
                                        <a:srgbClr val="FFFF00"/>
                                      </p:to>
                                    </p:animClr>
                                    <p:set>
                                      <p:cBhvr>
                                        <p:cTn id="126" dur="250" fill="hold"/>
                                        <p:tgtEl>
                                          <p:spTgt spid="6"/>
                                        </p:tgtEl>
                                        <p:attrNameLst>
                                          <p:attrName>fill.type</p:attrName>
                                        </p:attrNameLst>
                                      </p:cBhvr>
                                      <p:to>
                                        <p:strVal val="solid"/>
                                      </p:to>
                                    </p:set>
                                    <p:set>
                                      <p:cBhvr>
                                        <p:cTn id="127"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128" restart="whenNotActive" fill="hold" evtFilter="cancelBubble" nodeType="interactiveSeq">
                <p:stCondLst>
                  <p:cond evt="onClick" delay="0">
                    <p:tgtEl>
                      <p:spTgt spid="7"/>
                    </p:tgtEl>
                  </p:cond>
                </p:stCondLst>
                <p:endSync evt="end" delay="0">
                  <p:rtn val="all"/>
                </p:endSync>
                <p:childTnLst>
                  <p:par>
                    <p:cTn id="129" fill="hold" nodeType="clickPar">
                      <p:stCondLst>
                        <p:cond delay="0"/>
                      </p:stCondLst>
                      <p:childTnLst>
                        <p:par>
                          <p:cTn id="130" fill="hold" nodeType="withGroup">
                            <p:stCondLst>
                              <p:cond delay="0"/>
                            </p:stCondLst>
                            <p:childTnLst>
                              <p:par>
                                <p:cTn id="131" presetID="1" presetClass="emph" presetSubtype="2" fill="hold" nodeType="clickEffect">
                                  <p:stCondLst>
                                    <p:cond delay="0"/>
                                  </p:stCondLst>
                                  <p:childTnLst>
                                    <p:animClr clrSpc="rgb" dir="cw">
                                      <p:cBhvr>
                                        <p:cTn id="132" dur="250" fill="hold"/>
                                        <p:tgtEl>
                                          <p:spTgt spid="7"/>
                                        </p:tgtEl>
                                        <p:attrNameLst>
                                          <p:attrName>fillcolor</p:attrName>
                                        </p:attrNameLst>
                                      </p:cBhvr>
                                      <p:to>
                                        <a:srgbClr val="FFF2CC"/>
                                      </p:to>
                                    </p:animClr>
                                    <p:set>
                                      <p:cBhvr>
                                        <p:cTn id="133" dur="250" fill="hold"/>
                                        <p:tgtEl>
                                          <p:spTgt spid="7"/>
                                        </p:tgtEl>
                                        <p:attrNameLst>
                                          <p:attrName>fill.type</p:attrName>
                                        </p:attrNameLst>
                                      </p:cBhvr>
                                      <p:to>
                                        <p:strVal val="solid"/>
                                      </p:to>
                                    </p:set>
                                    <p:set>
                                      <p:cBhvr>
                                        <p:cTn id="134" dur="250" fill="hold"/>
                                        <p:tgtEl>
                                          <p:spTgt spid="7"/>
                                        </p:tgtEl>
                                        <p:attrNameLst>
                                          <p:attrName>fill.on</p:attrName>
                                        </p:attrNameLst>
                                      </p:cBhvr>
                                      <p:to>
                                        <p:strVal val="true"/>
                                      </p:to>
                                    </p:set>
                                  </p:childTnLst>
                                  <p:subTnLst>
                                    <p:audio>
                                      <p:cMediaNode>
                                        <p:cTn display="0" masterRel="sameClick">
                                          <p:stCondLst>
                                            <p:cond evt="begin" delay="0">
                                              <p:tn val="131"/>
                                            </p:cond>
                                          </p:stCondLst>
                                          <p:endCondLst>
                                            <p:cond evt="onStopAudio" delay="0">
                                              <p:tgtEl>
                                                <p:sldTgt/>
                                              </p:tgtEl>
                                            </p:cond>
                                          </p:endCondLst>
                                        </p:cTn>
                                        <p:tgtEl>
                                          <p:sndTgt r:embed="rId3" name="click.wav"/>
                                        </p:tgtEl>
                                      </p:cMediaNode>
                                    </p:audio>
                                  </p:subTnLst>
                                </p:cTn>
                              </p:par>
                              <p:par>
                                <p:cTn id="135" presetID="23" presetClass="entr" presetSubtype="32" fill="hold" nodeType="withEffect">
                                  <p:stCondLst>
                                    <p:cond delay="1000"/>
                                  </p:stCondLst>
                                  <p:childTnLst>
                                    <p:set>
                                      <p:cBhvr>
                                        <p:cTn id="136" dur="1" fill="hold">
                                          <p:stCondLst>
                                            <p:cond delay="0"/>
                                          </p:stCondLst>
                                        </p:cTn>
                                        <p:tgtEl>
                                          <p:spTgt spid="10"/>
                                        </p:tgtEl>
                                        <p:attrNameLst>
                                          <p:attrName>style.visibility</p:attrName>
                                        </p:attrNameLst>
                                      </p:cBhvr>
                                      <p:to>
                                        <p:strVal val="visible"/>
                                      </p:to>
                                    </p:set>
                                    <p:anim calcmode="lin" valueType="num">
                                      <p:cBhvr>
                                        <p:cTn id="137" dur="250" fill="hold"/>
                                        <p:tgtEl>
                                          <p:spTgt spid="10"/>
                                        </p:tgtEl>
                                        <p:attrNameLst>
                                          <p:attrName>ppt_w</p:attrName>
                                        </p:attrNameLst>
                                      </p:cBhvr>
                                      <p:tavLst>
                                        <p:tav tm="0">
                                          <p:val>
                                            <p:strVal val="4*#ppt_w"/>
                                          </p:val>
                                        </p:tav>
                                        <p:tav tm="100000">
                                          <p:val>
                                            <p:strVal val="#ppt_w"/>
                                          </p:val>
                                        </p:tav>
                                      </p:tavLst>
                                    </p:anim>
                                    <p:anim calcmode="lin" valueType="num">
                                      <p:cBhvr>
                                        <p:cTn id="138"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35"/>
                                            </p:cond>
                                          </p:stCondLst>
                                          <p:endCondLst>
                                            <p:cond evt="onStopAudio" delay="0">
                                              <p:tgtEl>
                                                <p:sldTgt/>
                                              </p:tgtEl>
                                            </p:cond>
                                          </p:endCondLst>
                                        </p:cTn>
                                        <p:tgtEl>
                                          <p:sndTgt r:embed="rId5" name="Wrong Buzzer.wav"/>
                                        </p:tgtEl>
                                      </p:cMediaNode>
                                    </p:audio>
                                  </p:subTnLst>
                                </p:cTn>
                              </p:par>
                              <p:par>
                                <p:cTn id="139" presetID="1" presetClass="emph" presetSubtype="2" fill="hold" nodeType="withEffect">
                                  <p:stCondLst>
                                    <p:cond delay="1000"/>
                                  </p:stCondLst>
                                  <p:childTnLst>
                                    <p:animClr clrSpc="rgb" dir="cw">
                                      <p:cBhvr>
                                        <p:cTn id="140" dur="250" fill="hold"/>
                                        <p:tgtEl>
                                          <p:spTgt spid="7"/>
                                        </p:tgtEl>
                                        <p:attrNameLst>
                                          <p:attrName>fillcolor</p:attrName>
                                        </p:attrNameLst>
                                      </p:cBhvr>
                                      <p:to>
                                        <a:srgbClr val="FFFF00"/>
                                      </p:to>
                                    </p:animClr>
                                    <p:set>
                                      <p:cBhvr>
                                        <p:cTn id="141" dur="250" fill="hold"/>
                                        <p:tgtEl>
                                          <p:spTgt spid="7"/>
                                        </p:tgtEl>
                                        <p:attrNameLst>
                                          <p:attrName>fill.type</p:attrName>
                                        </p:attrNameLst>
                                      </p:cBhvr>
                                      <p:to>
                                        <p:strVal val="solid"/>
                                      </p:to>
                                    </p:set>
                                    <p:set>
                                      <p:cBhvr>
                                        <p:cTn id="142" dur="25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seq concurrent="1" nextAc="seek">
              <p:cTn id="143" restart="whenNotActive" fill="hold" evtFilter="cancelBubble" nodeType="interactiveSeq">
                <p:stCondLst>
                  <p:cond evt="onClick" delay="0">
                    <p:tgtEl>
                      <p:spTgt spid="8"/>
                    </p:tgtEl>
                  </p:cond>
                </p:stCondLst>
                <p:endSync evt="end" delay="0">
                  <p:rtn val="all"/>
                </p:endSync>
                <p:childTnLst>
                  <p:par>
                    <p:cTn id="144" fill="hold" nodeType="clickPar">
                      <p:stCondLst>
                        <p:cond delay="0"/>
                      </p:stCondLst>
                      <p:childTnLst>
                        <p:par>
                          <p:cTn id="145" fill="hold" nodeType="withGroup">
                            <p:stCondLst>
                              <p:cond delay="0"/>
                            </p:stCondLst>
                            <p:childTnLst>
                              <p:par>
                                <p:cTn id="146" presetID="1" presetClass="emph" presetSubtype="2" fill="hold" nodeType="clickEffect">
                                  <p:stCondLst>
                                    <p:cond delay="0"/>
                                  </p:stCondLst>
                                  <p:childTnLst>
                                    <p:animClr clrSpc="rgb" dir="cw">
                                      <p:cBhvr>
                                        <p:cTn id="147" dur="250" fill="hold"/>
                                        <p:tgtEl>
                                          <p:spTgt spid="8"/>
                                        </p:tgtEl>
                                        <p:attrNameLst>
                                          <p:attrName>fillcolor</p:attrName>
                                        </p:attrNameLst>
                                      </p:cBhvr>
                                      <p:to>
                                        <a:srgbClr val="FFF2CC"/>
                                      </p:to>
                                    </p:animClr>
                                    <p:set>
                                      <p:cBhvr>
                                        <p:cTn id="148" dur="250" fill="hold"/>
                                        <p:tgtEl>
                                          <p:spTgt spid="8"/>
                                        </p:tgtEl>
                                        <p:attrNameLst>
                                          <p:attrName>fill.type</p:attrName>
                                        </p:attrNameLst>
                                      </p:cBhvr>
                                      <p:to>
                                        <p:strVal val="solid"/>
                                      </p:to>
                                    </p:set>
                                    <p:set>
                                      <p:cBhvr>
                                        <p:cTn id="149" dur="250" fill="hold"/>
                                        <p:tgtEl>
                                          <p:spTgt spid="8"/>
                                        </p:tgtEl>
                                        <p:attrNameLst>
                                          <p:attrName>fill.on</p:attrName>
                                        </p:attrNameLst>
                                      </p:cBhvr>
                                      <p:to>
                                        <p:strVal val="true"/>
                                      </p:to>
                                    </p:set>
                                  </p:childTnLst>
                                  <p:subTnLst>
                                    <p:audio>
                                      <p:cMediaNode>
                                        <p:cTn display="0" masterRel="sameClick">
                                          <p:stCondLst>
                                            <p:cond evt="begin" delay="0">
                                              <p:tn val="146"/>
                                            </p:cond>
                                          </p:stCondLst>
                                          <p:endCondLst>
                                            <p:cond evt="onStopAudio" delay="0">
                                              <p:tgtEl>
                                                <p:sldTgt/>
                                              </p:tgtEl>
                                            </p:cond>
                                          </p:endCondLst>
                                        </p:cTn>
                                        <p:tgtEl>
                                          <p:sndTgt r:embed="rId3" name="click.wav"/>
                                        </p:tgtEl>
                                      </p:cMediaNode>
                                    </p:audio>
                                  </p:subTnLst>
                                </p:cTn>
                              </p:par>
                              <p:par>
                                <p:cTn id="150" presetID="23" presetClass="entr" presetSubtype="32" fill="hold" nodeType="withEffect">
                                  <p:stCondLst>
                                    <p:cond delay="1000"/>
                                  </p:stCondLst>
                                  <p:childTnLst>
                                    <p:set>
                                      <p:cBhvr>
                                        <p:cTn id="151" dur="1" fill="hold">
                                          <p:stCondLst>
                                            <p:cond delay="0"/>
                                          </p:stCondLst>
                                        </p:cTn>
                                        <p:tgtEl>
                                          <p:spTgt spid="11"/>
                                        </p:tgtEl>
                                        <p:attrNameLst>
                                          <p:attrName>style.visibility</p:attrName>
                                        </p:attrNameLst>
                                      </p:cBhvr>
                                      <p:to>
                                        <p:strVal val="visible"/>
                                      </p:to>
                                    </p:set>
                                    <p:anim calcmode="lin" valueType="num">
                                      <p:cBhvr>
                                        <p:cTn id="152" dur="250" fill="hold"/>
                                        <p:tgtEl>
                                          <p:spTgt spid="11"/>
                                        </p:tgtEl>
                                        <p:attrNameLst>
                                          <p:attrName>ppt_w</p:attrName>
                                        </p:attrNameLst>
                                      </p:cBhvr>
                                      <p:tavLst>
                                        <p:tav tm="0">
                                          <p:val>
                                            <p:strVal val="4*#ppt_w"/>
                                          </p:val>
                                        </p:tav>
                                        <p:tav tm="100000">
                                          <p:val>
                                            <p:strVal val="#ppt_w"/>
                                          </p:val>
                                        </p:tav>
                                      </p:tavLst>
                                    </p:anim>
                                    <p:anim calcmode="lin" valueType="num">
                                      <p:cBhvr>
                                        <p:cTn id="153"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50"/>
                                            </p:cond>
                                          </p:stCondLst>
                                          <p:endCondLst>
                                            <p:cond evt="onStopAudio" delay="0">
                                              <p:tgtEl>
                                                <p:sldTgt/>
                                              </p:tgtEl>
                                            </p:cond>
                                          </p:endCondLst>
                                        </p:cTn>
                                        <p:tgtEl>
                                          <p:sndTgt r:embed="rId5" name="Wrong Buzzer.wav"/>
                                        </p:tgtEl>
                                      </p:cMediaNode>
                                    </p:audio>
                                  </p:subTnLst>
                                </p:cTn>
                              </p:par>
                              <p:par>
                                <p:cTn id="154" presetID="1" presetClass="emph" presetSubtype="2" fill="hold" nodeType="withEffect">
                                  <p:stCondLst>
                                    <p:cond delay="1000"/>
                                  </p:stCondLst>
                                  <p:childTnLst>
                                    <p:animClr clrSpc="rgb" dir="cw">
                                      <p:cBhvr>
                                        <p:cTn id="155" dur="250" fill="hold"/>
                                        <p:tgtEl>
                                          <p:spTgt spid="8"/>
                                        </p:tgtEl>
                                        <p:attrNameLst>
                                          <p:attrName>fillcolor</p:attrName>
                                        </p:attrNameLst>
                                      </p:cBhvr>
                                      <p:to>
                                        <a:srgbClr val="FFFF00"/>
                                      </p:to>
                                    </p:animClr>
                                    <p:set>
                                      <p:cBhvr>
                                        <p:cTn id="156" dur="250" fill="hold"/>
                                        <p:tgtEl>
                                          <p:spTgt spid="8"/>
                                        </p:tgtEl>
                                        <p:attrNameLst>
                                          <p:attrName>fill.type</p:attrName>
                                        </p:attrNameLst>
                                      </p:cBhvr>
                                      <p:to>
                                        <p:strVal val="solid"/>
                                      </p:to>
                                    </p:set>
                                    <p:set>
                                      <p:cBhvr>
                                        <p:cTn id="157" dur="25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bldLst>
      <p:bldP spid="3" grpId="0" animBg="1"/>
      <p:bldP spid="6" grpId="0" animBg="1"/>
      <p:bldP spid="7" grpId="0" animBg="1"/>
      <p:bldP spid="8" grpId="0" animBg="1"/>
      <p:bldP spid="24"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nTime"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VnTime"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6496</TotalTime>
  <Words>3039</Words>
  <Application>Microsoft Office PowerPoint</Application>
  <PresentationFormat>Widescreen</PresentationFormat>
  <Paragraphs>1047</Paragraphs>
  <Slides>34</Slides>
  <Notes>21</Notes>
  <HiddenSlides>1</HiddenSlides>
  <MMClips>1</MMClips>
  <ScaleCrop>false</ScaleCrop>
  <HeadingPairs>
    <vt:vector size="8" baseType="variant">
      <vt:variant>
        <vt:lpstr>Fonts Used</vt:lpstr>
      </vt:variant>
      <vt:variant>
        <vt:i4>10</vt:i4>
      </vt:variant>
      <vt:variant>
        <vt:lpstr>Theme</vt:lpstr>
      </vt:variant>
      <vt:variant>
        <vt:i4>3</vt:i4>
      </vt:variant>
      <vt:variant>
        <vt:lpstr>Embedded OLE Servers</vt:lpstr>
      </vt:variant>
      <vt:variant>
        <vt:i4>1</vt:i4>
      </vt:variant>
      <vt:variant>
        <vt:lpstr>Slide Titles</vt:lpstr>
      </vt:variant>
      <vt:variant>
        <vt:i4>34</vt:i4>
      </vt:variant>
    </vt:vector>
  </HeadingPairs>
  <TitlesOfParts>
    <vt:vector size="48" baseType="lpstr">
      <vt:lpstr>.VnBodoniH</vt:lpstr>
      <vt:lpstr>.VnTime</vt:lpstr>
      <vt:lpstr>Arial</vt:lpstr>
      <vt:lpstr>Calibri</vt:lpstr>
      <vt:lpstr>Cambria Math</vt:lpstr>
      <vt:lpstr>Tahoma</vt:lpstr>
      <vt:lpstr>Tiger</vt:lpstr>
      <vt:lpstr>Times New Roman</vt:lpstr>
      <vt:lpstr>Verdana</vt:lpstr>
      <vt:lpstr>思源黑体 Heavy</vt:lpstr>
      <vt:lpstr>Default Design</vt:lpstr>
      <vt:lpstr>2_Default Design</vt:lpstr>
      <vt:lpstr>1_Default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Hệ trục tọa độ Oxy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Yêu cầu sau thảo luận nhóm, đại diện mỗi nhóm lên báo cáo kết quả – Các nhóm khác lắng nghe, quan sát và nhận xét. – Nhóm nào thảo luận có kết quả tốt, đưa ra nhận xét chính xác sẽ được điểm tốt cho cả nhóm.</vt:lpstr>
      <vt:lpstr>Lời giải</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TGPM</cp:lastModifiedBy>
  <cp:revision>372</cp:revision>
  <cp:lastPrinted>1601-01-01T00:00:00Z</cp:lastPrinted>
  <dcterms:created xsi:type="dcterms:W3CDTF">1601-01-01T00:00:00Z</dcterms:created>
  <dcterms:modified xsi:type="dcterms:W3CDTF">2025-05-17T00:38:26Z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