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56" r:id="rId2"/>
    <p:sldId id="617" r:id="rId3"/>
    <p:sldId id="326" r:id="rId4"/>
    <p:sldId id="621" r:id="rId5"/>
    <p:sldId id="624" r:id="rId6"/>
    <p:sldId id="622" r:id="rId7"/>
    <p:sldId id="483" r:id="rId8"/>
    <p:sldId id="577" r:id="rId9"/>
    <p:sldId id="590" r:id="rId10"/>
    <p:sldId id="591" r:id="rId11"/>
    <p:sldId id="592" r:id="rId12"/>
    <p:sldId id="625" r:id="rId13"/>
    <p:sldId id="614" r:id="rId14"/>
    <p:sldId id="593" r:id="rId15"/>
    <p:sldId id="620" r:id="rId16"/>
    <p:sldId id="615" r:id="rId17"/>
    <p:sldId id="595" r:id="rId18"/>
    <p:sldId id="596" r:id="rId19"/>
    <p:sldId id="597" r:id="rId20"/>
    <p:sldId id="600" r:id="rId21"/>
    <p:sldId id="601" r:id="rId22"/>
    <p:sldId id="602" r:id="rId23"/>
    <p:sldId id="630" r:id="rId24"/>
    <p:sldId id="612" r:id="rId25"/>
    <p:sldId id="626" r:id="rId26"/>
    <p:sldId id="627" r:id="rId27"/>
    <p:sldId id="598" r:id="rId28"/>
    <p:sldId id="599" r:id="rId29"/>
    <p:sldId id="628" r:id="rId30"/>
    <p:sldId id="603" r:id="rId31"/>
    <p:sldId id="629" r:id="rId32"/>
    <p:sldId id="613" r:id="rId33"/>
    <p:sldId id="604" r:id="rId34"/>
    <p:sldId id="618" r:id="rId35"/>
    <p:sldId id="576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dung" initials="d" lastIdx="5" clrIdx="2">
    <p:extLst>
      <p:ext uri="{19B8F6BF-5375-455C-9EA6-DF929625EA0E}">
        <p15:presenceInfo xmlns:p15="http://schemas.microsoft.com/office/powerpoint/2012/main" userId="dung" providerId="None"/>
      </p:ext>
    </p:extLst>
  </p:cmAuthor>
  <p:cmAuthor id="4" name="Admin" initials="A" lastIdx="2" clrIdx="3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BCD43"/>
    <a:srgbClr val="02023C"/>
    <a:srgbClr val="DE4654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2031" autoAdjust="0"/>
  </p:normalViewPr>
  <p:slideViewPr>
    <p:cSldViewPr>
      <p:cViewPr varScale="1">
        <p:scale>
          <a:sx n="88" d="100"/>
          <a:sy n="88" d="100"/>
        </p:scale>
        <p:origin x="6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8-02T00:41:13.120" idx="1">
    <p:pos x="10" y="10"/>
    <p:text>Đồ thị này cần thay vì 2 lí do: đường gióng tọa độ cần nét đứt, đường gióng tung độ của M chưa chính xác.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8-02T00:42:11.214" idx="2">
    <p:pos x="10" y="10"/>
    <p:text>Đồ thị này cần thay vì 2 lí do: đường gióng tọa độ cần nét đứt, đường gióng tung độ của M chưa chính xác.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5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1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“2p”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kiểu</a:t>
            </a:r>
            <a:r>
              <a:rPr lang="en-US" baseline="0" dirty="0"/>
              <a:t> </a:t>
            </a:r>
            <a:r>
              <a:rPr lang="en-US" baseline="0" dirty="0" err="1"/>
              <a:t>kim</a:t>
            </a:r>
            <a:r>
              <a:rPr lang="en-US" baseline="0" dirty="0"/>
              <a:t> </a:t>
            </a:r>
            <a:r>
              <a:rPr lang="en-US" baseline="0" dirty="0" err="1"/>
              <a:t>trôi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0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4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7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486400" y="1276350"/>
            <a:ext cx="3352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Chú ý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Sgk/61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Các đơn vị độ dài trên hai trục tọa độ được chọn bằng nhau (nếu không có lưu ý gì thêm). </a:t>
            </a:r>
            <a:endParaRPr lang="en-US" sz="2800" dirty="0"/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580" y="50175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02870" y="514350"/>
            <a:ext cx="505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F48EBB-E8F4-2727-066D-1AC4CEFCE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90" y="879917"/>
            <a:ext cx="4224229" cy="42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50520" y="925830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/61): </a:t>
            </a:r>
            <a:endParaRPr lang="zh-CN" altLang="en-US" sz="28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1D6757-56AE-B4E3-7440-AF8E748F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5" y="1496477"/>
            <a:ext cx="2971800" cy="3127895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8118" y="4276284"/>
            <a:ext cx="1134533" cy="829733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191000" y="1515829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Màn hình ra 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gợi lên hình ảnh một mặt phẳng tọa độ.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-18405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1396" y="423763"/>
            <a:ext cx="505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5752" y="937687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/61): </a:t>
            </a:r>
            <a:endParaRPr lang="zh-CN" altLang="en-US" sz="28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1D6757-56AE-B4E3-7440-AF8E748F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51234"/>
            <a:ext cx="3028987" cy="3188085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191000" y="1551234"/>
            <a:ext cx="430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45696" y="446623"/>
            <a:ext cx="505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49964" y="968983"/>
            <a:ext cx="3945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 </a:t>
            </a:r>
            <a:r>
              <a:rPr lang="vi-VN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Hoạt động 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2 (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/61). </a:t>
            </a:r>
            <a:endParaRPr lang="zh-CN" altLang="en-US" sz="28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0" y="4503535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6.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TextBox 7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313341" y="1431472"/>
            <a:ext cx="47544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điểm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mặt phẳng tọa độ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(hình 6).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5" name="TextBox 7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375454" y="3562298"/>
            <a:ext cx="4627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  </a:t>
            </a:r>
          </a:p>
        </p:txBody>
      </p:sp>
      <p:pic>
        <p:nvPicPr>
          <p:cNvPr id="41" name="Picture 4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1" y="4026638"/>
            <a:ext cx="1066800" cy="1066800"/>
          </a:xfrm>
          <a:prstGeom prst="rect">
            <a:avLst/>
          </a:prstGeom>
        </p:spPr>
      </p:pic>
      <p:pic>
        <p:nvPicPr>
          <p:cNvPr id="140" name="tieng-chuong-het-gio-het-thoi-gian-trong-powerpoint-www_tiengdong_com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2888" y="126298"/>
            <a:ext cx="609600" cy="609600"/>
          </a:xfrm>
          <a:prstGeom prst="rect">
            <a:avLst/>
          </a:prstGeom>
        </p:spPr>
      </p:pic>
      <p:sp>
        <p:nvSpPr>
          <p:cNvPr id="141" name="Oval 140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848600" y="514350"/>
            <a:ext cx="841602" cy="835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2894" y="503773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1429" y="3753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280DCD-33B7-854A-B830-25D9D9D82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55" y="1385196"/>
            <a:ext cx="3700853" cy="33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57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56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0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</p:childTnLst>
        </p:cTn>
      </p:par>
    </p:tnLst>
    <p:bldLst>
      <p:bldP spid="5" grpId="0"/>
      <p:bldP spid="74" grpId="0"/>
      <p:bldP spid="75" grpId="0"/>
      <p:bldP spid="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7210" y="762651"/>
            <a:ext cx="4039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 </a:t>
            </a:r>
            <a:r>
              <a:rPr lang="vi-VN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Hoạt động 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2(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/61). </a:t>
            </a:r>
            <a:endParaRPr lang="zh-CN" altLang="en-US" sz="28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402808" y="4563130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6.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TextBox 7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395951" y="1110555"/>
            <a:ext cx="4367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5" name="TextBox 7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395951" y="2405955"/>
            <a:ext cx="4485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  </a:t>
            </a:r>
          </a:p>
        </p:txBody>
      </p:sp>
      <p:sp>
        <p:nvSpPr>
          <p:cNvPr id="76" name="TextBox 7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365471" y="3701355"/>
            <a:ext cx="4515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/61):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Oxy.</a:t>
            </a:r>
          </a:p>
        </p:txBody>
      </p:sp>
      <p:pic>
        <p:nvPicPr>
          <p:cNvPr id="42" name="Picture 4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28" y="4116588"/>
            <a:ext cx="1026912" cy="1026912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1430" y="350520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-42474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369088-CF8A-493F-DB91-C3AC482E4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09" y="1224226"/>
            <a:ext cx="3925606" cy="35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65771" y="886048"/>
            <a:ext cx="6424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 nghĩa (sgk/62)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điểm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mặt phẳng tọa độ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Oxy.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4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75648" y="1741855"/>
            <a:ext cx="59853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 sử hình chiếu của điểm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 trục hoành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4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75649" y="2642513"/>
            <a:ext cx="58352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4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76160" y="3509791"/>
            <a:ext cx="60252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a; 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2474" y="4453323"/>
            <a:ext cx="786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a; 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a; 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6552372" y="1056447"/>
            <a:ext cx="2492568" cy="2963103"/>
            <a:chOff x="6019800" y="1056447"/>
            <a:chExt cx="2590800" cy="296310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019800" y="3562350"/>
              <a:ext cx="246888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477000" y="1123950"/>
              <a:ext cx="0" cy="28956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92895" y="345537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105644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29600" y="348615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15" name="TextBox 1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687839" y="182108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7409125" y="166878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.M</a:t>
            </a:r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7466772" y="342045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8" name="Straight Connector 17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 flipV="1">
            <a:off x="7009572" y="2035645"/>
            <a:ext cx="548640" cy="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520112" y="2082245"/>
            <a:ext cx="0" cy="149823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81306" y="2304237"/>
            <a:ext cx="165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1915" y="933450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57260" y="1406669"/>
            <a:ext cx="14816" cy="335186"/>
          </a:xfrm>
          <a:prstGeom prst="straightConnector1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8153400" y="2086525"/>
            <a:ext cx="0" cy="3267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01890" y="166753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6941" y="3991964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28719" y="3972892"/>
            <a:ext cx="4560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60044" y="448330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20" grpId="0"/>
      <p:bldP spid="21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01348" y="1222571"/>
            <a:ext cx="397919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kumimoji="0" lang="vi-VN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(sgk/62)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a; b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một điểm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450795" y="4400550"/>
            <a:ext cx="982133" cy="982133"/>
          </a:xfrm>
          <a:prstGeom prst="rect">
            <a:avLst/>
          </a:prstGeom>
        </p:spPr>
      </p:pic>
      <p:sp>
        <p:nvSpPr>
          <p:cNvPr id="24" name="TextBox 2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21229" y="556403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58068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Group 25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5468404" y="1437447"/>
            <a:ext cx="2492568" cy="2963103"/>
            <a:chOff x="6019800" y="1056447"/>
            <a:chExt cx="2590800" cy="2963103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019800" y="3562350"/>
              <a:ext cx="246888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477000" y="1123950"/>
              <a:ext cx="0" cy="28956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92895" y="345537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200" y="105644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29600" y="348615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2" name="TextBox 3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603871" y="220208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Box 3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325157" y="204978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.M</a:t>
            </a:r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382804" y="380145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5" name="Straight Connector 34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 flipV="1">
            <a:off x="5925604" y="2416645"/>
            <a:ext cx="548640" cy="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 descr="OPL20U25GSXzBJYl68kk8uQGfFKzs7yb1M4KJWUiLk6ZEvGF+qCIPSnY57AbBFCvTW$15.2023.9$9+K4lPs7H94VUqPe2XwIsfPRnrXQE//QTEXxb8/8N4CNc6FpgZahzpTjFhMzSA7T/nHJa11DE8Ng2TP3iAmRczFlmslSuUNOgUeb6yRvs0="/>
          <p:cNvCxnSpPr>
            <a:cxnSpLocks/>
          </p:cNvCxnSpPr>
          <p:nvPr/>
        </p:nvCxnSpPr>
        <p:spPr>
          <a:xfrm>
            <a:off x="6436144" y="2463245"/>
            <a:ext cx="0" cy="149823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97338" y="2685237"/>
            <a:ext cx="165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17947" y="1314450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73292" y="1787669"/>
            <a:ext cx="14816" cy="335186"/>
          </a:xfrm>
          <a:prstGeom prst="straightConnector1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V="1">
            <a:off x="7069432" y="2467525"/>
            <a:ext cx="0" cy="3267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17922" y="204853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791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30042" y="862994"/>
            <a:ext cx="334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/62).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12229" y="1352550"/>
            <a:ext cx="514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E, F, G, O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(1; -2),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(-2; 1),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-3),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(-3; 0),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0).</a:t>
            </a:r>
          </a:p>
        </p:txBody>
      </p:sp>
      <p:pic>
        <p:nvPicPr>
          <p:cNvPr id="9" name="Picture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359616" y="4315195"/>
            <a:ext cx="982133" cy="819150"/>
          </a:xfrm>
          <a:prstGeom prst="rect">
            <a:avLst/>
          </a:prstGeom>
        </p:spPr>
      </p:pic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57200" y="1351030"/>
            <a:ext cx="4551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E, F, G, O.</a:t>
            </a:r>
          </a:p>
        </p:txBody>
      </p:sp>
      <p:sp>
        <p:nvSpPr>
          <p:cNvPr id="14" name="Rectangle 1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12229" y="3201821"/>
            <a:ext cx="4769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/62):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Điểm nằm trên trục hoành có tung độ 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0.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5006" y="4483030"/>
            <a:ext cx="798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Điểm nằm trên trục tung có hoành độ bằng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i="1" dirty="0"/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76200" y="445577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3AD299-8C83-23C8-560A-AE98AA60E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85" y="909078"/>
            <a:ext cx="3527779" cy="35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89782" y="933332"/>
            <a:ext cx="849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/62)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(3; -2).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60070" y="1825035"/>
            <a:ext cx="8424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020050" y="4095750"/>
            <a:ext cx="1191683" cy="982133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39312" y="3177496"/>
            <a:ext cx="859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50742" y="409575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(3; -2)</a:t>
            </a: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45720" y="453748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4289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/>
              <p:cNvSpPr txBox="1"/>
              <p:nvPr/>
            </p:nvSpPr>
            <p:spPr>
              <a:xfrm>
                <a:off x="533400" y="572711"/>
                <a:ext cx="8610600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/62)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2)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2711"/>
                <a:ext cx="8610600" cy="1598964"/>
              </a:xfrm>
              <a:prstGeom prst="rect">
                <a:avLst/>
              </a:prstGeom>
              <a:blipFill>
                <a:blip r:embed="rId3"/>
                <a:stretch>
                  <a:fillRect l="-1487" t="-4198" r="-354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124200" y="1991384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216707"/>
            <a:ext cx="982133" cy="861176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33400" y="2402095"/>
            <a:ext cx="24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(-1; 2)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02920" y="2812034"/>
            <a:ext cx="8423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02920" y="3687310"/>
            <a:ext cx="8345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02920" y="4528136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(-1; 2).</a:t>
            </a:r>
          </a:p>
        </p:txBody>
      </p:sp>
      <p:sp>
        <p:nvSpPr>
          <p:cNvPr id="14" name="TextBox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10" y="80681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304822" y="1508200"/>
            <a:ext cx="540737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Tọa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(21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01’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105 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51’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371600" y="3333750"/>
            <a:ext cx="6477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Toán học, cặp số để xác định vị trí của một điểm trên mặt phẳng tọa độ gọi là tọa độ của điểm đó.</a:t>
            </a:r>
            <a:endParaRPr lang="en-US" sz="2800" dirty="0"/>
          </a:p>
        </p:txBody>
      </p:sp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918A4A-BC8F-2CCE-911C-9CCEC934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0"/>
            <a:ext cx="2895600" cy="3333750"/>
          </a:xfrm>
          <a:prstGeom prst="rect">
            <a:avLst/>
          </a:prstGeom>
        </p:spPr>
      </p:pic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276600" y="361950"/>
            <a:ext cx="543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Tọa độ địa lí của hồ Hoàn Kiếm ở Thủ đô Hà Nội là bao nhiêu?</a:t>
            </a:r>
            <a:endParaRPr lang="en-US" sz="2800" dirty="0"/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895600" y="1925215"/>
            <a:ext cx="240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1000" y="2340984"/>
            <a:ext cx="644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(2; 2)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38150" y="2795039"/>
            <a:ext cx="840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41960" y="3234253"/>
            <a:ext cx="8397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49580" y="457757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(2; 2).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15.2023.9$9+K4lPs7H94VUqPe2XwIsfPRnrXQE//QTEXxb8/8N4CNc6FpgZahzpTjFhMzSA7T/nHJa11DE8Ng2TP3iAmRczFlmslSuUNOgUeb6yRvs0="/>
              <p:cNvSpPr txBox="1"/>
              <p:nvPr/>
            </p:nvSpPr>
            <p:spPr>
              <a:xfrm>
                <a:off x="333375" y="568718"/>
                <a:ext cx="8610600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/62)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2)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15.2023.9$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568718"/>
                <a:ext cx="8610600" cy="1598964"/>
              </a:xfrm>
              <a:prstGeom prst="rect">
                <a:avLst/>
              </a:prstGeom>
              <a:blipFill>
                <a:blip r:embed="rId3"/>
                <a:stretch>
                  <a:fillRect l="-1487" t="-3802" r="-354" b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10" y="80681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0436" y="159101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(2; 0)</a:t>
            </a: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183880" y="4034387"/>
            <a:ext cx="1134533" cy="982133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95676" y="2017693"/>
            <a:ext cx="838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92430" y="2874986"/>
            <a:ext cx="867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0436" y="3732550"/>
            <a:ext cx="780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(2;0).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31470" y="4171950"/>
            <a:ext cx="7803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(2; 0)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33375" y="568718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/62)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9916" y="101814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200400" y="1173185"/>
            <a:ext cx="240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76200" y="2004651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324350"/>
            <a:ext cx="982133" cy="753533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33400" y="2379281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2)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FFF6E1-2FBE-13DB-CFFD-42A32486E387}"/>
              </a:ext>
            </a:extLst>
          </p:cNvPr>
          <p:cNvSpPr txBox="1"/>
          <p:nvPr/>
        </p:nvSpPr>
        <p:spPr>
          <a:xfrm>
            <a:off x="575874" y="2810764"/>
            <a:ext cx="833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F2A29C-D202-18DE-4175-86284D93C418}"/>
              </a:ext>
            </a:extLst>
          </p:cNvPr>
          <p:cNvSpPr txBox="1"/>
          <p:nvPr/>
        </p:nvSpPr>
        <p:spPr>
          <a:xfrm>
            <a:off x="575874" y="3680863"/>
            <a:ext cx="833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D8A57D-6E62-BD35-4277-6DFBD3C9D4D4}"/>
              </a:ext>
            </a:extLst>
          </p:cNvPr>
          <p:cNvSpPr txBox="1"/>
          <p:nvPr/>
        </p:nvSpPr>
        <p:spPr>
          <a:xfrm>
            <a:off x="578556" y="4531803"/>
            <a:ext cx="780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/>
              <p:cNvSpPr txBox="1"/>
              <p:nvPr/>
            </p:nvSpPr>
            <p:spPr>
              <a:xfrm>
                <a:off x="533400" y="572711"/>
                <a:ext cx="8610600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/62)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2)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2711"/>
                <a:ext cx="8610600" cy="1598964"/>
              </a:xfrm>
              <a:prstGeom prst="rect">
                <a:avLst/>
              </a:prstGeom>
              <a:blipFill>
                <a:blip r:embed="rId3"/>
                <a:stretch>
                  <a:fillRect l="-1487" t="-4198" r="-354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0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21356" y="160442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095750"/>
            <a:ext cx="982133" cy="982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/>
              <p:cNvSpPr txBox="1"/>
              <p:nvPr/>
            </p:nvSpPr>
            <p:spPr>
              <a:xfrm>
                <a:off x="376626" y="1948681"/>
                <a:ext cx="883920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26" y="1948681"/>
                <a:ext cx="8839200" cy="737189"/>
              </a:xfrm>
              <a:prstGeom prst="rect">
                <a:avLst/>
              </a:prstGeom>
              <a:blipFill>
                <a:blip r:embed="rId3"/>
                <a:stretch>
                  <a:fillRect l="-1448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FFF6E1-2FBE-13DB-CFFD-42A32486E387}"/>
                  </a:ext>
                </a:extLst>
              </p:cNvPr>
              <p:cNvSpPr txBox="1"/>
              <p:nvPr/>
            </p:nvSpPr>
            <p:spPr>
              <a:xfrm>
                <a:off x="381000" y="2493461"/>
                <a:ext cx="8490857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FFF6E1-2FBE-13DB-CFFD-42A32486E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93461"/>
                <a:ext cx="8490857" cy="1131592"/>
              </a:xfrm>
              <a:prstGeom prst="rect">
                <a:avLst/>
              </a:prstGeom>
              <a:blipFill>
                <a:blip r:embed="rId4"/>
                <a:stretch>
                  <a:fillRect l="-1293" r="-2658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2F2A29C-D202-18DE-4175-86284D93C418}"/>
                  </a:ext>
                </a:extLst>
              </p:cNvPr>
              <p:cNvSpPr txBox="1"/>
              <p:nvPr/>
            </p:nvSpPr>
            <p:spPr>
              <a:xfrm>
                <a:off x="381000" y="3438892"/>
                <a:ext cx="8620539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Oy.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2F2A29C-D202-18DE-4175-86284D93C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38892"/>
                <a:ext cx="8620539" cy="1132490"/>
              </a:xfrm>
              <a:prstGeom prst="rect">
                <a:avLst/>
              </a:prstGeom>
              <a:blipFill>
                <a:blip r:embed="rId5"/>
                <a:stretch>
                  <a:fillRect l="-1273" r="-1980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3D8A57D-6E62-BD35-4277-6DFBD3C9D4D4}"/>
                  </a:ext>
                </a:extLst>
              </p:cNvPr>
              <p:cNvSpPr txBox="1"/>
              <p:nvPr/>
            </p:nvSpPr>
            <p:spPr>
              <a:xfrm>
                <a:off x="456636" y="4373686"/>
                <a:ext cx="7803444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3D8A57D-6E62-BD35-4277-6DFBD3C9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36" y="4373686"/>
                <a:ext cx="7803444" cy="737189"/>
              </a:xfrm>
              <a:prstGeom prst="rect">
                <a:avLst/>
              </a:prstGeom>
              <a:blipFill>
                <a:blip r:embed="rId6"/>
                <a:stretch>
                  <a:fillRect l="-14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/>
              <p:cNvSpPr txBox="1"/>
              <p:nvPr/>
            </p:nvSpPr>
            <p:spPr>
              <a:xfrm>
                <a:off x="388056" y="363186"/>
                <a:ext cx="8610600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/62)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2)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56" y="363186"/>
                <a:ext cx="8610600" cy="1598964"/>
              </a:xfrm>
              <a:prstGeom prst="rect">
                <a:avLst/>
              </a:prstGeom>
              <a:blipFill>
                <a:blip r:embed="rId7"/>
                <a:stretch>
                  <a:fillRect l="-1487" t="-4198" r="-354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10" y="-95250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54B7B5-0188-4E3A-FB05-FECC50D89F05}"/>
              </a:ext>
            </a:extLst>
          </p:cNvPr>
          <p:cNvSpPr/>
          <p:nvPr/>
        </p:nvSpPr>
        <p:spPr>
          <a:xfrm>
            <a:off x="228600" y="511972"/>
            <a:ext cx="875433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1: Cho biết toạ độ của một điểm xác định xem điểm đó thuộc góc phần tư 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737555-0284-66EA-5BC1-2736A8EC1C21}"/>
              </a:ext>
            </a:extLst>
          </p:cNvPr>
          <p:cNvSpPr txBox="1"/>
          <p:nvPr/>
        </p:nvSpPr>
        <p:spPr>
          <a:xfrm>
            <a:off x="259247" y="1405593"/>
            <a:ext cx="4646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giải: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EF3F6A-3947-4884-A226-E653E5E2B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" y="1846243"/>
            <a:ext cx="83458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So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6A53CE-920D-CADF-D076-6BDC4F64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Box 3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B70960-0425-108D-1083-F01747507F19}"/>
              </a:ext>
            </a:extLst>
          </p:cNvPr>
          <p:cNvSpPr txBox="1"/>
          <p:nvPr/>
        </p:nvSpPr>
        <p:spPr>
          <a:xfrm>
            <a:off x="265043" y="2745760"/>
            <a:ext cx="7888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DEB860-9DED-5412-714A-9DD260AEF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ECCB61-EC7C-FFD7-701C-9512A4F91AB6}"/>
              </a:ext>
            </a:extLst>
          </p:cNvPr>
          <p:cNvSpPr txBox="1"/>
          <p:nvPr/>
        </p:nvSpPr>
        <p:spPr>
          <a:xfrm>
            <a:off x="591378" y="3181350"/>
            <a:ext cx="80192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óc phần tư thứ 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FE0C21-9592-AF41-200B-02F5CFDC6569}"/>
              </a:ext>
            </a:extLst>
          </p:cNvPr>
          <p:cNvSpPr txBox="1"/>
          <p:nvPr/>
        </p:nvSpPr>
        <p:spPr>
          <a:xfrm>
            <a:off x="609600" y="4076700"/>
            <a:ext cx="800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óc phần tư thứ II.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2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35" grpId="0"/>
      <p:bldP spid="42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BE0487-4F8E-6D83-D4A1-AC43AB018B4D}"/>
              </a:ext>
            </a:extLst>
          </p:cNvPr>
          <p:cNvSpPr txBox="1"/>
          <p:nvPr/>
        </p:nvSpPr>
        <p:spPr>
          <a:xfrm>
            <a:off x="762000" y="2876550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óc phần tư thứ IV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82FB4A-DB6C-469E-DDC3-64CAE939772C}"/>
              </a:ext>
            </a:extLst>
          </p:cNvPr>
          <p:cNvSpPr txBox="1"/>
          <p:nvPr/>
        </p:nvSpPr>
        <p:spPr>
          <a:xfrm>
            <a:off x="762000" y="1922443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óc phần tư thứ III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54B7B5-0188-4E3A-FB05-FECC50D89F05}"/>
              </a:ext>
            </a:extLst>
          </p:cNvPr>
          <p:cNvSpPr/>
          <p:nvPr/>
        </p:nvSpPr>
        <p:spPr>
          <a:xfrm>
            <a:off x="228600" y="511972"/>
            <a:ext cx="875433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1: Cho biết toạ độ của một điểm xác định xem điểm đó thuộc góc phần tư 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737555-0284-66EA-5BC1-2736A8EC1C21}"/>
              </a:ext>
            </a:extLst>
          </p:cNvPr>
          <p:cNvSpPr txBox="1"/>
          <p:nvPr/>
        </p:nvSpPr>
        <p:spPr>
          <a:xfrm>
            <a:off x="259247" y="1405593"/>
            <a:ext cx="4646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giải: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1428750"/>
            <a:ext cx="79360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                        b)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                        d)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</a:t>
            </a:r>
            <a:endParaRPr lang="en-US" sz="2800" dirty="0"/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38200" y="3780770"/>
            <a:ext cx="3953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III.                                </a:t>
            </a:r>
            <a:endParaRPr lang="en-US" sz="2800" dirty="0"/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514350"/>
            <a:ext cx="8229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1: Cho biết toạ độ của một điểm xác định xem điểm đó thuộc góc phần tư 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953000" y="3790950"/>
            <a:ext cx="3880556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II.</a:t>
            </a:r>
          </a:p>
        </p:txBody>
      </p:sp>
      <p:sp>
        <p:nvSpPr>
          <p:cNvPr id="8" name="Rectangle 7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11530" y="4313209"/>
            <a:ext cx="3984978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IV.                                </a:t>
            </a:r>
            <a:endParaRPr lang="en-US" sz="2800" dirty="0"/>
          </a:p>
        </p:txBody>
      </p:sp>
      <p:sp>
        <p:nvSpPr>
          <p:cNvPr id="9" name="Rectangle 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953000" y="4303784"/>
            <a:ext cx="364631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I.</a:t>
            </a:r>
            <a:endParaRPr lang="en-US" sz="2800" dirty="0"/>
          </a:p>
        </p:txBody>
      </p:sp>
      <p:pic>
        <p:nvPicPr>
          <p:cNvPr id="11" name="Picture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10" name="Rectangle 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941504" y="3257550"/>
            <a:ext cx="962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Giải: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2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495204"/>
            <a:ext cx="8596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 2: Xác định tọa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Rectangl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7D0AEC-FF0F-7281-1C33-0B282D2B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60" y="1416809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xác định tọa độ điểm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trên mặt phẳng tọa đô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làm như sau: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6CCC8F-1E07-5EBC-7672-13F68B7B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61" y="2344246"/>
            <a:ext cx="81959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Từ điểm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kẻ đường thẳng vuông góc với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vi-VN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36" name="TextBox 3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7FF97-0B5A-9C15-CD92-A318CE1D5BB0}"/>
              </a:ext>
            </a:extLst>
          </p:cNvPr>
          <p:cNvSpPr txBox="1"/>
          <p:nvPr/>
        </p:nvSpPr>
        <p:spPr>
          <a:xfrm>
            <a:off x="262260" y="4087887"/>
            <a:ext cx="896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đó điểm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trên mặt phẳng tọa độ có tọa độ là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800" b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83019D-937F-F62A-FCD2-DF94375652D4}"/>
              </a:ext>
            </a:extLst>
          </p:cNvPr>
          <p:cNvSpPr txBox="1"/>
          <p:nvPr/>
        </p:nvSpPr>
        <p:spPr>
          <a:xfrm>
            <a:off x="228601" y="3166282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 điểm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kẻ đường thẳng vuông góc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cắt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vi-VN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34" grpId="0"/>
      <p:bldP spid="36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70488" y="1295033"/>
            <a:ext cx="5063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D, O.</a:t>
            </a:r>
          </a:p>
        </p:txBody>
      </p:sp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70488" y="2653358"/>
            <a:ext cx="472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D,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-1;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2;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3; 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-2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5547" y="368523"/>
            <a:ext cx="731825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 2: Xác định tọa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2" name="Picture 5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27" y="4072072"/>
            <a:ext cx="1051899" cy="969340"/>
          </a:xfrm>
          <a:prstGeom prst="rect">
            <a:avLst/>
          </a:prstGeom>
        </p:spPr>
      </p:pic>
      <p:pic>
        <p:nvPicPr>
          <p:cNvPr id="136" name="tieng-chuong-het-gio-het-thoi-gian-trong-powerpoint-www_tiengdong_com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1733" y="4508237"/>
            <a:ext cx="609600" cy="609600"/>
          </a:xfrm>
          <a:prstGeom prst="rect">
            <a:avLst/>
          </a:prstGeom>
        </p:spPr>
      </p:pic>
      <p:sp>
        <p:nvSpPr>
          <p:cNvPr id="137" name="Oval 13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104326" y="4371398"/>
            <a:ext cx="762000" cy="714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-12680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FA88DC-9281-EAC8-AB78-1B0854849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094" y="1079329"/>
            <a:ext cx="4030132" cy="34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57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56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30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  <p:bldP spid="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918875" y="1095598"/>
            <a:ext cx="68354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MẶT PHẲNG TOẠ ĐỘ. 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ĐỒ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 CỦA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HÀM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(Tiết 1)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52400" y="592395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8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693269" y="133350"/>
            <a:ext cx="652563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HÀM SỐ VÀ ĐỒ THỊ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11304" y="526985"/>
            <a:ext cx="737253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ạng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Biểu diễn điểm trên mặt phẳng toạ độ.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40" name="Straight Connector 39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8732520" y="3777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1374C9-CBF2-5398-DDFA-BBB5723F5998}"/>
              </a:ext>
            </a:extLst>
          </p:cNvPr>
          <p:cNvSpPr txBox="1"/>
          <p:nvPr/>
        </p:nvSpPr>
        <p:spPr>
          <a:xfrm>
            <a:off x="304678" y="1091815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Biểu diễn điểm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trên mặt phẳng toạ độ.</a:t>
            </a:r>
            <a:endParaRPr lang="en-US" sz="2800" dirty="0"/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8A0229-6250-FD7A-3D3D-D52E4E30A3F9}"/>
              </a:ext>
            </a:extLst>
          </p:cNvPr>
          <p:cNvSpPr txBox="1"/>
          <p:nvPr/>
        </p:nvSpPr>
        <p:spPr>
          <a:xfrm>
            <a:off x="311304" y="1584636"/>
            <a:ext cx="800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Qua điểm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trên trục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Ox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ta kẻ đường thẳng vuông góc với trục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Ox.</a:t>
            </a:r>
            <a:endParaRPr lang="en-US" sz="2800" i="1" dirty="0"/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CF22B8-408C-392D-BE87-2B66F05090E6}"/>
              </a:ext>
            </a:extLst>
          </p:cNvPr>
          <p:cNvSpPr txBox="1"/>
          <p:nvPr/>
        </p:nvSpPr>
        <p:spPr>
          <a:xfrm>
            <a:off x="331182" y="2635404"/>
            <a:ext cx="800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Qua điểm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trên trục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Oy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ta kẻ đường thẳng vuông góc với trục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Oy.</a:t>
            </a:r>
            <a:endParaRPr lang="en-US" sz="2800" i="1" dirty="0"/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B2019F-685E-5E68-7ADA-D4D14516A6AB}"/>
              </a:ext>
            </a:extLst>
          </p:cNvPr>
          <p:cNvSpPr txBox="1"/>
          <p:nvPr/>
        </p:nvSpPr>
        <p:spPr>
          <a:xfrm>
            <a:off x="367748" y="3589511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Hai đường thẳng trên cắt nhau tại điểm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US" sz="2800" i="1" dirty="0"/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40415" y="892947"/>
            <a:ext cx="7628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(-2; 3)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(1;  -2)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31551" y="435583"/>
            <a:ext cx="737253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ạng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Biểu diễn điểm trên mặt phẳng toạ độ.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40" name="Straight Connector 39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7486259" y="3777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7877746" y="827617"/>
            <a:ext cx="1130853" cy="982133"/>
          </a:xfrm>
          <a:prstGeom prst="rect">
            <a:avLst/>
          </a:prstGeom>
        </p:spPr>
      </p:pic>
      <p:grpSp>
        <p:nvGrpSpPr>
          <p:cNvPr id="64" name="Group 63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4655532" y="3707483"/>
            <a:ext cx="1142121" cy="1058837"/>
            <a:chOff x="5667992" y="3734505"/>
            <a:chExt cx="1142121" cy="1058837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5667992" y="4653873"/>
              <a:ext cx="4572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141152" y="3734505"/>
              <a:ext cx="3042" cy="91440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996693" y="4270122"/>
              <a:ext cx="813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79" name="Group 78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3200400" y="1982713"/>
            <a:ext cx="1461609" cy="1657161"/>
            <a:chOff x="4547780" y="2196411"/>
            <a:chExt cx="1461609" cy="1657161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5003549" y="2573412"/>
              <a:ext cx="1513" cy="128016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003549" y="2569722"/>
              <a:ext cx="1005840" cy="2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547780" y="2196411"/>
              <a:ext cx="793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3" name="Group 82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3384033" y="1809750"/>
            <a:ext cx="3370706" cy="3219354"/>
            <a:chOff x="3429000" y="742950"/>
            <a:chExt cx="3370706" cy="3219354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3429000" y="2634224"/>
              <a:ext cx="32004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4699786" y="1036224"/>
              <a:ext cx="0" cy="29260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4295241" y="2184760"/>
              <a:ext cx="34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535473" y="2495353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388050" y="742950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43483" y="2836677"/>
              <a:ext cx="698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47115" y="2148312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28833" y="2153282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002696" y="2134426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15631" y="1021201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36230" y="1493414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15183" y="1941765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62400" y="2566639"/>
              <a:ext cx="483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22737" y="3292311"/>
              <a:ext cx="483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459172" y="2548788"/>
              <a:ext cx="503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4675856" y="218931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Oval 99"/>
            <p:cNvSpPr/>
            <p:nvPr/>
          </p:nvSpPr>
          <p:spPr>
            <a:xfrm>
              <a:off x="4679833" y="173993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674570" y="127726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2" name="Oval 101"/>
            <p:cNvSpPr/>
            <p:nvPr/>
          </p:nvSpPr>
          <p:spPr>
            <a:xfrm>
              <a:off x="4670558" y="305734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76926" y="353584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4" name="Oval 103"/>
            <p:cNvSpPr/>
            <p:nvPr/>
          </p:nvSpPr>
          <p:spPr>
            <a:xfrm>
              <a:off x="5160857" y="260639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69514" y="261304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182139" y="260639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4197764" y="261269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3687998" y="260604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1" name="TextBox 4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354287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8600" y="405839"/>
            <a:ext cx="7924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bút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đã mua và số tiền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(nghìn đồng) phải trả của hai bạn Mai, Hoa được biểu diễn lần lượt bởi hai điểm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mặt phẳng toạ 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 hình vẽ sau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altLang="en-US" sz="2800" dirty="0"/>
          </a:p>
        </p:txBody>
      </p:sp>
      <p:sp>
        <p:nvSpPr>
          <p:cNvPr id="17" name="Rectangle 1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06871" y="2221721"/>
            <a:ext cx="602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a) Tìm tọa độ 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M, H.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18" name="TextBox 17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07269" y="2727293"/>
            <a:ext cx="3433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Bạn nào mua được nhiều bút hơn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2800" dirty="0"/>
          </a:p>
        </p:txBody>
      </p:sp>
      <p:cxnSp>
        <p:nvCxnSpPr>
          <p:cNvPr id="23" name="Straight Connector 22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9410700" y="33529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50" y="3790950"/>
            <a:ext cx="1207107" cy="1159119"/>
          </a:xfrm>
          <a:prstGeom prst="rect">
            <a:avLst/>
          </a:prstGeom>
        </p:spPr>
      </p:pic>
      <p:pic>
        <p:nvPicPr>
          <p:cNvPr id="8" name="tieng-chuong-het-gio-het-thoi-gian-trong-powerpoint-www_tiengdong_com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1207" y="2998909"/>
            <a:ext cx="609600" cy="609600"/>
          </a:xfrm>
          <a:prstGeom prst="rect">
            <a:avLst/>
          </a:prstGeom>
        </p:spPr>
      </p:pic>
      <p:sp>
        <p:nvSpPr>
          <p:cNvPr id="9" name="Oval 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193835" y="2946672"/>
            <a:ext cx="762000" cy="714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VẬN DỤNG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473" y="1776146"/>
            <a:ext cx="2458107" cy="33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5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17" grpId="0"/>
      <p:bldP spid="18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33400" y="617024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</a:t>
            </a:r>
            <a:endParaRPr lang="vi-VN" altLang="en-US" sz="2800" b="1" dirty="0"/>
          </a:p>
        </p:txBody>
      </p:sp>
      <p:sp>
        <p:nvSpPr>
          <p:cNvPr id="12" name="Rectangle 24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49234" y="1140244"/>
            <a:ext cx="5562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 độ các điểm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M, H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vẽ là: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(1; 2)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( 2; 4)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kumimoji="0" lang="en-US" altLang="en-US" sz="2800" b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Rectangle 26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49234" y="2485408"/>
            <a:ext cx="565397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Vì số bút của các bạn mua được biểu diễn bởi giá trị của hoành độ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hệ trục tọa độ nên bạn Mai mua được 1 bút, bạn Hoa được 2 bút. Do đó bạn Hoa mua được nhiều bút hơn.</a:t>
            </a:r>
            <a:endParaRPr kumimoji="0" lang="en-US" altLang="en-US" sz="2800" b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Straight Connector 22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9410700" y="33529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93804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VẬN DỤNG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98346"/>
            <a:ext cx="2590800" cy="35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33350"/>
            <a:ext cx="777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914400" y="1123950"/>
            <a:ext cx="7772400" cy="308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61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62.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1; 3; 4; 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/64+65.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6699" y="2419350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TOẠ ĐỘ CỦA MỘT ĐIỂM TRONG MẶT PHẲNG TOẠ 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1138595"/>
            <a:ext cx="9029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4491" y="1809750"/>
            <a:ext cx="4596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MẶT PHẲNG TOẠ 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66699" y="326773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III. ĐỒ THỊ CỦA HÀM SỐ.</a:t>
            </a:r>
          </a:p>
        </p:txBody>
      </p:sp>
    </p:spTree>
    <p:extLst>
      <p:ext uri="{BB962C8B-B14F-4D97-AF65-F5344CB8AC3E}">
        <p14:creationId xmlns:p14="http://schemas.microsoft.com/office/powerpoint/2010/main" val="4937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52400" y="23184"/>
            <a:ext cx="8763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 BÀI HỌC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đ­ược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68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394586" y="1215866"/>
            <a:ext cx="65396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MẶT PHẲNG TOẠ ĐỘ.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ĐỒ THỊ CỦA HÀM SỐ</a:t>
            </a: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52400" y="592395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9" name="Hình chữ nhật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1905000" y="2961494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4223" y="450846"/>
            <a:ext cx="3468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9926" y="876547"/>
            <a:ext cx="5252644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Hoạt 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2;3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/60)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" name="Straight Connector 5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5029200" y="487770"/>
            <a:ext cx="0" cy="4663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4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069193" y="3333750"/>
            <a:ext cx="384620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Ox,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21" name="Picture 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8ACBF1-4561-8146-D2A1-77D372ABA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" y="1352550"/>
            <a:ext cx="4923235" cy="3756957"/>
          </a:xfrm>
          <a:prstGeom prst="rect">
            <a:avLst/>
          </a:prstGeom>
        </p:spPr>
      </p:pic>
      <p:pic>
        <p:nvPicPr>
          <p:cNvPr id="16" name="Pictur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305800" y="4248150"/>
            <a:ext cx="982133" cy="829733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D69DED-054B-17AB-AEAE-062E8747A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083" y="392410"/>
            <a:ext cx="3253739" cy="31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08548" y="2754843"/>
            <a:ext cx="84544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Ox, Oy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các trục tọa độ.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trục hoành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trục tung.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gốc tọa độ.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vi-VN" altLang="en-US" sz="2800" dirty="0"/>
          </a:p>
        </p:txBody>
      </p:sp>
      <p:sp>
        <p:nvSpPr>
          <p:cNvPr id="8" name="Rectangle 3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219200" y="3749344"/>
            <a:ext cx="64389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 phẳng có hệ trục tọa độ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mặt phẳng tọa độ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Oxy.</a:t>
            </a:r>
            <a:endParaRPr lang="vi-VN" altLang="en-US" sz="2800" i="1" dirty="0"/>
          </a:p>
        </p:txBody>
      </p:sp>
      <p:sp>
        <p:nvSpPr>
          <p:cNvPr id="16" name="Rectangle 14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31126" y="1306594"/>
            <a:ext cx="84318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mặt phẳng, ta vẽ hai trục 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Ox,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 góc với nhau và cắt nhau tại gốc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mỗi trục. Khi đó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hệ trục tọa độ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Oxy.</a:t>
            </a:r>
            <a:endParaRPr lang="vi-VN" altLang="en-US" sz="2800" dirty="0"/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76200" y="-18405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40030" y="81915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(SGK/61):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9060" y="378043"/>
            <a:ext cx="505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8395</TotalTime>
  <Words>2941</Words>
  <Application>Microsoft Office PowerPoint</Application>
  <PresentationFormat>On-screen Show (16:9)</PresentationFormat>
  <Paragraphs>245</Paragraphs>
  <Slides>35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TGPM</cp:lastModifiedBy>
  <cp:revision>472</cp:revision>
  <cp:lastPrinted>2023-06-29T23:00:37Z</cp:lastPrinted>
  <dcterms:created xsi:type="dcterms:W3CDTF">2021-07-22T17:31:00Z</dcterms:created>
  <dcterms:modified xsi:type="dcterms:W3CDTF">2024-12-02T04:17:55Z</dcterms:modified>
</cp:coreProperties>
</file>