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56" r:id="rId3"/>
    <p:sldId id="275" r:id="rId4"/>
    <p:sldId id="302" r:id="rId5"/>
    <p:sldId id="308" r:id="rId6"/>
    <p:sldId id="309" r:id="rId7"/>
    <p:sldId id="281" r:id="rId8"/>
    <p:sldId id="315" r:id="rId9"/>
    <p:sldId id="316" r:id="rId10"/>
    <p:sldId id="338" r:id="rId11"/>
    <p:sldId id="283" r:id="rId12"/>
    <p:sldId id="310" r:id="rId13"/>
    <p:sldId id="276" r:id="rId14"/>
    <p:sldId id="337" r:id="rId15"/>
    <p:sldId id="326" r:id="rId16"/>
    <p:sldId id="298" r:id="rId17"/>
    <p:sldId id="318" r:id="rId18"/>
    <p:sldId id="327" r:id="rId19"/>
    <p:sldId id="331" r:id="rId20"/>
    <p:sldId id="341" r:id="rId21"/>
    <p:sldId id="339" r:id="rId22"/>
    <p:sldId id="313" r:id="rId23"/>
    <p:sldId id="340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MEANS OF TRANSPORT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 PROBLEMS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MEANS OF TRANSPORT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 PROBLEMS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85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rush hour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GIỜ CAO ĐIỂM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0153" y="3252092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rʌʃ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aʊə</a:t>
            </a:r>
            <a:r>
              <a:rPr lang="en-US" sz="2400" b="1" dirty="0">
                <a:solidFill>
                  <a:srgbClr val="0FB7BD"/>
                </a:solidFill>
              </a:rPr>
              <a:t>(r)/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9C43224-A368-4AB7-9280-88F849985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65" y="2130691"/>
            <a:ext cx="4507442" cy="27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38455"/>
              </p:ext>
            </p:extLst>
          </p:nvPr>
        </p:nvGraphicFramePr>
        <p:xfrm>
          <a:off x="1396032" y="1402823"/>
          <a:ext cx="9399936" cy="47608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0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traffic jam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1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 the road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rush hour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412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31155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790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732454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594650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2F2D93A5-D70B-4856-B73B-2C61FAD47869}"/>
              </a:ext>
            </a:extLst>
          </p:cNvPr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</p:spTree>
    <p:extLst>
      <p:ext uri="{BB962C8B-B14F-4D97-AF65-F5344CB8AC3E}">
        <p14:creationId xmlns:p14="http://schemas.microsoft.com/office/powerpoint/2010/main" val="295498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READ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856" y="2732364"/>
            <a:ext cx="5639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get students interested in the topic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set the context 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help Ss understand the main idea of the text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4EA09C-D8C7-4F6E-80A8-DAC1DE725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93" y="1556801"/>
            <a:ext cx="3902927" cy="47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READ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233038" y="1549665"/>
            <a:ext cx="4359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Hi, Mark. How are you?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Good, thanks. And you?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What did you do last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I’m fine. Last Sunday afternoon,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I cycled round the lake near my home.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Yes, but sometimes my mum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me on her motorbike.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far is it from your home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to school?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It’s about two </a:t>
            </a:r>
            <a:r>
              <a:rPr lang="en-US" sz="2000" dirty="0" err="1">
                <a:solidFill>
                  <a:schemeClr val="accent5"/>
                </a:solidFill>
                <a:latin typeface="ChronicaPro-Book"/>
              </a:rPr>
              <a:t>kilometres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long does it take you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cycle there?</a:t>
            </a:r>
          </a:p>
          <a:p>
            <a:endParaRPr lang="en-US" sz="2000" dirty="0">
              <a:latin typeface="ChronicaPro-Book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BDEEE-3335-49BD-B9DE-D0591F0924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8842424" y="1769025"/>
            <a:ext cx="3116538" cy="394081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D40BF0A4-9B77-4D5E-A78F-4A2D1C0F1B33}"/>
              </a:ext>
            </a:extLst>
          </p:cNvPr>
          <p:cNvSpPr txBox="1"/>
          <p:nvPr/>
        </p:nvSpPr>
        <p:spPr>
          <a:xfrm>
            <a:off x="4656556" y="1924187"/>
            <a:ext cx="435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About 10 minutes. Sometimes,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there are traffic jams, it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longer.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You should be careful, especially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you cross the road.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Right. The roads get really crowded.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Hey, how about going cycling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round the lake this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Great! Can you come to my house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at 3 p.m.?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OK, Lan. See you then.</a:t>
            </a:r>
          </a:p>
        </p:txBody>
      </p:sp>
      <p:pic>
        <p:nvPicPr>
          <p:cNvPr id="2" name="047">
            <a:hlinkClick r:id="" action="ppaction://media"/>
            <a:extLst>
              <a:ext uri="{FF2B5EF4-FFF2-40B4-BE49-F238E27FC236}">
                <a16:creationId xmlns:a16="http://schemas.microsoft.com/office/drawing/2014/main" id="{B0EF284E-A2F4-3AC2-1512-7E177C1E14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5628" y="10833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18833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correct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8983" y="2535545"/>
            <a:ext cx="538573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2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 </a:t>
            </a:r>
            <a:r>
              <a:rPr lang="en-US" sz="28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reading and listening for specific information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 </a:t>
            </a:r>
            <a:r>
              <a:rPr lang="en-US" sz="28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scanning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 develop Ss' knowledge of vocabulary 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DEA4028-3093-46B6-9BC4-6A1801BDC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6759624" y="1793577"/>
            <a:ext cx="3116538" cy="39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choose the correct answer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1063" y="2711374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C12135-4418-413B-9BA8-98E114268291}"/>
              </a:ext>
            </a:extLst>
          </p:cNvPr>
          <p:cNvSpPr txBox="1"/>
          <p:nvPr/>
        </p:nvSpPr>
        <p:spPr>
          <a:xfrm>
            <a:off x="863601" y="2249106"/>
            <a:ext cx="1056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/>
              <a:t>How does Lan often go to school?</a:t>
            </a:r>
          </a:p>
          <a:p>
            <a:r>
              <a:rPr lang="en-US" sz="2800" dirty="0"/>
              <a:t>A. By bicycle. 		B. By motorbike.		C. On foot.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/>
              <a:t>It normally takes Lan ___ to get to school.</a:t>
            </a:r>
          </a:p>
          <a:p>
            <a:r>
              <a:rPr lang="en-US" sz="2800" dirty="0"/>
              <a:t>A. two minutes 	B. ten minutes			C. twenty minutes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/>
              <a:t>Lan and Mark agree to go cycling ______.</a:t>
            </a:r>
          </a:p>
          <a:p>
            <a:r>
              <a:rPr lang="en-US" sz="2800" dirty="0"/>
              <a:t>A. tomorrow 		B. every day			C. at the weekend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F2639A3-54F1-4ADD-9FB1-63E11559207B}"/>
              </a:ext>
            </a:extLst>
          </p:cNvPr>
          <p:cNvSpPr/>
          <p:nvPr/>
        </p:nvSpPr>
        <p:spPr>
          <a:xfrm>
            <a:off x="3544903" y="4015641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C14CF5A4-8905-4461-A58C-DCB693385D22}"/>
              </a:ext>
            </a:extLst>
          </p:cNvPr>
          <p:cNvSpPr/>
          <p:nvPr/>
        </p:nvSpPr>
        <p:spPr>
          <a:xfrm>
            <a:off x="8086423" y="5292530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1" y="130905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735305" y="179357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129377" y="266742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823358" y="400651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77343" y="484268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4445674" y="606149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1279223" y="179357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798" y="2540120"/>
            <a:ext cx="47402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To help student develop the vocabulary about the topic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1187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11391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0640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90" y="1524000"/>
            <a:ext cx="6091048" cy="520192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3097969" y="2753975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</a:t>
            </a:r>
            <a:endParaRPr lang="en-US" sz="4400" b="1" dirty="0">
              <a:solidFill>
                <a:srgbClr val="0FB7BD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77D20D1-6296-4569-B46F-395A85B00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00" y="2985287"/>
            <a:ext cx="2667799" cy="34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1187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11391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0640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90" y="1524000"/>
            <a:ext cx="6091048" cy="520192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3097969" y="2753975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D6A3231D-1CC0-4705-BF61-81B2D8451C50}"/>
              </a:ext>
            </a:extLst>
          </p:cNvPr>
          <p:cNvSpPr/>
          <p:nvPr/>
        </p:nvSpPr>
        <p:spPr>
          <a:xfrm>
            <a:off x="5279751" y="2753974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C94CC4C7-0517-4794-A356-4231E0670C26}"/>
              </a:ext>
            </a:extLst>
          </p:cNvPr>
          <p:cNvSpPr/>
          <p:nvPr/>
        </p:nvSpPr>
        <p:spPr>
          <a:xfrm>
            <a:off x="7112044" y="2753974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5DD7C5DD-F97F-4D64-A6EA-F40815745BF2}"/>
              </a:ext>
            </a:extLst>
          </p:cNvPr>
          <p:cNvSpPr/>
          <p:nvPr/>
        </p:nvSpPr>
        <p:spPr>
          <a:xfrm>
            <a:off x="3037470" y="4592934"/>
            <a:ext cx="1582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motorbike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EBE46252-8DD0-4E3F-A3CA-B76B0B0D0D02}"/>
              </a:ext>
            </a:extLst>
          </p:cNvPr>
          <p:cNvSpPr/>
          <p:nvPr/>
        </p:nvSpPr>
        <p:spPr>
          <a:xfrm>
            <a:off x="4908995" y="4598013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air-plane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04BAA3CD-23A8-43AA-A6E8-12D27EF3F331}"/>
              </a:ext>
            </a:extLst>
          </p:cNvPr>
          <p:cNvSpPr/>
          <p:nvPr/>
        </p:nvSpPr>
        <p:spPr>
          <a:xfrm>
            <a:off x="7109774" y="4582773"/>
            <a:ext cx="92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61EA0899-F03C-4A3A-A12D-DD256288302D}"/>
              </a:ext>
            </a:extLst>
          </p:cNvPr>
          <p:cNvSpPr/>
          <p:nvPr/>
        </p:nvSpPr>
        <p:spPr>
          <a:xfrm>
            <a:off x="4232478" y="6170544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0CC7DBEB-55F2-440A-8941-851B4C891AC0}"/>
              </a:ext>
            </a:extLst>
          </p:cNvPr>
          <p:cNvSpPr/>
          <p:nvPr/>
        </p:nvSpPr>
        <p:spPr>
          <a:xfrm>
            <a:off x="6227476" y="6168889"/>
            <a:ext cx="71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ship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49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Game: Find someone who …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6607" y="1188331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4" y="2124353"/>
            <a:ext cx="5134293" cy="41644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DC92500-6D83-466E-8AA7-48307F860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17" y="2678429"/>
            <a:ext cx="4495034" cy="34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Game: Find someone who …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89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8096338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1544" y="20227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3716" y="3145906"/>
            <a:ext cx="955132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talk about the traffic in your </a:t>
            </a:r>
            <a:r>
              <a:rPr lang="en-US" sz="2800" dirty="0" err="1"/>
              <a:t>neighbourhood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An overview about the topic Traffic.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 to talk about means of transport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Game: Find someone who …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310" y="2692911"/>
            <a:ext cx="6152225" cy="29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-	To activate students’ knowledge on the topic of the unit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-	To enhance students’ skills of cooperating with team mates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2F07A58-B349-41C4-BEB3-2831784A3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0" y="2106267"/>
            <a:ext cx="4034457" cy="40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31155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311556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732454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>
                <a:latin typeface="Calibri (Body)"/>
              </a:rPr>
              <a:t>To help students well-prepared for the listening and reading tasks.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" y="357728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cycle (v)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20008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ĐẠP XE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3503" y="3252092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5809CC8-F06C-438C-A94D-1A454C7B1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24" y="2232024"/>
            <a:ext cx="2751455" cy="27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traffic jam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TẮC ĐƯỜNG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4992" y="3252092"/>
            <a:ext cx="21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dʒæm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B07E699A-FE7B-4DDF-9D04-10E7FF71C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59" y="2182983"/>
            <a:ext cx="4167159" cy="29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cross the road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BĂNG QUA ĐƯỜNG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1838" y="3252092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krɒs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ðə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0E5FDF-CE7A-4E9E-ADD6-EE49FDCDA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04" y="1757639"/>
            <a:ext cx="3912235" cy="39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</TotalTime>
  <Words>1052</Words>
  <Application>Microsoft Office PowerPoint</Application>
  <PresentationFormat>Widescreen</PresentationFormat>
  <Paragraphs>229</Paragraphs>
  <Slides>26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114</cp:revision>
  <dcterms:created xsi:type="dcterms:W3CDTF">2020-12-09T02:04:09Z</dcterms:created>
  <dcterms:modified xsi:type="dcterms:W3CDTF">2024-01-15T02:15:46Z</dcterms:modified>
</cp:coreProperties>
</file>