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</a:t>
            </a:r>
            <a:r>
              <a:rPr lang="en-US" sz="8000" b="1" dirty="0" smtClean="0">
                <a:solidFill>
                  <a:srgbClr val="AD4F0F"/>
                </a:solidFill>
              </a:rPr>
              <a:t>rice tag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</a:t>
            </a:r>
            <a:r>
              <a:rPr lang="en-US" sz="8000" b="1" dirty="0" smtClean="0">
                <a:solidFill>
                  <a:srgbClr val="AD4F0F"/>
                </a:solidFill>
              </a:rPr>
              <a:t>onvenience </a:t>
            </a:r>
            <a:r>
              <a:rPr lang="en-US" sz="8000" b="1" smtClean="0">
                <a:solidFill>
                  <a:srgbClr val="AD4F0F"/>
                </a:solidFill>
              </a:rPr>
              <a:t>store </a:t>
            </a:r>
            <a:r>
              <a:rPr lang="en-US" sz="6000" b="1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smtClean="0"/>
              <a:t>What are the </a:t>
            </a:r>
            <a:r>
              <a:rPr lang="en-US" sz="3200" smtClean="0"/>
              <a:t>pictures about?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smtClean="0">
                <a:solidFill>
                  <a:srgbClr val="242021"/>
                </a:solidFill>
              </a:rPr>
              <a:t>Yes, we </a:t>
            </a:r>
            <a:r>
              <a:rPr lang="en-US" sz="2200" dirty="0" smtClean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farmers’ 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supermarket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</a:t>
            </a:r>
            <a:r>
              <a:rPr lang="en-US" sz="3200" dirty="0" smtClean="0">
                <a:solidFill>
                  <a:srgbClr val="7030A0"/>
                </a:solidFill>
              </a:rPr>
              <a:t>onvenience store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mtClean="0">
                <a:solidFill>
                  <a:srgbClr val="E0702A"/>
                </a:solidFill>
              </a:rPr>
              <a:t>1.</a:t>
            </a:r>
            <a:r>
              <a:rPr lang="en-US" smtClean="0"/>
              <a:t>  - </a:t>
            </a:r>
            <a:r>
              <a:rPr lang="en-US" dirty="0" smtClean="0"/>
              <a:t>What </a:t>
            </a:r>
            <a:r>
              <a:rPr lang="en-US" smtClean="0"/>
              <a:t>is ‘_____________’?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Work </a:t>
            </a:r>
            <a:r>
              <a:rPr lang="en-US" sz="2400" b="1" dirty="0" smtClean="0"/>
              <a:t>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smtClean="0"/>
              <a:t>cửa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smtClean="0"/>
              <a:t>shoe </a:t>
            </a:r>
            <a:r>
              <a:rPr lang="en-US" sz="3200" dirty="0" smtClean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</a:t>
            </a:r>
            <a:r>
              <a:rPr lang="en-US" sz="360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and Alice mentioned four places where they can buy things. Complete the list.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</a:t>
            </a:r>
            <a:r>
              <a:rPr lang="en-US" sz="7200" b="1" dirty="0" smtClean="0">
                <a:solidFill>
                  <a:srgbClr val="AD4F0F"/>
                </a:solidFill>
              </a:rPr>
              <a:t>pen-air market 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smtClean="0"/>
              <a:t>chợ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smtClean="0">
                <a:solidFill>
                  <a:schemeClr val="accent5">
                    <a:lumMod val="50000"/>
                  </a:schemeClr>
                </a:solidFill>
              </a:rPr>
              <a:t>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</a:t>
            </a:r>
            <a:r>
              <a:rPr lang="en-US" sz="80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home-made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tự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</a:t>
            </a:r>
            <a:r>
              <a:rPr lang="en-US" sz="8000" b="1" dirty="0" smtClean="0">
                <a:solidFill>
                  <a:srgbClr val="AD4F0F"/>
                </a:solidFill>
              </a:rPr>
              <a:t>argain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</a:t>
            </a:r>
            <a:r>
              <a:rPr lang="en-US" sz="8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4550</TotalTime>
  <Words>631</Words>
  <Application>Microsoft Office PowerPoint</Application>
  <PresentationFormat>Widescreen</PresentationFormat>
  <Paragraphs>168</Paragraphs>
  <Slides>21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246</cp:revision>
  <dcterms:created xsi:type="dcterms:W3CDTF">2020-12-09T02:04:09Z</dcterms:created>
  <dcterms:modified xsi:type="dcterms:W3CDTF">2024-01-26T07:12:16Z</dcterms:modified>
</cp:coreProperties>
</file>