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4a" ContentType="audio/mp4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349" r:id="rId3"/>
    <p:sldId id="365" r:id="rId4"/>
    <p:sldId id="380" r:id="rId5"/>
    <p:sldId id="366" r:id="rId6"/>
    <p:sldId id="256" r:id="rId7"/>
    <p:sldId id="360" r:id="rId8"/>
    <p:sldId id="361" r:id="rId9"/>
    <p:sldId id="362" r:id="rId11"/>
    <p:sldId id="367" r:id="rId12"/>
    <p:sldId id="394" r:id="rId13"/>
    <p:sldId id="395" r:id="rId14"/>
    <p:sldId id="318" r:id="rId15"/>
    <p:sldId id="368" r:id="rId16"/>
    <p:sldId id="331" r:id="rId17"/>
    <p:sldId id="313" r:id="rId18"/>
    <p:sldId id="314" r:id="rId19"/>
    <p:sldId id="330" r:id="rId20"/>
    <p:sldId id="35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EAF0"/>
    <a:srgbClr val="FFDAAB"/>
    <a:srgbClr val="EF4B66"/>
    <a:srgbClr val="F7941E"/>
    <a:srgbClr val="2A770F"/>
    <a:srgbClr val="0033CC"/>
    <a:srgbClr val="359513"/>
    <a:srgbClr val="00A9A5"/>
    <a:srgbClr val="48C0B6"/>
    <a:srgbClr val="FBB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28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20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4A45C7-BC6F-4CE6-A92B-F0210A9EE179}" type="doc">
      <dgm:prSet loTypeId="urn:microsoft.com/office/officeart/2005/8/layout/hierarchy6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138440-8C7F-42A6-AFCE-20CD97ADA59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b="1" dirty="0" smtClean="0"/>
            <a:t>ETHNIC GROUPS OF VIET NAM</a:t>
          </a:r>
          <a:endParaRPr lang="en-US" dirty="0"/>
        </a:p>
      </dgm:t>
    </dgm:pt>
    <dgm:pt modelId="{961517A1-E814-4B7E-A5D8-DA435C766227}" cxnId="{7F66552D-1C11-4D5F-9135-8A8635AC0836}" type="parTrans">
      <dgm:prSet/>
      <dgm:spPr/>
      <dgm:t>
        <a:bodyPr/>
        <a:lstStyle/>
        <a:p>
          <a:endParaRPr lang="en-US"/>
        </a:p>
      </dgm:t>
    </dgm:pt>
    <dgm:pt modelId="{10A80970-D021-4F8B-954E-4B49EE1CDE1D}" cxnId="{7F66552D-1C11-4D5F-9135-8A8635AC0836}" type="sibTrans">
      <dgm:prSet/>
      <dgm:spPr/>
      <dgm:t>
        <a:bodyPr/>
        <a:lstStyle/>
        <a:p>
          <a:endParaRPr lang="en-US"/>
        </a:p>
      </dgm:t>
    </dgm:pt>
    <dgm:pt modelId="{AFB6757D-97B1-4663-A950-106220254434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About ethnic groups</a:t>
          </a:r>
          <a:endParaRPr lang="en-US" dirty="0"/>
        </a:p>
      </dgm:t>
    </dgm:pt>
    <dgm:pt modelId="{22089469-5445-4D8B-99BD-E1622C43E548}" cxnId="{9D7B226F-F060-4C81-A130-8A3BCD9D231B}" type="parTrans">
      <dgm:prSet/>
      <dgm:spPr/>
      <dgm:t>
        <a:bodyPr/>
        <a:lstStyle/>
        <a:p>
          <a:endParaRPr lang="en-US"/>
        </a:p>
      </dgm:t>
    </dgm:pt>
    <dgm:pt modelId="{3236EDA7-D232-4A3C-B9FE-787F36C40C84}" cxnId="{9D7B226F-F060-4C81-A130-8A3BCD9D231B}" type="sibTrans">
      <dgm:prSet/>
      <dgm:spPr/>
      <dgm:t>
        <a:bodyPr/>
        <a:lstStyle/>
        <a:p>
          <a:endParaRPr lang="en-US"/>
        </a:p>
      </dgm:t>
    </dgm:pt>
    <dgm:pt modelId="{EAF7E57C-151F-4B32-A2D6-EEA8D5E54C75}">
      <dgm:prSet phldrT="[Text]"/>
      <dgm:spPr/>
      <dgm:t>
        <a:bodyPr/>
        <a:lstStyle/>
        <a:p>
          <a:r>
            <a:rPr lang="en-US" dirty="0"/>
            <a:t>Topic of the unit</a:t>
          </a:r>
        </a:p>
      </dgm:t>
    </dgm:pt>
    <dgm:pt modelId="{FF62B74E-AC00-459C-A44D-520B263996E8}" cxnId="{8EF0B0FD-B369-4C4B-902F-A2C3C5176AF4}" type="parTrans">
      <dgm:prSet/>
      <dgm:spPr/>
      <dgm:t>
        <a:bodyPr/>
        <a:lstStyle/>
        <a:p>
          <a:endParaRPr lang="en-US"/>
        </a:p>
      </dgm:t>
    </dgm:pt>
    <dgm:pt modelId="{261669B4-91E3-4539-BDF7-CC9329C53401}" cxnId="{8EF0B0FD-B369-4C4B-902F-A2C3C5176AF4}" type="sibTrans">
      <dgm:prSet/>
      <dgm:spPr/>
      <dgm:t>
        <a:bodyPr/>
        <a:lstStyle/>
        <a:p>
          <a:endParaRPr lang="en-US"/>
        </a:p>
      </dgm:t>
    </dgm:pt>
    <dgm:pt modelId="{72FFDE77-F3BF-4EDF-B0CF-E38F076CA10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077299E1-68F8-4DBF-A150-B5D458A1B2EF}" cxnId="{ABD22CF5-0318-4A3D-8323-74021E22373D}" type="parTrans">
      <dgm:prSet/>
      <dgm:spPr/>
      <dgm:t>
        <a:bodyPr/>
        <a:lstStyle/>
        <a:p>
          <a:endParaRPr lang="en-US"/>
        </a:p>
      </dgm:t>
    </dgm:pt>
    <dgm:pt modelId="{6048DCAA-ECF9-4987-98AE-35B97655FD38}" cxnId="{ABD22CF5-0318-4A3D-8323-74021E22373D}" type="sibTrans">
      <dgm:prSet/>
      <dgm:spPr/>
      <dgm:t>
        <a:bodyPr/>
        <a:lstStyle/>
        <a:p>
          <a:endParaRPr lang="en-US"/>
        </a:p>
      </dgm:t>
    </dgm:pt>
    <dgm:pt modelId="{E342C70F-7F9B-4E48-B1D0-F23735F2769C}" type="pres">
      <dgm:prSet presAssocID="{BC4A45C7-BC6F-4CE6-A92B-F0210A9EE1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8B4A7C-EA64-499B-A3D9-4A6197CC6A27}" type="pres">
      <dgm:prSet presAssocID="{BC4A45C7-BC6F-4CE6-A92B-F0210A9EE179}" presName="hierFlow" presStyleCnt="0"/>
      <dgm:spPr/>
    </dgm:pt>
    <dgm:pt modelId="{3E34D8A0-7CD8-49B8-BF27-2F7BB3DCC27F}" type="pres">
      <dgm:prSet presAssocID="{BC4A45C7-BC6F-4CE6-A92B-F0210A9EE179}" presName="firstBuf" presStyleCnt="0"/>
      <dgm:spPr/>
    </dgm:pt>
    <dgm:pt modelId="{EF4292B8-DE80-4518-89F6-4C067D19BE5D}" type="pres">
      <dgm:prSet presAssocID="{BC4A45C7-BC6F-4CE6-A92B-F0210A9EE1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5E23AC7-49FB-48C5-B063-5B9C7697434D}" type="pres">
      <dgm:prSet presAssocID="{66138440-8C7F-42A6-AFCE-20CD97ADA595}" presName="Name14" presStyleCnt="0"/>
      <dgm:spPr/>
    </dgm:pt>
    <dgm:pt modelId="{900A6C8C-2B7C-4F16-8523-B2C8E70FE539}" type="pres">
      <dgm:prSet presAssocID="{66138440-8C7F-42A6-AFCE-20CD97ADA595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41AB95-AFCD-4378-B7AC-90EEB91AAC91}" type="pres">
      <dgm:prSet presAssocID="{66138440-8C7F-42A6-AFCE-20CD97ADA595}" presName="hierChild2" presStyleCnt="0"/>
      <dgm:spPr/>
    </dgm:pt>
    <dgm:pt modelId="{4F25D1CD-CD2D-4831-80B6-B15A0B4A4043}" type="pres">
      <dgm:prSet presAssocID="{22089469-5445-4D8B-99BD-E1622C43E548}" presName="Name19" presStyleLbl="parChTrans1D2" presStyleIdx="0" presStyleCnt="1"/>
      <dgm:spPr/>
      <dgm:t>
        <a:bodyPr/>
        <a:lstStyle/>
        <a:p>
          <a:endParaRPr lang="en-US"/>
        </a:p>
      </dgm:t>
    </dgm:pt>
    <dgm:pt modelId="{68344235-07D9-4623-AE18-AF392ED90C04}" type="pres">
      <dgm:prSet presAssocID="{AFB6757D-97B1-4663-A950-106220254434}" presName="Name21" presStyleCnt="0"/>
      <dgm:spPr/>
    </dgm:pt>
    <dgm:pt modelId="{93D99CBD-C526-4674-A621-3B6F96DC3EC0}" type="pres">
      <dgm:prSet presAssocID="{AFB6757D-97B1-4663-A950-106220254434}" presName="level2Shape" presStyleLbl="node2" presStyleIdx="0" presStyleCnt="1"/>
      <dgm:spPr/>
      <dgm:t>
        <a:bodyPr/>
        <a:lstStyle/>
        <a:p>
          <a:endParaRPr lang="en-US"/>
        </a:p>
      </dgm:t>
    </dgm:pt>
    <dgm:pt modelId="{EE8BFEBA-4E6C-40E1-B342-40D339E029FF}" type="pres">
      <dgm:prSet presAssocID="{AFB6757D-97B1-4663-A950-106220254434}" presName="hierChild3" presStyleCnt="0"/>
      <dgm:spPr/>
    </dgm:pt>
    <dgm:pt modelId="{9CE1EBFE-C0C3-4E91-8F34-5883B7A3D6B4}" type="pres">
      <dgm:prSet presAssocID="{BC4A45C7-BC6F-4CE6-A92B-F0210A9EE179}" presName="bgShapesFlow" presStyleCnt="0"/>
      <dgm:spPr/>
    </dgm:pt>
    <dgm:pt modelId="{1DC887EF-394C-420D-A534-A7CB9B21CC90}" type="pres">
      <dgm:prSet presAssocID="{EAF7E57C-151F-4B32-A2D6-EEA8D5E54C75}" presName="rectComp" presStyleCnt="0"/>
      <dgm:spPr/>
    </dgm:pt>
    <dgm:pt modelId="{F88AC81A-2BC5-4E80-A859-27A859164080}" type="pres">
      <dgm:prSet presAssocID="{EAF7E57C-151F-4B32-A2D6-EEA8D5E54C75}" presName="bgRect" presStyleLbl="bgShp" presStyleIdx="0" presStyleCnt="2"/>
      <dgm:spPr/>
      <dgm:t>
        <a:bodyPr/>
        <a:lstStyle/>
        <a:p>
          <a:endParaRPr lang="en-US"/>
        </a:p>
      </dgm:t>
    </dgm:pt>
    <dgm:pt modelId="{5472C35F-FB15-4BDC-AD4E-16C4B0484CCC}" type="pres">
      <dgm:prSet presAssocID="{EAF7E57C-151F-4B32-A2D6-EEA8D5E54C75}" presName="bgRectTx" presStyleLbl="bgShp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7E8D5B-AB5F-4AB5-B7AF-CD56FC477DAA}" type="pres">
      <dgm:prSet presAssocID="{EAF7E57C-151F-4B32-A2D6-EEA8D5E54C75}" presName="spComp" presStyleCnt="0"/>
      <dgm:spPr/>
    </dgm:pt>
    <dgm:pt modelId="{72A471FA-00E5-47D9-A593-961D537F703F}" type="pres">
      <dgm:prSet presAssocID="{EAF7E57C-151F-4B32-A2D6-EEA8D5E54C75}" presName="vSp" presStyleCnt="0"/>
      <dgm:spPr/>
    </dgm:pt>
    <dgm:pt modelId="{4619337E-8C3C-4B76-8B2B-56659E4A6B85}" type="pres">
      <dgm:prSet presAssocID="{72FFDE77-F3BF-4EDF-B0CF-E38F076CA101}" presName="rectComp" presStyleCnt="0"/>
      <dgm:spPr/>
    </dgm:pt>
    <dgm:pt modelId="{7F5F073C-3505-4AB4-B09A-54AF1D76ACDA}" type="pres">
      <dgm:prSet presAssocID="{72FFDE77-F3BF-4EDF-B0CF-E38F076CA101}" presName="bgRect" presStyleLbl="bgShp" presStyleIdx="1" presStyleCnt="2"/>
      <dgm:spPr/>
      <dgm:t>
        <a:bodyPr/>
        <a:lstStyle/>
        <a:p>
          <a:endParaRPr lang="en-US"/>
        </a:p>
      </dgm:t>
    </dgm:pt>
    <dgm:pt modelId="{C4FCDA8C-0193-4094-A70A-AEF77DD23C6F}" type="pres">
      <dgm:prSet presAssocID="{72FFDE77-F3BF-4EDF-B0CF-E38F076CA101}" presName="bgRectTx" presStyleLbl="bgShp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A67265-8497-45DE-A27D-4735D9589CF2}" type="presOf" srcId="{72FFDE77-F3BF-4EDF-B0CF-E38F076CA101}" destId="{7F5F073C-3505-4AB4-B09A-54AF1D76ACDA}" srcOrd="0" destOrd="0" presId="urn:microsoft.com/office/officeart/2005/8/layout/hierarchy6"/>
    <dgm:cxn modelId="{9D7B226F-F060-4C81-A130-8A3BCD9D231B}" srcId="{66138440-8C7F-42A6-AFCE-20CD97ADA595}" destId="{AFB6757D-97B1-4663-A950-106220254434}" srcOrd="0" destOrd="0" parTransId="{22089469-5445-4D8B-99BD-E1622C43E548}" sibTransId="{3236EDA7-D232-4A3C-B9FE-787F36C40C84}"/>
    <dgm:cxn modelId="{9657E850-D354-4D21-9C34-8E3EDAA4E33A}" type="presOf" srcId="{AFB6757D-97B1-4663-A950-106220254434}" destId="{93D99CBD-C526-4674-A621-3B6F96DC3EC0}" srcOrd="0" destOrd="0" presId="urn:microsoft.com/office/officeart/2005/8/layout/hierarchy6"/>
    <dgm:cxn modelId="{ABD22CF5-0318-4A3D-8323-74021E22373D}" srcId="{BC4A45C7-BC6F-4CE6-A92B-F0210A9EE179}" destId="{72FFDE77-F3BF-4EDF-B0CF-E38F076CA101}" srcOrd="2" destOrd="0" parTransId="{077299E1-68F8-4DBF-A150-B5D458A1B2EF}" sibTransId="{6048DCAA-ECF9-4987-98AE-35B97655FD38}"/>
    <dgm:cxn modelId="{2CAA3B17-8A53-41CC-9EB9-B6E978AB06B6}" type="presOf" srcId="{66138440-8C7F-42A6-AFCE-20CD97ADA595}" destId="{900A6C8C-2B7C-4F16-8523-B2C8E70FE539}" srcOrd="0" destOrd="0" presId="urn:microsoft.com/office/officeart/2005/8/layout/hierarchy6"/>
    <dgm:cxn modelId="{6B2079DD-A22D-4473-A572-F205BF293DDB}" type="presOf" srcId="{72FFDE77-F3BF-4EDF-B0CF-E38F076CA101}" destId="{C4FCDA8C-0193-4094-A70A-AEF77DD23C6F}" srcOrd="1" destOrd="0" presId="urn:microsoft.com/office/officeart/2005/8/layout/hierarchy6"/>
    <dgm:cxn modelId="{8EF0B0FD-B369-4C4B-902F-A2C3C5176AF4}" srcId="{BC4A45C7-BC6F-4CE6-A92B-F0210A9EE179}" destId="{EAF7E57C-151F-4B32-A2D6-EEA8D5E54C75}" srcOrd="1" destOrd="0" parTransId="{FF62B74E-AC00-459C-A44D-520B263996E8}" sibTransId="{261669B4-91E3-4539-BDF7-CC9329C53401}"/>
    <dgm:cxn modelId="{FBCCD35D-1140-43D8-A11A-19041DF6C999}" type="presOf" srcId="{22089469-5445-4D8B-99BD-E1622C43E548}" destId="{4F25D1CD-CD2D-4831-80B6-B15A0B4A4043}" srcOrd="0" destOrd="0" presId="urn:microsoft.com/office/officeart/2005/8/layout/hierarchy6"/>
    <dgm:cxn modelId="{2344C90C-0D6A-4B38-9786-766E29EFB2B6}" type="presOf" srcId="{BC4A45C7-BC6F-4CE6-A92B-F0210A9EE179}" destId="{E342C70F-7F9B-4E48-B1D0-F23735F2769C}" srcOrd="0" destOrd="0" presId="urn:microsoft.com/office/officeart/2005/8/layout/hierarchy6"/>
    <dgm:cxn modelId="{E119CA21-0302-4767-9FE6-EB9E405123FB}" type="presOf" srcId="{EAF7E57C-151F-4B32-A2D6-EEA8D5E54C75}" destId="{F88AC81A-2BC5-4E80-A859-27A859164080}" srcOrd="0" destOrd="0" presId="urn:microsoft.com/office/officeart/2005/8/layout/hierarchy6"/>
    <dgm:cxn modelId="{19BD2E59-A174-40B5-87C9-22BC02C28E21}" type="presOf" srcId="{EAF7E57C-151F-4B32-A2D6-EEA8D5E54C75}" destId="{5472C35F-FB15-4BDC-AD4E-16C4B0484CCC}" srcOrd="1" destOrd="0" presId="urn:microsoft.com/office/officeart/2005/8/layout/hierarchy6"/>
    <dgm:cxn modelId="{7F66552D-1C11-4D5F-9135-8A8635AC0836}" srcId="{BC4A45C7-BC6F-4CE6-A92B-F0210A9EE179}" destId="{66138440-8C7F-42A6-AFCE-20CD97ADA595}" srcOrd="0" destOrd="0" parTransId="{961517A1-E814-4B7E-A5D8-DA435C766227}" sibTransId="{10A80970-D021-4F8B-954E-4B49EE1CDE1D}"/>
    <dgm:cxn modelId="{24F05878-62B9-4C09-B57E-6AB90EE0D460}" type="presParOf" srcId="{E342C70F-7F9B-4E48-B1D0-F23735F2769C}" destId="{538B4A7C-EA64-499B-A3D9-4A6197CC6A27}" srcOrd="0" destOrd="0" presId="urn:microsoft.com/office/officeart/2005/8/layout/hierarchy6"/>
    <dgm:cxn modelId="{0183CE92-0A19-4232-B7B9-CDF5A87D5EAC}" type="presParOf" srcId="{538B4A7C-EA64-499B-A3D9-4A6197CC6A27}" destId="{3E34D8A0-7CD8-49B8-BF27-2F7BB3DCC27F}" srcOrd="0" destOrd="0" presId="urn:microsoft.com/office/officeart/2005/8/layout/hierarchy6"/>
    <dgm:cxn modelId="{757ED411-E877-470F-834A-526EDC07265C}" type="presParOf" srcId="{538B4A7C-EA64-499B-A3D9-4A6197CC6A27}" destId="{EF4292B8-DE80-4518-89F6-4C067D19BE5D}" srcOrd="1" destOrd="0" presId="urn:microsoft.com/office/officeart/2005/8/layout/hierarchy6"/>
    <dgm:cxn modelId="{D09E5221-3D7B-42CA-B61C-235D24A47D15}" type="presParOf" srcId="{EF4292B8-DE80-4518-89F6-4C067D19BE5D}" destId="{15E23AC7-49FB-48C5-B063-5B9C7697434D}" srcOrd="0" destOrd="0" presId="urn:microsoft.com/office/officeart/2005/8/layout/hierarchy6"/>
    <dgm:cxn modelId="{07775089-F6DB-4C71-9491-2622C891AB5B}" type="presParOf" srcId="{15E23AC7-49FB-48C5-B063-5B9C7697434D}" destId="{900A6C8C-2B7C-4F16-8523-B2C8E70FE539}" srcOrd="0" destOrd="0" presId="urn:microsoft.com/office/officeart/2005/8/layout/hierarchy6"/>
    <dgm:cxn modelId="{C7D9051C-2582-42EA-B652-99CFD49E696D}" type="presParOf" srcId="{15E23AC7-49FB-48C5-B063-5B9C7697434D}" destId="{EF41AB95-AFCD-4378-B7AC-90EEB91AAC91}" srcOrd="1" destOrd="0" presId="urn:microsoft.com/office/officeart/2005/8/layout/hierarchy6"/>
    <dgm:cxn modelId="{7EA720BF-C049-4DCA-A566-792126F0449B}" type="presParOf" srcId="{EF41AB95-AFCD-4378-B7AC-90EEB91AAC91}" destId="{4F25D1CD-CD2D-4831-80B6-B15A0B4A4043}" srcOrd="0" destOrd="0" presId="urn:microsoft.com/office/officeart/2005/8/layout/hierarchy6"/>
    <dgm:cxn modelId="{BB9224D2-7577-42A7-B2E3-E3117E81A662}" type="presParOf" srcId="{EF41AB95-AFCD-4378-B7AC-90EEB91AAC91}" destId="{68344235-07D9-4623-AE18-AF392ED90C04}" srcOrd="1" destOrd="0" presId="urn:microsoft.com/office/officeart/2005/8/layout/hierarchy6"/>
    <dgm:cxn modelId="{594B790A-9EEE-4EAF-9750-339860C3F5D8}" type="presParOf" srcId="{68344235-07D9-4623-AE18-AF392ED90C04}" destId="{93D99CBD-C526-4674-A621-3B6F96DC3EC0}" srcOrd="0" destOrd="0" presId="urn:microsoft.com/office/officeart/2005/8/layout/hierarchy6"/>
    <dgm:cxn modelId="{DBD9D66D-870E-4286-9DDC-61A1E67283F6}" type="presParOf" srcId="{68344235-07D9-4623-AE18-AF392ED90C04}" destId="{EE8BFEBA-4E6C-40E1-B342-40D339E029FF}" srcOrd="1" destOrd="0" presId="urn:microsoft.com/office/officeart/2005/8/layout/hierarchy6"/>
    <dgm:cxn modelId="{34200B4D-ADF2-488F-BBE4-0FF44CEBCC80}" type="presParOf" srcId="{E342C70F-7F9B-4E48-B1D0-F23735F2769C}" destId="{9CE1EBFE-C0C3-4E91-8F34-5883B7A3D6B4}" srcOrd="1" destOrd="0" presId="urn:microsoft.com/office/officeart/2005/8/layout/hierarchy6"/>
    <dgm:cxn modelId="{885194A2-AFE9-475C-B005-3FE56E852878}" type="presParOf" srcId="{9CE1EBFE-C0C3-4E91-8F34-5883B7A3D6B4}" destId="{1DC887EF-394C-420D-A534-A7CB9B21CC90}" srcOrd="0" destOrd="0" presId="urn:microsoft.com/office/officeart/2005/8/layout/hierarchy6"/>
    <dgm:cxn modelId="{FDC09BA1-7F9C-40C2-9DFC-0B3A30DF4AB1}" type="presParOf" srcId="{1DC887EF-394C-420D-A534-A7CB9B21CC90}" destId="{F88AC81A-2BC5-4E80-A859-27A859164080}" srcOrd="0" destOrd="0" presId="urn:microsoft.com/office/officeart/2005/8/layout/hierarchy6"/>
    <dgm:cxn modelId="{EED591FF-7DB0-4D58-AB24-5B5E33788896}" type="presParOf" srcId="{1DC887EF-394C-420D-A534-A7CB9B21CC90}" destId="{5472C35F-FB15-4BDC-AD4E-16C4B0484CCC}" srcOrd="1" destOrd="0" presId="urn:microsoft.com/office/officeart/2005/8/layout/hierarchy6"/>
    <dgm:cxn modelId="{60B13C2B-245E-4353-A24F-DC57BD823B50}" type="presParOf" srcId="{9CE1EBFE-C0C3-4E91-8F34-5883B7A3D6B4}" destId="{F17E8D5B-AB5F-4AB5-B7AF-CD56FC477DAA}" srcOrd="1" destOrd="0" presId="urn:microsoft.com/office/officeart/2005/8/layout/hierarchy6"/>
    <dgm:cxn modelId="{481FFA00-7DA8-42A5-B2CF-F6C56E999371}" type="presParOf" srcId="{F17E8D5B-AB5F-4AB5-B7AF-CD56FC477DAA}" destId="{72A471FA-00E5-47D9-A593-961D537F703F}" srcOrd="0" destOrd="0" presId="urn:microsoft.com/office/officeart/2005/8/layout/hierarchy6"/>
    <dgm:cxn modelId="{5B6DDF55-A2DA-4FF5-8BA6-5E42A9B3AE4D}" type="presParOf" srcId="{9CE1EBFE-C0C3-4E91-8F34-5883B7A3D6B4}" destId="{4619337E-8C3C-4B76-8B2B-56659E4A6B85}" srcOrd="2" destOrd="0" presId="urn:microsoft.com/office/officeart/2005/8/layout/hierarchy6"/>
    <dgm:cxn modelId="{FE9C3532-C4F4-4167-AEE0-5D6F5737E5B7}" type="presParOf" srcId="{4619337E-8C3C-4B76-8B2B-56659E4A6B85}" destId="{7F5F073C-3505-4AB4-B09A-54AF1D76ACDA}" srcOrd="0" destOrd="0" presId="urn:microsoft.com/office/officeart/2005/8/layout/hierarchy6"/>
    <dgm:cxn modelId="{E8BDE551-EFDE-4D8C-960C-3027C2D39CB6}" type="presParOf" srcId="{4619337E-8C3C-4B76-8B2B-56659E4A6B85}" destId="{C4FCDA8C-0193-4094-A70A-AEF77DD23C6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7073207" cy="4060151"/>
        <a:chOff x="0" y="0"/>
        <a:chExt cx="7073207" cy="4060151"/>
      </a:xfrm>
    </dsp:grpSpPr>
    <dsp:sp modelId="{F88AC81A-2BC5-4E80-A859-27A859164080}">
      <dsp:nvSpPr>
        <dsp:cNvPr id="6" name="Rounded Rectangle 5"/>
        <dsp:cNvSpPr/>
      </dsp:nvSpPr>
      <dsp:spPr bwMode="white">
        <a:xfrm>
          <a:off x="0" y="0"/>
          <a:ext cx="7073207" cy="1870918"/>
        </a:xfrm>
        <a:prstGeom prst="roundRect">
          <a:avLst>
            <a:gd name="adj" fmla="val 10000"/>
          </a:avLst>
        </a:prstGeom>
      </dsp:spPr>
      <dsp:style>
        <a:lnRef idx="0">
          <a:schemeClr val="dk1"/>
        </a:lnRef>
        <a:fillRef idx="1">
          <a:schemeClr val="accent4">
            <a:tint val="40000"/>
          </a:schemeClr>
        </a:fillRef>
        <a:effectRef idx="1">
          <a:scrgbClr r="0" g="0" b="0"/>
        </a:effectRef>
        <a:fontRef idx="minor"/>
      </dsp:style>
      <dsp:txBody>
        <a:bodyPr lIns="206248" tIns="206248" rIns="206248" bIns="206248" anchor="ctr"/>
        <a:lstStyle>
          <a:lvl1pPr algn="ctr">
            <a:defRPr sz="2900"/>
          </a:lvl1pPr>
          <a:lvl2pPr marL="228600" indent="-228600" algn="ctr">
            <a:defRPr sz="2200"/>
          </a:lvl2pPr>
          <a:lvl3pPr marL="457200" indent="-228600" algn="ctr">
            <a:defRPr sz="2200"/>
          </a:lvl3pPr>
          <a:lvl4pPr marL="685800" indent="-228600" algn="ctr">
            <a:defRPr sz="2200"/>
          </a:lvl4pPr>
          <a:lvl5pPr marL="914400" indent="-228600" algn="ctr">
            <a:defRPr sz="2200"/>
          </a:lvl5pPr>
          <a:lvl6pPr marL="1143000" indent="-228600" algn="ctr">
            <a:defRPr sz="2200"/>
          </a:lvl6pPr>
          <a:lvl7pPr marL="1371600" indent="-228600" algn="ctr">
            <a:defRPr sz="2200"/>
          </a:lvl7pPr>
          <a:lvl8pPr marL="1600200" indent="-228600" algn="ctr">
            <a:defRPr sz="2200"/>
          </a:lvl8pPr>
          <a:lvl9pPr marL="1828800" indent="-228600" algn="ctr">
            <a:defRPr sz="2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>
              <a:solidFill>
                <a:schemeClr val="dk1"/>
              </a:solidFill>
            </a:rPr>
            <a:t>Topic of the unit</a:t>
          </a:r>
          <a:endParaRPr>
            <a:solidFill>
              <a:schemeClr val="dk1"/>
            </a:solidFill>
          </a:endParaRPr>
        </a:p>
      </dsp:txBody>
      <dsp:txXfrm>
        <a:off x="0" y="0"/>
        <a:ext cx="7073207" cy="1870918"/>
      </dsp:txXfrm>
    </dsp:sp>
    <dsp:sp modelId="{7F5F073C-3505-4AB4-B09A-54AF1D76ACDA}">
      <dsp:nvSpPr>
        <dsp:cNvPr id="7" name="Rounded Rectangle 6"/>
        <dsp:cNvSpPr/>
      </dsp:nvSpPr>
      <dsp:spPr bwMode="white">
        <a:xfrm>
          <a:off x="0" y="2189233"/>
          <a:ext cx="7073207" cy="1870918"/>
        </a:xfrm>
        <a:prstGeom prst="roundRect">
          <a:avLst>
            <a:gd name="adj" fmla="val 10000"/>
          </a:avLst>
        </a:prstGeom>
      </dsp:spPr>
      <dsp:style>
        <a:lnRef idx="0">
          <a:schemeClr val="dk1"/>
        </a:lnRef>
        <a:fillRef idx="1">
          <a:schemeClr val="accent4">
            <a:tint val="40000"/>
          </a:schemeClr>
        </a:fillRef>
        <a:effectRef idx="1">
          <a:scrgbClr r="0" g="0" b="0"/>
        </a:effectRef>
        <a:fontRef idx="minor"/>
      </dsp:style>
      <dsp:txBody>
        <a:bodyPr lIns="206248" tIns="206248" rIns="206248" bIns="206248" anchor="ctr"/>
        <a:lstStyle>
          <a:lvl1pPr algn="ctr">
            <a:defRPr sz="2900"/>
          </a:lvl1pPr>
          <a:lvl2pPr marL="228600" indent="-228600" algn="ctr">
            <a:defRPr sz="2200"/>
          </a:lvl2pPr>
          <a:lvl3pPr marL="457200" indent="-228600" algn="ctr">
            <a:defRPr sz="2200"/>
          </a:lvl3pPr>
          <a:lvl4pPr marL="685800" indent="-228600" algn="ctr">
            <a:defRPr sz="2200"/>
          </a:lvl4pPr>
          <a:lvl5pPr marL="914400" indent="-228600" algn="ctr">
            <a:defRPr sz="2200"/>
          </a:lvl5pPr>
          <a:lvl6pPr marL="1143000" indent="-228600" algn="ctr">
            <a:defRPr sz="2200"/>
          </a:lvl6pPr>
          <a:lvl7pPr marL="1371600" indent="-228600" algn="ctr">
            <a:defRPr sz="2200"/>
          </a:lvl7pPr>
          <a:lvl8pPr marL="1600200" indent="-228600" algn="ctr">
            <a:defRPr sz="2200"/>
          </a:lvl8pPr>
          <a:lvl9pPr marL="1828800" indent="-228600" algn="ctr">
            <a:defRPr sz="2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>
              <a:solidFill>
                <a:schemeClr val="dk1"/>
              </a:solidFill>
            </a:rPr>
            <a:t>Vocabulary</a:t>
          </a:r>
          <a:endParaRPr>
            <a:solidFill>
              <a:schemeClr val="dk1"/>
            </a:solidFill>
          </a:endParaRPr>
        </a:p>
      </dsp:txBody>
      <dsp:txXfrm>
        <a:off x="0" y="2189233"/>
        <a:ext cx="7073207" cy="1870918"/>
      </dsp:txXfrm>
    </dsp:sp>
    <dsp:sp modelId="{900A6C8C-2B7C-4F16-8523-B2C8E70FE539}">
      <dsp:nvSpPr>
        <dsp:cNvPr id="3" name="Rounded Rectangle 2"/>
        <dsp:cNvSpPr/>
      </dsp:nvSpPr>
      <dsp:spPr bwMode="white">
        <a:xfrm>
          <a:off x="3333174" y="159158"/>
          <a:ext cx="2387357" cy="1591579"/>
        </a:xfrm>
        <a:prstGeom prst="roundRect">
          <a:avLst>
            <a:gd name="adj" fmla="val 10000"/>
          </a:avLst>
        </a:prstGeom>
        <a:sp3d prstMaterial="dkEdge">
          <a:bevelT w="8200" h="38100"/>
        </a:sp3d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lIns="106680" tIns="106680" rIns="106680" bIns="106680" anchor="ctr"/>
        <a:lstStyle>
          <a:lvl1pPr algn="ctr">
            <a:defRPr sz="28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b="1" dirty="0" smtClean="0"/>
            <a:t>ETHNIC GROUPS OF VIET NAM</a:t>
          </a:r>
          <a:endParaRPr lang="en-US" dirty="0"/>
        </a:p>
      </dsp:txBody>
      <dsp:txXfrm>
        <a:off x="3333174" y="159158"/>
        <a:ext cx="2387357" cy="1591579"/>
      </dsp:txXfrm>
    </dsp:sp>
    <dsp:sp modelId="{4F25D1CD-CD2D-4831-80B6-B15A0B4A4043}">
      <dsp:nvSpPr>
        <dsp:cNvPr id="4" name="Freeform 3"/>
        <dsp:cNvSpPr/>
      </dsp:nvSpPr>
      <dsp:spPr bwMode="white">
        <a:xfrm>
          <a:off x="4526852" y="1750737"/>
          <a:ext cx="0" cy="636632"/>
        </a:xfrm>
        <a:custGeom>
          <a:avLst/>
          <a:gdLst/>
          <a:ahLst/>
          <a:cxnLst/>
          <a:pathLst>
            <a:path h="1003">
              <a:moveTo>
                <a:pt x="0" y="0"/>
              </a:moveTo>
              <a:lnTo>
                <a:pt x="0" y="1003"/>
              </a:lnTo>
            </a:path>
          </a:pathLst>
        </a:custGeom>
      </dsp:spPr>
      <dsp:style>
        <a:lnRef idx="2">
          <a:schemeClr val="accent5"/>
        </a:lnRef>
        <a:fillRef idx="0">
          <a:schemeClr val="accent4">
            <a:tint val="90000"/>
          </a:schemeClr>
        </a:fillRef>
        <a:effectRef idx="0">
          <a:scrgbClr r="0" g="0" b="0"/>
        </a:effectRef>
        <a:fontRef idx="minor"/>
      </dsp:style>
      <dsp:txXfrm>
        <a:off x="4526852" y="1750737"/>
        <a:ext cx="0" cy="636632"/>
      </dsp:txXfrm>
    </dsp:sp>
    <dsp:sp modelId="{93D99CBD-C526-4674-A621-3B6F96DC3EC0}">
      <dsp:nvSpPr>
        <dsp:cNvPr id="5" name="Rounded Rectangle 4"/>
        <dsp:cNvSpPr/>
      </dsp:nvSpPr>
      <dsp:spPr bwMode="white">
        <a:xfrm>
          <a:off x="3333174" y="2387369"/>
          <a:ext cx="2387357" cy="1591579"/>
        </a:xfrm>
        <a:prstGeom prst="roundRect">
          <a:avLst>
            <a:gd name="adj" fmla="val 10000"/>
          </a:avLst>
        </a:prstGeom>
        <a:sp3d prstMaterial="dkEdge">
          <a:bevelT w="8200" h="38100"/>
        </a:sp3d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lIns="106680" tIns="106680" rIns="106680" bIns="106680" anchor="ctr"/>
        <a:lstStyle>
          <a:lvl1pPr algn="ctr">
            <a:defRPr sz="28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smtClean="0"/>
            <a:t>About ethnic groups</a:t>
          </a:r>
          <a:endParaRPr lang="en-US" dirty="0"/>
        </a:p>
      </dsp:txBody>
      <dsp:txXfrm>
        <a:off x="3333174" y="2387369"/>
        <a:ext cx="2387357" cy="15915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audio" Target="../media/media6.mp3"/><Relationship Id="rId8" Type="http://schemas.microsoft.com/office/2007/relationships/media" Target="../media/media5.mp3"/><Relationship Id="rId7" Type="http://schemas.openxmlformats.org/officeDocument/2006/relationships/audio" Target="../media/media5.mp3"/><Relationship Id="rId6" Type="http://schemas.openxmlformats.org/officeDocument/2006/relationships/image" Target="../media/image9.png"/><Relationship Id="rId5" Type="http://schemas.microsoft.com/office/2007/relationships/media" Target="../media/media4.mp3"/><Relationship Id="rId4" Type="http://schemas.openxmlformats.org/officeDocument/2006/relationships/audio" Target="../media/media4.mp3"/><Relationship Id="rId3" Type="http://schemas.openxmlformats.org/officeDocument/2006/relationships/image" Target="../media/image16.png"/><Relationship Id="rId2" Type="http://schemas.microsoft.com/office/2007/relationships/media" Target="../media/media3.mp3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2.xml"/><Relationship Id="rId12" Type="http://schemas.microsoft.com/office/2007/relationships/media" Target="../media/media7.mp3"/><Relationship Id="rId11" Type="http://schemas.openxmlformats.org/officeDocument/2006/relationships/audio" Target="../media/media7.mp3"/><Relationship Id="rId10" Type="http://schemas.microsoft.com/office/2007/relationships/media" Target="../media/media6.mp3"/><Relationship Id="rId1" Type="http://schemas.openxmlformats.org/officeDocument/2006/relationships/audio" Target="../media/media3.mp3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media" Target="../media/media1.m4a"/><Relationship Id="rId8" Type="http://schemas.openxmlformats.org/officeDocument/2006/relationships/audio" Target="../media/media1.m4a"/><Relationship Id="rId7" Type="http://schemas.openxmlformats.org/officeDocument/2006/relationships/image" Target="../media/image8.jpeg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8.jpe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11.jpe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microsoft.com/office/2007/relationships/media" Target="../media/media4.mp3"/><Relationship Id="rId7" Type="http://schemas.openxmlformats.org/officeDocument/2006/relationships/audio" Target="../media/media4.mp3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16.png"/><Relationship Id="rId2" Type="http://schemas.microsoft.com/office/2007/relationships/media" Target="../media/media3.mp3"/><Relationship Id="rId17" Type="http://schemas.openxmlformats.org/officeDocument/2006/relationships/notesSlide" Target="../notesSlides/notesSlide2.xml"/><Relationship Id="rId16" Type="http://schemas.openxmlformats.org/officeDocument/2006/relationships/slideLayout" Target="../slideLayouts/slideLayout2.xml"/><Relationship Id="rId15" Type="http://schemas.microsoft.com/office/2007/relationships/media" Target="../media/media7.mp3"/><Relationship Id="rId14" Type="http://schemas.openxmlformats.org/officeDocument/2006/relationships/audio" Target="../media/media7.mp3"/><Relationship Id="rId13" Type="http://schemas.microsoft.com/office/2007/relationships/media" Target="../media/media6.mp3"/><Relationship Id="rId12" Type="http://schemas.openxmlformats.org/officeDocument/2006/relationships/audio" Target="../media/media6.mp3"/><Relationship Id="rId11" Type="http://schemas.microsoft.com/office/2007/relationships/media" Target="../media/media5.mp3"/><Relationship Id="rId10" Type="http://schemas.openxmlformats.org/officeDocument/2006/relationships/audio" Target="../media/media5.mp3"/><Relationship Id="rId1" Type="http://schemas.openxmlformats.org/officeDocument/2006/relationships/audio" Target="../media/media3.mp3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470" y="729341"/>
            <a:ext cx="5825067" cy="49312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3231" y="1388377"/>
            <a:ext cx="5754060" cy="4247317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WELCOME </a:t>
            </a:r>
            <a:endParaRPr lang="en-US" sz="5400" b="1" cap="none" spc="0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OUR TEACHERS </a:t>
            </a:r>
            <a:endParaRPr lang="en-US" sz="5400" b="1" cap="none" spc="0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endParaRPr lang="en-US" sz="5400" b="1" cap="none" spc="0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CLASS 8</a:t>
            </a:r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A1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751" y="767268"/>
            <a:ext cx="1186824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Tom: Hi, I’m Tom. You look new here. </a:t>
            </a:r>
            <a:endParaRPr 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Lai: I am. I’m Lai from Ha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Tom: Oh, I’ve heard about beautiful Ha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Do you live in the mountains? </a:t>
            </a:r>
            <a:endParaRPr 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Lai: Yes, I do. I’m from the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ethnic group. We are the second largest ethnic group in Viet Nam, only after the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Tom: Oh … I once saw a bamboo house on high posts in a travel brochure. Do you live in a home like that? </a:t>
            </a:r>
            <a:endParaRPr 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Lai: Yes, we call it a “stilt house”. Our house overlooks terraced fields. 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Tom: Awesome. What is life in your village like? </a:t>
            </a:r>
            <a:endParaRPr 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Lai: It’s peaceful. There are 16 houses in my village. We live very close to nature. 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Tom: I love it. Can you tell me something about your culture? </a:t>
            </a:r>
            <a:endParaRPr 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Lai: Certainly. We have our own culture. You can see it in our folk dances, musical instruments like the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our special five-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colour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sticky rice. 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Tom: It sounds interesting. I hope to visit Ha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one 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day.</a:t>
            </a:r>
            <a:endParaRPr 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66183" y="246989"/>
            <a:ext cx="332714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read.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05988" y="26466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8774" y="24698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Track 20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102978" y="345275"/>
            <a:ext cx="609600" cy="6096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493623" y="2259875"/>
            <a:ext cx="13193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387737" y="3004457"/>
            <a:ext cx="61395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373291" y="3004457"/>
            <a:ext cx="111034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174274" y="3709852"/>
            <a:ext cx="113646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048103" y="3709852"/>
            <a:ext cx="107115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302137" y="3709852"/>
            <a:ext cx="165898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terraced fiel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5343" y="145875"/>
            <a:ext cx="609600" cy="609600"/>
          </a:xfrm>
          <a:prstGeom prst="rect">
            <a:avLst/>
          </a:prstGeom>
        </p:spPr>
      </p:pic>
      <p:pic>
        <p:nvPicPr>
          <p:cNvPr id="29" name="stilt house 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7889" y="129741"/>
            <a:ext cx="609600" cy="609600"/>
          </a:xfrm>
          <a:prstGeom prst="rect">
            <a:avLst/>
          </a:prstGeom>
        </p:spPr>
      </p:pic>
      <p:pic>
        <p:nvPicPr>
          <p:cNvPr id="30" name="post__gb_1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90170" y="5966881"/>
            <a:ext cx="609600" cy="736645"/>
          </a:xfrm>
          <a:prstGeom prst="rect">
            <a:avLst/>
          </a:prstGeom>
        </p:spPr>
      </p:pic>
      <p:pic>
        <p:nvPicPr>
          <p:cNvPr id="31" name="ethnic_group_1_gb_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4666" y="609392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5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3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36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25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59197" y="621429"/>
            <a:ext cx="1067575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Match the pictures with the word and phrases from the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conversation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28142" y="2141266"/>
            <a:ext cx="4060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stilt house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28142" y="2898350"/>
            <a:ext cx="4060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terraced fields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28142" y="3660971"/>
            <a:ext cx="4060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bamboo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28142" y="4323952"/>
            <a:ext cx="4060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five-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colour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sticky rice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02694" y="53940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5480" y="43676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97" y="1293060"/>
            <a:ext cx="274320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810" y="1298376"/>
            <a:ext cx="274320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22" y="3729672"/>
            <a:ext cx="2809875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517" y="3590199"/>
            <a:ext cx="2819400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6537E-6 4.44444E-6 L -0.25554 0.49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83" y="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6537E-6 -2.22222E-6 L -0.26764 0.0280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82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6537E-6 -3.33333E-6 L 0.36982 0.2736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85" y="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6537E-6 -2.59259E-6 L 0.28781 -0.1842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84" y="-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12996" y="303865"/>
            <a:ext cx="11568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Complete the sentences with the words and phrases from the box.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4692" y="781217"/>
            <a:ext cx="10637241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overlooks	                     musical instrument	               ethnic groups	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olk dance                          traditional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9638" y="1601581"/>
            <a:ext cx="1196328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I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love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popular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Thai people.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Their beautiful stilt house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 a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rice field.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A: What is the name of a popular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Tay’s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__________________?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B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It’s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Every ethnic group has their own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culture.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Of the 54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Viet Nam, the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largest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19392" y="1612214"/>
            <a:ext cx="2332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F4B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b="1" dirty="0" smtClean="0">
                <a:solidFill>
                  <a:srgbClr val="EF4B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olk dance</a:t>
            </a:r>
            <a:endParaRPr lang="en-US" sz="2800" b="1" dirty="0">
              <a:solidFill>
                <a:srgbClr val="EF4B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15797" y="2480738"/>
            <a:ext cx="2670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F4B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overlooks</a:t>
            </a:r>
            <a:endParaRPr lang="en-US" sz="2800" b="1" dirty="0">
              <a:solidFill>
                <a:srgbClr val="EF4B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85163" y="3328607"/>
            <a:ext cx="3296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F4B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musical </a:t>
            </a:r>
            <a:r>
              <a:rPr lang="en-US" sz="2800" b="1" dirty="0" smtClean="0">
                <a:solidFill>
                  <a:srgbClr val="EF4B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instrument</a:t>
            </a:r>
            <a:endParaRPr lang="en-US" sz="2800" b="1" dirty="0">
              <a:solidFill>
                <a:srgbClr val="EF4B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85772" y="4520759"/>
            <a:ext cx="2466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F4B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traditional</a:t>
            </a:r>
            <a:endParaRPr lang="en-US" sz="2800" b="1" dirty="0">
              <a:solidFill>
                <a:srgbClr val="EF4B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92468" y="5374668"/>
            <a:ext cx="2304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F4B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ethnic groups</a:t>
            </a:r>
            <a:endParaRPr lang="en-US" sz="2800" b="1" dirty="0">
              <a:solidFill>
                <a:srgbClr val="EF4B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61542" y="39359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9638" y="29095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"/>
          <a:stretch>
            <a:fillRect/>
          </a:stretch>
        </p:blipFill>
        <p:spPr bwMode="auto">
          <a:xfrm>
            <a:off x="5484822" y="1059316"/>
            <a:ext cx="5585997" cy="578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94163" y="479101"/>
            <a:ext cx="401608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Game: Where are they?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90426" y="895943"/>
            <a:ext cx="214659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F4B66"/>
                </a:solidFill>
              </a:rPr>
              <a:t>H’mong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77109" y="1463427"/>
            <a:ext cx="1538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EF4B66"/>
                </a:solidFill>
              </a:rPr>
              <a:t>Nung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11716" y="3961101"/>
            <a:ext cx="1265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EF4B66"/>
                </a:solidFill>
              </a:rPr>
              <a:t>Ede</a:t>
            </a:r>
            <a:endParaRPr lang="en-US" sz="3600" b="1" dirty="0">
              <a:solidFill>
                <a:srgbClr val="EF4B6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2987" y="4443326"/>
            <a:ext cx="1623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EF4B66"/>
                </a:solidFill>
              </a:rPr>
              <a:t>Bahnar</a:t>
            </a:r>
            <a:endParaRPr lang="en-US" sz="3600" b="1" dirty="0">
              <a:solidFill>
                <a:srgbClr val="EF4B6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18973" y="5653809"/>
            <a:ext cx="1765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F4B66"/>
                </a:solidFill>
              </a:rPr>
              <a:t>Khmer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04431" y="6221293"/>
            <a:ext cx="1265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F4B66"/>
                </a:solidFill>
              </a:rPr>
              <a:t>Cham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81280" y="29069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4066" y="18805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7" y="2378442"/>
            <a:ext cx="6424796" cy="141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582763" y="130811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  <a:solidFill>
            <a:srgbClr val="CBEAF0"/>
          </a:solidFill>
        </p:grpSpPr>
        <p:sp>
          <p:nvSpPr>
            <p:cNvPr id="10" name="Round Single Corner Rectangle 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5369" y="127131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6688" y="12099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/>
          <p:cNvGraphicFramePr/>
          <p:nvPr/>
        </p:nvGraphicFramePr>
        <p:xfrm>
          <a:off x="2333104" y="2000596"/>
          <a:ext cx="7073207" cy="406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8983" y="2103882"/>
            <a:ext cx="9025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Learn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heart all the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learnt words.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Prepare next lesson: A Closer Look 1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9690" y="130160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90" y="3324920"/>
            <a:ext cx="2875370" cy="287537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8921" y="2967335"/>
            <a:ext cx="91341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THANKS FOR YOUR ATTENTION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ang phục dân tộc H'Mông - Thời Trang Daily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13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28263" y="554019"/>
            <a:ext cx="3383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H’mong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s://storage-vnportal.vnpt.vn/nan-ubnd/1/1525/oldimg/201705/123951804115566f9864fbb11ea61385/m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7938"/>
            <a:ext cx="12191998" cy="612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hời trang thổ cẩm dựa trên chất liệu trang phục Ê Đê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9" y="1"/>
            <a:ext cx="11819966" cy="613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882742" y="561702"/>
            <a:ext cx="1606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Ede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https://img.dantocmiennui.vn/t620/uploaddtmn/2017/4/11/117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938"/>
            <a:ext cx="12191999" cy="612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389608" y="3592286"/>
            <a:ext cx="310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Khmer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Trang phục truyền thống dân tộc Ba Na: Lấy thiên nhiên làm hình mẫ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87" y="0"/>
            <a:ext cx="11452414" cy="60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284617" y="5405110"/>
            <a:ext cx="2168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Bahnar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Trang phục truyền thống của người Nùng An (Cao Bằng) - Ảnh T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87" y="7939"/>
            <a:ext cx="11452412" cy="60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516981" y="253396"/>
            <a:ext cx="1972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Nung</a:t>
            </a:r>
            <a:endParaRPr lang="vi-VN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8" descr="https://farm8.staticflickr.com/7280/13555860853_b6fba5faf2.jpg?w=900?w=10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12380261" cy="779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495005" y="1907177"/>
            <a:ext cx="2528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Cham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ạc múa sạp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4799" y="5956662"/>
            <a:ext cx="1197429" cy="901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38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1291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build="allAtOnce"/>
      <p:bldP spid="8" grpId="0"/>
      <p:bldP spid="8" grpId="1"/>
      <p:bldP spid="11" grpId="0"/>
      <p:bldP spid="11" grpId="1"/>
      <p:bldP spid="13" grpId="0"/>
      <p:bldP spid="13" grpId="1"/>
      <p:bldP spid="15" grpId="0"/>
      <p:bldP spid="15" grpId="1"/>
      <p:bldP spid="17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1P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34720" y="570865"/>
            <a:ext cx="10373360" cy="5144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rang phục dân tộc H'Mông - Thời Trang Daily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4127862" cy="271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hời trang thổ cẩm dựa trên chất liệu trang phục Ê Đê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864" y="1"/>
            <a:ext cx="3971107" cy="271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img.dantocmiennui.vn/t620/uploaddtmn/2017/4/11/117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971" y="1"/>
            <a:ext cx="4093028" cy="271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rang phục truyền thống dân tộc Ba Na: Lấy thiên nhiên làm hình mẫ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383280"/>
            <a:ext cx="4127862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farm8.staticflickr.com/7280/13555860853_b6fba5faf2.jpg?w=900?w=10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939" y="3383280"/>
            <a:ext cx="3909061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rang phục truyền thống của người Nùng An (Cao Bằng) - Ảnh T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480" y="3383280"/>
            <a:ext cx="4093028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09897" y="2736948"/>
            <a:ext cx="1894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H’mong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00700" y="2672881"/>
            <a:ext cx="1894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Ede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71807" y="2704011"/>
            <a:ext cx="1894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Khmer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9897" y="6178728"/>
            <a:ext cx="1894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Bahnar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00700" y="6178729"/>
            <a:ext cx="1894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Nung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03377" y="6191792"/>
            <a:ext cx="1894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Cham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3725119" y="1439546"/>
            <a:ext cx="4951043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61637" y="2319133"/>
            <a:ext cx="5636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I’m from the </a:t>
            </a:r>
            <a:r>
              <a:rPr lang="en-US" sz="3200" b="1" dirty="0" err="1" smtClean="0">
                <a:solidFill>
                  <a:srgbClr val="0070C0"/>
                </a:solidFill>
              </a:rPr>
              <a:t>Tay</a:t>
            </a:r>
            <a:r>
              <a:rPr lang="en-US" sz="3200" b="1" dirty="0" smtClean="0">
                <a:solidFill>
                  <a:srgbClr val="0070C0"/>
                </a:solidFill>
              </a:rPr>
              <a:t> ethnic group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60578" y="1546416"/>
            <a:ext cx="4074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1: GETTING STARTED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80915" y="237708"/>
            <a:ext cx="130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327149" y="229764"/>
            <a:ext cx="8762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ETHNIC GROUPS OF VIET NAM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9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41" name="Round Single Corner Rectangle 4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ound Single Corner Rectangle 4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ound Single Corner Rectangle 4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CBEA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3150250" y="88279"/>
            <a:ext cx="8871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ETHNIC GROUPS OF VIET NAM</a:t>
            </a:r>
            <a:endParaRPr lang="en-US" sz="4000" b="1" dirty="0">
              <a:solidFill>
                <a:srgbClr val="FF0000"/>
              </a:solidFill>
              <a:latin typeface="Myriad Pro" pitchFamily="34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2199101" y="121537"/>
            <a:ext cx="712319" cy="709214"/>
            <a:chOff x="2180974" y="148629"/>
            <a:chExt cx="712319" cy="709214"/>
          </a:xfrm>
        </p:grpSpPr>
        <p:sp>
          <p:nvSpPr>
            <p:cNvPr id="46" name="Oval 45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Chord 46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2194762" y="95694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Unit</a:t>
            </a:r>
            <a:endParaRPr lang="en-US" sz="4000" b="1" dirty="0">
              <a:solidFill>
                <a:srgbClr val="FF0000"/>
              </a:solidFill>
              <a:latin typeface="Myriad Pro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435147" y="379976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60842" y="2029318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0" y="3381191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731925" y="4991576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FURTHER 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>
                <a:solidFill>
                  <a:schemeClr val="tx1"/>
                </a:solidFill>
              </a:rPr>
              <a:t>Name the pictures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796370"/>
            <a:ext cx="5755112" cy="211587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Task 1: Listen and read.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Task </a:t>
            </a:r>
            <a:r>
              <a:rPr lang="en-US" dirty="0">
                <a:solidFill>
                  <a:schemeClr val="tx1"/>
                </a:solidFill>
              </a:rPr>
              <a:t>2: </a:t>
            </a:r>
            <a:r>
              <a:rPr lang="en-GB" dirty="0">
                <a:solidFill>
                  <a:schemeClr val="tx1"/>
                </a:solidFill>
              </a:rPr>
              <a:t>Read the conversation again and circle the best answers.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Task 3: </a:t>
            </a:r>
            <a:r>
              <a:rPr lang="en-GB" dirty="0">
                <a:solidFill>
                  <a:schemeClr val="tx1"/>
                </a:solidFill>
              </a:rPr>
              <a:t>Match the pictures with the word and phrases from the conversation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Task 4: </a:t>
            </a:r>
            <a:r>
              <a:rPr lang="en-GB" dirty="0">
                <a:solidFill>
                  <a:schemeClr val="tx1"/>
                </a:solidFill>
              </a:rPr>
              <a:t>Complete the sentences with the words and phrases from the box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71061" y="5030542"/>
            <a:ext cx="5758577" cy="562481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Game: Where are they?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073724" cy="620165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338121"/>
            <a:ext cx="1073725" cy="1043069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4" y="3681915"/>
            <a:ext cx="1144808" cy="1309661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59" y="5690901"/>
            <a:ext cx="1835914" cy="60415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7" y="5292299"/>
            <a:ext cx="1144809" cy="398601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691786"/>
            <a:ext cx="5740800" cy="68496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43" y="240612"/>
            <a:ext cx="964452" cy="916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877850" y="636028"/>
            <a:ext cx="2765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read.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407327" y="65664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31401" y="49577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5"/>
          <a:stretch>
            <a:fillRect/>
          </a:stretch>
        </p:blipFill>
        <p:spPr bwMode="auto">
          <a:xfrm>
            <a:off x="1214846" y="1159249"/>
            <a:ext cx="3817012" cy="526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858" y="1159248"/>
            <a:ext cx="6189136" cy="526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751" y="767268"/>
            <a:ext cx="1186824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Tom: Hi, I’m Tom. You look new here. </a:t>
            </a:r>
            <a:endParaRPr 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Lai: I am. I’m Lai from Ha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Tom: Oh, I’ve heard about beautiful Ha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Do you live in the mountains? </a:t>
            </a:r>
            <a:endParaRPr 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Lai: Yes, I do. I’m from the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ethnic group. We are the second largest ethnic group in Viet Nam, only after the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Tom: Oh … I once saw a bamboo house on high posts in a travel brochure. Do you live in a home like that? </a:t>
            </a:r>
            <a:endParaRPr 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Lai: Yes, we call it a “stilt house”. Our house overlooks terraced fields. 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Tom: Awesome. What is life in your village like? </a:t>
            </a:r>
            <a:endParaRPr 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Lai: It’s peaceful. There are 16 houses in my village. We live very close to nature. 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Tom: I love it. Can you tell me something about your culture? </a:t>
            </a:r>
            <a:endParaRPr 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Lai: Certainly. We have our own culture. You can see it in our folk dances, musical instruments like the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our special five-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colour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sticky rice. 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Tom: It sounds interesting. I hope to visit Ha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one 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day.</a:t>
            </a:r>
            <a:endParaRPr 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66183" y="246989"/>
            <a:ext cx="332714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read.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05988" y="26466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8774" y="24698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Track 20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102978" y="345275"/>
            <a:ext cx="609600" cy="6096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493623" y="2259875"/>
            <a:ext cx="13193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387737" y="3004457"/>
            <a:ext cx="61395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373291" y="3004457"/>
            <a:ext cx="111034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174274" y="3709852"/>
            <a:ext cx="113646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048103" y="3709852"/>
            <a:ext cx="107115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302137" y="3709852"/>
            <a:ext cx="165898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125" y="1083020"/>
            <a:ext cx="4331018" cy="4148920"/>
          </a:xfrm>
          <a:prstGeom prst="rect">
            <a:avLst/>
          </a:prstGeom>
        </p:spPr>
      </p:pic>
      <p:sp>
        <p:nvSpPr>
          <p:cNvPr id="23" name="Right Arrow 22"/>
          <p:cNvSpPr/>
          <p:nvPr/>
        </p:nvSpPr>
        <p:spPr>
          <a:xfrm rot="8546818">
            <a:off x="10504405" y="2163831"/>
            <a:ext cx="1261876" cy="393291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337" y="928048"/>
            <a:ext cx="4150533" cy="447646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167" y="928048"/>
            <a:ext cx="4094329" cy="4572001"/>
          </a:xfrm>
          <a:prstGeom prst="rect">
            <a:avLst/>
          </a:prstGeom>
        </p:spPr>
      </p:pic>
      <p:pic>
        <p:nvPicPr>
          <p:cNvPr id="28" name="terraced field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35343" y="145875"/>
            <a:ext cx="609600" cy="609600"/>
          </a:xfrm>
          <a:prstGeom prst="rect">
            <a:avLst/>
          </a:prstGeom>
        </p:spPr>
      </p:pic>
      <p:pic>
        <p:nvPicPr>
          <p:cNvPr id="29" name="stilt house 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37889" y="129741"/>
            <a:ext cx="609600" cy="609600"/>
          </a:xfrm>
          <a:prstGeom prst="rect">
            <a:avLst/>
          </a:prstGeom>
        </p:spPr>
      </p:pic>
      <p:pic>
        <p:nvPicPr>
          <p:cNvPr id="30" name="post__gb_1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90170" y="5966881"/>
            <a:ext cx="609600" cy="736645"/>
          </a:xfrm>
          <a:prstGeom prst="rect">
            <a:avLst/>
          </a:prstGeom>
        </p:spPr>
      </p:pic>
      <p:pic>
        <p:nvPicPr>
          <p:cNvPr id="31" name="ethnic_group_1_gb_1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14666" y="609392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95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3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136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9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125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5" grpId="0"/>
      <p:bldP spid="23" grpId="0" animBg="1"/>
      <p:bldP spid="2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3267</Words>
  <Application>WPS Presentation</Application>
  <PresentationFormat>Widescreen</PresentationFormat>
  <Paragraphs>177</Paragraphs>
  <Slides>18</Slides>
  <Notes>7</Notes>
  <HiddenSlides>2</HiddenSlides>
  <MMClips>6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1" baseType="lpstr">
      <vt:lpstr>Arial</vt:lpstr>
      <vt:lpstr>SimSun</vt:lpstr>
      <vt:lpstr>Wingdings</vt:lpstr>
      <vt:lpstr>Times New Roman</vt:lpstr>
      <vt:lpstr>Myriad Pro</vt:lpstr>
      <vt:lpstr>Segoe Print</vt:lpstr>
      <vt:lpstr>Adobe Gothic Std B</vt:lpstr>
      <vt:lpstr>Yu Gothic UI Semibold</vt:lpstr>
      <vt:lpstr>Calibri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368</cp:revision>
  <dcterms:created xsi:type="dcterms:W3CDTF">2020-12-09T02:04:00Z</dcterms:created>
  <dcterms:modified xsi:type="dcterms:W3CDTF">2023-11-07T07:39:57Z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2DB1334B64894EF5A144C69C0A13E32A_12</vt:lpwstr>
  </property>
  <property fmtid="{D5CDD505-2E9C-101B-9397-08002B2CF9AE}" pid="3" name="KSOProductBuildVer">
    <vt:lpwstr>1033-12.2.0.13266</vt:lpwstr>
  </property>
</Properties>
</file>