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5" r:id="rId1"/>
    <p:sldMasterId id="2147483696" r:id="rId2"/>
  </p:sldMasterIdLst>
  <p:notesMasterIdLst>
    <p:notesMasterId r:id="rId50"/>
  </p:notes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70" r:id="rId16"/>
    <p:sldId id="269" r:id="rId17"/>
    <p:sldId id="271" r:id="rId18"/>
    <p:sldId id="272" r:id="rId19"/>
    <p:sldId id="273" r:id="rId20"/>
    <p:sldId id="274" r:id="rId21"/>
    <p:sldId id="275" r:id="rId22"/>
    <p:sldId id="276" r:id="rId23"/>
    <p:sldId id="277" r:id="rId24"/>
    <p:sldId id="278" r:id="rId25"/>
    <p:sldId id="279" r:id="rId26"/>
    <p:sldId id="281" r:id="rId27"/>
    <p:sldId id="303" r:id="rId28"/>
    <p:sldId id="304"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 id="296" r:id="rId44"/>
    <p:sldId id="297" r:id="rId45"/>
    <p:sldId id="298" r:id="rId46"/>
    <p:sldId id="299" r:id="rId47"/>
    <p:sldId id="300" r:id="rId48"/>
    <p:sldId id="302" r:id="rId49"/>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iới thiệu" id="{659813AB-A5B9-44B0-838F-8165FDA9D452}">
          <p14:sldIdLst>
            <p14:sldId id="256"/>
            <p14:sldId id="257"/>
            <p14:sldId id="258"/>
            <p14:sldId id="259"/>
            <p14:sldId id="260"/>
            <p14:sldId id="261"/>
          </p14:sldIdLst>
        </p14:section>
        <p14:section name="Bối cảnh lịch sử" id="{B8274B6E-5815-4EB0-8B85-9B8185F87A12}">
          <p14:sldIdLst>
            <p14:sldId id="262"/>
            <p14:sldId id="263"/>
            <p14:sldId id="264"/>
            <p14:sldId id="265"/>
            <p14:sldId id="266"/>
            <p14:sldId id="267"/>
            <p14:sldId id="268"/>
            <p14:sldId id="270"/>
            <p14:sldId id="269"/>
            <p14:sldId id="271"/>
            <p14:sldId id="272"/>
            <p14:sldId id="273"/>
            <p14:sldId id="274"/>
            <p14:sldId id="275"/>
          </p14:sldIdLst>
        </p14:section>
        <p14:section name="Một số cuộc khởi nghĩa lớn của phong trào nông dân Đàng Ngoài" id="{C2D24C3C-7D2C-4C19-A1FE-FFF2FDDBFF90}">
          <p14:sldIdLst>
            <p14:sldId id="276"/>
            <p14:sldId id="277"/>
            <p14:sldId id="278"/>
            <p14:sldId id="279"/>
            <p14:sldId id="281"/>
            <p14:sldId id="303"/>
            <p14:sldId id="304"/>
            <p14:sldId id="282"/>
            <p14:sldId id="283"/>
            <p14:sldId id="284"/>
            <p14:sldId id="285"/>
          </p14:sldIdLst>
        </p14:section>
        <p14:section name="Kết quả, ý nghĩa lịch sử và tác động của phong trào nông dân Đàng Ngoài thế kỉ XVIII" id="{53DAC4FA-28FA-489A-B687-1B6FA154F51D}">
          <p14:sldIdLst>
            <p14:sldId id="286"/>
            <p14:sldId id="287"/>
            <p14:sldId id="288"/>
            <p14:sldId id="289"/>
            <p14:sldId id="290"/>
            <p14:sldId id="291"/>
            <p14:sldId id="292"/>
            <p14:sldId id="293"/>
            <p14:sldId id="294"/>
            <p14:sldId id="295"/>
          </p14:sldIdLst>
        </p14:section>
        <p14:section name="Luyện tập" id="{B19B34A7-9F4D-4476-A4D1-259156DB714C}">
          <p14:sldIdLst>
            <p14:sldId id="296"/>
            <p14:sldId id="297"/>
            <p14:sldId id="298"/>
            <p14:sldId id="299"/>
            <p14:sldId id="300"/>
            <p14:sldId id="302"/>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6A9A9"/>
    <a:srgbClr val="95604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A3C8AE8-3DD8-47AC-AD92-60DE188C0308}" v="824" dt="2023-11-05T14:27:34.711"/>
    <p1510:client id="{D67B7183-2322-4042-84D7-724B8B660052}" v="9" dt="2023-11-05T11:13:42.903"/>
  </p1510:revLst>
</p1510:revInfo>
</file>

<file path=ppt/tableStyles.xml><?xml version="1.0" encoding="utf-8"?>
<a:tblStyleLst xmlns:a="http://schemas.openxmlformats.org/drawingml/2006/main" def="{5C22544A-7EE6-4342-B048-85BDC9FD1C3A}">
  <a:tblStyle styleId="{5C22544A-7EE6-4342-B048-85BDC9FD1C3A}" styleName="Kiểu Trung bình 2 - Màu chủ đề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8" d="100"/>
          <a:sy n="68" d="100"/>
        </p:scale>
        <p:origin x="616" y="48"/>
      </p:cViewPr>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notesMaster" Target="notesMasters/notesMaster1.xml"/><Relationship Id="rId55"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heme" Target="theme/theme1.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4_2">
  <dgm:title val=""/>
  <dgm:desc val=""/>
  <dgm:catLst>
    <dgm:cat type="accent4" pri="11200"/>
  </dgm:catLst>
  <dgm:styleLbl name="node0">
    <dgm:fillClrLst meth="repeat">
      <a:schemeClr val="accent4"/>
    </dgm:fillClrLst>
    <dgm:linClrLst meth="repeat">
      <a:schemeClr val="lt1"/>
    </dgm:linClrLst>
    <dgm:effectClrLst/>
    <dgm:txLinClrLst/>
    <dgm:txFillClrLst/>
    <dgm:txEffectClrLst/>
  </dgm:styleLbl>
  <dgm:styleLbl name="node1">
    <dgm:fillClrLst meth="repeat">
      <a:schemeClr val="accent4"/>
    </dgm:fillClrLst>
    <dgm:linClrLst meth="repeat">
      <a:schemeClr val="lt1"/>
    </dgm:linClrLst>
    <dgm:effectClrLst/>
    <dgm:txLinClrLst/>
    <dgm:txFillClrLst/>
    <dgm:txEffectClrLst/>
  </dgm:styleLbl>
  <dgm:styleLbl name="alignNode1">
    <dgm:fillClrLst meth="repeat">
      <a:schemeClr val="accent4"/>
    </dgm:fillClrLst>
    <dgm:linClrLst meth="repeat">
      <a:schemeClr val="accent4"/>
    </dgm:linClrLst>
    <dgm:effectClrLst/>
    <dgm:txLinClrLst/>
    <dgm:txFillClrLst/>
    <dgm:txEffectClrLst/>
  </dgm:styleLbl>
  <dgm:styleLbl name="lnNode1">
    <dgm:fillClrLst meth="repeat">
      <a:schemeClr val="accent4"/>
    </dgm:fillClrLst>
    <dgm:linClrLst meth="repeat">
      <a:schemeClr val="lt1"/>
    </dgm:linClrLst>
    <dgm:effectClrLst/>
    <dgm:txLinClrLst/>
    <dgm:txFillClrLst/>
    <dgm:txEffectClrLst/>
  </dgm:styleLbl>
  <dgm:styleLbl name="vennNode1">
    <dgm:fillClrLst meth="repeat">
      <a:schemeClr val="accent4">
        <a:alpha val="50000"/>
      </a:schemeClr>
    </dgm:fillClrLst>
    <dgm:linClrLst meth="repeat">
      <a:schemeClr val="lt1"/>
    </dgm:linClrLst>
    <dgm:effectClrLst/>
    <dgm:txLinClrLst/>
    <dgm:txFillClrLst/>
    <dgm:txEffectClrLst/>
  </dgm:styleLbl>
  <dgm:styleLbl name="node2">
    <dgm:fillClrLst meth="repeat">
      <a:schemeClr val="accent4"/>
    </dgm:fillClrLst>
    <dgm:linClrLst meth="repeat">
      <a:schemeClr val="lt1"/>
    </dgm:linClrLst>
    <dgm:effectClrLst/>
    <dgm:txLinClrLst/>
    <dgm:txFillClrLst/>
    <dgm:txEffectClrLst/>
  </dgm:styleLbl>
  <dgm:styleLbl name="node3">
    <dgm:fillClrLst meth="repeat">
      <a:schemeClr val="accent4"/>
    </dgm:fillClrLst>
    <dgm:linClrLst meth="repeat">
      <a:schemeClr val="lt1"/>
    </dgm:linClrLst>
    <dgm:effectClrLst/>
    <dgm:txLinClrLst/>
    <dgm:txFillClrLst/>
    <dgm:txEffectClrLst/>
  </dgm:styleLbl>
  <dgm:styleLbl name="node4">
    <dgm:fillClrLst meth="repeat">
      <a:schemeClr val="accent4"/>
    </dgm:fillClrLst>
    <dgm:linClrLst meth="repeat">
      <a:schemeClr val="lt1"/>
    </dgm:linClrLst>
    <dgm:effectClrLst/>
    <dgm:txLinClrLst/>
    <dgm:txFillClrLst/>
    <dgm:txEffectClrLst/>
  </dgm:styleLbl>
  <dgm:styleLbl name="f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4">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dgm:linClrLst>
    <dgm:effectClrLst/>
    <dgm:txLinClrLst/>
    <dgm:txFillClrLst/>
    <dgm:txEffectClrLst/>
  </dgm:styleLbl>
  <dgm:styleLbl name="asst1">
    <dgm:fillClrLst meth="repeat">
      <a:schemeClr val="accent4"/>
    </dgm:fillClrLst>
    <dgm:linClrLst meth="repeat">
      <a:schemeClr val="lt1"/>
    </dgm:linClrLst>
    <dgm:effectClrLst/>
    <dgm:txLinClrLst/>
    <dgm:txFillClrLst/>
    <dgm:txEffectClrLst/>
  </dgm:styleLbl>
  <dgm:styleLbl name="asst2">
    <dgm:fillClrLst meth="repeat">
      <a:schemeClr val="accent4"/>
    </dgm:fillClrLst>
    <dgm:linClrLst meth="repeat">
      <a:schemeClr val="lt1"/>
    </dgm:linClrLst>
    <dgm:effectClrLst/>
    <dgm:txLinClrLst/>
    <dgm:txFillClrLst/>
    <dgm:txEffectClrLst/>
  </dgm:styleLbl>
  <dgm:styleLbl name="asst3">
    <dgm:fillClrLst meth="repeat">
      <a:schemeClr val="accent4"/>
    </dgm:fillClrLst>
    <dgm:linClrLst meth="repeat">
      <a:schemeClr val="lt1"/>
    </dgm:linClrLst>
    <dgm:effectClrLst/>
    <dgm:txLinClrLst/>
    <dgm:txFillClrLst/>
    <dgm:txEffectClrLst/>
  </dgm:styleLbl>
  <dgm:styleLbl name="asst4">
    <dgm:fillClrLst meth="repeat">
      <a:schemeClr val="accent4"/>
    </dgm:fillClrLst>
    <dgm:linClrLst meth="repeat">
      <a:schemeClr val="lt1"/>
    </dgm:linClrLst>
    <dgm:effectClrLst/>
    <dgm:txLinClrLst/>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meth="repeat">
      <a:schemeClr val="lt1"/>
    </dgm:txFillClrLst>
    <dgm:txEffectClrLst/>
  </dgm:styleLbl>
  <dgm:styleLbl name="parChTrans2D2">
    <dgm:fillClrLst meth="repeat">
      <a:schemeClr val="accent4"/>
    </dgm:fillClrLst>
    <dgm:linClrLst meth="repeat">
      <a:schemeClr val="accent4"/>
    </dgm:linClrLst>
    <dgm:effectClrLst/>
    <dgm:txLinClrLst/>
    <dgm:txFillClrLst meth="repeat">
      <a:schemeClr val="lt1"/>
    </dgm:txFillClrLst>
    <dgm:txEffectClrLst/>
  </dgm:styleLbl>
  <dgm:styleLbl name="parChTrans2D3">
    <dgm:fillClrLst meth="repeat">
      <a:schemeClr val="accent4"/>
    </dgm:fillClrLst>
    <dgm:linClrLst meth="repeat">
      <a:schemeClr val="accent4"/>
    </dgm:linClrLst>
    <dgm:effectClrLst/>
    <dgm:txLinClrLst/>
    <dgm:txFillClrLst meth="repeat">
      <a:schemeClr val="lt1"/>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align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bgAccFollowNode1">
    <dgm:fillClrLst meth="repeat">
      <a:schemeClr val="accent4">
        <a:alpha val="90000"/>
        <a:tint val="40000"/>
      </a:schemeClr>
    </dgm:fillClrLst>
    <dgm:linClrLst meth="repeat">
      <a:schemeClr val="accent4">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5D5BCB04-2074-448C-8E8A-DF257C924245}"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en-US"/>
        </a:p>
      </dgm:t>
    </dgm:pt>
    <dgm:pt modelId="{93768A91-647C-4447-8E5D-CC2753DD1F8C}">
      <dgm:prSet phldrT="[Văn bản]" custT="1"/>
      <dgm:spPr/>
      <dgm:t>
        <a:bodyPr/>
        <a:lstStyle/>
        <a:p>
          <a:r>
            <a:rPr lang="vi-VN" sz="2000"/>
            <a:t>Những từ em vừa tìm được liên quan đến cuộc khởi nghĩa nào trong thế kỉ XVIII?</a:t>
          </a:r>
          <a:endParaRPr lang="en-US" sz="2000"/>
        </a:p>
      </dgm:t>
    </dgm:pt>
    <dgm:pt modelId="{6205F0B6-2927-4D4A-8D33-A8E1B87B2C50}" type="parTrans" cxnId="{E7DC9B49-122E-4BAC-9119-0EE64EC55783}">
      <dgm:prSet/>
      <dgm:spPr/>
      <dgm:t>
        <a:bodyPr/>
        <a:lstStyle/>
        <a:p>
          <a:endParaRPr lang="en-US"/>
        </a:p>
      </dgm:t>
    </dgm:pt>
    <dgm:pt modelId="{BF22ECC8-E7F2-47B7-A5A1-E37BAF80BD7C}" type="sibTrans" cxnId="{E7DC9B49-122E-4BAC-9119-0EE64EC55783}">
      <dgm:prSet/>
      <dgm:spPr/>
      <dgm:t>
        <a:bodyPr/>
        <a:lstStyle/>
        <a:p>
          <a:endParaRPr lang="en-US"/>
        </a:p>
      </dgm:t>
    </dgm:pt>
    <dgm:pt modelId="{D0DF06E4-F550-4D32-9EF0-7182AC118736}">
      <dgm:prSet custT="1"/>
      <dgm:spPr/>
      <dgm:t>
        <a:bodyPr/>
        <a:lstStyle/>
        <a:p>
          <a:r>
            <a:rPr lang="vi-VN" sz="2000">
              <a:solidFill>
                <a:srgbClr val="FF0000"/>
              </a:solidFill>
            </a:rPr>
            <a:t>Đó là KHỞI NGHĨA NÔNG DÂN Ở ĐÀNG NGOÀI THẾ KỈ XVIII</a:t>
          </a:r>
          <a:endParaRPr lang="en-US" sz="2000">
            <a:solidFill>
              <a:srgbClr val="FF0000"/>
            </a:solidFill>
          </a:endParaRPr>
        </a:p>
      </dgm:t>
    </dgm:pt>
    <dgm:pt modelId="{72B2C49F-A4F7-4EAF-86DF-B87EE017EC90}" type="parTrans" cxnId="{4102EE38-F785-4AD6-B0DF-9992C2E6AE74}">
      <dgm:prSet/>
      <dgm:spPr/>
      <dgm:t>
        <a:bodyPr/>
        <a:lstStyle/>
        <a:p>
          <a:endParaRPr lang="en-US"/>
        </a:p>
      </dgm:t>
    </dgm:pt>
    <dgm:pt modelId="{32EECA50-EF9D-4D5B-92B9-5B5C728A5A53}" type="sibTrans" cxnId="{4102EE38-F785-4AD6-B0DF-9992C2E6AE74}">
      <dgm:prSet/>
      <dgm:spPr/>
      <dgm:t>
        <a:bodyPr/>
        <a:lstStyle/>
        <a:p>
          <a:endParaRPr lang="en-US"/>
        </a:p>
      </dgm:t>
    </dgm:pt>
    <dgm:pt modelId="{6D957F77-C593-494A-8EAF-6B925B99DCAF}" type="pres">
      <dgm:prSet presAssocID="{5D5BCB04-2074-448C-8E8A-DF257C924245}" presName="outerComposite" presStyleCnt="0">
        <dgm:presLayoutVars>
          <dgm:chMax val="5"/>
          <dgm:dir/>
          <dgm:resizeHandles val="exact"/>
        </dgm:presLayoutVars>
      </dgm:prSet>
      <dgm:spPr/>
      <dgm:t>
        <a:bodyPr/>
        <a:lstStyle/>
        <a:p>
          <a:endParaRPr lang="en-US"/>
        </a:p>
      </dgm:t>
    </dgm:pt>
    <dgm:pt modelId="{67420132-3842-419F-9CAA-F5B22AE6DA65}" type="pres">
      <dgm:prSet presAssocID="{5D5BCB04-2074-448C-8E8A-DF257C924245}" presName="dummyMaxCanvas" presStyleCnt="0">
        <dgm:presLayoutVars/>
      </dgm:prSet>
      <dgm:spPr/>
    </dgm:pt>
    <dgm:pt modelId="{60D9A050-FA40-4D0F-863F-6D57FD63CC82}" type="pres">
      <dgm:prSet presAssocID="{5D5BCB04-2074-448C-8E8A-DF257C924245}" presName="TwoNodes_1" presStyleLbl="node1" presStyleIdx="0" presStyleCnt="2" custScaleY="112118" custLinFactNeighborX="-3004" custLinFactNeighborY="-910">
        <dgm:presLayoutVars>
          <dgm:bulletEnabled val="1"/>
        </dgm:presLayoutVars>
      </dgm:prSet>
      <dgm:spPr/>
      <dgm:t>
        <a:bodyPr/>
        <a:lstStyle/>
        <a:p>
          <a:endParaRPr lang="en-US"/>
        </a:p>
      </dgm:t>
    </dgm:pt>
    <dgm:pt modelId="{F60F6292-3345-4914-BAE6-29AFFCDD0D85}" type="pres">
      <dgm:prSet presAssocID="{5D5BCB04-2074-448C-8E8A-DF257C924245}" presName="TwoNodes_2" presStyleLbl="node1" presStyleIdx="1" presStyleCnt="2" custScaleY="98795" custLinFactNeighborX="632" custLinFactNeighborY="7060">
        <dgm:presLayoutVars>
          <dgm:bulletEnabled val="1"/>
        </dgm:presLayoutVars>
      </dgm:prSet>
      <dgm:spPr/>
      <dgm:t>
        <a:bodyPr/>
        <a:lstStyle/>
        <a:p>
          <a:endParaRPr lang="en-US"/>
        </a:p>
      </dgm:t>
    </dgm:pt>
    <dgm:pt modelId="{63ADA913-1693-49DB-A3B7-201E5F62A1E9}" type="pres">
      <dgm:prSet presAssocID="{5D5BCB04-2074-448C-8E8A-DF257C924245}" presName="TwoConn_1-2" presStyleLbl="fgAccFollowNode1" presStyleIdx="0" presStyleCnt="1">
        <dgm:presLayoutVars>
          <dgm:bulletEnabled val="1"/>
        </dgm:presLayoutVars>
      </dgm:prSet>
      <dgm:spPr/>
      <dgm:t>
        <a:bodyPr/>
        <a:lstStyle/>
        <a:p>
          <a:endParaRPr lang="en-US"/>
        </a:p>
      </dgm:t>
    </dgm:pt>
    <dgm:pt modelId="{4821C072-1840-4E83-8F03-F3D5A80ADFAA}" type="pres">
      <dgm:prSet presAssocID="{5D5BCB04-2074-448C-8E8A-DF257C924245}" presName="TwoNodes_1_text" presStyleLbl="node1" presStyleIdx="1" presStyleCnt="2">
        <dgm:presLayoutVars>
          <dgm:bulletEnabled val="1"/>
        </dgm:presLayoutVars>
      </dgm:prSet>
      <dgm:spPr/>
      <dgm:t>
        <a:bodyPr/>
        <a:lstStyle/>
        <a:p>
          <a:endParaRPr lang="en-US"/>
        </a:p>
      </dgm:t>
    </dgm:pt>
    <dgm:pt modelId="{30CC287B-F8DD-4EF6-9EA2-1CEDAEED6DDD}" type="pres">
      <dgm:prSet presAssocID="{5D5BCB04-2074-448C-8E8A-DF257C924245}" presName="TwoNodes_2_text" presStyleLbl="node1" presStyleIdx="1" presStyleCnt="2">
        <dgm:presLayoutVars>
          <dgm:bulletEnabled val="1"/>
        </dgm:presLayoutVars>
      </dgm:prSet>
      <dgm:spPr/>
      <dgm:t>
        <a:bodyPr/>
        <a:lstStyle/>
        <a:p>
          <a:endParaRPr lang="en-US"/>
        </a:p>
      </dgm:t>
    </dgm:pt>
  </dgm:ptLst>
  <dgm:cxnLst>
    <dgm:cxn modelId="{C637D9DD-B708-4E15-A14C-D9DBC507CA50}" type="presOf" srcId="{D0DF06E4-F550-4D32-9EF0-7182AC118736}" destId="{F60F6292-3345-4914-BAE6-29AFFCDD0D85}" srcOrd="0" destOrd="0" presId="urn:microsoft.com/office/officeart/2005/8/layout/vProcess5"/>
    <dgm:cxn modelId="{C5773C41-65DE-423E-8102-223776BC5AE0}" type="presOf" srcId="{93768A91-647C-4447-8E5D-CC2753DD1F8C}" destId="{4821C072-1840-4E83-8F03-F3D5A80ADFAA}" srcOrd="1" destOrd="0" presId="urn:microsoft.com/office/officeart/2005/8/layout/vProcess5"/>
    <dgm:cxn modelId="{4102EE38-F785-4AD6-B0DF-9992C2E6AE74}" srcId="{5D5BCB04-2074-448C-8E8A-DF257C924245}" destId="{D0DF06E4-F550-4D32-9EF0-7182AC118736}" srcOrd="1" destOrd="0" parTransId="{72B2C49F-A4F7-4EAF-86DF-B87EE017EC90}" sibTransId="{32EECA50-EF9D-4D5B-92B9-5B5C728A5A53}"/>
    <dgm:cxn modelId="{BE0EF54E-7944-462F-BFEE-AFDAD9317D3E}" type="presOf" srcId="{93768A91-647C-4447-8E5D-CC2753DD1F8C}" destId="{60D9A050-FA40-4D0F-863F-6D57FD63CC82}" srcOrd="0" destOrd="0" presId="urn:microsoft.com/office/officeart/2005/8/layout/vProcess5"/>
    <dgm:cxn modelId="{A3B72675-0C8E-4874-8E7A-1BD57E73669F}" type="presOf" srcId="{D0DF06E4-F550-4D32-9EF0-7182AC118736}" destId="{30CC287B-F8DD-4EF6-9EA2-1CEDAEED6DDD}" srcOrd="1" destOrd="0" presId="urn:microsoft.com/office/officeart/2005/8/layout/vProcess5"/>
    <dgm:cxn modelId="{E7DC9B49-122E-4BAC-9119-0EE64EC55783}" srcId="{5D5BCB04-2074-448C-8E8A-DF257C924245}" destId="{93768A91-647C-4447-8E5D-CC2753DD1F8C}" srcOrd="0" destOrd="0" parTransId="{6205F0B6-2927-4D4A-8D33-A8E1B87B2C50}" sibTransId="{BF22ECC8-E7F2-47B7-A5A1-E37BAF80BD7C}"/>
    <dgm:cxn modelId="{57A3D127-2E2D-4DA1-87B2-E1D27282466E}" type="presOf" srcId="{BF22ECC8-E7F2-47B7-A5A1-E37BAF80BD7C}" destId="{63ADA913-1693-49DB-A3B7-201E5F62A1E9}" srcOrd="0" destOrd="0" presId="urn:microsoft.com/office/officeart/2005/8/layout/vProcess5"/>
    <dgm:cxn modelId="{F9D7BD63-2013-4F62-A4C2-1D40F6728718}" type="presOf" srcId="{5D5BCB04-2074-448C-8E8A-DF257C924245}" destId="{6D957F77-C593-494A-8EAF-6B925B99DCAF}" srcOrd="0" destOrd="0" presId="urn:microsoft.com/office/officeart/2005/8/layout/vProcess5"/>
    <dgm:cxn modelId="{A4DDFB9D-5D39-4E07-BB4D-9F6A07B54291}" type="presParOf" srcId="{6D957F77-C593-494A-8EAF-6B925B99DCAF}" destId="{67420132-3842-419F-9CAA-F5B22AE6DA65}" srcOrd="0" destOrd="0" presId="urn:microsoft.com/office/officeart/2005/8/layout/vProcess5"/>
    <dgm:cxn modelId="{9FDE6B2C-B012-463B-8189-F14E927DB870}" type="presParOf" srcId="{6D957F77-C593-494A-8EAF-6B925B99DCAF}" destId="{60D9A050-FA40-4D0F-863F-6D57FD63CC82}" srcOrd="1" destOrd="0" presId="urn:microsoft.com/office/officeart/2005/8/layout/vProcess5"/>
    <dgm:cxn modelId="{2C9F8D38-8189-44A1-885E-C4D61A2F0DD0}" type="presParOf" srcId="{6D957F77-C593-494A-8EAF-6B925B99DCAF}" destId="{F60F6292-3345-4914-BAE6-29AFFCDD0D85}" srcOrd="2" destOrd="0" presId="urn:microsoft.com/office/officeart/2005/8/layout/vProcess5"/>
    <dgm:cxn modelId="{944371BA-502A-42DD-8146-20EC9CCFF13B}" type="presParOf" srcId="{6D957F77-C593-494A-8EAF-6B925B99DCAF}" destId="{63ADA913-1693-49DB-A3B7-201E5F62A1E9}" srcOrd="3" destOrd="0" presId="urn:microsoft.com/office/officeart/2005/8/layout/vProcess5"/>
    <dgm:cxn modelId="{FF939E7C-73DE-42D6-B961-32FA8AA3A9F3}" type="presParOf" srcId="{6D957F77-C593-494A-8EAF-6B925B99DCAF}" destId="{4821C072-1840-4E83-8F03-F3D5A80ADFAA}" srcOrd="4" destOrd="0" presId="urn:microsoft.com/office/officeart/2005/8/layout/vProcess5"/>
    <dgm:cxn modelId="{E7233DDA-E8DA-4399-9A24-E80715088FFC}" type="presParOf" srcId="{6D957F77-C593-494A-8EAF-6B925B99DCAF}" destId="{30CC287B-F8DD-4EF6-9EA2-1CEDAEED6DDD}" srcOrd="5" destOrd="0" presId="urn:microsoft.com/office/officeart/2005/8/layout/vProcess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B1C4B8A-2996-4D24-AB28-C018AB11E14B}" type="doc">
      <dgm:prSet loTypeId="urn:microsoft.com/office/officeart/2005/8/layout/process5" loCatId="process" qsTypeId="urn:microsoft.com/office/officeart/2005/8/quickstyle/simple1" qsCatId="simple" csTypeId="urn:microsoft.com/office/officeart/2005/8/colors/colorful1" csCatId="colorful" phldr="1"/>
      <dgm:spPr/>
      <dgm:t>
        <a:bodyPr/>
        <a:lstStyle/>
        <a:p>
          <a:endParaRPr lang="en-US"/>
        </a:p>
      </dgm:t>
    </dgm:pt>
    <dgm:pt modelId="{EEE7F10D-E59F-45DC-A07D-6802E28C91FF}">
      <dgm:prSet custT="1"/>
      <dgm:spPr/>
      <dgm:t>
        <a:bodyPr/>
        <a:lstStyle/>
        <a:p>
          <a:r>
            <a:rPr lang="vi-VN" sz="2400"/>
            <a:t>1. Bối cảnh lịch sử</a:t>
          </a:r>
          <a:endParaRPr lang="en-US" sz="2400"/>
        </a:p>
      </dgm:t>
    </dgm:pt>
    <dgm:pt modelId="{FD0FFDD6-9BA6-45F4-8113-D789DE4A1DCA}" type="parTrans" cxnId="{76DD0400-09B9-41D5-8563-86A5A76D6119}">
      <dgm:prSet/>
      <dgm:spPr/>
      <dgm:t>
        <a:bodyPr/>
        <a:lstStyle/>
        <a:p>
          <a:endParaRPr lang="en-US"/>
        </a:p>
      </dgm:t>
    </dgm:pt>
    <dgm:pt modelId="{64127947-AE05-473D-891C-98CB6C33563F}" type="sibTrans" cxnId="{76DD0400-09B9-41D5-8563-86A5A76D6119}">
      <dgm:prSet/>
      <dgm:spPr/>
      <dgm:t>
        <a:bodyPr/>
        <a:lstStyle/>
        <a:p>
          <a:endParaRPr lang="en-US"/>
        </a:p>
      </dgm:t>
    </dgm:pt>
    <dgm:pt modelId="{E6FB72B9-A2C0-4CE1-A25D-6169F2B7CD12}">
      <dgm:prSet custT="1"/>
      <dgm:spPr/>
      <dgm:t>
        <a:bodyPr/>
        <a:lstStyle/>
        <a:p>
          <a:r>
            <a:rPr lang="vi-VN" sz="2400"/>
            <a:t>2. Một số cuộc khởi nghĩa lớn của phong trào nông dân Đàng Ngoài</a:t>
          </a:r>
          <a:endParaRPr lang="en-US" sz="2400"/>
        </a:p>
      </dgm:t>
    </dgm:pt>
    <dgm:pt modelId="{4C0BA223-3355-4438-95D7-3B2043373ECC}" type="parTrans" cxnId="{2AA4F9EF-FA29-413A-AF1F-7BC83FA4A3EF}">
      <dgm:prSet/>
      <dgm:spPr/>
      <dgm:t>
        <a:bodyPr/>
        <a:lstStyle/>
        <a:p>
          <a:endParaRPr lang="en-US"/>
        </a:p>
      </dgm:t>
    </dgm:pt>
    <dgm:pt modelId="{EE585E15-D5AC-45D0-96EE-E54DF860DDC8}" type="sibTrans" cxnId="{2AA4F9EF-FA29-413A-AF1F-7BC83FA4A3EF}">
      <dgm:prSet/>
      <dgm:spPr/>
      <dgm:t>
        <a:bodyPr/>
        <a:lstStyle/>
        <a:p>
          <a:endParaRPr lang="en-US"/>
        </a:p>
      </dgm:t>
    </dgm:pt>
    <dgm:pt modelId="{B5913F62-943C-40EA-BB49-7F0CCF4DAABE}">
      <dgm:prSet custT="1"/>
      <dgm:spPr/>
      <dgm:t>
        <a:bodyPr/>
        <a:lstStyle/>
        <a:p>
          <a:r>
            <a:rPr lang="vi-VN" sz="2400"/>
            <a:t>3. Kết quả, ý nghĩa lịch sử và tác động của phong trào nông dân ở Đàng Ngoài thế kỉ XVIII</a:t>
          </a:r>
          <a:endParaRPr lang="en-US" sz="2400"/>
        </a:p>
      </dgm:t>
    </dgm:pt>
    <dgm:pt modelId="{FBCBE6D1-67A3-4E6B-A26E-62C6097C518A}" type="parTrans" cxnId="{571791A0-42A5-42B0-B37B-C08E6A967F9F}">
      <dgm:prSet/>
      <dgm:spPr/>
      <dgm:t>
        <a:bodyPr/>
        <a:lstStyle/>
        <a:p>
          <a:endParaRPr lang="en-US"/>
        </a:p>
      </dgm:t>
    </dgm:pt>
    <dgm:pt modelId="{101C1450-5F25-43C4-8AAE-DC6462BB114B}" type="sibTrans" cxnId="{571791A0-42A5-42B0-B37B-C08E6A967F9F}">
      <dgm:prSet/>
      <dgm:spPr/>
      <dgm:t>
        <a:bodyPr/>
        <a:lstStyle/>
        <a:p>
          <a:endParaRPr lang="en-US"/>
        </a:p>
      </dgm:t>
    </dgm:pt>
    <dgm:pt modelId="{E24DBD12-A97F-4DC0-8B25-215D23EF8564}" type="pres">
      <dgm:prSet presAssocID="{8B1C4B8A-2996-4D24-AB28-C018AB11E14B}" presName="diagram" presStyleCnt="0">
        <dgm:presLayoutVars>
          <dgm:dir/>
          <dgm:resizeHandles val="exact"/>
        </dgm:presLayoutVars>
      </dgm:prSet>
      <dgm:spPr/>
      <dgm:t>
        <a:bodyPr/>
        <a:lstStyle/>
        <a:p>
          <a:endParaRPr lang="en-US"/>
        </a:p>
      </dgm:t>
    </dgm:pt>
    <dgm:pt modelId="{E8F96332-5B10-422E-AB09-F225B662AD95}" type="pres">
      <dgm:prSet presAssocID="{EEE7F10D-E59F-45DC-A07D-6802E28C91FF}" presName="node" presStyleLbl="node1" presStyleIdx="0" presStyleCnt="3" custScaleX="114077" custScaleY="168777">
        <dgm:presLayoutVars>
          <dgm:bulletEnabled val="1"/>
        </dgm:presLayoutVars>
      </dgm:prSet>
      <dgm:spPr/>
      <dgm:t>
        <a:bodyPr/>
        <a:lstStyle/>
        <a:p>
          <a:endParaRPr lang="en-US"/>
        </a:p>
      </dgm:t>
    </dgm:pt>
    <dgm:pt modelId="{0C35D81D-67AC-4527-8755-64207697460E}" type="pres">
      <dgm:prSet presAssocID="{64127947-AE05-473D-891C-98CB6C33563F}" presName="sibTrans" presStyleLbl="sibTrans2D1" presStyleIdx="0" presStyleCnt="2"/>
      <dgm:spPr/>
      <dgm:t>
        <a:bodyPr/>
        <a:lstStyle/>
        <a:p>
          <a:endParaRPr lang="en-US"/>
        </a:p>
      </dgm:t>
    </dgm:pt>
    <dgm:pt modelId="{BB73249C-66D0-4DCA-B3AB-A54EC1AEC54B}" type="pres">
      <dgm:prSet presAssocID="{64127947-AE05-473D-891C-98CB6C33563F}" presName="connectorText" presStyleLbl="sibTrans2D1" presStyleIdx="0" presStyleCnt="2"/>
      <dgm:spPr/>
      <dgm:t>
        <a:bodyPr/>
        <a:lstStyle/>
        <a:p>
          <a:endParaRPr lang="en-US"/>
        </a:p>
      </dgm:t>
    </dgm:pt>
    <dgm:pt modelId="{6B74254F-4632-41CF-ACB3-E2B3ABFEB835}" type="pres">
      <dgm:prSet presAssocID="{E6FB72B9-A2C0-4CE1-A25D-6169F2B7CD12}" presName="node" presStyleLbl="node1" presStyleIdx="1" presStyleCnt="3" custScaleX="121078" custScaleY="165980">
        <dgm:presLayoutVars>
          <dgm:bulletEnabled val="1"/>
        </dgm:presLayoutVars>
      </dgm:prSet>
      <dgm:spPr/>
      <dgm:t>
        <a:bodyPr/>
        <a:lstStyle/>
        <a:p>
          <a:endParaRPr lang="en-US"/>
        </a:p>
      </dgm:t>
    </dgm:pt>
    <dgm:pt modelId="{B62218AB-3A04-4DDF-82FE-3DF4F6E8F85E}" type="pres">
      <dgm:prSet presAssocID="{EE585E15-D5AC-45D0-96EE-E54DF860DDC8}" presName="sibTrans" presStyleLbl="sibTrans2D1" presStyleIdx="1" presStyleCnt="2"/>
      <dgm:spPr/>
      <dgm:t>
        <a:bodyPr/>
        <a:lstStyle/>
        <a:p>
          <a:endParaRPr lang="en-US"/>
        </a:p>
      </dgm:t>
    </dgm:pt>
    <dgm:pt modelId="{2F06436D-A68B-4B8F-8CBA-84D0E835A02E}" type="pres">
      <dgm:prSet presAssocID="{EE585E15-D5AC-45D0-96EE-E54DF860DDC8}" presName="connectorText" presStyleLbl="sibTrans2D1" presStyleIdx="1" presStyleCnt="2"/>
      <dgm:spPr/>
      <dgm:t>
        <a:bodyPr/>
        <a:lstStyle/>
        <a:p>
          <a:endParaRPr lang="en-US"/>
        </a:p>
      </dgm:t>
    </dgm:pt>
    <dgm:pt modelId="{42ED5D2C-4C3F-4863-95F3-BD4E7C562618}" type="pres">
      <dgm:prSet presAssocID="{B5913F62-943C-40EA-BB49-7F0CCF4DAABE}" presName="node" presStyleLbl="node1" presStyleIdx="2" presStyleCnt="3" custScaleX="139263" custScaleY="158507">
        <dgm:presLayoutVars>
          <dgm:bulletEnabled val="1"/>
        </dgm:presLayoutVars>
      </dgm:prSet>
      <dgm:spPr/>
      <dgm:t>
        <a:bodyPr/>
        <a:lstStyle/>
        <a:p>
          <a:endParaRPr lang="en-US"/>
        </a:p>
      </dgm:t>
    </dgm:pt>
  </dgm:ptLst>
  <dgm:cxnLst>
    <dgm:cxn modelId="{6DD18760-EF2B-4B6A-99A9-AC4C9A7B0A1F}" type="presOf" srcId="{EE585E15-D5AC-45D0-96EE-E54DF860DDC8}" destId="{2F06436D-A68B-4B8F-8CBA-84D0E835A02E}" srcOrd="1" destOrd="0" presId="urn:microsoft.com/office/officeart/2005/8/layout/process5"/>
    <dgm:cxn modelId="{91F68F7B-A2CE-498D-8752-93F92686946D}" type="presOf" srcId="{EE585E15-D5AC-45D0-96EE-E54DF860DDC8}" destId="{B62218AB-3A04-4DDF-82FE-3DF4F6E8F85E}" srcOrd="0" destOrd="0" presId="urn:microsoft.com/office/officeart/2005/8/layout/process5"/>
    <dgm:cxn modelId="{E0BC3904-1C47-46F2-8633-B2422A6BE240}" type="presOf" srcId="{EEE7F10D-E59F-45DC-A07D-6802E28C91FF}" destId="{E8F96332-5B10-422E-AB09-F225B662AD95}" srcOrd="0" destOrd="0" presId="urn:microsoft.com/office/officeart/2005/8/layout/process5"/>
    <dgm:cxn modelId="{139FA040-68EB-4A82-B1E4-FDFA7690168A}" type="presOf" srcId="{64127947-AE05-473D-891C-98CB6C33563F}" destId="{0C35D81D-67AC-4527-8755-64207697460E}" srcOrd="0" destOrd="0" presId="urn:microsoft.com/office/officeart/2005/8/layout/process5"/>
    <dgm:cxn modelId="{76DD0400-09B9-41D5-8563-86A5A76D6119}" srcId="{8B1C4B8A-2996-4D24-AB28-C018AB11E14B}" destId="{EEE7F10D-E59F-45DC-A07D-6802E28C91FF}" srcOrd="0" destOrd="0" parTransId="{FD0FFDD6-9BA6-45F4-8113-D789DE4A1DCA}" sibTransId="{64127947-AE05-473D-891C-98CB6C33563F}"/>
    <dgm:cxn modelId="{2AA4F9EF-FA29-413A-AF1F-7BC83FA4A3EF}" srcId="{8B1C4B8A-2996-4D24-AB28-C018AB11E14B}" destId="{E6FB72B9-A2C0-4CE1-A25D-6169F2B7CD12}" srcOrd="1" destOrd="0" parTransId="{4C0BA223-3355-4438-95D7-3B2043373ECC}" sibTransId="{EE585E15-D5AC-45D0-96EE-E54DF860DDC8}"/>
    <dgm:cxn modelId="{86240AED-82E0-46A8-9A75-B51127C5F3F8}" type="presOf" srcId="{64127947-AE05-473D-891C-98CB6C33563F}" destId="{BB73249C-66D0-4DCA-B3AB-A54EC1AEC54B}" srcOrd="1" destOrd="0" presId="urn:microsoft.com/office/officeart/2005/8/layout/process5"/>
    <dgm:cxn modelId="{0EA8DEB5-F980-495C-86CC-4ED4C9B80804}" type="presOf" srcId="{B5913F62-943C-40EA-BB49-7F0CCF4DAABE}" destId="{42ED5D2C-4C3F-4863-95F3-BD4E7C562618}" srcOrd="0" destOrd="0" presId="urn:microsoft.com/office/officeart/2005/8/layout/process5"/>
    <dgm:cxn modelId="{A5290808-553D-4B29-ACAB-B4E20D42CF2B}" type="presOf" srcId="{E6FB72B9-A2C0-4CE1-A25D-6169F2B7CD12}" destId="{6B74254F-4632-41CF-ACB3-E2B3ABFEB835}" srcOrd="0" destOrd="0" presId="urn:microsoft.com/office/officeart/2005/8/layout/process5"/>
    <dgm:cxn modelId="{571791A0-42A5-42B0-B37B-C08E6A967F9F}" srcId="{8B1C4B8A-2996-4D24-AB28-C018AB11E14B}" destId="{B5913F62-943C-40EA-BB49-7F0CCF4DAABE}" srcOrd="2" destOrd="0" parTransId="{FBCBE6D1-67A3-4E6B-A26E-62C6097C518A}" sibTransId="{101C1450-5F25-43C4-8AAE-DC6462BB114B}"/>
    <dgm:cxn modelId="{0E52EF02-05B9-4970-A40B-64B3982C34CD}" type="presOf" srcId="{8B1C4B8A-2996-4D24-AB28-C018AB11E14B}" destId="{E24DBD12-A97F-4DC0-8B25-215D23EF8564}" srcOrd="0" destOrd="0" presId="urn:microsoft.com/office/officeart/2005/8/layout/process5"/>
    <dgm:cxn modelId="{1BE67BAE-BC02-4325-8C10-FE4E1E7EB5A1}" type="presParOf" srcId="{E24DBD12-A97F-4DC0-8B25-215D23EF8564}" destId="{E8F96332-5B10-422E-AB09-F225B662AD95}" srcOrd="0" destOrd="0" presId="urn:microsoft.com/office/officeart/2005/8/layout/process5"/>
    <dgm:cxn modelId="{469C233B-7D18-4D81-A112-AF7EA2890CD5}" type="presParOf" srcId="{E24DBD12-A97F-4DC0-8B25-215D23EF8564}" destId="{0C35D81D-67AC-4527-8755-64207697460E}" srcOrd="1" destOrd="0" presId="urn:microsoft.com/office/officeart/2005/8/layout/process5"/>
    <dgm:cxn modelId="{CDDF1BDE-BF7D-406B-931D-0A3C778F5189}" type="presParOf" srcId="{0C35D81D-67AC-4527-8755-64207697460E}" destId="{BB73249C-66D0-4DCA-B3AB-A54EC1AEC54B}" srcOrd="0" destOrd="0" presId="urn:microsoft.com/office/officeart/2005/8/layout/process5"/>
    <dgm:cxn modelId="{F4ABD4A2-ABF0-4F03-9CB9-F4696707E3A5}" type="presParOf" srcId="{E24DBD12-A97F-4DC0-8B25-215D23EF8564}" destId="{6B74254F-4632-41CF-ACB3-E2B3ABFEB835}" srcOrd="2" destOrd="0" presId="urn:microsoft.com/office/officeart/2005/8/layout/process5"/>
    <dgm:cxn modelId="{9E35E0FA-3C70-4B01-8E33-8BF71CEC4F28}" type="presParOf" srcId="{E24DBD12-A97F-4DC0-8B25-215D23EF8564}" destId="{B62218AB-3A04-4DDF-82FE-3DF4F6E8F85E}" srcOrd="3" destOrd="0" presId="urn:microsoft.com/office/officeart/2005/8/layout/process5"/>
    <dgm:cxn modelId="{32B308F2-0E74-4F62-944A-312ABBEA5166}" type="presParOf" srcId="{B62218AB-3A04-4DDF-82FE-3DF4F6E8F85E}" destId="{2F06436D-A68B-4B8F-8CBA-84D0E835A02E}" srcOrd="0" destOrd="0" presId="urn:microsoft.com/office/officeart/2005/8/layout/process5"/>
    <dgm:cxn modelId="{FFB27BC6-65F1-4C3F-949A-87331C78504A}" type="presParOf" srcId="{E24DBD12-A97F-4DC0-8B25-215D23EF8564}" destId="{42ED5D2C-4C3F-4863-95F3-BD4E7C562618}" srcOrd="4" destOrd="0" presId="urn:microsoft.com/office/officeart/2005/8/layout/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B601F57-6F12-4C33-8E33-3B568F7F0B26}" type="doc">
      <dgm:prSet loTypeId="urn:microsoft.com/office/officeart/2005/8/layout/vList2" loCatId="list" qsTypeId="urn:microsoft.com/office/officeart/2005/8/quickstyle/simple4" qsCatId="simple" csTypeId="urn:microsoft.com/office/officeart/2005/8/colors/accent4_2" csCatId="accent4" phldr="1"/>
      <dgm:spPr/>
      <dgm:t>
        <a:bodyPr/>
        <a:lstStyle/>
        <a:p>
          <a:endParaRPr lang="en-US"/>
        </a:p>
      </dgm:t>
    </dgm:pt>
    <dgm:pt modelId="{919CB296-D295-4E27-B8A2-223D60EFC284}">
      <dgm:prSet phldrT="[Văn bản]" custT="1"/>
      <dgm:spPr/>
      <dgm:t>
        <a:bodyPr/>
        <a:lstStyle/>
        <a:p>
          <a:r>
            <a:rPr lang="vi-VN" sz="2000" u="sng"/>
            <a:t>Vua Lê</a:t>
          </a:r>
          <a:r>
            <a:rPr lang="vi-VN" sz="2000" u="none"/>
            <a:t> chỉ là cái bóng mờ trong cung cấm</a:t>
          </a:r>
          <a:endParaRPr lang="en-US" sz="2000" u="sng"/>
        </a:p>
      </dgm:t>
    </dgm:pt>
    <dgm:pt modelId="{DC44CBFA-AAF0-4D1C-B5D0-CA5B40913BFB}" type="parTrans" cxnId="{8CBC50FA-5A43-4473-BF5C-8DE181E5F0B9}">
      <dgm:prSet/>
      <dgm:spPr/>
      <dgm:t>
        <a:bodyPr/>
        <a:lstStyle/>
        <a:p>
          <a:endParaRPr lang="en-US"/>
        </a:p>
      </dgm:t>
    </dgm:pt>
    <dgm:pt modelId="{2194C1AD-CCC3-4AD8-B227-7D10DC8B354C}" type="sibTrans" cxnId="{8CBC50FA-5A43-4473-BF5C-8DE181E5F0B9}">
      <dgm:prSet/>
      <dgm:spPr/>
      <dgm:t>
        <a:bodyPr/>
        <a:lstStyle/>
        <a:p>
          <a:endParaRPr lang="en-US"/>
        </a:p>
      </dgm:t>
    </dgm:pt>
    <dgm:pt modelId="{E1F8A676-99FE-407E-8F1B-79FC639998E8}">
      <dgm:prSet phldrT="[Văn bản]" custT="1"/>
      <dgm:spPr/>
      <dgm:t>
        <a:bodyPr/>
        <a:lstStyle/>
        <a:p>
          <a:r>
            <a:rPr lang="vi-VN" sz="2000" u="sng"/>
            <a:t>Phủ chúa</a:t>
          </a:r>
          <a:r>
            <a:rPr lang="vi-VN" sz="2000" u="none"/>
            <a:t> quanh năm hội hè, yến tiệc</a:t>
          </a:r>
          <a:endParaRPr lang="en-US" sz="2000" u="sng"/>
        </a:p>
      </dgm:t>
    </dgm:pt>
    <dgm:pt modelId="{A69EC7CA-4DA7-4722-9A03-4968070311F5}" type="parTrans" cxnId="{0DEE9C0B-E7E1-4231-87E4-DFCF846BE9EC}">
      <dgm:prSet/>
      <dgm:spPr/>
      <dgm:t>
        <a:bodyPr/>
        <a:lstStyle/>
        <a:p>
          <a:endParaRPr lang="en-US"/>
        </a:p>
      </dgm:t>
    </dgm:pt>
    <dgm:pt modelId="{725D8406-7B4A-4583-85CA-417DC735CB1E}" type="sibTrans" cxnId="{0DEE9C0B-E7E1-4231-87E4-DFCF846BE9EC}">
      <dgm:prSet/>
      <dgm:spPr/>
      <dgm:t>
        <a:bodyPr/>
        <a:lstStyle/>
        <a:p>
          <a:endParaRPr lang="en-US"/>
        </a:p>
      </dgm:t>
    </dgm:pt>
    <dgm:pt modelId="{44468607-0807-4F7B-9A16-8EA3A9F57CFD}">
      <dgm:prSet phldrT="[Văn bản]" custT="1"/>
      <dgm:spPr/>
      <dgm:t>
        <a:bodyPr/>
        <a:lstStyle/>
        <a:p>
          <a:r>
            <a:rPr lang="vi-VN" sz="2000" i="0" u="sng"/>
            <a:t>Quan lại, binh lính</a:t>
          </a:r>
          <a:r>
            <a:rPr lang="vi-VN" sz="2000" i="0" u="none"/>
            <a:t> hoành hành, đục khoét nhân dân</a:t>
          </a:r>
          <a:endParaRPr lang="en-US" sz="2000" i="0" u="sng"/>
        </a:p>
      </dgm:t>
    </dgm:pt>
    <dgm:pt modelId="{DD6BA1A4-BCF9-408F-973F-C0DDC0BFE49C}" type="parTrans" cxnId="{291A80AC-A6A9-49D2-A960-05F819115D32}">
      <dgm:prSet/>
      <dgm:spPr/>
      <dgm:t>
        <a:bodyPr/>
        <a:lstStyle/>
        <a:p>
          <a:endParaRPr lang="en-US"/>
        </a:p>
      </dgm:t>
    </dgm:pt>
    <dgm:pt modelId="{37AC0ADD-83FF-4D4A-AEAC-E646CBDAAA4F}" type="sibTrans" cxnId="{291A80AC-A6A9-49D2-A960-05F819115D32}">
      <dgm:prSet/>
      <dgm:spPr/>
      <dgm:t>
        <a:bodyPr/>
        <a:lstStyle/>
        <a:p>
          <a:endParaRPr lang="en-US"/>
        </a:p>
      </dgm:t>
    </dgm:pt>
    <dgm:pt modelId="{850CAB63-CE12-4BF9-B3A3-DA12667EBBC0}" type="pres">
      <dgm:prSet presAssocID="{AB601F57-6F12-4C33-8E33-3B568F7F0B26}" presName="linear" presStyleCnt="0">
        <dgm:presLayoutVars>
          <dgm:animLvl val="lvl"/>
          <dgm:resizeHandles val="exact"/>
        </dgm:presLayoutVars>
      </dgm:prSet>
      <dgm:spPr/>
      <dgm:t>
        <a:bodyPr/>
        <a:lstStyle/>
        <a:p>
          <a:endParaRPr lang="en-US"/>
        </a:p>
      </dgm:t>
    </dgm:pt>
    <dgm:pt modelId="{78F2759A-B29E-4C23-B575-E8ED15AF5DC9}" type="pres">
      <dgm:prSet presAssocID="{919CB296-D295-4E27-B8A2-223D60EFC284}" presName="parentText" presStyleLbl="node1" presStyleIdx="0" presStyleCnt="3">
        <dgm:presLayoutVars>
          <dgm:chMax val="0"/>
          <dgm:bulletEnabled val="1"/>
        </dgm:presLayoutVars>
      </dgm:prSet>
      <dgm:spPr/>
      <dgm:t>
        <a:bodyPr/>
        <a:lstStyle/>
        <a:p>
          <a:endParaRPr lang="en-US"/>
        </a:p>
      </dgm:t>
    </dgm:pt>
    <dgm:pt modelId="{7D20FDB4-1F6F-4B74-82E6-EB1D8A84C5F9}" type="pres">
      <dgm:prSet presAssocID="{2194C1AD-CCC3-4AD8-B227-7D10DC8B354C}" presName="spacer" presStyleCnt="0"/>
      <dgm:spPr/>
    </dgm:pt>
    <dgm:pt modelId="{F02B7726-0775-454E-93B4-8050EFCF4B55}" type="pres">
      <dgm:prSet presAssocID="{E1F8A676-99FE-407E-8F1B-79FC639998E8}" presName="parentText" presStyleLbl="node1" presStyleIdx="1" presStyleCnt="3">
        <dgm:presLayoutVars>
          <dgm:chMax val="0"/>
          <dgm:bulletEnabled val="1"/>
        </dgm:presLayoutVars>
      </dgm:prSet>
      <dgm:spPr/>
      <dgm:t>
        <a:bodyPr/>
        <a:lstStyle/>
        <a:p>
          <a:endParaRPr lang="en-US"/>
        </a:p>
      </dgm:t>
    </dgm:pt>
    <dgm:pt modelId="{E68A8AB3-211A-44D5-A2D9-80A0E68631FA}" type="pres">
      <dgm:prSet presAssocID="{725D8406-7B4A-4583-85CA-417DC735CB1E}" presName="spacer" presStyleCnt="0"/>
      <dgm:spPr/>
    </dgm:pt>
    <dgm:pt modelId="{FBDEDF8C-49B0-429B-9223-5D1B0FEC3932}" type="pres">
      <dgm:prSet presAssocID="{44468607-0807-4F7B-9A16-8EA3A9F57CFD}" presName="parentText" presStyleLbl="node1" presStyleIdx="2" presStyleCnt="3">
        <dgm:presLayoutVars>
          <dgm:chMax val="0"/>
          <dgm:bulletEnabled val="1"/>
        </dgm:presLayoutVars>
      </dgm:prSet>
      <dgm:spPr/>
      <dgm:t>
        <a:bodyPr/>
        <a:lstStyle/>
        <a:p>
          <a:endParaRPr lang="en-US"/>
        </a:p>
      </dgm:t>
    </dgm:pt>
  </dgm:ptLst>
  <dgm:cxnLst>
    <dgm:cxn modelId="{8CBC50FA-5A43-4473-BF5C-8DE181E5F0B9}" srcId="{AB601F57-6F12-4C33-8E33-3B568F7F0B26}" destId="{919CB296-D295-4E27-B8A2-223D60EFC284}" srcOrd="0" destOrd="0" parTransId="{DC44CBFA-AAF0-4D1C-B5D0-CA5B40913BFB}" sibTransId="{2194C1AD-CCC3-4AD8-B227-7D10DC8B354C}"/>
    <dgm:cxn modelId="{A5830F44-3856-4B98-902A-C4A66A99192D}" type="presOf" srcId="{919CB296-D295-4E27-B8A2-223D60EFC284}" destId="{78F2759A-B29E-4C23-B575-E8ED15AF5DC9}" srcOrd="0" destOrd="0" presId="urn:microsoft.com/office/officeart/2005/8/layout/vList2"/>
    <dgm:cxn modelId="{291A80AC-A6A9-49D2-A960-05F819115D32}" srcId="{AB601F57-6F12-4C33-8E33-3B568F7F0B26}" destId="{44468607-0807-4F7B-9A16-8EA3A9F57CFD}" srcOrd="2" destOrd="0" parTransId="{DD6BA1A4-BCF9-408F-973F-C0DDC0BFE49C}" sibTransId="{37AC0ADD-83FF-4D4A-AEAC-E646CBDAAA4F}"/>
    <dgm:cxn modelId="{0DEE9C0B-E7E1-4231-87E4-DFCF846BE9EC}" srcId="{AB601F57-6F12-4C33-8E33-3B568F7F0B26}" destId="{E1F8A676-99FE-407E-8F1B-79FC639998E8}" srcOrd="1" destOrd="0" parTransId="{A69EC7CA-4DA7-4722-9A03-4968070311F5}" sibTransId="{725D8406-7B4A-4583-85CA-417DC735CB1E}"/>
    <dgm:cxn modelId="{C55D4427-1B27-46D6-A33A-A4D7DAD2E1B4}" type="presOf" srcId="{44468607-0807-4F7B-9A16-8EA3A9F57CFD}" destId="{FBDEDF8C-49B0-429B-9223-5D1B0FEC3932}" srcOrd="0" destOrd="0" presId="urn:microsoft.com/office/officeart/2005/8/layout/vList2"/>
    <dgm:cxn modelId="{C6A24375-09CF-40FC-B142-CEBC04845760}" type="presOf" srcId="{AB601F57-6F12-4C33-8E33-3B568F7F0B26}" destId="{850CAB63-CE12-4BF9-B3A3-DA12667EBBC0}" srcOrd="0" destOrd="0" presId="urn:microsoft.com/office/officeart/2005/8/layout/vList2"/>
    <dgm:cxn modelId="{D8C3A70F-0AB2-4960-A3F6-CF236031219E}" type="presOf" srcId="{E1F8A676-99FE-407E-8F1B-79FC639998E8}" destId="{F02B7726-0775-454E-93B4-8050EFCF4B55}" srcOrd="0" destOrd="0" presId="urn:microsoft.com/office/officeart/2005/8/layout/vList2"/>
    <dgm:cxn modelId="{B41F99B6-C12F-4863-91D6-BB1082574B2F}" type="presParOf" srcId="{850CAB63-CE12-4BF9-B3A3-DA12667EBBC0}" destId="{78F2759A-B29E-4C23-B575-E8ED15AF5DC9}" srcOrd="0" destOrd="0" presId="urn:microsoft.com/office/officeart/2005/8/layout/vList2"/>
    <dgm:cxn modelId="{77E95CCA-32FF-470D-86C1-0F864739326E}" type="presParOf" srcId="{850CAB63-CE12-4BF9-B3A3-DA12667EBBC0}" destId="{7D20FDB4-1F6F-4B74-82E6-EB1D8A84C5F9}" srcOrd="1" destOrd="0" presId="urn:microsoft.com/office/officeart/2005/8/layout/vList2"/>
    <dgm:cxn modelId="{0100D5BA-4FDD-42BF-8888-8CFD9AF145FB}" type="presParOf" srcId="{850CAB63-CE12-4BF9-B3A3-DA12667EBBC0}" destId="{F02B7726-0775-454E-93B4-8050EFCF4B55}" srcOrd="2" destOrd="0" presId="urn:microsoft.com/office/officeart/2005/8/layout/vList2"/>
    <dgm:cxn modelId="{6453B39F-F418-4BB1-B05A-155C552A0126}" type="presParOf" srcId="{850CAB63-CE12-4BF9-B3A3-DA12667EBBC0}" destId="{E68A8AB3-211A-44D5-A2D9-80A0E68631FA}" srcOrd="3" destOrd="0" presId="urn:microsoft.com/office/officeart/2005/8/layout/vList2"/>
    <dgm:cxn modelId="{D2CE3177-A715-45E9-9440-2DCC80D726E4}" type="presParOf" srcId="{850CAB63-CE12-4BF9-B3A3-DA12667EBBC0}" destId="{FBDEDF8C-49B0-429B-9223-5D1B0FEC3932}" srcOrd="4" destOrd="0" presId="urn:microsoft.com/office/officeart/2005/8/layout/v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B601F57-6F12-4C33-8E33-3B568F7F0B26}" type="doc">
      <dgm:prSet loTypeId="urn:microsoft.com/office/officeart/2005/8/layout/vList2" loCatId="list" qsTypeId="urn:microsoft.com/office/officeart/2005/8/quickstyle/simple4" qsCatId="simple" csTypeId="urn:microsoft.com/office/officeart/2005/8/colors/accent4_2" csCatId="accent4" phldr="1"/>
      <dgm:spPr/>
      <dgm:t>
        <a:bodyPr/>
        <a:lstStyle/>
        <a:p>
          <a:endParaRPr lang="en-US"/>
        </a:p>
      </dgm:t>
    </dgm:pt>
    <dgm:pt modelId="{919CB296-D295-4E27-B8A2-223D60EFC284}">
      <dgm:prSet phldrT="[Văn bản]" custT="1"/>
      <dgm:spPr/>
      <dgm:t>
        <a:bodyPr/>
        <a:lstStyle/>
        <a:p>
          <a:r>
            <a:rPr lang="vi-VN" sz="2000" u="sng"/>
            <a:t>Vua Lê</a:t>
          </a:r>
          <a:r>
            <a:rPr lang="vi-VN" sz="2000" u="none"/>
            <a:t> chỉ là cái bóng mờ trong cung cấm</a:t>
          </a:r>
          <a:endParaRPr lang="en-US" sz="2000" u="sng"/>
        </a:p>
      </dgm:t>
    </dgm:pt>
    <dgm:pt modelId="{DC44CBFA-AAF0-4D1C-B5D0-CA5B40913BFB}" type="parTrans" cxnId="{8CBC50FA-5A43-4473-BF5C-8DE181E5F0B9}">
      <dgm:prSet/>
      <dgm:spPr/>
      <dgm:t>
        <a:bodyPr/>
        <a:lstStyle/>
        <a:p>
          <a:endParaRPr lang="en-US"/>
        </a:p>
      </dgm:t>
    </dgm:pt>
    <dgm:pt modelId="{2194C1AD-CCC3-4AD8-B227-7D10DC8B354C}" type="sibTrans" cxnId="{8CBC50FA-5A43-4473-BF5C-8DE181E5F0B9}">
      <dgm:prSet/>
      <dgm:spPr/>
      <dgm:t>
        <a:bodyPr/>
        <a:lstStyle/>
        <a:p>
          <a:endParaRPr lang="en-US"/>
        </a:p>
      </dgm:t>
    </dgm:pt>
    <dgm:pt modelId="{E1F8A676-99FE-407E-8F1B-79FC639998E8}">
      <dgm:prSet phldrT="[Văn bản]" custT="1"/>
      <dgm:spPr/>
      <dgm:t>
        <a:bodyPr/>
        <a:lstStyle/>
        <a:p>
          <a:r>
            <a:rPr lang="vi-VN" sz="2000" u="sng"/>
            <a:t>Phủ chúa</a:t>
          </a:r>
          <a:r>
            <a:rPr lang="vi-VN" sz="2000" u="none"/>
            <a:t> quanh năm hội hè, yến tiệc</a:t>
          </a:r>
          <a:endParaRPr lang="en-US" sz="2000" u="sng"/>
        </a:p>
      </dgm:t>
    </dgm:pt>
    <dgm:pt modelId="{A69EC7CA-4DA7-4722-9A03-4968070311F5}" type="parTrans" cxnId="{0DEE9C0B-E7E1-4231-87E4-DFCF846BE9EC}">
      <dgm:prSet/>
      <dgm:spPr/>
      <dgm:t>
        <a:bodyPr/>
        <a:lstStyle/>
        <a:p>
          <a:endParaRPr lang="en-US"/>
        </a:p>
      </dgm:t>
    </dgm:pt>
    <dgm:pt modelId="{725D8406-7B4A-4583-85CA-417DC735CB1E}" type="sibTrans" cxnId="{0DEE9C0B-E7E1-4231-87E4-DFCF846BE9EC}">
      <dgm:prSet/>
      <dgm:spPr/>
      <dgm:t>
        <a:bodyPr/>
        <a:lstStyle/>
        <a:p>
          <a:endParaRPr lang="en-US"/>
        </a:p>
      </dgm:t>
    </dgm:pt>
    <dgm:pt modelId="{44468607-0807-4F7B-9A16-8EA3A9F57CFD}">
      <dgm:prSet phldrT="[Văn bản]" custT="1"/>
      <dgm:spPr/>
      <dgm:t>
        <a:bodyPr/>
        <a:lstStyle/>
        <a:p>
          <a:r>
            <a:rPr lang="vi-VN" sz="2000" i="0" u="sng"/>
            <a:t>Quan lại, binh lính</a:t>
          </a:r>
          <a:r>
            <a:rPr lang="vi-VN" sz="2000" i="0" u="none"/>
            <a:t> hoành hành, đục khoét nhân dân</a:t>
          </a:r>
          <a:endParaRPr lang="en-US" sz="2000" i="0" u="sng"/>
        </a:p>
      </dgm:t>
    </dgm:pt>
    <dgm:pt modelId="{DD6BA1A4-BCF9-408F-973F-C0DDC0BFE49C}" type="parTrans" cxnId="{291A80AC-A6A9-49D2-A960-05F819115D32}">
      <dgm:prSet/>
      <dgm:spPr/>
      <dgm:t>
        <a:bodyPr/>
        <a:lstStyle/>
        <a:p>
          <a:endParaRPr lang="en-US"/>
        </a:p>
      </dgm:t>
    </dgm:pt>
    <dgm:pt modelId="{37AC0ADD-83FF-4D4A-AEAC-E646CBDAAA4F}" type="sibTrans" cxnId="{291A80AC-A6A9-49D2-A960-05F819115D32}">
      <dgm:prSet/>
      <dgm:spPr/>
      <dgm:t>
        <a:bodyPr/>
        <a:lstStyle/>
        <a:p>
          <a:endParaRPr lang="en-US"/>
        </a:p>
      </dgm:t>
    </dgm:pt>
    <dgm:pt modelId="{312AC8A6-7268-40C3-B064-31AA173B3C36}" type="pres">
      <dgm:prSet presAssocID="{AB601F57-6F12-4C33-8E33-3B568F7F0B26}" presName="linear" presStyleCnt="0">
        <dgm:presLayoutVars>
          <dgm:animLvl val="lvl"/>
          <dgm:resizeHandles val="exact"/>
        </dgm:presLayoutVars>
      </dgm:prSet>
      <dgm:spPr/>
      <dgm:t>
        <a:bodyPr/>
        <a:lstStyle/>
        <a:p>
          <a:endParaRPr lang="en-US"/>
        </a:p>
      </dgm:t>
    </dgm:pt>
    <dgm:pt modelId="{FD5C6B3B-2D9C-46AE-B3F8-9FC334178FA1}" type="pres">
      <dgm:prSet presAssocID="{919CB296-D295-4E27-B8A2-223D60EFC284}" presName="parentText" presStyleLbl="node1" presStyleIdx="0" presStyleCnt="3">
        <dgm:presLayoutVars>
          <dgm:chMax val="0"/>
          <dgm:bulletEnabled val="1"/>
        </dgm:presLayoutVars>
      </dgm:prSet>
      <dgm:spPr/>
      <dgm:t>
        <a:bodyPr/>
        <a:lstStyle/>
        <a:p>
          <a:endParaRPr lang="en-US"/>
        </a:p>
      </dgm:t>
    </dgm:pt>
    <dgm:pt modelId="{04D02982-CE4D-403A-B1E6-8BBAAC9E9493}" type="pres">
      <dgm:prSet presAssocID="{2194C1AD-CCC3-4AD8-B227-7D10DC8B354C}" presName="spacer" presStyleCnt="0"/>
      <dgm:spPr/>
    </dgm:pt>
    <dgm:pt modelId="{6C277591-83E5-406E-93F8-21A237288842}" type="pres">
      <dgm:prSet presAssocID="{E1F8A676-99FE-407E-8F1B-79FC639998E8}" presName="parentText" presStyleLbl="node1" presStyleIdx="1" presStyleCnt="3">
        <dgm:presLayoutVars>
          <dgm:chMax val="0"/>
          <dgm:bulletEnabled val="1"/>
        </dgm:presLayoutVars>
      </dgm:prSet>
      <dgm:spPr/>
      <dgm:t>
        <a:bodyPr/>
        <a:lstStyle/>
        <a:p>
          <a:endParaRPr lang="en-US"/>
        </a:p>
      </dgm:t>
    </dgm:pt>
    <dgm:pt modelId="{FD50545C-9DA2-4E90-9A3E-6BAECE229291}" type="pres">
      <dgm:prSet presAssocID="{725D8406-7B4A-4583-85CA-417DC735CB1E}" presName="spacer" presStyleCnt="0"/>
      <dgm:spPr/>
    </dgm:pt>
    <dgm:pt modelId="{EB34D1B0-A2E7-4C61-BE15-F73C1CA9DE44}" type="pres">
      <dgm:prSet presAssocID="{44468607-0807-4F7B-9A16-8EA3A9F57CFD}" presName="parentText" presStyleLbl="node1" presStyleIdx="2" presStyleCnt="3">
        <dgm:presLayoutVars>
          <dgm:chMax val="0"/>
          <dgm:bulletEnabled val="1"/>
        </dgm:presLayoutVars>
      </dgm:prSet>
      <dgm:spPr/>
      <dgm:t>
        <a:bodyPr/>
        <a:lstStyle/>
        <a:p>
          <a:endParaRPr lang="en-US"/>
        </a:p>
      </dgm:t>
    </dgm:pt>
  </dgm:ptLst>
  <dgm:cxnLst>
    <dgm:cxn modelId="{12BD1C6C-3367-41B4-8C24-D8906A36736A}" type="presOf" srcId="{44468607-0807-4F7B-9A16-8EA3A9F57CFD}" destId="{EB34D1B0-A2E7-4C61-BE15-F73C1CA9DE44}" srcOrd="0" destOrd="0" presId="urn:microsoft.com/office/officeart/2005/8/layout/vList2"/>
    <dgm:cxn modelId="{8CBC50FA-5A43-4473-BF5C-8DE181E5F0B9}" srcId="{AB601F57-6F12-4C33-8E33-3B568F7F0B26}" destId="{919CB296-D295-4E27-B8A2-223D60EFC284}" srcOrd="0" destOrd="0" parTransId="{DC44CBFA-AAF0-4D1C-B5D0-CA5B40913BFB}" sibTransId="{2194C1AD-CCC3-4AD8-B227-7D10DC8B354C}"/>
    <dgm:cxn modelId="{291A80AC-A6A9-49D2-A960-05F819115D32}" srcId="{AB601F57-6F12-4C33-8E33-3B568F7F0B26}" destId="{44468607-0807-4F7B-9A16-8EA3A9F57CFD}" srcOrd="2" destOrd="0" parTransId="{DD6BA1A4-BCF9-408F-973F-C0DDC0BFE49C}" sibTransId="{37AC0ADD-83FF-4D4A-AEAC-E646CBDAAA4F}"/>
    <dgm:cxn modelId="{71AAE615-11B5-44E6-9576-645ADA6523E7}" type="presOf" srcId="{919CB296-D295-4E27-B8A2-223D60EFC284}" destId="{FD5C6B3B-2D9C-46AE-B3F8-9FC334178FA1}" srcOrd="0" destOrd="0" presId="urn:microsoft.com/office/officeart/2005/8/layout/vList2"/>
    <dgm:cxn modelId="{0DEE9C0B-E7E1-4231-87E4-DFCF846BE9EC}" srcId="{AB601F57-6F12-4C33-8E33-3B568F7F0B26}" destId="{E1F8A676-99FE-407E-8F1B-79FC639998E8}" srcOrd="1" destOrd="0" parTransId="{A69EC7CA-4DA7-4722-9A03-4968070311F5}" sibTransId="{725D8406-7B4A-4583-85CA-417DC735CB1E}"/>
    <dgm:cxn modelId="{70F2B332-8477-4705-8348-E6105B277181}" type="presOf" srcId="{E1F8A676-99FE-407E-8F1B-79FC639998E8}" destId="{6C277591-83E5-406E-93F8-21A237288842}" srcOrd="0" destOrd="0" presId="urn:microsoft.com/office/officeart/2005/8/layout/vList2"/>
    <dgm:cxn modelId="{AE1DE88B-A6A8-4FF6-B862-BE3BFE4F056B}" type="presOf" srcId="{AB601F57-6F12-4C33-8E33-3B568F7F0B26}" destId="{312AC8A6-7268-40C3-B064-31AA173B3C36}" srcOrd="0" destOrd="0" presId="urn:microsoft.com/office/officeart/2005/8/layout/vList2"/>
    <dgm:cxn modelId="{2EDFFEAC-E378-43FE-B1BE-E5AC3F9FFA53}" type="presParOf" srcId="{312AC8A6-7268-40C3-B064-31AA173B3C36}" destId="{FD5C6B3B-2D9C-46AE-B3F8-9FC334178FA1}" srcOrd="0" destOrd="0" presId="urn:microsoft.com/office/officeart/2005/8/layout/vList2"/>
    <dgm:cxn modelId="{C0B8CFCB-EDF9-4AFE-AC20-1A0D839A9639}" type="presParOf" srcId="{312AC8A6-7268-40C3-B064-31AA173B3C36}" destId="{04D02982-CE4D-403A-B1E6-8BBAAC9E9493}" srcOrd="1" destOrd="0" presId="urn:microsoft.com/office/officeart/2005/8/layout/vList2"/>
    <dgm:cxn modelId="{B345B503-FAD5-48E9-ADAB-20950ECAF138}" type="presParOf" srcId="{312AC8A6-7268-40C3-B064-31AA173B3C36}" destId="{6C277591-83E5-406E-93F8-21A237288842}" srcOrd="2" destOrd="0" presId="urn:microsoft.com/office/officeart/2005/8/layout/vList2"/>
    <dgm:cxn modelId="{9E901312-62D9-4589-B0C1-4D88106E03B2}" type="presParOf" srcId="{312AC8A6-7268-40C3-B064-31AA173B3C36}" destId="{FD50545C-9DA2-4E90-9A3E-6BAECE229291}" srcOrd="3" destOrd="0" presId="urn:microsoft.com/office/officeart/2005/8/layout/vList2"/>
    <dgm:cxn modelId="{5EB65BCD-3F60-46C7-9603-E3C22104D899}" type="presParOf" srcId="{312AC8A6-7268-40C3-B064-31AA173B3C36}" destId="{EB34D1B0-A2E7-4C61-BE15-F73C1CA9DE44}"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1047C85-A1D8-44B9-A603-0B27BBBA0729}" type="doc">
      <dgm:prSet loTypeId="urn:microsoft.com/office/officeart/2005/8/layout/process1" loCatId="process" qsTypeId="urn:microsoft.com/office/officeart/2005/8/quickstyle/simple1" qsCatId="simple" csTypeId="urn:microsoft.com/office/officeart/2005/8/colors/accent1_2" csCatId="accent1" phldr="1"/>
      <dgm:spPr/>
    </dgm:pt>
    <dgm:pt modelId="{FDE4BDDA-2D0D-4901-A17F-49EB1DD2B945}">
      <dgm:prSet phldrT="[Văn bản]"/>
      <dgm:spPr/>
      <dgm:t>
        <a:bodyPr/>
        <a:lstStyle/>
        <a:p>
          <a:r>
            <a:rPr lang="vi-VN"/>
            <a:t>Chính quyền phong kiến suy sụp và mục nát đến cực độ</a:t>
          </a:r>
          <a:endParaRPr lang="en-US"/>
        </a:p>
      </dgm:t>
    </dgm:pt>
    <dgm:pt modelId="{32BEF291-332A-44D0-B5DC-D078B17B9260}" type="parTrans" cxnId="{A3229A48-C13F-4DA9-B893-8960DF22A394}">
      <dgm:prSet/>
      <dgm:spPr/>
      <dgm:t>
        <a:bodyPr/>
        <a:lstStyle/>
        <a:p>
          <a:endParaRPr lang="en-US"/>
        </a:p>
      </dgm:t>
    </dgm:pt>
    <dgm:pt modelId="{05D7F451-1F0C-4738-BDA6-EDCBB707211F}" type="sibTrans" cxnId="{A3229A48-C13F-4DA9-B893-8960DF22A394}">
      <dgm:prSet/>
      <dgm:spPr>
        <a:solidFill>
          <a:srgbClr val="96A9A9"/>
        </a:solidFill>
        <a:ln>
          <a:solidFill>
            <a:schemeClr val="tx1"/>
          </a:solidFill>
        </a:ln>
      </dgm:spPr>
      <dgm:t>
        <a:bodyPr/>
        <a:lstStyle/>
        <a:p>
          <a:endParaRPr lang="en-US">
            <a:ln>
              <a:solidFill>
                <a:srgbClr val="96A9A9"/>
              </a:solidFill>
            </a:ln>
            <a:solidFill>
              <a:srgbClr val="96A9A9"/>
            </a:solidFill>
          </a:endParaRPr>
        </a:p>
      </dgm:t>
    </dgm:pt>
    <dgm:pt modelId="{7BC77BCC-82CD-46BB-AA7A-4836BE96C434}">
      <dgm:prSet phldrT="[Văn bản]"/>
      <dgm:spPr/>
      <dgm:t>
        <a:bodyPr/>
        <a:lstStyle/>
        <a:p>
          <a:r>
            <a:rPr lang="vi-VN"/>
            <a:t>Kinh tế: Đình đốn, sa sút nghiêm trọng</a:t>
          </a:r>
          <a:endParaRPr lang="en-US"/>
        </a:p>
      </dgm:t>
    </dgm:pt>
    <dgm:pt modelId="{18CC591D-AD19-4D57-80D9-B665EC039B77}" type="parTrans" cxnId="{C93D1FEF-7819-4916-8D34-34C62B95343F}">
      <dgm:prSet/>
      <dgm:spPr/>
      <dgm:t>
        <a:bodyPr/>
        <a:lstStyle/>
        <a:p>
          <a:endParaRPr lang="en-US"/>
        </a:p>
      </dgm:t>
    </dgm:pt>
    <dgm:pt modelId="{086F1746-C171-4283-A9BD-EEA8C070F642}" type="sibTrans" cxnId="{C93D1FEF-7819-4916-8D34-34C62B95343F}">
      <dgm:prSet/>
      <dgm:spPr/>
      <dgm:t>
        <a:bodyPr/>
        <a:lstStyle/>
        <a:p>
          <a:endParaRPr lang="en-US"/>
        </a:p>
      </dgm:t>
    </dgm:pt>
    <dgm:pt modelId="{2EC848EC-72C1-4A48-BED3-29066529B34A}" type="pres">
      <dgm:prSet presAssocID="{91047C85-A1D8-44B9-A603-0B27BBBA0729}" presName="Name0" presStyleCnt="0">
        <dgm:presLayoutVars>
          <dgm:dir/>
          <dgm:resizeHandles val="exact"/>
        </dgm:presLayoutVars>
      </dgm:prSet>
      <dgm:spPr/>
    </dgm:pt>
    <dgm:pt modelId="{20EF10E7-40C2-49D6-9C24-560A0E2239A0}" type="pres">
      <dgm:prSet presAssocID="{FDE4BDDA-2D0D-4901-A17F-49EB1DD2B945}" presName="node" presStyleLbl="node1" presStyleIdx="0" presStyleCnt="2" custScaleY="367576">
        <dgm:presLayoutVars>
          <dgm:bulletEnabled val="1"/>
        </dgm:presLayoutVars>
      </dgm:prSet>
      <dgm:spPr/>
      <dgm:t>
        <a:bodyPr/>
        <a:lstStyle/>
        <a:p>
          <a:endParaRPr lang="en-US"/>
        </a:p>
      </dgm:t>
    </dgm:pt>
    <dgm:pt modelId="{A2697296-79A1-4299-B5B9-9B55BA7C72A1}" type="pres">
      <dgm:prSet presAssocID="{05D7F451-1F0C-4738-BDA6-EDCBB707211F}" presName="sibTrans" presStyleLbl="sibTrans2D1" presStyleIdx="0" presStyleCnt="1" custScaleX="152346" custScaleY="150628"/>
      <dgm:spPr/>
      <dgm:t>
        <a:bodyPr/>
        <a:lstStyle/>
        <a:p>
          <a:endParaRPr lang="en-US"/>
        </a:p>
      </dgm:t>
    </dgm:pt>
    <dgm:pt modelId="{0A7B278D-D552-449F-805E-1B58A6AE92A3}" type="pres">
      <dgm:prSet presAssocID="{05D7F451-1F0C-4738-BDA6-EDCBB707211F}" presName="connectorText" presStyleLbl="sibTrans2D1" presStyleIdx="0" presStyleCnt="1"/>
      <dgm:spPr/>
      <dgm:t>
        <a:bodyPr/>
        <a:lstStyle/>
        <a:p>
          <a:endParaRPr lang="en-US"/>
        </a:p>
      </dgm:t>
    </dgm:pt>
    <dgm:pt modelId="{EC4ED9CB-1CB3-4F3F-AA96-6E0F36C7A6DD}" type="pres">
      <dgm:prSet presAssocID="{7BC77BCC-82CD-46BB-AA7A-4836BE96C434}" presName="node" presStyleLbl="node1" presStyleIdx="1" presStyleCnt="2" custScaleY="366740">
        <dgm:presLayoutVars>
          <dgm:bulletEnabled val="1"/>
        </dgm:presLayoutVars>
      </dgm:prSet>
      <dgm:spPr/>
      <dgm:t>
        <a:bodyPr/>
        <a:lstStyle/>
        <a:p>
          <a:endParaRPr lang="en-US"/>
        </a:p>
      </dgm:t>
    </dgm:pt>
  </dgm:ptLst>
  <dgm:cxnLst>
    <dgm:cxn modelId="{40A2D3BF-28D3-4216-99A8-32AA1ADCC6F4}" type="presOf" srcId="{91047C85-A1D8-44B9-A603-0B27BBBA0729}" destId="{2EC848EC-72C1-4A48-BED3-29066529B34A}" srcOrd="0" destOrd="0" presId="urn:microsoft.com/office/officeart/2005/8/layout/process1"/>
    <dgm:cxn modelId="{DAB31D7F-4B8A-46B7-BC06-73751EF0EFDF}" type="presOf" srcId="{FDE4BDDA-2D0D-4901-A17F-49EB1DD2B945}" destId="{20EF10E7-40C2-49D6-9C24-560A0E2239A0}" srcOrd="0" destOrd="0" presId="urn:microsoft.com/office/officeart/2005/8/layout/process1"/>
    <dgm:cxn modelId="{C89B5B05-EAAD-44CA-96C9-1B0D669A2280}" type="presOf" srcId="{05D7F451-1F0C-4738-BDA6-EDCBB707211F}" destId="{A2697296-79A1-4299-B5B9-9B55BA7C72A1}" srcOrd="0" destOrd="0" presId="urn:microsoft.com/office/officeart/2005/8/layout/process1"/>
    <dgm:cxn modelId="{C93D1FEF-7819-4916-8D34-34C62B95343F}" srcId="{91047C85-A1D8-44B9-A603-0B27BBBA0729}" destId="{7BC77BCC-82CD-46BB-AA7A-4836BE96C434}" srcOrd="1" destOrd="0" parTransId="{18CC591D-AD19-4D57-80D9-B665EC039B77}" sibTransId="{086F1746-C171-4283-A9BD-EEA8C070F642}"/>
    <dgm:cxn modelId="{BA5305CF-E65F-40CD-8604-2F45FF797F60}" type="presOf" srcId="{7BC77BCC-82CD-46BB-AA7A-4836BE96C434}" destId="{EC4ED9CB-1CB3-4F3F-AA96-6E0F36C7A6DD}" srcOrd="0" destOrd="0" presId="urn:microsoft.com/office/officeart/2005/8/layout/process1"/>
    <dgm:cxn modelId="{10008EA9-43DA-4FAB-997B-DF7D1BBFBBA5}" type="presOf" srcId="{05D7F451-1F0C-4738-BDA6-EDCBB707211F}" destId="{0A7B278D-D552-449F-805E-1B58A6AE92A3}" srcOrd="1" destOrd="0" presId="urn:microsoft.com/office/officeart/2005/8/layout/process1"/>
    <dgm:cxn modelId="{A3229A48-C13F-4DA9-B893-8960DF22A394}" srcId="{91047C85-A1D8-44B9-A603-0B27BBBA0729}" destId="{FDE4BDDA-2D0D-4901-A17F-49EB1DD2B945}" srcOrd="0" destOrd="0" parTransId="{32BEF291-332A-44D0-B5DC-D078B17B9260}" sibTransId="{05D7F451-1F0C-4738-BDA6-EDCBB707211F}"/>
    <dgm:cxn modelId="{E2518058-ED92-46DD-83A5-D424BAE762FE}" type="presParOf" srcId="{2EC848EC-72C1-4A48-BED3-29066529B34A}" destId="{20EF10E7-40C2-49D6-9C24-560A0E2239A0}" srcOrd="0" destOrd="0" presId="urn:microsoft.com/office/officeart/2005/8/layout/process1"/>
    <dgm:cxn modelId="{DDA9CFDD-A498-41B8-83B6-33E6F465FADC}" type="presParOf" srcId="{2EC848EC-72C1-4A48-BED3-29066529B34A}" destId="{A2697296-79A1-4299-B5B9-9B55BA7C72A1}" srcOrd="1" destOrd="0" presId="urn:microsoft.com/office/officeart/2005/8/layout/process1"/>
    <dgm:cxn modelId="{92E5119E-557A-479C-9E17-41F558484ACD}" type="presParOf" srcId="{A2697296-79A1-4299-B5B9-9B55BA7C72A1}" destId="{0A7B278D-D552-449F-805E-1B58A6AE92A3}" srcOrd="0" destOrd="0" presId="urn:microsoft.com/office/officeart/2005/8/layout/process1"/>
    <dgm:cxn modelId="{4D368758-2EB3-4950-AFB4-3933E3E8373B}" type="presParOf" srcId="{2EC848EC-72C1-4A48-BED3-29066529B34A}" destId="{EC4ED9CB-1CB3-4F3F-AA96-6E0F36C7A6DD}" srcOrd="2" destOrd="0" presId="urn:microsoft.com/office/officeart/2005/8/layout/process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0C5B73CE-220C-4610-8BC9-1DFCBE0C00EB}"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58E35376-29B7-4538-AD53-A61195A469A9}">
      <dgm:prSet custT="1"/>
      <dgm:spPr/>
      <dgm:t>
        <a:bodyPr/>
        <a:lstStyle/>
        <a:p>
          <a:r>
            <a:rPr lang="vi-VN" sz="2000" b="1"/>
            <a:t>Quy mô:</a:t>
          </a:r>
          <a:r>
            <a:rPr lang="vi-VN" sz="2000"/>
            <a:t> Diễn ra quyết liệt trên đại bàn và rộng khắp, trong phạm vi cả nước nhưng các phong trào còn mang tính địa phương chưa tạo thành phong trào chung</a:t>
          </a:r>
          <a:endParaRPr lang="en-US" sz="2000"/>
        </a:p>
      </dgm:t>
    </dgm:pt>
    <dgm:pt modelId="{367BFCD6-060C-4575-BAD3-0D4C09AC04F0}" type="parTrans" cxnId="{4FD571B9-62F9-4CBD-987A-D5F14500A035}">
      <dgm:prSet/>
      <dgm:spPr/>
      <dgm:t>
        <a:bodyPr/>
        <a:lstStyle/>
        <a:p>
          <a:endParaRPr lang="en-US"/>
        </a:p>
      </dgm:t>
    </dgm:pt>
    <dgm:pt modelId="{D35319D2-381C-4975-B451-6C133B8D4AC6}" type="sibTrans" cxnId="{4FD571B9-62F9-4CBD-987A-D5F14500A035}">
      <dgm:prSet/>
      <dgm:spPr/>
      <dgm:t>
        <a:bodyPr/>
        <a:lstStyle/>
        <a:p>
          <a:endParaRPr lang="en-US"/>
        </a:p>
      </dgm:t>
    </dgm:pt>
    <dgm:pt modelId="{9EA6D785-EBD5-4A5E-8E94-AEF519D20E57}">
      <dgm:prSet/>
      <dgm:spPr/>
      <dgm:t>
        <a:bodyPr/>
        <a:lstStyle/>
        <a:p>
          <a:r>
            <a:rPr lang="vi-VN" b="1"/>
            <a:t>Thời gian: </a:t>
          </a:r>
          <a:r>
            <a:rPr lang="vi-VN"/>
            <a:t>Diễn ra lâu dài, liên tục, có những cuộc khởi nghĩa kéo dài đến 30 năm</a:t>
          </a:r>
          <a:endParaRPr lang="en-US"/>
        </a:p>
      </dgm:t>
    </dgm:pt>
    <dgm:pt modelId="{210C93BB-41F4-40BD-AE6F-B84622763D1B}" type="parTrans" cxnId="{75C19D9B-72E6-4DC5-B4E8-29637594719B}">
      <dgm:prSet/>
      <dgm:spPr/>
      <dgm:t>
        <a:bodyPr/>
        <a:lstStyle/>
        <a:p>
          <a:endParaRPr lang="en-US"/>
        </a:p>
      </dgm:t>
    </dgm:pt>
    <dgm:pt modelId="{65A6C9E4-CF17-4971-9CF6-4E5289C768D3}" type="sibTrans" cxnId="{75C19D9B-72E6-4DC5-B4E8-29637594719B}">
      <dgm:prSet/>
      <dgm:spPr/>
      <dgm:t>
        <a:bodyPr/>
        <a:lstStyle/>
        <a:p>
          <a:endParaRPr lang="en-US"/>
        </a:p>
      </dgm:t>
    </dgm:pt>
    <dgm:pt modelId="{F49C2065-5190-4D28-8D9D-0B5C42E7CB5C}">
      <dgm:prSet/>
      <dgm:spPr/>
      <dgm:t>
        <a:bodyPr/>
        <a:lstStyle/>
        <a:p>
          <a:r>
            <a:rPr lang="vi-VN" b="1"/>
            <a:t>Muc đích đấu tranh: </a:t>
          </a:r>
          <a:r>
            <a:rPr lang="vi-VN"/>
            <a:t>Chống chính quyền Lê – Trịnh, địa chủ, quan lại, ổn định đời sống</a:t>
          </a:r>
          <a:endParaRPr lang="en-US"/>
        </a:p>
      </dgm:t>
    </dgm:pt>
    <dgm:pt modelId="{529DA001-8B14-4A7F-A919-D222896BD47D}" type="parTrans" cxnId="{C75E45B9-2390-453D-A459-2864D9F7D580}">
      <dgm:prSet/>
      <dgm:spPr/>
      <dgm:t>
        <a:bodyPr/>
        <a:lstStyle/>
        <a:p>
          <a:endParaRPr lang="en-US"/>
        </a:p>
      </dgm:t>
    </dgm:pt>
    <dgm:pt modelId="{9F476C6D-B442-4994-9F46-6CC29ED8D678}" type="sibTrans" cxnId="{C75E45B9-2390-453D-A459-2864D9F7D580}">
      <dgm:prSet/>
      <dgm:spPr/>
      <dgm:t>
        <a:bodyPr/>
        <a:lstStyle/>
        <a:p>
          <a:endParaRPr lang="en-US"/>
        </a:p>
      </dgm:t>
    </dgm:pt>
    <dgm:pt modelId="{1AF20559-4331-4916-B5F8-7813B4D142F5}">
      <dgm:prSet/>
      <dgm:spPr/>
      <dgm:t>
        <a:bodyPr/>
        <a:lstStyle/>
        <a:p>
          <a:r>
            <a:rPr lang="vi-VN" b="1"/>
            <a:t>Lực lượng: </a:t>
          </a:r>
          <a:r>
            <a:rPr lang="vi-VN"/>
            <a:t>Thu hút đông đảo lực lượng tham gia, nông dân là lực lượng chủ đạo nhất</a:t>
          </a:r>
          <a:endParaRPr lang="en-US"/>
        </a:p>
      </dgm:t>
    </dgm:pt>
    <dgm:pt modelId="{B0BC4FF8-905A-49D7-B5F1-2B20C4BEBFFE}" type="parTrans" cxnId="{45A42B90-AF83-411D-8A16-E2A30141BF59}">
      <dgm:prSet/>
      <dgm:spPr/>
      <dgm:t>
        <a:bodyPr/>
        <a:lstStyle/>
        <a:p>
          <a:endParaRPr lang="en-US"/>
        </a:p>
      </dgm:t>
    </dgm:pt>
    <dgm:pt modelId="{4B36E16D-69C5-48C0-8DED-A380FA7EE2DC}" type="sibTrans" cxnId="{45A42B90-AF83-411D-8A16-E2A30141BF59}">
      <dgm:prSet/>
      <dgm:spPr/>
      <dgm:t>
        <a:bodyPr/>
        <a:lstStyle/>
        <a:p>
          <a:endParaRPr lang="en-US"/>
        </a:p>
      </dgm:t>
    </dgm:pt>
    <dgm:pt modelId="{7EDB3A52-68DE-4B54-AD87-4290BBE45D82}">
      <dgm:prSet/>
      <dgm:spPr/>
      <dgm:t>
        <a:bodyPr/>
        <a:lstStyle/>
        <a:p>
          <a:r>
            <a:rPr lang="vi-VN" b="1"/>
            <a:t>Đặc điểm: </a:t>
          </a:r>
          <a:r>
            <a:rPr lang="vi-VN"/>
            <a:t>Diễn ra lẻ tẻ, phân tán, tự phát, chưa có sự lãnh đạo thống nhất</a:t>
          </a:r>
          <a:endParaRPr lang="en-US"/>
        </a:p>
      </dgm:t>
    </dgm:pt>
    <dgm:pt modelId="{9BA2F5DF-3063-40E3-B7FD-4695F28F3BC3}" type="parTrans" cxnId="{850B30E0-CF69-4581-A79A-D55B4729A363}">
      <dgm:prSet/>
      <dgm:spPr/>
      <dgm:t>
        <a:bodyPr/>
        <a:lstStyle/>
        <a:p>
          <a:endParaRPr lang="en-US"/>
        </a:p>
      </dgm:t>
    </dgm:pt>
    <dgm:pt modelId="{01FB5D15-0302-4590-99B8-4CDC42B3A831}" type="sibTrans" cxnId="{850B30E0-CF69-4581-A79A-D55B4729A363}">
      <dgm:prSet/>
      <dgm:spPr/>
      <dgm:t>
        <a:bodyPr/>
        <a:lstStyle/>
        <a:p>
          <a:endParaRPr lang="en-US"/>
        </a:p>
      </dgm:t>
    </dgm:pt>
    <dgm:pt modelId="{C59F8861-EB4B-491B-B01D-704CE5E29911}">
      <dgm:prSet/>
      <dgm:spPr/>
      <dgm:t>
        <a:bodyPr/>
        <a:lstStyle/>
        <a:p>
          <a:r>
            <a:rPr lang="vi-VN" b="1"/>
            <a:t>Tính chất: </a:t>
          </a:r>
          <a:r>
            <a:rPr lang="vi-VN"/>
            <a:t>Mang tính chất phong kiến</a:t>
          </a:r>
          <a:endParaRPr lang="en-US"/>
        </a:p>
      </dgm:t>
    </dgm:pt>
    <dgm:pt modelId="{974AADBE-BB80-4200-A399-33351B07AABA}" type="parTrans" cxnId="{449652F5-B7C2-4BF5-A5C8-988B5AE27F48}">
      <dgm:prSet/>
      <dgm:spPr/>
      <dgm:t>
        <a:bodyPr/>
        <a:lstStyle/>
        <a:p>
          <a:endParaRPr lang="en-US"/>
        </a:p>
      </dgm:t>
    </dgm:pt>
    <dgm:pt modelId="{DD894284-CBA7-482B-8186-42EAFC6BB948}" type="sibTrans" cxnId="{449652F5-B7C2-4BF5-A5C8-988B5AE27F48}">
      <dgm:prSet/>
      <dgm:spPr/>
      <dgm:t>
        <a:bodyPr/>
        <a:lstStyle/>
        <a:p>
          <a:endParaRPr lang="en-US"/>
        </a:p>
      </dgm:t>
    </dgm:pt>
    <dgm:pt modelId="{FB3C8733-C0D0-40BA-9D49-40F82421FB81}" type="pres">
      <dgm:prSet presAssocID="{0C5B73CE-220C-4610-8BC9-1DFCBE0C00EB}" presName="vert0" presStyleCnt="0">
        <dgm:presLayoutVars>
          <dgm:dir/>
          <dgm:animOne val="branch"/>
          <dgm:animLvl val="lvl"/>
        </dgm:presLayoutVars>
      </dgm:prSet>
      <dgm:spPr/>
      <dgm:t>
        <a:bodyPr/>
        <a:lstStyle/>
        <a:p>
          <a:endParaRPr lang="en-US"/>
        </a:p>
      </dgm:t>
    </dgm:pt>
    <dgm:pt modelId="{D7B7B548-5DE7-4DCE-9318-1435207DF1F7}" type="pres">
      <dgm:prSet presAssocID="{58E35376-29B7-4538-AD53-A61195A469A9}" presName="thickLine" presStyleLbl="alignNode1" presStyleIdx="0" presStyleCnt="6"/>
      <dgm:spPr/>
    </dgm:pt>
    <dgm:pt modelId="{750699C4-01F8-4EBF-BC75-E95EDFA8C80B}" type="pres">
      <dgm:prSet presAssocID="{58E35376-29B7-4538-AD53-A61195A469A9}" presName="horz1" presStyleCnt="0"/>
      <dgm:spPr/>
    </dgm:pt>
    <dgm:pt modelId="{F21EE2B8-CB87-4F2F-8D64-F13987EAFED5}" type="pres">
      <dgm:prSet presAssocID="{58E35376-29B7-4538-AD53-A61195A469A9}" presName="tx1" presStyleLbl="revTx" presStyleIdx="0" presStyleCnt="6"/>
      <dgm:spPr/>
      <dgm:t>
        <a:bodyPr/>
        <a:lstStyle/>
        <a:p>
          <a:endParaRPr lang="en-US"/>
        </a:p>
      </dgm:t>
    </dgm:pt>
    <dgm:pt modelId="{9786E312-2629-412C-8827-F9C4544B0DA5}" type="pres">
      <dgm:prSet presAssocID="{58E35376-29B7-4538-AD53-A61195A469A9}" presName="vert1" presStyleCnt="0"/>
      <dgm:spPr/>
    </dgm:pt>
    <dgm:pt modelId="{45C906EB-F775-4AC2-A60A-A89331E1805E}" type="pres">
      <dgm:prSet presAssocID="{9EA6D785-EBD5-4A5E-8E94-AEF519D20E57}" presName="thickLine" presStyleLbl="alignNode1" presStyleIdx="1" presStyleCnt="6"/>
      <dgm:spPr/>
    </dgm:pt>
    <dgm:pt modelId="{194086DF-1DC1-427C-971B-F193784ABF09}" type="pres">
      <dgm:prSet presAssocID="{9EA6D785-EBD5-4A5E-8E94-AEF519D20E57}" presName="horz1" presStyleCnt="0"/>
      <dgm:spPr/>
    </dgm:pt>
    <dgm:pt modelId="{BDD87885-C611-4DD7-A2DD-72F000B832D5}" type="pres">
      <dgm:prSet presAssocID="{9EA6D785-EBD5-4A5E-8E94-AEF519D20E57}" presName="tx1" presStyleLbl="revTx" presStyleIdx="1" presStyleCnt="6"/>
      <dgm:spPr/>
      <dgm:t>
        <a:bodyPr/>
        <a:lstStyle/>
        <a:p>
          <a:endParaRPr lang="en-US"/>
        </a:p>
      </dgm:t>
    </dgm:pt>
    <dgm:pt modelId="{D3B066BA-4589-4802-9E45-E961CCD9A764}" type="pres">
      <dgm:prSet presAssocID="{9EA6D785-EBD5-4A5E-8E94-AEF519D20E57}" presName="vert1" presStyleCnt="0"/>
      <dgm:spPr/>
    </dgm:pt>
    <dgm:pt modelId="{C10F1217-F9B4-487B-AF06-CD892E1C931C}" type="pres">
      <dgm:prSet presAssocID="{F49C2065-5190-4D28-8D9D-0B5C42E7CB5C}" presName="thickLine" presStyleLbl="alignNode1" presStyleIdx="2" presStyleCnt="6"/>
      <dgm:spPr/>
    </dgm:pt>
    <dgm:pt modelId="{35F917FD-D70E-4929-89DC-1944E1D13F3D}" type="pres">
      <dgm:prSet presAssocID="{F49C2065-5190-4D28-8D9D-0B5C42E7CB5C}" presName="horz1" presStyleCnt="0"/>
      <dgm:spPr/>
    </dgm:pt>
    <dgm:pt modelId="{DD8193B1-7522-4C7E-A058-FC830658F94C}" type="pres">
      <dgm:prSet presAssocID="{F49C2065-5190-4D28-8D9D-0B5C42E7CB5C}" presName="tx1" presStyleLbl="revTx" presStyleIdx="2" presStyleCnt="6"/>
      <dgm:spPr/>
      <dgm:t>
        <a:bodyPr/>
        <a:lstStyle/>
        <a:p>
          <a:endParaRPr lang="en-US"/>
        </a:p>
      </dgm:t>
    </dgm:pt>
    <dgm:pt modelId="{11C0321F-4463-4E97-861B-F2DACBBCF969}" type="pres">
      <dgm:prSet presAssocID="{F49C2065-5190-4D28-8D9D-0B5C42E7CB5C}" presName="vert1" presStyleCnt="0"/>
      <dgm:spPr/>
    </dgm:pt>
    <dgm:pt modelId="{190F7DC0-8E4F-43A2-AC04-DD7BF244D63A}" type="pres">
      <dgm:prSet presAssocID="{1AF20559-4331-4916-B5F8-7813B4D142F5}" presName="thickLine" presStyleLbl="alignNode1" presStyleIdx="3" presStyleCnt="6"/>
      <dgm:spPr/>
    </dgm:pt>
    <dgm:pt modelId="{631637BF-CA27-4098-976A-9C2DCE88F6A6}" type="pres">
      <dgm:prSet presAssocID="{1AF20559-4331-4916-B5F8-7813B4D142F5}" presName="horz1" presStyleCnt="0"/>
      <dgm:spPr/>
    </dgm:pt>
    <dgm:pt modelId="{69EDBD2E-0AC5-4EEA-9471-0B1D56DBAD95}" type="pres">
      <dgm:prSet presAssocID="{1AF20559-4331-4916-B5F8-7813B4D142F5}" presName="tx1" presStyleLbl="revTx" presStyleIdx="3" presStyleCnt="6"/>
      <dgm:spPr/>
      <dgm:t>
        <a:bodyPr/>
        <a:lstStyle/>
        <a:p>
          <a:endParaRPr lang="en-US"/>
        </a:p>
      </dgm:t>
    </dgm:pt>
    <dgm:pt modelId="{00692FF4-698D-49A4-8E74-5D1CB1A9B253}" type="pres">
      <dgm:prSet presAssocID="{1AF20559-4331-4916-B5F8-7813B4D142F5}" presName="vert1" presStyleCnt="0"/>
      <dgm:spPr/>
    </dgm:pt>
    <dgm:pt modelId="{0BBF8623-297A-4182-AB6C-BB7874FB6E5B}" type="pres">
      <dgm:prSet presAssocID="{7EDB3A52-68DE-4B54-AD87-4290BBE45D82}" presName="thickLine" presStyleLbl="alignNode1" presStyleIdx="4" presStyleCnt="6"/>
      <dgm:spPr/>
    </dgm:pt>
    <dgm:pt modelId="{1C184F12-17BA-4A78-8AF2-A1CB1FC20B82}" type="pres">
      <dgm:prSet presAssocID="{7EDB3A52-68DE-4B54-AD87-4290BBE45D82}" presName="horz1" presStyleCnt="0"/>
      <dgm:spPr/>
    </dgm:pt>
    <dgm:pt modelId="{6E2B4998-E201-4685-AA6B-D3C52010665A}" type="pres">
      <dgm:prSet presAssocID="{7EDB3A52-68DE-4B54-AD87-4290BBE45D82}" presName="tx1" presStyleLbl="revTx" presStyleIdx="4" presStyleCnt="6"/>
      <dgm:spPr/>
      <dgm:t>
        <a:bodyPr/>
        <a:lstStyle/>
        <a:p>
          <a:endParaRPr lang="en-US"/>
        </a:p>
      </dgm:t>
    </dgm:pt>
    <dgm:pt modelId="{73FAD7B5-93B4-4315-A395-6562530285CD}" type="pres">
      <dgm:prSet presAssocID="{7EDB3A52-68DE-4B54-AD87-4290BBE45D82}" presName="vert1" presStyleCnt="0"/>
      <dgm:spPr/>
    </dgm:pt>
    <dgm:pt modelId="{C7EA166C-BF8A-4BAE-8DBF-08A9543BB03A}" type="pres">
      <dgm:prSet presAssocID="{C59F8861-EB4B-491B-B01D-704CE5E29911}" presName="thickLine" presStyleLbl="alignNode1" presStyleIdx="5" presStyleCnt="6"/>
      <dgm:spPr/>
    </dgm:pt>
    <dgm:pt modelId="{82A379ED-BAC1-4BC3-AFDC-8386D05713BB}" type="pres">
      <dgm:prSet presAssocID="{C59F8861-EB4B-491B-B01D-704CE5E29911}" presName="horz1" presStyleCnt="0"/>
      <dgm:spPr/>
    </dgm:pt>
    <dgm:pt modelId="{2F2AE554-BE25-4BB8-8DBE-891244FA869B}" type="pres">
      <dgm:prSet presAssocID="{C59F8861-EB4B-491B-B01D-704CE5E29911}" presName="tx1" presStyleLbl="revTx" presStyleIdx="5" presStyleCnt="6"/>
      <dgm:spPr/>
      <dgm:t>
        <a:bodyPr/>
        <a:lstStyle/>
        <a:p>
          <a:endParaRPr lang="en-US"/>
        </a:p>
      </dgm:t>
    </dgm:pt>
    <dgm:pt modelId="{FC66BAC8-71FA-4DED-B9A9-9F2010B984D1}" type="pres">
      <dgm:prSet presAssocID="{C59F8861-EB4B-491B-B01D-704CE5E29911}" presName="vert1" presStyleCnt="0"/>
      <dgm:spPr/>
    </dgm:pt>
  </dgm:ptLst>
  <dgm:cxnLst>
    <dgm:cxn modelId="{F5925B79-DB14-4ED6-8BBE-C17AF9F951E7}" type="presOf" srcId="{C59F8861-EB4B-491B-B01D-704CE5E29911}" destId="{2F2AE554-BE25-4BB8-8DBE-891244FA869B}" srcOrd="0" destOrd="0" presId="urn:microsoft.com/office/officeart/2008/layout/LinedList"/>
    <dgm:cxn modelId="{BC0B9BEC-13D6-40A2-BBF8-6E939B85BA53}" type="presOf" srcId="{58E35376-29B7-4538-AD53-A61195A469A9}" destId="{F21EE2B8-CB87-4F2F-8D64-F13987EAFED5}" srcOrd="0" destOrd="0" presId="urn:microsoft.com/office/officeart/2008/layout/LinedList"/>
    <dgm:cxn modelId="{E3D73BCF-57AA-455E-8819-0707C4FE71E8}" type="presOf" srcId="{9EA6D785-EBD5-4A5E-8E94-AEF519D20E57}" destId="{BDD87885-C611-4DD7-A2DD-72F000B832D5}" srcOrd="0" destOrd="0" presId="urn:microsoft.com/office/officeart/2008/layout/LinedList"/>
    <dgm:cxn modelId="{6E6EA2BE-B5A1-4A23-880B-6F403F36CDA9}" type="presOf" srcId="{1AF20559-4331-4916-B5F8-7813B4D142F5}" destId="{69EDBD2E-0AC5-4EEA-9471-0B1D56DBAD95}" srcOrd="0" destOrd="0" presId="urn:microsoft.com/office/officeart/2008/layout/LinedList"/>
    <dgm:cxn modelId="{4FD571B9-62F9-4CBD-987A-D5F14500A035}" srcId="{0C5B73CE-220C-4610-8BC9-1DFCBE0C00EB}" destId="{58E35376-29B7-4538-AD53-A61195A469A9}" srcOrd="0" destOrd="0" parTransId="{367BFCD6-060C-4575-BAD3-0D4C09AC04F0}" sibTransId="{D35319D2-381C-4975-B451-6C133B8D4AC6}"/>
    <dgm:cxn modelId="{9904F85B-E14B-4106-A80D-1A14E77DA123}" type="presOf" srcId="{0C5B73CE-220C-4610-8BC9-1DFCBE0C00EB}" destId="{FB3C8733-C0D0-40BA-9D49-40F82421FB81}" srcOrd="0" destOrd="0" presId="urn:microsoft.com/office/officeart/2008/layout/LinedList"/>
    <dgm:cxn modelId="{C75E45B9-2390-453D-A459-2864D9F7D580}" srcId="{0C5B73CE-220C-4610-8BC9-1DFCBE0C00EB}" destId="{F49C2065-5190-4D28-8D9D-0B5C42E7CB5C}" srcOrd="2" destOrd="0" parTransId="{529DA001-8B14-4A7F-A919-D222896BD47D}" sibTransId="{9F476C6D-B442-4994-9F46-6CC29ED8D678}"/>
    <dgm:cxn modelId="{850B30E0-CF69-4581-A79A-D55B4729A363}" srcId="{0C5B73CE-220C-4610-8BC9-1DFCBE0C00EB}" destId="{7EDB3A52-68DE-4B54-AD87-4290BBE45D82}" srcOrd="4" destOrd="0" parTransId="{9BA2F5DF-3063-40E3-B7FD-4695F28F3BC3}" sibTransId="{01FB5D15-0302-4590-99B8-4CDC42B3A831}"/>
    <dgm:cxn modelId="{449652F5-B7C2-4BF5-A5C8-988B5AE27F48}" srcId="{0C5B73CE-220C-4610-8BC9-1DFCBE0C00EB}" destId="{C59F8861-EB4B-491B-B01D-704CE5E29911}" srcOrd="5" destOrd="0" parTransId="{974AADBE-BB80-4200-A399-33351B07AABA}" sibTransId="{DD894284-CBA7-482B-8186-42EAFC6BB948}"/>
    <dgm:cxn modelId="{702456A1-9686-40A5-B500-20CF4E6AAD20}" type="presOf" srcId="{7EDB3A52-68DE-4B54-AD87-4290BBE45D82}" destId="{6E2B4998-E201-4685-AA6B-D3C52010665A}" srcOrd="0" destOrd="0" presId="urn:microsoft.com/office/officeart/2008/layout/LinedList"/>
    <dgm:cxn modelId="{75C19D9B-72E6-4DC5-B4E8-29637594719B}" srcId="{0C5B73CE-220C-4610-8BC9-1DFCBE0C00EB}" destId="{9EA6D785-EBD5-4A5E-8E94-AEF519D20E57}" srcOrd="1" destOrd="0" parTransId="{210C93BB-41F4-40BD-AE6F-B84622763D1B}" sibTransId="{65A6C9E4-CF17-4971-9CF6-4E5289C768D3}"/>
    <dgm:cxn modelId="{43C32317-B1E3-49DB-9C6F-16A4D6375886}" type="presOf" srcId="{F49C2065-5190-4D28-8D9D-0B5C42E7CB5C}" destId="{DD8193B1-7522-4C7E-A058-FC830658F94C}" srcOrd="0" destOrd="0" presId="urn:microsoft.com/office/officeart/2008/layout/LinedList"/>
    <dgm:cxn modelId="{45A42B90-AF83-411D-8A16-E2A30141BF59}" srcId="{0C5B73CE-220C-4610-8BC9-1DFCBE0C00EB}" destId="{1AF20559-4331-4916-B5F8-7813B4D142F5}" srcOrd="3" destOrd="0" parTransId="{B0BC4FF8-905A-49D7-B5F1-2B20C4BEBFFE}" sibTransId="{4B36E16D-69C5-48C0-8DED-A380FA7EE2DC}"/>
    <dgm:cxn modelId="{AEF670ED-9FFC-4E0E-95F9-58E95BF373FD}" type="presParOf" srcId="{FB3C8733-C0D0-40BA-9D49-40F82421FB81}" destId="{D7B7B548-5DE7-4DCE-9318-1435207DF1F7}" srcOrd="0" destOrd="0" presId="urn:microsoft.com/office/officeart/2008/layout/LinedList"/>
    <dgm:cxn modelId="{D8BFDF0B-0307-4541-B213-D2FB1A836EFF}" type="presParOf" srcId="{FB3C8733-C0D0-40BA-9D49-40F82421FB81}" destId="{750699C4-01F8-4EBF-BC75-E95EDFA8C80B}" srcOrd="1" destOrd="0" presId="urn:microsoft.com/office/officeart/2008/layout/LinedList"/>
    <dgm:cxn modelId="{4A168336-80A4-4D7F-B7A4-4D37CD10365C}" type="presParOf" srcId="{750699C4-01F8-4EBF-BC75-E95EDFA8C80B}" destId="{F21EE2B8-CB87-4F2F-8D64-F13987EAFED5}" srcOrd="0" destOrd="0" presId="urn:microsoft.com/office/officeart/2008/layout/LinedList"/>
    <dgm:cxn modelId="{4CC04EF4-DAE8-4EAC-97F2-4E3FCE58F47D}" type="presParOf" srcId="{750699C4-01F8-4EBF-BC75-E95EDFA8C80B}" destId="{9786E312-2629-412C-8827-F9C4544B0DA5}" srcOrd="1" destOrd="0" presId="urn:microsoft.com/office/officeart/2008/layout/LinedList"/>
    <dgm:cxn modelId="{EA6D8692-C8FE-49B2-94CE-0AF10307EA28}" type="presParOf" srcId="{FB3C8733-C0D0-40BA-9D49-40F82421FB81}" destId="{45C906EB-F775-4AC2-A60A-A89331E1805E}" srcOrd="2" destOrd="0" presId="urn:microsoft.com/office/officeart/2008/layout/LinedList"/>
    <dgm:cxn modelId="{E95B3AAB-6132-4077-BE1F-DE02BF06FF72}" type="presParOf" srcId="{FB3C8733-C0D0-40BA-9D49-40F82421FB81}" destId="{194086DF-1DC1-427C-971B-F193784ABF09}" srcOrd="3" destOrd="0" presId="urn:microsoft.com/office/officeart/2008/layout/LinedList"/>
    <dgm:cxn modelId="{69D472B8-3191-4F94-87F2-06B044920FE8}" type="presParOf" srcId="{194086DF-1DC1-427C-971B-F193784ABF09}" destId="{BDD87885-C611-4DD7-A2DD-72F000B832D5}" srcOrd="0" destOrd="0" presId="urn:microsoft.com/office/officeart/2008/layout/LinedList"/>
    <dgm:cxn modelId="{EDFD7DD5-7038-407C-837A-F5992931A5A0}" type="presParOf" srcId="{194086DF-1DC1-427C-971B-F193784ABF09}" destId="{D3B066BA-4589-4802-9E45-E961CCD9A764}" srcOrd="1" destOrd="0" presId="urn:microsoft.com/office/officeart/2008/layout/LinedList"/>
    <dgm:cxn modelId="{EE333D2C-FB64-44AC-B99A-D7F9A0CEC699}" type="presParOf" srcId="{FB3C8733-C0D0-40BA-9D49-40F82421FB81}" destId="{C10F1217-F9B4-487B-AF06-CD892E1C931C}" srcOrd="4" destOrd="0" presId="urn:microsoft.com/office/officeart/2008/layout/LinedList"/>
    <dgm:cxn modelId="{1F5E32BC-95AF-4ACA-B56C-FBCCEB27A210}" type="presParOf" srcId="{FB3C8733-C0D0-40BA-9D49-40F82421FB81}" destId="{35F917FD-D70E-4929-89DC-1944E1D13F3D}" srcOrd="5" destOrd="0" presId="urn:microsoft.com/office/officeart/2008/layout/LinedList"/>
    <dgm:cxn modelId="{C86B22AF-03FA-43FB-B138-CC5078C22C8D}" type="presParOf" srcId="{35F917FD-D70E-4929-89DC-1944E1D13F3D}" destId="{DD8193B1-7522-4C7E-A058-FC830658F94C}" srcOrd="0" destOrd="0" presId="urn:microsoft.com/office/officeart/2008/layout/LinedList"/>
    <dgm:cxn modelId="{7349C513-3274-492C-A4E0-DAD98E2E9CDA}" type="presParOf" srcId="{35F917FD-D70E-4929-89DC-1944E1D13F3D}" destId="{11C0321F-4463-4E97-861B-F2DACBBCF969}" srcOrd="1" destOrd="0" presId="urn:microsoft.com/office/officeart/2008/layout/LinedList"/>
    <dgm:cxn modelId="{BEF7DA93-A7A4-4C0C-8A31-583AC10B7A50}" type="presParOf" srcId="{FB3C8733-C0D0-40BA-9D49-40F82421FB81}" destId="{190F7DC0-8E4F-43A2-AC04-DD7BF244D63A}" srcOrd="6" destOrd="0" presId="urn:microsoft.com/office/officeart/2008/layout/LinedList"/>
    <dgm:cxn modelId="{4C64D7BA-E295-4C7A-B018-9E31071BE2C5}" type="presParOf" srcId="{FB3C8733-C0D0-40BA-9D49-40F82421FB81}" destId="{631637BF-CA27-4098-976A-9C2DCE88F6A6}" srcOrd="7" destOrd="0" presId="urn:microsoft.com/office/officeart/2008/layout/LinedList"/>
    <dgm:cxn modelId="{D6DE7C2D-CA87-4AB2-8E3E-50DB7090D796}" type="presParOf" srcId="{631637BF-CA27-4098-976A-9C2DCE88F6A6}" destId="{69EDBD2E-0AC5-4EEA-9471-0B1D56DBAD95}" srcOrd="0" destOrd="0" presId="urn:microsoft.com/office/officeart/2008/layout/LinedList"/>
    <dgm:cxn modelId="{61D9E72A-19E4-4723-B785-D3B3943E7D46}" type="presParOf" srcId="{631637BF-CA27-4098-976A-9C2DCE88F6A6}" destId="{00692FF4-698D-49A4-8E74-5D1CB1A9B253}" srcOrd="1" destOrd="0" presId="urn:microsoft.com/office/officeart/2008/layout/LinedList"/>
    <dgm:cxn modelId="{72F94B40-EEBC-4F4F-AF4A-4486A0BF52A5}" type="presParOf" srcId="{FB3C8733-C0D0-40BA-9D49-40F82421FB81}" destId="{0BBF8623-297A-4182-AB6C-BB7874FB6E5B}" srcOrd="8" destOrd="0" presId="urn:microsoft.com/office/officeart/2008/layout/LinedList"/>
    <dgm:cxn modelId="{2F82C4B3-7E49-492B-A77F-B284F4A8E547}" type="presParOf" srcId="{FB3C8733-C0D0-40BA-9D49-40F82421FB81}" destId="{1C184F12-17BA-4A78-8AF2-A1CB1FC20B82}" srcOrd="9" destOrd="0" presId="urn:microsoft.com/office/officeart/2008/layout/LinedList"/>
    <dgm:cxn modelId="{C519F42B-C106-40E0-BAC1-1B6F6AC8926B}" type="presParOf" srcId="{1C184F12-17BA-4A78-8AF2-A1CB1FC20B82}" destId="{6E2B4998-E201-4685-AA6B-D3C52010665A}" srcOrd="0" destOrd="0" presId="urn:microsoft.com/office/officeart/2008/layout/LinedList"/>
    <dgm:cxn modelId="{AC362B92-8BAF-4DFB-83F0-31151170CA4B}" type="presParOf" srcId="{1C184F12-17BA-4A78-8AF2-A1CB1FC20B82}" destId="{73FAD7B5-93B4-4315-A395-6562530285CD}" srcOrd="1" destOrd="0" presId="urn:microsoft.com/office/officeart/2008/layout/LinedList"/>
    <dgm:cxn modelId="{556CD2FF-9B74-4D53-9542-60F775691FA7}" type="presParOf" srcId="{FB3C8733-C0D0-40BA-9D49-40F82421FB81}" destId="{C7EA166C-BF8A-4BAE-8DBF-08A9543BB03A}" srcOrd="10" destOrd="0" presId="urn:microsoft.com/office/officeart/2008/layout/LinedList"/>
    <dgm:cxn modelId="{CD4E6C5F-71E5-4423-BAFC-40134B8452B4}" type="presParOf" srcId="{FB3C8733-C0D0-40BA-9D49-40F82421FB81}" destId="{82A379ED-BAC1-4BC3-AFDC-8386D05713BB}" srcOrd="11" destOrd="0" presId="urn:microsoft.com/office/officeart/2008/layout/LinedList"/>
    <dgm:cxn modelId="{684FE9F1-D2FA-4A87-844B-C60B936DADAC}" type="presParOf" srcId="{82A379ED-BAC1-4BC3-AFDC-8386D05713BB}" destId="{2F2AE554-BE25-4BB8-8DBE-891244FA869B}" srcOrd="0" destOrd="0" presId="urn:microsoft.com/office/officeart/2008/layout/LinedList"/>
    <dgm:cxn modelId="{D92D80DE-0AFB-4B28-9B96-CE12120475D2}" type="presParOf" srcId="{82A379ED-BAC1-4BC3-AFDC-8386D05713BB}" destId="{FC66BAC8-71FA-4DED-B9A9-9F2010B984D1}"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0D9A050-FA40-4D0F-863F-6D57FD63CC82}">
      <dsp:nvSpPr>
        <dsp:cNvPr id="0" name=""/>
        <dsp:cNvSpPr/>
      </dsp:nvSpPr>
      <dsp:spPr>
        <a:xfrm>
          <a:off x="0" y="-39215"/>
          <a:ext cx="4305420" cy="1451308"/>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vi-VN" sz="2000" kern="1200"/>
            <a:t>Những từ em vừa tìm được liên quan đến cuộc khởi nghĩa nào trong thế kỉ XVIII?</a:t>
          </a:r>
          <a:endParaRPr lang="en-US" sz="2000" kern="1200"/>
        </a:p>
      </dsp:txBody>
      <dsp:txXfrm>
        <a:off x="42507" y="3292"/>
        <a:ext cx="2958320" cy="1366294"/>
      </dsp:txXfrm>
    </dsp:sp>
    <dsp:sp modelId="{F60F6292-3345-4914-BAE6-29AFFCDD0D85}">
      <dsp:nvSpPr>
        <dsp:cNvPr id="0" name=""/>
        <dsp:cNvSpPr/>
      </dsp:nvSpPr>
      <dsp:spPr>
        <a:xfrm>
          <a:off x="759780" y="1629116"/>
          <a:ext cx="4305420" cy="127884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vi-VN" sz="2000" kern="1200">
              <a:solidFill>
                <a:srgbClr val="FF0000"/>
              </a:solidFill>
            </a:rPr>
            <a:t>Đó là KHỞI NGHĨA NÔNG DÂN Ở ĐÀNG NGOÀI THẾ KỈ XVIII</a:t>
          </a:r>
          <a:endParaRPr lang="en-US" sz="2000" kern="1200">
            <a:solidFill>
              <a:srgbClr val="FF0000"/>
            </a:solidFill>
          </a:endParaRPr>
        </a:p>
      </dsp:txBody>
      <dsp:txXfrm>
        <a:off x="797236" y="1666572"/>
        <a:ext cx="2629337" cy="1203937"/>
      </dsp:txXfrm>
    </dsp:sp>
    <dsp:sp modelId="{63ADA913-1693-49DB-A3B7-201E5F62A1E9}">
      <dsp:nvSpPr>
        <dsp:cNvPr id="0" name=""/>
        <dsp:cNvSpPr/>
      </dsp:nvSpPr>
      <dsp:spPr>
        <a:xfrm>
          <a:off x="3464029" y="1056794"/>
          <a:ext cx="841390" cy="841390"/>
        </a:xfrm>
        <a:prstGeom prst="downArrow">
          <a:avLst>
            <a:gd name="adj1" fmla="val 55000"/>
            <a:gd name="adj2" fmla="val 45000"/>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4450" tIns="44450" rIns="44450" bIns="44450" numCol="1" spcCol="1270" anchor="ctr" anchorCtr="0">
          <a:noAutofit/>
        </a:bodyPr>
        <a:lstStyle/>
        <a:p>
          <a:pPr lvl="0" algn="ctr" defTabSz="1555750">
            <a:lnSpc>
              <a:spcPct val="90000"/>
            </a:lnSpc>
            <a:spcBef>
              <a:spcPct val="0"/>
            </a:spcBef>
            <a:spcAft>
              <a:spcPct val="35000"/>
            </a:spcAft>
          </a:pPr>
          <a:endParaRPr lang="en-US" sz="3500" kern="1200"/>
        </a:p>
      </dsp:txBody>
      <dsp:txXfrm>
        <a:off x="3653342" y="1056794"/>
        <a:ext cx="462764" cy="63314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8F96332-5B10-422E-AB09-F225B662AD95}">
      <dsp:nvSpPr>
        <dsp:cNvPr id="0" name=""/>
        <dsp:cNvSpPr/>
      </dsp:nvSpPr>
      <dsp:spPr>
        <a:xfrm>
          <a:off x="2265" y="234127"/>
          <a:ext cx="2748881" cy="2440182"/>
        </a:xfrm>
        <a:prstGeom prst="roundRect">
          <a:avLst>
            <a:gd name="adj" fmla="val 10000"/>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kern="1200"/>
            <a:t>1. Bối cảnh lịch sử</a:t>
          </a:r>
          <a:endParaRPr lang="en-US" sz="2400" kern="1200"/>
        </a:p>
      </dsp:txBody>
      <dsp:txXfrm>
        <a:off x="73735" y="305597"/>
        <a:ext cx="2605941" cy="2297242"/>
      </dsp:txXfrm>
    </dsp:sp>
    <dsp:sp modelId="{0C35D81D-67AC-4527-8755-64207697460E}">
      <dsp:nvSpPr>
        <dsp:cNvPr id="0" name=""/>
        <dsp:cNvSpPr/>
      </dsp:nvSpPr>
      <dsp:spPr>
        <a:xfrm>
          <a:off x="2963197" y="1155419"/>
          <a:ext cx="510850" cy="597598"/>
        </a:xfrm>
        <a:prstGeom prst="righ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2963197" y="1274939"/>
        <a:ext cx="357595" cy="358558"/>
      </dsp:txXfrm>
    </dsp:sp>
    <dsp:sp modelId="{6B74254F-4632-41CF-ACB3-E2B3ABFEB835}">
      <dsp:nvSpPr>
        <dsp:cNvPr id="0" name=""/>
        <dsp:cNvSpPr/>
      </dsp:nvSpPr>
      <dsp:spPr>
        <a:xfrm>
          <a:off x="3715014" y="254346"/>
          <a:ext cx="2917582" cy="2399743"/>
        </a:xfrm>
        <a:prstGeom prst="roundRect">
          <a:avLst>
            <a:gd name="adj" fmla="val 10000"/>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kern="1200"/>
            <a:t>2. Một số cuộc khởi nghĩa lớn của phong trào nông dân Đàng Ngoài</a:t>
          </a:r>
          <a:endParaRPr lang="en-US" sz="2400" kern="1200"/>
        </a:p>
      </dsp:txBody>
      <dsp:txXfrm>
        <a:off x="3785300" y="324632"/>
        <a:ext cx="2777010" cy="2259171"/>
      </dsp:txXfrm>
    </dsp:sp>
    <dsp:sp modelId="{B62218AB-3A04-4DDF-82FE-3DF4F6E8F85E}">
      <dsp:nvSpPr>
        <dsp:cNvPr id="0" name=""/>
        <dsp:cNvSpPr/>
      </dsp:nvSpPr>
      <dsp:spPr>
        <a:xfrm>
          <a:off x="6844648" y="1155419"/>
          <a:ext cx="510850" cy="597598"/>
        </a:xfrm>
        <a:prstGeom prst="righ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1022350">
            <a:lnSpc>
              <a:spcPct val="90000"/>
            </a:lnSpc>
            <a:spcBef>
              <a:spcPct val="0"/>
            </a:spcBef>
            <a:spcAft>
              <a:spcPct val="35000"/>
            </a:spcAft>
          </a:pPr>
          <a:endParaRPr lang="en-US" sz="2300" kern="1200"/>
        </a:p>
      </dsp:txBody>
      <dsp:txXfrm>
        <a:off x="6844648" y="1274939"/>
        <a:ext cx="357595" cy="358558"/>
      </dsp:txXfrm>
    </dsp:sp>
    <dsp:sp modelId="{42ED5D2C-4C3F-4863-95F3-BD4E7C562618}">
      <dsp:nvSpPr>
        <dsp:cNvPr id="0" name=""/>
        <dsp:cNvSpPr/>
      </dsp:nvSpPr>
      <dsp:spPr>
        <a:xfrm>
          <a:off x="7596465" y="308369"/>
          <a:ext cx="3355781" cy="2291698"/>
        </a:xfrm>
        <a:prstGeom prst="roundRect">
          <a:avLst>
            <a:gd name="adj" fmla="val 10000"/>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kern="1200"/>
            <a:t>3. Kết quả, ý nghĩa lịch sử và tác động của phong trào nông dân ở Đàng Ngoài thế kỉ XVIII</a:t>
          </a:r>
          <a:endParaRPr lang="en-US" sz="2400" kern="1200"/>
        </a:p>
      </dsp:txBody>
      <dsp:txXfrm>
        <a:off x="7663587" y="375491"/>
        <a:ext cx="3221537" cy="2157454"/>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8F2759A-B29E-4C23-B575-E8ED15AF5DC9}">
      <dsp:nvSpPr>
        <dsp:cNvPr id="0" name=""/>
        <dsp:cNvSpPr/>
      </dsp:nvSpPr>
      <dsp:spPr>
        <a:xfrm>
          <a:off x="0" y="26569"/>
          <a:ext cx="6230807" cy="917280"/>
        </a:xfrm>
        <a:prstGeom prst="round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vi-VN" sz="2000" u="sng" kern="1200"/>
            <a:t>Vua Lê</a:t>
          </a:r>
          <a:r>
            <a:rPr lang="vi-VN" sz="2000" u="none" kern="1200"/>
            <a:t> chỉ là cái bóng mờ trong cung cấm</a:t>
          </a:r>
          <a:endParaRPr lang="en-US" sz="2000" u="sng" kern="1200"/>
        </a:p>
      </dsp:txBody>
      <dsp:txXfrm>
        <a:off x="44778" y="71347"/>
        <a:ext cx="6141251" cy="827724"/>
      </dsp:txXfrm>
    </dsp:sp>
    <dsp:sp modelId="{F02B7726-0775-454E-93B4-8050EFCF4B55}">
      <dsp:nvSpPr>
        <dsp:cNvPr id="0" name=""/>
        <dsp:cNvSpPr/>
      </dsp:nvSpPr>
      <dsp:spPr>
        <a:xfrm>
          <a:off x="0" y="1084970"/>
          <a:ext cx="6230807" cy="917280"/>
        </a:xfrm>
        <a:prstGeom prst="round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vi-VN" sz="2000" u="sng" kern="1200"/>
            <a:t>Phủ chúa</a:t>
          </a:r>
          <a:r>
            <a:rPr lang="vi-VN" sz="2000" u="none" kern="1200"/>
            <a:t> quanh năm hội hè, yến tiệc</a:t>
          </a:r>
          <a:endParaRPr lang="en-US" sz="2000" u="sng" kern="1200"/>
        </a:p>
      </dsp:txBody>
      <dsp:txXfrm>
        <a:off x="44778" y="1129748"/>
        <a:ext cx="6141251" cy="827724"/>
      </dsp:txXfrm>
    </dsp:sp>
    <dsp:sp modelId="{FBDEDF8C-49B0-429B-9223-5D1B0FEC3932}">
      <dsp:nvSpPr>
        <dsp:cNvPr id="0" name=""/>
        <dsp:cNvSpPr/>
      </dsp:nvSpPr>
      <dsp:spPr>
        <a:xfrm>
          <a:off x="0" y="2143370"/>
          <a:ext cx="6230807" cy="917280"/>
        </a:xfrm>
        <a:prstGeom prst="round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vi-VN" sz="2000" i="0" u="sng" kern="1200"/>
            <a:t>Quan lại, binh lính</a:t>
          </a:r>
          <a:r>
            <a:rPr lang="vi-VN" sz="2000" i="0" u="none" kern="1200"/>
            <a:t> hoành hành, đục khoét nhân dân</a:t>
          </a:r>
          <a:endParaRPr lang="en-US" sz="2000" i="0" u="sng" kern="1200"/>
        </a:p>
      </dsp:txBody>
      <dsp:txXfrm>
        <a:off x="44778" y="2188148"/>
        <a:ext cx="6141251" cy="82772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5C6B3B-2D9C-46AE-B3F8-9FC334178FA1}">
      <dsp:nvSpPr>
        <dsp:cNvPr id="0" name=""/>
        <dsp:cNvSpPr/>
      </dsp:nvSpPr>
      <dsp:spPr>
        <a:xfrm>
          <a:off x="0" y="26569"/>
          <a:ext cx="6230807" cy="917280"/>
        </a:xfrm>
        <a:prstGeom prst="round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vi-VN" sz="2000" u="sng" kern="1200"/>
            <a:t>Vua Lê</a:t>
          </a:r>
          <a:r>
            <a:rPr lang="vi-VN" sz="2000" u="none" kern="1200"/>
            <a:t> chỉ là cái bóng mờ trong cung cấm</a:t>
          </a:r>
          <a:endParaRPr lang="en-US" sz="2000" u="sng" kern="1200"/>
        </a:p>
      </dsp:txBody>
      <dsp:txXfrm>
        <a:off x="44778" y="71347"/>
        <a:ext cx="6141251" cy="827724"/>
      </dsp:txXfrm>
    </dsp:sp>
    <dsp:sp modelId="{6C277591-83E5-406E-93F8-21A237288842}">
      <dsp:nvSpPr>
        <dsp:cNvPr id="0" name=""/>
        <dsp:cNvSpPr/>
      </dsp:nvSpPr>
      <dsp:spPr>
        <a:xfrm>
          <a:off x="0" y="1084970"/>
          <a:ext cx="6230807" cy="917280"/>
        </a:xfrm>
        <a:prstGeom prst="round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vi-VN" sz="2000" u="sng" kern="1200"/>
            <a:t>Phủ chúa</a:t>
          </a:r>
          <a:r>
            <a:rPr lang="vi-VN" sz="2000" u="none" kern="1200"/>
            <a:t> quanh năm hội hè, yến tiệc</a:t>
          </a:r>
          <a:endParaRPr lang="en-US" sz="2000" u="sng" kern="1200"/>
        </a:p>
      </dsp:txBody>
      <dsp:txXfrm>
        <a:off x="44778" y="1129748"/>
        <a:ext cx="6141251" cy="827724"/>
      </dsp:txXfrm>
    </dsp:sp>
    <dsp:sp modelId="{EB34D1B0-A2E7-4C61-BE15-F73C1CA9DE44}">
      <dsp:nvSpPr>
        <dsp:cNvPr id="0" name=""/>
        <dsp:cNvSpPr/>
      </dsp:nvSpPr>
      <dsp:spPr>
        <a:xfrm>
          <a:off x="0" y="2143370"/>
          <a:ext cx="6230807" cy="917280"/>
        </a:xfrm>
        <a:prstGeom prst="roundRect">
          <a:avLst/>
        </a:prstGeom>
        <a:gradFill rotWithShape="0">
          <a:gsLst>
            <a:gs pos="0">
              <a:schemeClr val="accent4">
                <a:hueOff val="0"/>
                <a:satOff val="0"/>
                <a:lumOff val="0"/>
                <a:alphaOff val="0"/>
                <a:satMod val="100000"/>
                <a:lumMod val="100000"/>
              </a:schemeClr>
            </a:gs>
            <a:gs pos="50000">
              <a:schemeClr val="accent4">
                <a:hueOff val="0"/>
                <a:satOff val="0"/>
                <a:lumOff val="0"/>
                <a:alphaOff val="0"/>
                <a:shade val="99000"/>
                <a:satMod val="105000"/>
                <a:lumMod val="100000"/>
              </a:schemeClr>
            </a:gs>
            <a:gs pos="100000">
              <a:schemeClr val="accent4">
                <a:hueOff val="0"/>
                <a:satOff val="0"/>
                <a:lumOff val="0"/>
                <a:alphaOff val="0"/>
                <a:shade val="98000"/>
                <a:satMod val="105000"/>
                <a:lumMod val="100000"/>
              </a:schemeClr>
            </a:gs>
          </a:gsLst>
          <a:lin ang="5400000" scaled="0"/>
        </a:gradFill>
        <a:ln>
          <a:noFill/>
        </a:ln>
        <a:effectLst>
          <a:outerShdw blurRad="38100" dist="12700" dir="5400000" algn="ctr" rotWithShape="0">
            <a:srgbClr val="000000">
              <a:alpha val="63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76200" tIns="76200" rIns="76200" bIns="76200" numCol="1" spcCol="1270" anchor="ctr" anchorCtr="0">
          <a:noAutofit/>
        </a:bodyPr>
        <a:lstStyle/>
        <a:p>
          <a:pPr lvl="0" algn="l" defTabSz="889000">
            <a:lnSpc>
              <a:spcPct val="90000"/>
            </a:lnSpc>
            <a:spcBef>
              <a:spcPct val="0"/>
            </a:spcBef>
            <a:spcAft>
              <a:spcPct val="35000"/>
            </a:spcAft>
          </a:pPr>
          <a:r>
            <a:rPr lang="vi-VN" sz="2000" i="0" u="sng" kern="1200"/>
            <a:t>Quan lại, binh lính</a:t>
          </a:r>
          <a:r>
            <a:rPr lang="vi-VN" sz="2000" i="0" u="none" kern="1200"/>
            <a:t> hoành hành, đục khoét nhân dân</a:t>
          </a:r>
          <a:endParaRPr lang="en-US" sz="2000" i="0" u="sng" kern="1200"/>
        </a:p>
      </dsp:txBody>
      <dsp:txXfrm>
        <a:off x="44778" y="2188148"/>
        <a:ext cx="6141251" cy="8277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EF10E7-40C2-49D6-9C24-560A0E2239A0}">
      <dsp:nvSpPr>
        <dsp:cNvPr id="0" name=""/>
        <dsp:cNvSpPr/>
      </dsp:nvSpPr>
      <dsp:spPr>
        <a:xfrm>
          <a:off x="831" y="97134"/>
          <a:ext cx="1773419" cy="391119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lang="vi-VN" sz="2500" kern="1200"/>
            <a:t>Chính quyền phong kiến suy sụp và mục nát đến cực độ</a:t>
          </a:r>
          <a:endParaRPr lang="en-US" sz="2500" kern="1200"/>
        </a:p>
      </dsp:txBody>
      <dsp:txXfrm>
        <a:off x="52773" y="149076"/>
        <a:ext cx="1669535" cy="3807315"/>
      </dsp:txXfrm>
    </dsp:sp>
    <dsp:sp modelId="{A2697296-79A1-4299-B5B9-9B55BA7C72A1}">
      <dsp:nvSpPr>
        <dsp:cNvPr id="0" name=""/>
        <dsp:cNvSpPr/>
      </dsp:nvSpPr>
      <dsp:spPr>
        <a:xfrm>
          <a:off x="1853192" y="1721497"/>
          <a:ext cx="572767" cy="662474"/>
        </a:xfrm>
        <a:prstGeom prst="rightArrow">
          <a:avLst>
            <a:gd name="adj1" fmla="val 60000"/>
            <a:gd name="adj2" fmla="val 50000"/>
          </a:avLst>
        </a:prstGeom>
        <a:solidFill>
          <a:srgbClr val="96A9A9"/>
        </a:solidFill>
        <a:ln>
          <a:solidFill>
            <a:schemeClr val="tx1"/>
          </a:solid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44550">
            <a:lnSpc>
              <a:spcPct val="90000"/>
            </a:lnSpc>
            <a:spcBef>
              <a:spcPct val="0"/>
            </a:spcBef>
            <a:spcAft>
              <a:spcPct val="35000"/>
            </a:spcAft>
          </a:pPr>
          <a:endParaRPr lang="en-US" sz="1900" kern="1200">
            <a:ln>
              <a:solidFill>
                <a:srgbClr val="96A9A9"/>
              </a:solidFill>
            </a:ln>
            <a:solidFill>
              <a:srgbClr val="96A9A9"/>
            </a:solidFill>
          </a:endParaRPr>
        </a:p>
      </dsp:txBody>
      <dsp:txXfrm>
        <a:off x="1853192" y="1853992"/>
        <a:ext cx="400937" cy="397484"/>
      </dsp:txXfrm>
    </dsp:sp>
    <dsp:sp modelId="{EC4ED9CB-1CB3-4F3F-AA96-6E0F36C7A6DD}">
      <dsp:nvSpPr>
        <dsp:cNvPr id="0" name=""/>
        <dsp:cNvSpPr/>
      </dsp:nvSpPr>
      <dsp:spPr>
        <a:xfrm>
          <a:off x="2483619" y="101582"/>
          <a:ext cx="1773419" cy="3902304"/>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vi-VN" sz="2400" kern="1200"/>
            <a:t>Kinh tế: Đình đốn, sa sút nghiêm trọng</a:t>
          </a:r>
          <a:endParaRPr lang="en-US" sz="2400" kern="1200"/>
        </a:p>
      </dsp:txBody>
      <dsp:txXfrm>
        <a:off x="2535561" y="153524"/>
        <a:ext cx="1669535" cy="37984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7B7B548-5DE7-4DCE-9318-1435207DF1F7}">
      <dsp:nvSpPr>
        <dsp:cNvPr id="0" name=""/>
        <dsp:cNvSpPr/>
      </dsp:nvSpPr>
      <dsp:spPr>
        <a:xfrm>
          <a:off x="0" y="2177"/>
          <a:ext cx="107720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21EE2B8-CB87-4F2F-8D64-F13987EAFED5}">
      <dsp:nvSpPr>
        <dsp:cNvPr id="0" name=""/>
        <dsp:cNvSpPr/>
      </dsp:nvSpPr>
      <dsp:spPr>
        <a:xfrm>
          <a:off x="0" y="2177"/>
          <a:ext cx="10772078" cy="742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vi-VN" sz="2000" b="1" kern="1200"/>
            <a:t>Quy mô:</a:t>
          </a:r>
          <a:r>
            <a:rPr lang="vi-VN" sz="2000" kern="1200"/>
            <a:t> Diễn ra quyết liệt trên đại bàn và rộng khắp, trong phạm vi cả nước nhưng các phong trào còn mang tính địa phương chưa tạo thành phong trào chung</a:t>
          </a:r>
          <a:endParaRPr lang="en-US" sz="2000" kern="1200"/>
        </a:p>
      </dsp:txBody>
      <dsp:txXfrm>
        <a:off x="0" y="2177"/>
        <a:ext cx="10772078" cy="742688"/>
      </dsp:txXfrm>
    </dsp:sp>
    <dsp:sp modelId="{45C906EB-F775-4AC2-A60A-A89331E1805E}">
      <dsp:nvSpPr>
        <dsp:cNvPr id="0" name=""/>
        <dsp:cNvSpPr/>
      </dsp:nvSpPr>
      <dsp:spPr>
        <a:xfrm>
          <a:off x="0" y="744866"/>
          <a:ext cx="107720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DD87885-C611-4DD7-A2DD-72F000B832D5}">
      <dsp:nvSpPr>
        <dsp:cNvPr id="0" name=""/>
        <dsp:cNvSpPr/>
      </dsp:nvSpPr>
      <dsp:spPr>
        <a:xfrm>
          <a:off x="0" y="744866"/>
          <a:ext cx="10772078" cy="742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vi-VN" sz="2000" b="1" kern="1200"/>
            <a:t>Thời gian: </a:t>
          </a:r>
          <a:r>
            <a:rPr lang="vi-VN" sz="2000" kern="1200"/>
            <a:t>Diễn ra lâu dài, liên tục, có những cuộc khởi nghĩa kéo dài đến 30 năm</a:t>
          </a:r>
          <a:endParaRPr lang="en-US" sz="2000" kern="1200"/>
        </a:p>
      </dsp:txBody>
      <dsp:txXfrm>
        <a:off x="0" y="744866"/>
        <a:ext cx="10772078" cy="742688"/>
      </dsp:txXfrm>
    </dsp:sp>
    <dsp:sp modelId="{C10F1217-F9B4-487B-AF06-CD892E1C931C}">
      <dsp:nvSpPr>
        <dsp:cNvPr id="0" name=""/>
        <dsp:cNvSpPr/>
      </dsp:nvSpPr>
      <dsp:spPr>
        <a:xfrm>
          <a:off x="0" y="1487554"/>
          <a:ext cx="107720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D8193B1-7522-4C7E-A058-FC830658F94C}">
      <dsp:nvSpPr>
        <dsp:cNvPr id="0" name=""/>
        <dsp:cNvSpPr/>
      </dsp:nvSpPr>
      <dsp:spPr>
        <a:xfrm>
          <a:off x="0" y="1487554"/>
          <a:ext cx="10772078" cy="742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vi-VN" sz="2000" b="1" kern="1200"/>
            <a:t>Muc đích đấu tranh: </a:t>
          </a:r>
          <a:r>
            <a:rPr lang="vi-VN" sz="2000" kern="1200"/>
            <a:t>Chống chính quyền Lê – Trịnh, địa chủ, quan lại, ổn định đời sống</a:t>
          </a:r>
          <a:endParaRPr lang="en-US" sz="2000" kern="1200"/>
        </a:p>
      </dsp:txBody>
      <dsp:txXfrm>
        <a:off x="0" y="1487554"/>
        <a:ext cx="10772078" cy="742688"/>
      </dsp:txXfrm>
    </dsp:sp>
    <dsp:sp modelId="{190F7DC0-8E4F-43A2-AC04-DD7BF244D63A}">
      <dsp:nvSpPr>
        <dsp:cNvPr id="0" name=""/>
        <dsp:cNvSpPr/>
      </dsp:nvSpPr>
      <dsp:spPr>
        <a:xfrm>
          <a:off x="0" y="2230243"/>
          <a:ext cx="107720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9EDBD2E-0AC5-4EEA-9471-0B1D56DBAD95}">
      <dsp:nvSpPr>
        <dsp:cNvPr id="0" name=""/>
        <dsp:cNvSpPr/>
      </dsp:nvSpPr>
      <dsp:spPr>
        <a:xfrm>
          <a:off x="0" y="2230243"/>
          <a:ext cx="10772078" cy="742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vi-VN" sz="2000" b="1" kern="1200"/>
            <a:t>Lực lượng: </a:t>
          </a:r>
          <a:r>
            <a:rPr lang="vi-VN" sz="2000" kern="1200"/>
            <a:t>Thu hút đông đảo lực lượng tham gia, nông dân là lực lượng chủ đạo nhất</a:t>
          </a:r>
          <a:endParaRPr lang="en-US" sz="2000" kern="1200"/>
        </a:p>
      </dsp:txBody>
      <dsp:txXfrm>
        <a:off x="0" y="2230243"/>
        <a:ext cx="10772078" cy="742688"/>
      </dsp:txXfrm>
    </dsp:sp>
    <dsp:sp modelId="{0BBF8623-297A-4182-AB6C-BB7874FB6E5B}">
      <dsp:nvSpPr>
        <dsp:cNvPr id="0" name=""/>
        <dsp:cNvSpPr/>
      </dsp:nvSpPr>
      <dsp:spPr>
        <a:xfrm>
          <a:off x="0" y="2972932"/>
          <a:ext cx="107720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6E2B4998-E201-4685-AA6B-D3C52010665A}">
      <dsp:nvSpPr>
        <dsp:cNvPr id="0" name=""/>
        <dsp:cNvSpPr/>
      </dsp:nvSpPr>
      <dsp:spPr>
        <a:xfrm>
          <a:off x="0" y="2972932"/>
          <a:ext cx="10772078" cy="742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vi-VN" sz="2000" b="1" kern="1200"/>
            <a:t>Đặc điểm: </a:t>
          </a:r>
          <a:r>
            <a:rPr lang="vi-VN" sz="2000" kern="1200"/>
            <a:t>Diễn ra lẻ tẻ, phân tán, tự phát, chưa có sự lãnh đạo thống nhất</a:t>
          </a:r>
          <a:endParaRPr lang="en-US" sz="2000" kern="1200"/>
        </a:p>
      </dsp:txBody>
      <dsp:txXfrm>
        <a:off x="0" y="2972932"/>
        <a:ext cx="10772078" cy="742688"/>
      </dsp:txXfrm>
    </dsp:sp>
    <dsp:sp modelId="{C7EA166C-BF8A-4BAE-8DBF-08A9543BB03A}">
      <dsp:nvSpPr>
        <dsp:cNvPr id="0" name=""/>
        <dsp:cNvSpPr/>
      </dsp:nvSpPr>
      <dsp:spPr>
        <a:xfrm>
          <a:off x="0" y="3715620"/>
          <a:ext cx="10772078"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F2AE554-BE25-4BB8-8DBE-891244FA869B}">
      <dsp:nvSpPr>
        <dsp:cNvPr id="0" name=""/>
        <dsp:cNvSpPr/>
      </dsp:nvSpPr>
      <dsp:spPr>
        <a:xfrm>
          <a:off x="0" y="3715620"/>
          <a:ext cx="10772078" cy="74268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0" tIns="76200" rIns="76200" bIns="76200" numCol="1" spcCol="1270" anchor="t" anchorCtr="0">
          <a:noAutofit/>
        </a:bodyPr>
        <a:lstStyle/>
        <a:p>
          <a:pPr lvl="0" algn="l" defTabSz="889000">
            <a:lnSpc>
              <a:spcPct val="90000"/>
            </a:lnSpc>
            <a:spcBef>
              <a:spcPct val="0"/>
            </a:spcBef>
            <a:spcAft>
              <a:spcPct val="35000"/>
            </a:spcAft>
          </a:pPr>
          <a:r>
            <a:rPr lang="vi-VN" sz="2000" b="1" kern="1200"/>
            <a:t>Tính chất: </a:t>
          </a:r>
          <a:r>
            <a:rPr lang="vi-VN" sz="2000" kern="1200"/>
            <a:t>Mang tính chất phong kiến</a:t>
          </a:r>
          <a:endParaRPr lang="en-US" sz="2000" kern="1200"/>
        </a:p>
      </dsp:txBody>
      <dsp:txXfrm>
        <a:off x="0" y="3715620"/>
        <a:ext cx="10772078" cy="742688"/>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process5">
  <dgm:title val=""/>
  <dgm:desc val=""/>
  <dgm:catLst>
    <dgm:cat type="process" pri="17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7" srcId="0" destId="1" srcOrd="0" destOrd="0"/>
        <dgm:cxn modelId="8" srcId="0" destId="2" srcOrd="1" destOrd="0"/>
        <dgm:cxn modelId="9" srcId="0" destId="3" srcOrd="2" destOrd="0"/>
        <dgm:cxn modelId="10" srcId="0" destId="4" srcOrd="3" destOrd="0"/>
        <dgm:cxn modelId="11"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diagram">
    <dgm:varLst>
      <dgm:dir/>
      <dgm:resizeHandles val="exact"/>
    </dgm:varLst>
    <dgm:choose name="Name0">
      <dgm:if name="Name1" axis="self" func="var" arg="dir" op="equ" val="norm">
        <dgm:alg type="snake">
          <dgm:param type="grDir" val="tL"/>
          <dgm:param type="flowDir" val="row"/>
          <dgm:param type="contDir" val="revDir"/>
          <dgm:param type="bkpt" val="endCnv"/>
        </dgm:alg>
      </dgm:if>
      <dgm:else name="Name2">
        <dgm:alg type="snake">
          <dgm:param type="grDir" val="tR"/>
          <dgm:param type="flowDir" val="row"/>
          <dgm:param type="contDir" val="revDir"/>
          <dgm:param type="bkpt" val="endCnv"/>
        </dgm:alg>
      </dgm:else>
    </dgm:choose>
    <dgm:shape xmlns:r="http://schemas.openxmlformats.org/officeDocument/2006/relationships" r:blip="">
      <dgm:adjLst/>
    </dgm:shape>
    <dgm:presOf/>
    <dgm:constrLst>
      <dgm:constr type="w" for="ch" ptType="node" refType="w"/>
      <dgm:constr type="w" for="ch" forName="sibTrans" refType="w" refFor="ch" refPtType="node" op="equ" fact="0.4"/>
      <dgm:constr type="sp" refType="w" refFor="ch" refForName="sibTrans" op="equ"/>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Lst>
          <dgm:ruleLst/>
          <dgm:layoutNode name="connectorText">
            <dgm:alg type="tx">
              <dgm:param type="autoTxRot" val="upr"/>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Chỗ dành sẵn cho Đầu trang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Chỗ dành sẵn cho Ngày tháng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E97A04E-6FB2-425C-A3A8-2F6E514D3B32}" type="datetimeFigureOut">
              <a:rPr lang="en-US" smtClean="0"/>
              <a:t>5/28/2024</a:t>
            </a:fld>
            <a:endParaRPr lang="en-US"/>
          </a:p>
        </p:txBody>
      </p:sp>
      <p:sp>
        <p:nvSpPr>
          <p:cNvPr id="4" name="Chỗ dành sẵn cho Hình ảnh của Bản chiế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Chỗ dành sẵn cho Ghi ch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6" name="Chỗ dành sẵn cho Chân trang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Chỗ dành sẵn cho Số hiệu Bản chiế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C8055F9-092F-43CB-A47B-1B94EE3989BD}" type="slidenum">
              <a:rPr lang="en-US" smtClean="0"/>
              <a:t>‹#›</a:t>
            </a:fld>
            <a:endParaRPr lang="en-US"/>
          </a:p>
        </p:txBody>
      </p:sp>
    </p:spTree>
    <p:extLst>
      <p:ext uri="{BB962C8B-B14F-4D97-AF65-F5344CB8AC3E}">
        <p14:creationId xmlns:p14="http://schemas.microsoft.com/office/powerpoint/2010/main" val="38326253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hỗ dành sẵn cho Hình ảnh của Bản chiếu 1"/>
          <p:cNvSpPr>
            <a:spLocks noGrp="1" noRot="1" noChangeAspect="1"/>
          </p:cNvSpPr>
          <p:nvPr>
            <p:ph type="sldImg"/>
          </p:nvPr>
        </p:nvSpPr>
        <p:spPr/>
      </p:sp>
      <p:sp>
        <p:nvSpPr>
          <p:cNvPr id="3" name="Chỗ dành sẵn cho Ghi chú 2"/>
          <p:cNvSpPr>
            <a:spLocks noGrp="1"/>
          </p:cNvSpPr>
          <p:nvPr>
            <p:ph type="body" idx="1"/>
          </p:nvPr>
        </p:nvSpPr>
        <p:spPr/>
        <p:txBody>
          <a:bodyPr/>
          <a:lstStyle/>
          <a:p>
            <a:endParaRPr lang="en-US"/>
          </a:p>
        </p:txBody>
      </p:sp>
      <p:sp>
        <p:nvSpPr>
          <p:cNvPr id="4" name="Chỗ dành sẵn cho Số hiệu Bản chiếu 3"/>
          <p:cNvSpPr>
            <a:spLocks noGrp="1"/>
          </p:cNvSpPr>
          <p:nvPr>
            <p:ph type="sldNum" sz="quarter" idx="5"/>
          </p:nvPr>
        </p:nvSpPr>
        <p:spPr/>
        <p:txBody>
          <a:bodyPr/>
          <a:lstStyle/>
          <a:p>
            <a:fld id="{6C8055F9-092F-43CB-A47B-1B94EE3989BD}" type="slidenum">
              <a:rPr lang="en-US" smtClean="0"/>
              <a:t>4</a:t>
            </a:fld>
            <a:endParaRPr lang="en-US"/>
          </a:p>
        </p:txBody>
      </p:sp>
    </p:spTree>
    <p:extLst>
      <p:ext uri="{BB962C8B-B14F-4D97-AF65-F5344CB8AC3E}">
        <p14:creationId xmlns:p14="http://schemas.microsoft.com/office/powerpoint/2010/main" val="15060942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04DB13E-F722-4ED6-BB00-556651E95281}"/>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10" name="Rectangle 9"/>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11" name="Rectangle 10"/>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15" name="Rectangle 14"/>
          <p:cNvSpPr/>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grpSp>
        <p:nvGrpSpPr>
          <p:cNvPr id="7" name="Group 6">
            <a:extLst>
              <a:ext uri="{FF2B5EF4-FFF2-40B4-BE49-F238E27FC236}">
                <a16:creationId xmlns:a16="http://schemas.microsoft.com/office/drawing/2014/main" id="{E26428D7-C6F3-473D-A360-A3F5C3E8728C}"/>
              </a:ext>
            </a:extLst>
          </p:cNvPr>
          <p:cNvGrpSpPr/>
          <p:nvPr/>
        </p:nvGrpSpPr>
        <p:grpSpPr>
          <a:xfrm>
            <a:off x="5250180" y="1267730"/>
            <a:ext cx="1691640" cy="615934"/>
            <a:chOff x="5250180" y="1267730"/>
            <a:chExt cx="1691640" cy="615934"/>
          </a:xfrm>
        </p:grpSpPr>
        <p:cxnSp>
          <p:nvCxnSpPr>
            <p:cNvPr id="17" name="Straight Connector 16"/>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 name="Title 1"/>
          <p:cNvSpPr>
            <a:spLocks noGrp="1"/>
          </p:cNvSpPr>
          <p:nvPr>
            <p:ph type="ctrTitle"/>
          </p:nvPr>
        </p:nvSpPr>
        <p:spPr>
          <a:xfrm>
            <a:off x="1629103" y="2244830"/>
            <a:ext cx="8933796" cy="2437232"/>
          </a:xfrm>
        </p:spPr>
        <p:txBody>
          <a:bodyPr tIns="45720" bIns="45720"/>
          <a:lstStyle>
            <a:lvl1pPr algn="ctr">
              <a:lnSpc>
                <a:spcPct val="100000"/>
              </a:lnSpc>
              <a:defRPr lang="en-US" sz="6800" b="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sp>
        <p:nvSpPr>
          <p:cNvPr id="3" name="Subtitle 2"/>
          <p:cNvSpPr>
            <a:spLocks noGrp="1"/>
          </p:cNvSpPr>
          <p:nvPr>
            <p:ph type="subTitle" idx="1"/>
          </p:nvPr>
        </p:nvSpPr>
        <p:spPr>
          <a:xfrm>
            <a:off x="1629101" y="4682062"/>
            <a:ext cx="8936846" cy="457201"/>
          </a:xfrm>
        </p:spPr>
        <p:txBody>
          <a:bodyPr>
            <a:normAutofit/>
          </a:bodyPr>
          <a:lstStyle>
            <a:lvl1pPr marL="0" indent="0" algn="ctr">
              <a:spcBef>
                <a:spcPts val="0"/>
              </a:spcBef>
              <a:buNone/>
              <a:defRPr sz="1800" spc="80" baseline="0">
                <a:solidFill>
                  <a:schemeClr val="tx1">
                    <a:lumMod val="95000"/>
                    <a:lumOff val="5000"/>
                  </a:schemeClr>
                </a:solidFill>
              </a:defRPr>
            </a:lvl1pPr>
            <a:lvl2pPr marL="457200" indent="0" algn="ctr">
              <a:buNone/>
              <a:defRPr sz="1600"/>
            </a:lvl2pPr>
            <a:lvl3pPr marL="914400" indent="0" algn="ctr">
              <a:buNone/>
              <a:defRPr sz="16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20" name="Date Placeholder 19"/>
          <p:cNvSpPr>
            <a:spLocks noGrp="1"/>
          </p:cNvSpPr>
          <p:nvPr>
            <p:ph type="dt" sz="half" idx="10"/>
          </p:nvPr>
        </p:nvSpPr>
        <p:spPr>
          <a:xfrm>
            <a:off x="5318760" y="1341256"/>
            <a:ext cx="1554480" cy="485546"/>
          </a:xfrm>
        </p:spPr>
        <p:txBody>
          <a:bodyPr/>
          <a:lstStyle>
            <a:lvl1pPr algn="ctr">
              <a:defRPr sz="1300" spc="0" baseline="0">
                <a:solidFill>
                  <a:srgbClr val="FFFFFF"/>
                </a:solidFill>
                <a:latin typeface="+mn-lt"/>
              </a:defRPr>
            </a:lvl1pPr>
          </a:lstStyle>
          <a:p>
            <a:fld id="{EA0C0817-A112-4847-8014-A94B7D2A4EA3}" type="datetime1">
              <a:rPr lang="en-US" smtClean="0"/>
              <a:t>5/28/2024</a:t>
            </a:fld>
            <a:endParaRPr lang="en-US" dirty="0"/>
          </a:p>
        </p:txBody>
      </p:sp>
      <p:sp>
        <p:nvSpPr>
          <p:cNvPr id="21" name="Footer Placeholder 20"/>
          <p:cNvSpPr>
            <a:spLocks noGrp="1"/>
          </p:cNvSpPr>
          <p:nvPr>
            <p:ph type="ftr" sz="quarter" idx="11"/>
          </p:nvPr>
        </p:nvSpPr>
        <p:spPr>
          <a:xfrm>
            <a:off x="1629100" y="5177408"/>
            <a:ext cx="5730295" cy="228600"/>
          </a:xfrm>
        </p:spPr>
        <p:txBody>
          <a:bodyPr/>
          <a:lstStyle>
            <a:lvl1pPr algn="l">
              <a:defRPr>
                <a:solidFill>
                  <a:schemeClr val="tx1">
                    <a:lumMod val="85000"/>
                    <a:lumOff val="15000"/>
                  </a:schemeClr>
                </a:solidFill>
              </a:defRPr>
            </a:lvl1pPr>
          </a:lstStyle>
          <a:p>
            <a:endParaRPr lang="en-US" dirty="0"/>
          </a:p>
        </p:txBody>
      </p:sp>
      <p:sp>
        <p:nvSpPr>
          <p:cNvPr id="22" name="Slide Number Placeholder 21"/>
          <p:cNvSpPr>
            <a:spLocks noGrp="1"/>
          </p:cNvSpPr>
          <p:nvPr>
            <p:ph type="sldNum" sz="quarter" idx="12"/>
          </p:nvPr>
        </p:nvSpPr>
        <p:spPr>
          <a:xfrm>
            <a:off x="8606920" y="5177408"/>
            <a:ext cx="1955980"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8098854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34F40B7-36AB-4376-BE14-EF7004D79BB9}" type="datetime1">
              <a:rPr lang="en-US" smtClean="0"/>
              <a:t>5/28/2024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869378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991600" y="762000"/>
            <a:ext cx="2362200" cy="52578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762000"/>
            <a:ext cx="8077200" cy="5257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FF87CAB8-DCAE-46A5-AADA-B3FAD11A54E0}" type="datetime1">
              <a:rPr lang="en-US" smtClean="0"/>
              <a:t>5/28/2024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32323967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BCCEFC81-73F3-A756-13B0-48559BC8DC4A}"/>
              </a:ext>
            </a:extLst>
          </p:cNvPr>
          <p:cNvSpPr>
            <a:spLocks noGrp="1"/>
          </p:cNvSpPr>
          <p:nvPr>
            <p:ph type="dt" sz="half" idx="10"/>
          </p:nvPr>
        </p:nvSpPr>
        <p:spPr/>
        <p:txBody>
          <a:bodyPr/>
          <a:lstStyle>
            <a:lvl1pPr>
              <a:defRPr/>
            </a:lvl1pPr>
          </a:lstStyle>
          <a:p>
            <a:pPr>
              <a:defRPr/>
            </a:pPr>
            <a:fld id="{08ED132D-452A-49E5-B8CD-EA0C46A12A5F}" type="datetimeFigureOut">
              <a:rPr lang="vi-VN"/>
              <a:pPr>
                <a:defRPr/>
              </a:pPr>
              <a:t>28/05/2024</a:t>
            </a:fld>
            <a:endParaRPr lang="vi-VN"/>
          </a:p>
        </p:txBody>
      </p:sp>
      <p:sp>
        <p:nvSpPr>
          <p:cNvPr id="5" name="Footer Placeholder 4">
            <a:extLst>
              <a:ext uri="{FF2B5EF4-FFF2-40B4-BE49-F238E27FC236}">
                <a16:creationId xmlns:a16="http://schemas.microsoft.com/office/drawing/2014/main" id="{C5DB4FBE-1072-985E-5235-A9C2B8178520}"/>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EEBF47F7-D12D-42E2-FCCD-512C232CE23F}"/>
              </a:ext>
            </a:extLst>
          </p:cNvPr>
          <p:cNvSpPr>
            <a:spLocks noGrp="1"/>
          </p:cNvSpPr>
          <p:nvPr>
            <p:ph type="sldNum" sz="quarter" idx="12"/>
          </p:nvPr>
        </p:nvSpPr>
        <p:spPr/>
        <p:txBody>
          <a:bodyPr/>
          <a:lstStyle>
            <a:lvl1pPr>
              <a:defRPr/>
            </a:lvl1pPr>
          </a:lstStyle>
          <a:p>
            <a:fld id="{CF7989A1-9345-4E07-8E34-C63E5E14353D}" type="slidenum">
              <a:rPr lang="vi-VN" altLang="vi-VN"/>
              <a:pPr/>
              <a:t>‹#›</a:t>
            </a:fld>
            <a:endParaRPr lang="vi-VN" altLang="vi-VN"/>
          </a:p>
        </p:txBody>
      </p:sp>
    </p:spTree>
    <p:extLst>
      <p:ext uri="{BB962C8B-B14F-4D97-AF65-F5344CB8AC3E}">
        <p14:creationId xmlns:p14="http://schemas.microsoft.com/office/powerpoint/2010/main" val="72543340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F265472E-780F-F60D-16E0-C207AA80B89E}"/>
              </a:ext>
            </a:extLst>
          </p:cNvPr>
          <p:cNvSpPr>
            <a:spLocks noGrp="1"/>
          </p:cNvSpPr>
          <p:nvPr>
            <p:ph type="dt" sz="half" idx="10"/>
          </p:nvPr>
        </p:nvSpPr>
        <p:spPr/>
        <p:txBody>
          <a:bodyPr/>
          <a:lstStyle>
            <a:lvl1pPr>
              <a:defRPr/>
            </a:lvl1pPr>
          </a:lstStyle>
          <a:p>
            <a:pPr>
              <a:defRPr/>
            </a:pPr>
            <a:fld id="{08ED132D-452A-49E5-B8CD-EA0C46A12A5F}" type="datetimeFigureOut">
              <a:rPr lang="vi-VN"/>
              <a:pPr>
                <a:defRPr/>
              </a:pPr>
              <a:t>28/05/2024</a:t>
            </a:fld>
            <a:endParaRPr lang="vi-VN"/>
          </a:p>
        </p:txBody>
      </p:sp>
      <p:sp>
        <p:nvSpPr>
          <p:cNvPr id="5" name="Footer Placeholder 4">
            <a:extLst>
              <a:ext uri="{FF2B5EF4-FFF2-40B4-BE49-F238E27FC236}">
                <a16:creationId xmlns:a16="http://schemas.microsoft.com/office/drawing/2014/main" id="{13ED17D8-9E2B-4E72-82EF-F2EB55CAB49A}"/>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E3C36670-3168-B0F9-51E0-D280E7297458}"/>
              </a:ext>
            </a:extLst>
          </p:cNvPr>
          <p:cNvSpPr>
            <a:spLocks noGrp="1"/>
          </p:cNvSpPr>
          <p:nvPr>
            <p:ph type="sldNum" sz="quarter" idx="12"/>
          </p:nvPr>
        </p:nvSpPr>
        <p:spPr/>
        <p:txBody>
          <a:bodyPr/>
          <a:lstStyle>
            <a:lvl1pPr>
              <a:defRPr/>
            </a:lvl1pPr>
          </a:lstStyle>
          <a:p>
            <a:fld id="{EED8D8E6-F709-4C78-B4CC-DDF81E4BC62A}" type="slidenum">
              <a:rPr lang="vi-VN" altLang="vi-VN"/>
              <a:pPr/>
              <a:t>‹#›</a:t>
            </a:fld>
            <a:endParaRPr lang="vi-VN" altLang="vi-VN"/>
          </a:p>
        </p:txBody>
      </p:sp>
    </p:spTree>
    <p:extLst>
      <p:ext uri="{BB962C8B-B14F-4D97-AF65-F5344CB8AC3E}">
        <p14:creationId xmlns:p14="http://schemas.microsoft.com/office/powerpoint/2010/main" val="36947191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endParaRPr lang="vi-VN"/>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2DE58ADA-12CE-2692-C5CE-1F104EAAFD88}"/>
              </a:ext>
            </a:extLst>
          </p:cNvPr>
          <p:cNvSpPr>
            <a:spLocks noGrp="1"/>
          </p:cNvSpPr>
          <p:nvPr>
            <p:ph type="dt" sz="half" idx="10"/>
          </p:nvPr>
        </p:nvSpPr>
        <p:spPr/>
        <p:txBody>
          <a:bodyPr/>
          <a:lstStyle>
            <a:lvl1pPr>
              <a:defRPr/>
            </a:lvl1pPr>
          </a:lstStyle>
          <a:p>
            <a:pPr>
              <a:defRPr/>
            </a:pPr>
            <a:fld id="{08ED132D-452A-49E5-B8CD-EA0C46A12A5F}" type="datetimeFigureOut">
              <a:rPr lang="vi-VN"/>
              <a:pPr>
                <a:defRPr/>
              </a:pPr>
              <a:t>28/05/2024</a:t>
            </a:fld>
            <a:endParaRPr lang="vi-VN"/>
          </a:p>
        </p:txBody>
      </p:sp>
      <p:sp>
        <p:nvSpPr>
          <p:cNvPr id="5" name="Footer Placeholder 4">
            <a:extLst>
              <a:ext uri="{FF2B5EF4-FFF2-40B4-BE49-F238E27FC236}">
                <a16:creationId xmlns:a16="http://schemas.microsoft.com/office/drawing/2014/main" id="{E4A71722-5E02-BE67-6678-D5F34A623A67}"/>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7133F025-808C-6D0C-B905-4811BF17B080}"/>
              </a:ext>
            </a:extLst>
          </p:cNvPr>
          <p:cNvSpPr>
            <a:spLocks noGrp="1"/>
          </p:cNvSpPr>
          <p:nvPr>
            <p:ph type="sldNum" sz="quarter" idx="12"/>
          </p:nvPr>
        </p:nvSpPr>
        <p:spPr/>
        <p:txBody>
          <a:bodyPr/>
          <a:lstStyle>
            <a:lvl1pPr>
              <a:defRPr/>
            </a:lvl1pPr>
          </a:lstStyle>
          <a:p>
            <a:fld id="{95F6A9C1-D6FF-4B2D-9618-3D9B7859DDEB}" type="slidenum">
              <a:rPr lang="vi-VN" altLang="vi-VN"/>
              <a:pPr/>
              <a:t>‹#›</a:t>
            </a:fld>
            <a:endParaRPr lang="vi-VN" altLang="vi-VN"/>
          </a:p>
        </p:txBody>
      </p:sp>
    </p:spTree>
    <p:extLst>
      <p:ext uri="{BB962C8B-B14F-4D97-AF65-F5344CB8AC3E}">
        <p14:creationId xmlns:p14="http://schemas.microsoft.com/office/powerpoint/2010/main" val="299143701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3">
            <a:extLst>
              <a:ext uri="{FF2B5EF4-FFF2-40B4-BE49-F238E27FC236}">
                <a16:creationId xmlns:a16="http://schemas.microsoft.com/office/drawing/2014/main" id="{C1B7A7A7-B62E-937C-7177-32E3BD326C65}"/>
              </a:ext>
            </a:extLst>
          </p:cNvPr>
          <p:cNvSpPr>
            <a:spLocks noGrp="1"/>
          </p:cNvSpPr>
          <p:nvPr>
            <p:ph type="dt" sz="half" idx="10"/>
          </p:nvPr>
        </p:nvSpPr>
        <p:spPr/>
        <p:txBody>
          <a:bodyPr/>
          <a:lstStyle>
            <a:lvl1pPr>
              <a:defRPr/>
            </a:lvl1pPr>
          </a:lstStyle>
          <a:p>
            <a:pPr>
              <a:defRPr/>
            </a:pPr>
            <a:fld id="{08ED132D-452A-49E5-B8CD-EA0C46A12A5F}" type="datetimeFigureOut">
              <a:rPr lang="vi-VN"/>
              <a:pPr>
                <a:defRPr/>
              </a:pPr>
              <a:t>28/05/2024</a:t>
            </a:fld>
            <a:endParaRPr lang="vi-VN"/>
          </a:p>
        </p:txBody>
      </p:sp>
      <p:sp>
        <p:nvSpPr>
          <p:cNvPr id="6" name="Footer Placeholder 4">
            <a:extLst>
              <a:ext uri="{FF2B5EF4-FFF2-40B4-BE49-F238E27FC236}">
                <a16:creationId xmlns:a16="http://schemas.microsoft.com/office/drawing/2014/main" id="{DA528DF4-B208-2862-F326-8D1FFE36CD5A}"/>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8466896F-D212-5E6B-139D-11EE4EFABE21}"/>
              </a:ext>
            </a:extLst>
          </p:cNvPr>
          <p:cNvSpPr>
            <a:spLocks noGrp="1"/>
          </p:cNvSpPr>
          <p:nvPr>
            <p:ph type="sldNum" sz="quarter" idx="12"/>
          </p:nvPr>
        </p:nvSpPr>
        <p:spPr/>
        <p:txBody>
          <a:bodyPr/>
          <a:lstStyle>
            <a:lvl1pPr>
              <a:defRPr/>
            </a:lvl1pPr>
          </a:lstStyle>
          <a:p>
            <a:fld id="{C074FD88-F75A-4A61-B903-8E2CFE2F9FE8}" type="slidenum">
              <a:rPr lang="vi-VN" altLang="vi-VN"/>
              <a:pPr/>
              <a:t>‹#›</a:t>
            </a:fld>
            <a:endParaRPr lang="vi-VN" altLang="vi-VN"/>
          </a:p>
        </p:txBody>
      </p:sp>
    </p:spTree>
    <p:extLst>
      <p:ext uri="{BB962C8B-B14F-4D97-AF65-F5344CB8AC3E}">
        <p14:creationId xmlns:p14="http://schemas.microsoft.com/office/powerpoint/2010/main" val="4869369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3">
            <a:extLst>
              <a:ext uri="{FF2B5EF4-FFF2-40B4-BE49-F238E27FC236}">
                <a16:creationId xmlns:a16="http://schemas.microsoft.com/office/drawing/2014/main" id="{0473FC10-FE5D-1712-CF73-3476BE1F3B97}"/>
              </a:ext>
            </a:extLst>
          </p:cNvPr>
          <p:cNvSpPr>
            <a:spLocks noGrp="1"/>
          </p:cNvSpPr>
          <p:nvPr>
            <p:ph type="dt" sz="half" idx="10"/>
          </p:nvPr>
        </p:nvSpPr>
        <p:spPr/>
        <p:txBody>
          <a:bodyPr/>
          <a:lstStyle>
            <a:lvl1pPr>
              <a:defRPr/>
            </a:lvl1pPr>
          </a:lstStyle>
          <a:p>
            <a:pPr>
              <a:defRPr/>
            </a:pPr>
            <a:fld id="{08ED132D-452A-49E5-B8CD-EA0C46A12A5F}" type="datetimeFigureOut">
              <a:rPr lang="vi-VN"/>
              <a:pPr>
                <a:defRPr/>
              </a:pPr>
              <a:t>28/05/2024</a:t>
            </a:fld>
            <a:endParaRPr lang="vi-VN"/>
          </a:p>
        </p:txBody>
      </p:sp>
      <p:sp>
        <p:nvSpPr>
          <p:cNvPr id="8" name="Footer Placeholder 4">
            <a:extLst>
              <a:ext uri="{FF2B5EF4-FFF2-40B4-BE49-F238E27FC236}">
                <a16:creationId xmlns:a16="http://schemas.microsoft.com/office/drawing/2014/main" id="{78435474-7F0C-EFD3-45C7-445B77FC0CB7}"/>
              </a:ext>
            </a:extLst>
          </p:cNvPr>
          <p:cNvSpPr>
            <a:spLocks noGrp="1"/>
          </p:cNvSpPr>
          <p:nvPr>
            <p:ph type="ftr" sz="quarter" idx="11"/>
          </p:nvPr>
        </p:nvSpPr>
        <p:spPr/>
        <p:txBody>
          <a:bodyPr/>
          <a:lstStyle>
            <a:lvl1pPr>
              <a:defRPr/>
            </a:lvl1pPr>
          </a:lstStyle>
          <a:p>
            <a:pPr>
              <a:defRPr/>
            </a:pPr>
            <a:endParaRPr lang="vi-VN"/>
          </a:p>
        </p:txBody>
      </p:sp>
      <p:sp>
        <p:nvSpPr>
          <p:cNvPr id="9" name="Slide Number Placeholder 5">
            <a:extLst>
              <a:ext uri="{FF2B5EF4-FFF2-40B4-BE49-F238E27FC236}">
                <a16:creationId xmlns:a16="http://schemas.microsoft.com/office/drawing/2014/main" id="{F20A23D8-1D84-277C-2993-A2818D6542A9}"/>
              </a:ext>
            </a:extLst>
          </p:cNvPr>
          <p:cNvSpPr>
            <a:spLocks noGrp="1"/>
          </p:cNvSpPr>
          <p:nvPr>
            <p:ph type="sldNum" sz="quarter" idx="12"/>
          </p:nvPr>
        </p:nvSpPr>
        <p:spPr/>
        <p:txBody>
          <a:bodyPr/>
          <a:lstStyle>
            <a:lvl1pPr>
              <a:defRPr/>
            </a:lvl1pPr>
          </a:lstStyle>
          <a:p>
            <a:fld id="{F58EE98A-A78F-47C2-AB49-3920377223EE}" type="slidenum">
              <a:rPr lang="vi-VN" altLang="vi-VN"/>
              <a:pPr/>
              <a:t>‹#›</a:t>
            </a:fld>
            <a:endParaRPr lang="vi-VN" altLang="vi-VN"/>
          </a:p>
        </p:txBody>
      </p:sp>
    </p:spTree>
    <p:extLst>
      <p:ext uri="{BB962C8B-B14F-4D97-AF65-F5344CB8AC3E}">
        <p14:creationId xmlns:p14="http://schemas.microsoft.com/office/powerpoint/2010/main" val="114494998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3">
            <a:extLst>
              <a:ext uri="{FF2B5EF4-FFF2-40B4-BE49-F238E27FC236}">
                <a16:creationId xmlns:a16="http://schemas.microsoft.com/office/drawing/2014/main" id="{41A2CC20-B684-6254-8E94-7914A2334EBE}"/>
              </a:ext>
            </a:extLst>
          </p:cNvPr>
          <p:cNvSpPr>
            <a:spLocks noGrp="1"/>
          </p:cNvSpPr>
          <p:nvPr>
            <p:ph type="dt" sz="half" idx="10"/>
          </p:nvPr>
        </p:nvSpPr>
        <p:spPr/>
        <p:txBody>
          <a:bodyPr/>
          <a:lstStyle>
            <a:lvl1pPr>
              <a:defRPr/>
            </a:lvl1pPr>
          </a:lstStyle>
          <a:p>
            <a:pPr>
              <a:defRPr/>
            </a:pPr>
            <a:fld id="{08ED132D-452A-49E5-B8CD-EA0C46A12A5F}" type="datetimeFigureOut">
              <a:rPr lang="vi-VN"/>
              <a:pPr>
                <a:defRPr/>
              </a:pPr>
              <a:t>28/05/2024</a:t>
            </a:fld>
            <a:endParaRPr lang="vi-VN"/>
          </a:p>
        </p:txBody>
      </p:sp>
      <p:sp>
        <p:nvSpPr>
          <p:cNvPr id="4" name="Footer Placeholder 4">
            <a:extLst>
              <a:ext uri="{FF2B5EF4-FFF2-40B4-BE49-F238E27FC236}">
                <a16:creationId xmlns:a16="http://schemas.microsoft.com/office/drawing/2014/main" id="{29F074FF-A7B6-70A7-8BB0-AEA02DB7A387}"/>
              </a:ext>
            </a:extLst>
          </p:cNvPr>
          <p:cNvSpPr>
            <a:spLocks noGrp="1"/>
          </p:cNvSpPr>
          <p:nvPr>
            <p:ph type="ftr" sz="quarter" idx="11"/>
          </p:nvPr>
        </p:nvSpPr>
        <p:spPr/>
        <p:txBody>
          <a:bodyPr/>
          <a:lstStyle>
            <a:lvl1pPr>
              <a:defRPr/>
            </a:lvl1pPr>
          </a:lstStyle>
          <a:p>
            <a:pPr>
              <a:defRPr/>
            </a:pPr>
            <a:endParaRPr lang="vi-VN"/>
          </a:p>
        </p:txBody>
      </p:sp>
      <p:sp>
        <p:nvSpPr>
          <p:cNvPr id="5" name="Slide Number Placeholder 5">
            <a:extLst>
              <a:ext uri="{FF2B5EF4-FFF2-40B4-BE49-F238E27FC236}">
                <a16:creationId xmlns:a16="http://schemas.microsoft.com/office/drawing/2014/main" id="{5822D129-66BE-93BF-1749-539EECD3913C}"/>
              </a:ext>
            </a:extLst>
          </p:cNvPr>
          <p:cNvSpPr>
            <a:spLocks noGrp="1"/>
          </p:cNvSpPr>
          <p:nvPr>
            <p:ph type="sldNum" sz="quarter" idx="12"/>
          </p:nvPr>
        </p:nvSpPr>
        <p:spPr/>
        <p:txBody>
          <a:bodyPr/>
          <a:lstStyle>
            <a:lvl1pPr>
              <a:defRPr/>
            </a:lvl1pPr>
          </a:lstStyle>
          <a:p>
            <a:fld id="{C71AE09B-D842-4D0B-A5C8-B525A1B9140B}" type="slidenum">
              <a:rPr lang="vi-VN" altLang="vi-VN"/>
              <a:pPr/>
              <a:t>‹#›</a:t>
            </a:fld>
            <a:endParaRPr lang="vi-VN" altLang="vi-VN"/>
          </a:p>
        </p:txBody>
      </p:sp>
    </p:spTree>
    <p:extLst>
      <p:ext uri="{BB962C8B-B14F-4D97-AF65-F5344CB8AC3E}">
        <p14:creationId xmlns:p14="http://schemas.microsoft.com/office/powerpoint/2010/main" val="185096817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A8E697A6-46DB-17B6-3209-BE1FE5423C28}"/>
              </a:ext>
            </a:extLst>
          </p:cNvPr>
          <p:cNvSpPr>
            <a:spLocks noGrp="1"/>
          </p:cNvSpPr>
          <p:nvPr>
            <p:ph type="dt" sz="half" idx="10"/>
          </p:nvPr>
        </p:nvSpPr>
        <p:spPr/>
        <p:txBody>
          <a:bodyPr/>
          <a:lstStyle>
            <a:lvl1pPr>
              <a:defRPr/>
            </a:lvl1pPr>
          </a:lstStyle>
          <a:p>
            <a:pPr>
              <a:defRPr/>
            </a:pPr>
            <a:fld id="{08ED132D-452A-49E5-B8CD-EA0C46A12A5F}" type="datetimeFigureOut">
              <a:rPr lang="vi-VN"/>
              <a:pPr>
                <a:defRPr/>
              </a:pPr>
              <a:t>28/05/2024</a:t>
            </a:fld>
            <a:endParaRPr lang="vi-VN"/>
          </a:p>
        </p:txBody>
      </p:sp>
      <p:sp>
        <p:nvSpPr>
          <p:cNvPr id="3" name="Footer Placeholder 4">
            <a:extLst>
              <a:ext uri="{FF2B5EF4-FFF2-40B4-BE49-F238E27FC236}">
                <a16:creationId xmlns:a16="http://schemas.microsoft.com/office/drawing/2014/main" id="{7279AE39-DB2B-4FE9-EDD1-18710CED336E}"/>
              </a:ext>
            </a:extLst>
          </p:cNvPr>
          <p:cNvSpPr>
            <a:spLocks noGrp="1"/>
          </p:cNvSpPr>
          <p:nvPr>
            <p:ph type="ftr" sz="quarter" idx="11"/>
          </p:nvPr>
        </p:nvSpPr>
        <p:spPr/>
        <p:txBody>
          <a:bodyPr/>
          <a:lstStyle>
            <a:lvl1pPr>
              <a:defRPr/>
            </a:lvl1pPr>
          </a:lstStyle>
          <a:p>
            <a:pPr>
              <a:defRPr/>
            </a:pPr>
            <a:endParaRPr lang="vi-VN"/>
          </a:p>
        </p:txBody>
      </p:sp>
      <p:sp>
        <p:nvSpPr>
          <p:cNvPr id="4" name="Slide Number Placeholder 5">
            <a:extLst>
              <a:ext uri="{FF2B5EF4-FFF2-40B4-BE49-F238E27FC236}">
                <a16:creationId xmlns:a16="http://schemas.microsoft.com/office/drawing/2014/main" id="{C83EA003-1589-5732-9991-8C75BE2F95B1}"/>
              </a:ext>
            </a:extLst>
          </p:cNvPr>
          <p:cNvSpPr>
            <a:spLocks noGrp="1"/>
          </p:cNvSpPr>
          <p:nvPr>
            <p:ph type="sldNum" sz="quarter" idx="12"/>
          </p:nvPr>
        </p:nvSpPr>
        <p:spPr/>
        <p:txBody>
          <a:bodyPr/>
          <a:lstStyle>
            <a:lvl1pPr>
              <a:defRPr/>
            </a:lvl1pPr>
          </a:lstStyle>
          <a:p>
            <a:fld id="{F3081406-3266-4EC3-AE83-3CBD1823A4F3}" type="slidenum">
              <a:rPr lang="vi-VN" altLang="vi-VN"/>
              <a:pPr/>
              <a:t>‹#›</a:t>
            </a:fld>
            <a:endParaRPr lang="vi-VN" altLang="vi-VN"/>
          </a:p>
        </p:txBody>
      </p:sp>
    </p:spTree>
    <p:extLst>
      <p:ext uri="{BB962C8B-B14F-4D97-AF65-F5344CB8AC3E}">
        <p14:creationId xmlns:p14="http://schemas.microsoft.com/office/powerpoint/2010/main" val="281820164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C40184BD-7436-1804-AB8C-B7E716AAA309}"/>
              </a:ext>
            </a:extLst>
          </p:cNvPr>
          <p:cNvSpPr>
            <a:spLocks noGrp="1"/>
          </p:cNvSpPr>
          <p:nvPr>
            <p:ph type="dt" sz="half" idx="10"/>
          </p:nvPr>
        </p:nvSpPr>
        <p:spPr/>
        <p:txBody>
          <a:bodyPr/>
          <a:lstStyle>
            <a:lvl1pPr>
              <a:defRPr/>
            </a:lvl1pPr>
          </a:lstStyle>
          <a:p>
            <a:pPr>
              <a:defRPr/>
            </a:pPr>
            <a:fld id="{08ED132D-452A-49E5-B8CD-EA0C46A12A5F}" type="datetimeFigureOut">
              <a:rPr lang="vi-VN"/>
              <a:pPr>
                <a:defRPr/>
              </a:pPr>
              <a:t>28/05/2024</a:t>
            </a:fld>
            <a:endParaRPr lang="vi-VN"/>
          </a:p>
        </p:txBody>
      </p:sp>
      <p:sp>
        <p:nvSpPr>
          <p:cNvPr id="6" name="Footer Placeholder 4">
            <a:extLst>
              <a:ext uri="{FF2B5EF4-FFF2-40B4-BE49-F238E27FC236}">
                <a16:creationId xmlns:a16="http://schemas.microsoft.com/office/drawing/2014/main" id="{DDBE329B-4BCC-4D90-F23D-BFD50469AA75}"/>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A307D516-B068-20C9-3131-EAC94815F665}"/>
              </a:ext>
            </a:extLst>
          </p:cNvPr>
          <p:cNvSpPr>
            <a:spLocks noGrp="1"/>
          </p:cNvSpPr>
          <p:nvPr>
            <p:ph type="sldNum" sz="quarter" idx="12"/>
          </p:nvPr>
        </p:nvSpPr>
        <p:spPr/>
        <p:txBody>
          <a:bodyPr/>
          <a:lstStyle>
            <a:lvl1pPr>
              <a:defRPr/>
            </a:lvl1pPr>
          </a:lstStyle>
          <a:p>
            <a:fld id="{F0873FA5-4E60-4247-BB55-7936E2CAE597}" type="slidenum">
              <a:rPr lang="vi-VN" altLang="vi-VN"/>
              <a:pPr/>
              <a:t>‹#›</a:t>
            </a:fld>
            <a:endParaRPr lang="vi-VN" altLang="vi-VN"/>
          </a:p>
        </p:txBody>
      </p:sp>
    </p:spTree>
    <p:extLst>
      <p:ext uri="{BB962C8B-B14F-4D97-AF65-F5344CB8AC3E}">
        <p14:creationId xmlns:p14="http://schemas.microsoft.com/office/powerpoint/2010/main" val="31341282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7332B432-ACDA-4023-A761-2BAB76577B62}" type="datetime1">
              <a:rPr lang="en-US" smtClean="0"/>
              <a:t>5/28/2024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08783021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vi-VN" noProof="0"/>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3">
            <a:extLst>
              <a:ext uri="{FF2B5EF4-FFF2-40B4-BE49-F238E27FC236}">
                <a16:creationId xmlns:a16="http://schemas.microsoft.com/office/drawing/2014/main" id="{5266F277-1FE3-83E8-821D-E2389497A762}"/>
              </a:ext>
            </a:extLst>
          </p:cNvPr>
          <p:cNvSpPr>
            <a:spLocks noGrp="1"/>
          </p:cNvSpPr>
          <p:nvPr>
            <p:ph type="dt" sz="half" idx="10"/>
          </p:nvPr>
        </p:nvSpPr>
        <p:spPr/>
        <p:txBody>
          <a:bodyPr/>
          <a:lstStyle>
            <a:lvl1pPr>
              <a:defRPr/>
            </a:lvl1pPr>
          </a:lstStyle>
          <a:p>
            <a:pPr>
              <a:defRPr/>
            </a:pPr>
            <a:fld id="{08ED132D-452A-49E5-B8CD-EA0C46A12A5F}" type="datetimeFigureOut">
              <a:rPr lang="vi-VN"/>
              <a:pPr>
                <a:defRPr/>
              </a:pPr>
              <a:t>28/05/2024</a:t>
            </a:fld>
            <a:endParaRPr lang="vi-VN"/>
          </a:p>
        </p:txBody>
      </p:sp>
      <p:sp>
        <p:nvSpPr>
          <p:cNvPr id="6" name="Footer Placeholder 4">
            <a:extLst>
              <a:ext uri="{FF2B5EF4-FFF2-40B4-BE49-F238E27FC236}">
                <a16:creationId xmlns:a16="http://schemas.microsoft.com/office/drawing/2014/main" id="{2BE36B75-6E0D-AA85-25D0-E4553980EA2D}"/>
              </a:ext>
            </a:extLst>
          </p:cNvPr>
          <p:cNvSpPr>
            <a:spLocks noGrp="1"/>
          </p:cNvSpPr>
          <p:nvPr>
            <p:ph type="ftr" sz="quarter" idx="11"/>
          </p:nvPr>
        </p:nvSpPr>
        <p:spPr/>
        <p:txBody>
          <a:bodyPr/>
          <a:lstStyle>
            <a:lvl1pPr>
              <a:defRPr/>
            </a:lvl1pPr>
          </a:lstStyle>
          <a:p>
            <a:pPr>
              <a:defRPr/>
            </a:pPr>
            <a:endParaRPr lang="vi-VN"/>
          </a:p>
        </p:txBody>
      </p:sp>
      <p:sp>
        <p:nvSpPr>
          <p:cNvPr id="7" name="Slide Number Placeholder 5">
            <a:extLst>
              <a:ext uri="{FF2B5EF4-FFF2-40B4-BE49-F238E27FC236}">
                <a16:creationId xmlns:a16="http://schemas.microsoft.com/office/drawing/2014/main" id="{1BBCF364-5EA6-E1C6-8028-D18F1643F842}"/>
              </a:ext>
            </a:extLst>
          </p:cNvPr>
          <p:cNvSpPr>
            <a:spLocks noGrp="1"/>
          </p:cNvSpPr>
          <p:nvPr>
            <p:ph type="sldNum" sz="quarter" idx="12"/>
          </p:nvPr>
        </p:nvSpPr>
        <p:spPr/>
        <p:txBody>
          <a:bodyPr/>
          <a:lstStyle>
            <a:lvl1pPr>
              <a:defRPr/>
            </a:lvl1pPr>
          </a:lstStyle>
          <a:p>
            <a:fld id="{BBB2B5C4-A72F-4976-A2E8-6565ADF1EC31}" type="slidenum">
              <a:rPr lang="vi-VN" altLang="vi-VN"/>
              <a:pPr/>
              <a:t>‹#›</a:t>
            </a:fld>
            <a:endParaRPr lang="vi-VN" altLang="vi-VN"/>
          </a:p>
        </p:txBody>
      </p:sp>
    </p:spTree>
    <p:extLst>
      <p:ext uri="{BB962C8B-B14F-4D97-AF65-F5344CB8AC3E}">
        <p14:creationId xmlns:p14="http://schemas.microsoft.com/office/powerpoint/2010/main" val="358468992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8D06E318-9ABD-D08A-27DA-C690B1E2C1FE}"/>
              </a:ext>
            </a:extLst>
          </p:cNvPr>
          <p:cNvSpPr>
            <a:spLocks noGrp="1"/>
          </p:cNvSpPr>
          <p:nvPr>
            <p:ph type="dt" sz="half" idx="10"/>
          </p:nvPr>
        </p:nvSpPr>
        <p:spPr/>
        <p:txBody>
          <a:bodyPr/>
          <a:lstStyle>
            <a:lvl1pPr>
              <a:defRPr/>
            </a:lvl1pPr>
          </a:lstStyle>
          <a:p>
            <a:pPr>
              <a:defRPr/>
            </a:pPr>
            <a:fld id="{08ED132D-452A-49E5-B8CD-EA0C46A12A5F}" type="datetimeFigureOut">
              <a:rPr lang="vi-VN"/>
              <a:pPr>
                <a:defRPr/>
              </a:pPr>
              <a:t>28/05/2024</a:t>
            </a:fld>
            <a:endParaRPr lang="vi-VN"/>
          </a:p>
        </p:txBody>
      </p:sp>
      <p:sp>
        <p:nvSpPr>
          <p:cNvPr id="5" name="Footer Placeholder 4">
            <a:extLst>
              <a:ext uri="{FF2B5EF4-FFF2-40B4-BE49-F238E27FC236}">
                <a16:creationId xmlns:a16="http://schemas.microsoft.com/office/drawing/2014/main" id="{9965AB36-B9C1-9B70-43E4-7A84723EBBCC}"/>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8A7B2766-0657-AF69-3AF8-18312F4A2A2A}"/>
              </a:ext>
            </a:extLst>
          </p:cNvPr>
          <p:cNvSpPr>
            <a:spLocks noGrp="1"/>
          </p:cNvSpPr>
          <p:nvPr>
            <p:ph type="sldNum" sz="quarter" idx="12"/>
          </p:nvPr>
        </p:nvSpPr>
        <p:spPr/>
        <p:txBody>
          <a:bodyPr/>
          <a:lstStyle>
            <a:lvl1pPr>
              <a:defRPr/>
            </a:lvl1pPr>
          </a:lstStyle>
          <a:p>
            <a:fld id="{4EB77574-C72B-485B-A9B1-F9B4FE53DF98}" type="slidenum">
              <a:rPr lang="vi-VN" altLang="vi-VN"/>
              <a:pPr/>
              <a:t>‹#›</a:t>
            </a:fld>
            <a:endParaRPr lang="vi-VN" altLang="vi-VN"/>
          </a:p>
        </p:txBody>
      </p:sp>
    </p:spTree>
    <p:extLst>
      <p:ext uri="{BB962C8B-B14F-4D97-AF65-F5344CB8AC3E}">
        <p14:creationId xmlns:p14="http://schemas.microsoft.com/office/powerpoint/2010/main" val="4497996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1EF30F6A-9D4F-505C-1DB2-FDF9B1DE9446}"/>
              </a:ext>
            </a:extLst>
          </p:cNvPr>
          <p:cNvSpPr>
            <a:spLocks noGrp="1"/>
          </p:cNvSpPr>
          <p:nvPr>
            <p:ph type="dt" sz="half" idx="10"/>
          </p:nvPr>
        </p:nvSpPr>
        <p:spPr/>
        <p:txBody>
          <a:bodyPr/>
          <a:lstStyle>
            <a:lvl1pPr>
              <a:defRPr/>
            </a:lvl1pPr>
          </a:lstStyle>
          <a:p>
            <a:pPr>
              <a:defRPr/>
            </a:pPr>
            <a:fld id="{08ED132D-452A-49E5-B8CD-EA0C46A12A5F}" type="datetimeFigureOut">
              <a:rPr lang="vi-VN"/>
              <a:pPr>
                <a:defRPr/>
              </a:pPr>
              <a:t>28/05/2024</a:t>
            </a:fld>
            <a:endParaRPr lang="vi-VN"/>
          </a:p>
        </p:txBody>
      </p:sp>
      <p:sp>
        <p:nvSpPr>
          <p:cNvPr id="5" name="Footer Placeholder 4">
            <a:extLst>
              <a:ext uri="{FF2B5EF4-FFF2-40B4-BE49-F238E27FC236}">
                <a16:creationId xmlns:a16="http://schemas.microsoft.com/office/drawing/2014/main" id="{26950E21-970F-5E3F-C286-58C8CD93845A}"/>
              </a:ext>
            </a:extLst>
          </p:cNvPr>
          <p:cNvSpPr>
            <a:spLocks noGrp="1"/>
          </p:cNvSpPr>
          <p:nvPr>
            <p:ph type="ftr" sz="quarter" idx="11"/>
          </p:nvPr>
        </p:nvSpPr>
        <p:spPr/>
        <p:txBody>
          <a:bodyPr/>
          <a:lstStyle>
            <a:lvl1pPr>
              <a:defRPr/>
            </a:lvl1pPr>
          </a:lstStyle>
          <a:p>
            <a:pPr>
              <a:defRPr/>
            </a:pPr>
            <a:endParaRPr lang="vi-VN"/>
          </a:p>
        </p:txBody>
      </p:sp>
      <p:sp>
        <p:nvSpPr>
          <p:cNvPr id="6" name="Slide Number Placeholder 5">
            <a:extLst>
              <a:ext uri="{FF2B5EF4-FFF2-40B4-BE49-F238E27FC236}">
                <a16:creationId xmlns:a16="http://schemas.microsoft.com/office/drawing/2014/main" id="{93487F9B-2567-C09D-00A4-2B62347FDAED}"/>
              </a:ext>
            </a:extLst>
          </p:cNvPr>
          <p:cNvSpPr>
            <a:spLocks noGrp="1"/>
          </p:cNvSpPr>
          <p:nvPr>
            <p:ph type="sldNum" sz="quarter" idx="12"/>
          </p:nvPr>
        </p:nvSpPr>
        <p:spPr/>
        <p:txBody>
          <a:bodyPr/>
          <a:lstStyle>
            <a:lvl1pPr>
              <a:defRPr/>
            </a:lvl1pPr>
          </a:lstStyle>
          <a:p>
            <a:fld id="{14F508AE-35DD-4684-94BA-378B6FE924B6}" type="slidenum">
              <a:rPr lang="vi-VN" altLang="vi-VN"/>
              <a:pPr/>
              <a:t>‹#›</a:t>
            </a:fld>
            <a:endParaRPr lang="vi-VN" altLang="vi-VN"/>
          </a:p>
        </p:txBody>
      </p:sp>
    </p:spTree>
    <p:extLst>
      <p:ext uri="{BB962C8B-B14F-4D97-AF65-F5344CB8AC3E}">
        <p14:creationId xmlns:p14="http://schemas.microsoft.com/office/powerpoint/2010/main" val="31343710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0A4A1889-E37C-4EC3-9E41-9DAD221CF389}"/>
              </a:ext>
            </a:extLst>
          </p:cNvPr>
          <p:cNvSpPr/>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useBgFill="1">
        <p:nvSpPr>
          <p:cNvPr id="23" name="Rectangle 22"/>
          <p:cNvSpPr/>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sp>
      <p:sp>
        <p:nvSpPr>
          <p:cNvPr id="24" name="Rectangle 23"/>
          <p:cNvSpPr/>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sp>
      <p:sp>
        <p:nvSpPr>
          <p:cNvPr id="30" name="Rectangle 29"/>
          <p:cNvSpPr/>
          <p:nvPr/>
        </p:nvSpPr>
        <p:spPr>
          <a:xfrm>
            <a:off x="5135880" y="1267730"/>
            <a:ext cx="1920240" cy="73152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629156" y="2275165"/>
            <a:ext cx="8933688" cy="2406895"/>
          </a:xfrm>
        </p:spPr>
        <p:txBody>
          <a:bodyPr anchor="ctr">
            <a:normAutofit/>
          </a:bodyPr>
          <a:lstStyle>
            <a:lvl1pPr algn="ctr">
              <a:lnSpc>
                <a:spcPct val="83000"/>
              </a:lnSpc>
              <a:defRPr lang="en-US" sz="6800" kern="1200" cap="all" spc="-100" baseline="0" dirty="0">
                <a:solidFill>
                  <a:schemeClr val="tx1">
                    <a:lumMod val="85000"/>
                    <a:lumOff val="15000"/>
                  </a:schemeClr>
                </a:solidFill>
                <a:effectLst/>
                <a:latin typeface="+mj-lt"/>
                <a:ea typeface="+mn-ea"/>
                <a:cs typeface="+mn-cs"/>
              </a:defRPr>
            </a:lvl1pPr>
          </a:lstStyle>
          <a:p>
            <a:r>
              <a:rPr lang="en-US"/>
              <a:t>Click to edit Master title style</a:t>
            </a:r>
            <a:endParaRPr lang="en-US" dirty="0"/>
          </a:p>
        </p:txBody>
      </p:sp>
      <p:grpSp>
        <p:nvGrpSpPr>
          <p:cNvPr id="16" name="Group 15">
            <a:extLst>
              <a:ext uri="{FF2B5EF4-FFF2-40B4-BE49-F238E27FC236}">
                <a16:creationId xmlns:a16="http://schemas.microsoft.com/office/drawing/2014/main" id="{1683EB04-C23E-490C-A1A6-030CF79D23C8}"/>
              </a:ext>
            </a:extLst>
          </p:cNvPr>
          <p:cNvGrpSpPr/>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F8A84C03-E1CA-4A4E-81D6-9BB0C335B7A0}"/>
                </a:ext>
              </a:extLst>
            </p:cNvPr>
            <p:cNvCxnSpPr/>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A26FB5A-D5D1-4DAB-AC43-7F51A7F2D197}"/>
                </a:ext>
              </a:extLst>
            </p:cNvPr>
            <p:cNvCxnSpPr/>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49303F14-E560-4C02-94F4-B4695FE26813}"/>
                </a:ext>
              </a:extLst>
            </p:cNvPr>
            <p:cNvCxnSpPr/>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 name="Text Placeholder 2"/>
          <p:cNvSpPr>
            <a:spLocks noGrp="1"/>
          </p:cNvSpPr>
          <p:nvPr>
            <p:ph type="body" idx="1"/>
          </p:nvPr>
        </p:nvSpPr>
        <p:spPr>
          <a:xfrm>
            <a:off x="1629156" y="4682062"/>
            <a:ext cx="8939784" cy="457200"/>
          </a:xfrm>
        </p:spPr>
        <p:txBody>
          <a:bodyPr anchor="t">
            <a:normAutofit/>
          </a:bodyPr>
          <a:lstStyle>
            <a:lvl1pPr marL="0" indent="0" algn="ctr">
              <a:buNone/>
              <a:tabLst>
                <a:tab pos="2633663" algn="l"/>
              </a:tabLst>
              <a:defRPr sz="1800">
                <a:solidFill>
                  <a:schemeClr val="tx1">
                    <a:lumMod val="95000"/>
                    <a:lumOff val="5000"/>
                  </a:schemeClr>
                </a:solidFill>
                <a:effectLst/>
              </a:defRPr>
            </a:lvl1pPr>
            <a:lvl2pPr marL="457200" indent="0">
              <a:buNone/>
              <a:defRPr sz="16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5318760" y="1344502"/>
            <a:ext cx="1554480" cy="498781"/>
          </a:xfrm>
        </p:spPr>
        <p:txBody>
          <a:bodyPr/>
          <a:lstStyle>
            <a:lvl1pPr algn="ctr">
              <a:defRPr lang="en-US" sz="1300" kern="1200" spc="0" baseline="0">
                <a:solidFill>
                  <a:srgbClr val="FFFFFF"/>
                </a:solidFill>
                <a:latin typeface="+mn-lt"/>
                <a:ea typeface="+mn-ea"/>
                <a:cs typeface="+mn-cs"/>
              </a:defRPr>
            </a:lvl1pPr>
          </a:lstStyle>
          <a:p>
            <a:fld id="{D9C646AA-F36E-4540-911D-FFFC0A0EF24A}" type="datetime1">
              <a:rPr lang="en-US" smtClean="0"/>
              <a:t>5/28/2024</a:t>
            </a:fld>
            <a:endParaRPr lang="en-US" dirty="0"/>
          </a:p>
        </p:txBody>
      </p:sp>
      <p:sp>
        <p:nvSpPr>
          <p:cNvPr id="5" name="Footer Placeholder 4"/>
          <p:cNvSpPr>
            <a:spLocks noGrp="1"/>
          </p:cNvSpPr>
          <p:nvPr>
            <p:ph type="ftr" sz="quarter" idx="11"/>
          </p:nvPr>
        </p:nvSpPr>
        <p:spPr>
          <a:xfrm>
            <a:off x="1629157" y="5177408"/>
            <a:ext cx="5660134" cy="228600"/>
          </a:xfrm>
        </p:spPr>
        <p:txBody>
          <a:bodyPr/>
          <a:lstStyle>
            <a:lvl1pPr algn="l">
              <a:defRPr>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12"/>
          </p:nvPr>
        </p:nvSpPr>
        <p:spPr>
          <a:xfrm>
            <a:off x="8604504" y="5177408"/>
            <a:ext cx="1958339" cy="22860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6959190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06680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461760" y="2103120"/>
            <a:ext cx="4663440" cy="3749040"/>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9186D26-FA5F-4637-B602-B7C2DC34CFD4}" type="datetime1">
              <a:rPr lang="en-US" smtClean="0"/>
              <a:t>5/28/2024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42228819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69848" y="2074334"/>
            <a:ext cx="4663440" cy="640080"/>
          </a:xfrm>
        </p:spPr>
        <p:txBody>
          <a:bodyPr anchor="ctr">
            <a:normAutofit/>
          </a:bodyPr>
          <a:lstStyle>
            <a:lvl1pPr marL="0" indent="0" algn="l">
              <a:spcBef>
                <a:spcPts val="0"/>
              </a:spcBef>
              <a:buNone/>
              <a:defRPr sz="1900" b="1" i="0">
                <a:solidFill>
                  <a:schemeClr val="tx1"/>
                </a:solidFill>
                <a:latin typeface="+mn-lt"/>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1069848" y="2792472"/>
            <a:ext cx="4663440" cy="3163825"/>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458712" y="2074334"/>
            <a:ext cx="4663440" cy="640080"/>
          </a:xfrm>
        </p:spPr>
        <p:txBody>
          <a:bodyPr anchor="ctr">
            <a:normAutofit/>
          </a:bodyPr>
          <a:lstStyle>
            <a:lvl1pPr marL="0" indent="0" algn="l">
              <a:spcBef>
                <a:spcPts val="0"/>
              </a:spcBef>
              <a:buNone/>
              <a:defRPr sz="1900" b="1">
                <a:solidFill>
                  <a:schemeClr val="tx1"/>
                </a:solidFill>
              </a:defRPr>
            </a:lvl1pPr>
            <a:lvl2pPr marL="457200" indent="0">
              <a:buNone/>
              <a:defRPr sz="18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458712" y="2792471"/>
            <a:ext cx="4663440" cy="3164509"/>
          </a:xfrm>
        </p:spPr>
        <p:txBody>
          <a:bodyPr/>
          <a:lstStyle>
            <a:lvl1pPr>
              <a:defRPr sz="18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A7F15D8-96D1-4781-BC50-CA8A088B2FE4}" type="datetime1">
              <a:rPr lang="en-US" smtClean="0"/>
              <a:t>5/28/2024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21348947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9A96C99-B8F8-4528-BD05-0E16E943DC09}" type="datetime1">
              <a:rPr lang="en-US" smtClean="0"/>
              <a:t>5/28/2024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11693734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3636942-C211-4B28-8DBD-C953E00AF71B}" type="datetime1">
              <a:rPr lang="en-US" smtClean="0"/>
              <a:t>5/28/2024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34B7E4EF-A1BD-40F4-AB7B-04F084DD991D}" type="slidenum">
              <a:rPr lang="en-US" smtClean="0"/>
              <a:t>‹#›</a:t>
            </a:fld>
            <a:endParaRPr lang="en-US" dirty="0"/>
          </a:p>
        </p:txBody>
      </p:sp>
    </p:spTree>
    <p:extLst>
      <p:ext uri="{BB962C8B-B14F-4D97-AF65-F5344CB8AC3E}">
        <p14:creationId xmlns:p14="http://schemas.microsoft.com/office/powerpoint/2010/main" val="645193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D5E1BBF9-8BEF-4353-BA68-30AAF9EBD8D8}"/>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3" name="Rectangle 12">
            <a:extLst>
              <a:ext uri="{FF2B5EF4-FFF2-40B4-BE49-F238E27FC236}">
                <a16:creationId xmlns:a16="http://schemas.microsoft.com/office/drawing/2014/main" id="{5B941C21-2A5D-4912-AB06-1BB0C0EB6AE1}"/>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58200" y="607392"/>
            <a:ext cx="3161963" cy="1645920"/>
          </a:xfrm>
        </p:spPr>
        <p:txBody>
          <a:bodyPr anchor="b">
            <a:normAutofit/>
          </a:bodyPr>
          <a:lstStyle>
            <a:lvl1pPr algn="l" defTabSz="914400" rtl="0" eaLnBrk="1" latinLnBrk="0" hangingPunct="1">
              <a:lnSpc>
                <a:spcPct val="100000"/>
              </a:lnSpc>
              <a:spcBef>
                <a:spcPct val="0"/>
              </a:spcBef>
              <a:buNone/>
              <a:defRPr lang="en-US" sz="3200" b="0" kern="1200" cap="none" spc="0" baseline="0" dirty="0">
                <a:solidFill>
                  <a:schemeClr val="tx1"/>
                </a:solidFill>
                <a:effectLst/>
                <a:latin typeface="+mj-lt"/>
                <a:ea typeface="+mn-ea"/>
                <a:cs typeface="+mn-cs"/>
              </a:defRPr>
            </a:lvl1pPr>
          </a:lstStyle>
          <a:p>
            <a:r>
              <a:rPr lang="en-US"/>
              <a:t>Click to edit Master title style</a:t>
            </a:r>
            <a:endParaRPr lang="en-US" dirty="0"/>
          </a:p>
        </p:txBody>
      </p:sp>
      <p:sp>
        <p:nvSpPr>
          <p:cNvPr id="3" name="Content Placeholder 2"/>
          <p:cNvSpPr>
            <a:spLocks noGrp="1"/>
          </p:cNvSpPr>
          <p:nvPr>
            <p:ph idx="1"/>
          </p:nvPr>
        </p:nvSpPr>
        <p:spPr>
          <a:xfrm>
            <a:off x="685800" y="609600"/>
            <a:ext cx="6858000" cy="5334000"/>
          </a:xfrm>
        </p:spPr>
        <p:txBody>
          <a:bodyPr/>
          <a:lstStyle>
            <a:lvl1pPr>
              <a:defRPr sz="1900"/>
            </a:lvl1pPr>
            <a:lvl2pPr>
              <a:defRPr sz="1600"/>
            </a:lvl2pPr>
            <a:lvl3pPr>
              <a:defRPr sz="14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458200" y="2336800"/>
            <a:ext cx="3161963" cy="3606800"/>
          </a:xfrm>
        </p:spPr>
        <p:txBody>
          <a:bodyPr>
            <a:normAutofit/>
          </a:bodyPr>
          <a:lstStyle>
            <a:lvl1pPr marL="0" indent="0">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8" name="Date Placeholder 7"/>
          <p:cNvSpPr>
            <a:spLocks noGrp="1"/>
          </p:cNvSpPr>
          <p:nvPr>
            <p:ph type="dt" sz="half" idx="10"/>
          </p:nvPr>
        </p:nvSpPr>
        <p:spPr>
          <a:xfrm>
            <a:off x="5588000" y="6035040"/>
            <a:ext cx="1955800" cy="365760"/>
          </a:xfrm>
        </p:spPr>
        <p:txBody>
          <a:bodyPr/>
          <a:lstStyle>
            <a:lvl1pPr>
              <a:defRPr>
                <a:solidFill>
                  <a:schemeClr val="tx1">
                    <a:lumMod val="85000"/>
                    <a:lumOff val="15000"/>
                  </a:schemeClr>
                </a:solidFill>
              </a:defRPr>
            </a:lvl1pPr>
          </a:lstStyle>
          <a:p>
            <a:fld id="{7E8D12A6-918A-48BD-8CB9-CA713993B0EA}" type="datetime1">
              <a:rPr lang="en-US" smtClean="0"/>
              <a:t>5/28/2024</a:t>
            </a:fld>
            <a:endParaRPr lang="en-US" dirty="0"/>
          </a:p>
        </p:txBody>
      </p:sp>
      <p:sp>
        <p:nvSpPr>
          <p:cNvPr id="9" name="Footer Placeholder 8"/>
          <p:cNvSpPr>
            <a:spLocks noGrp="1"/>
          </p:cNvSpPr>
          <p:nvPr>
            <p:ph type="ftr" sz="quarter" idx="11"/>
          </p:nvPr>
        </p:nvSpPr>
        <p:spPr>
          <a:xfrm>
            <a:off x="685801" y="6035040"/>
            <a:ext cx="4584700" cy="365760"/>
          </a:xfrm>
        </p:spPr>
        <p:txBody>
          <a:bodyPr/>
          <a:lstStyle>
            <a:lvl1pPr algn="l">
              <a:defRPr/>
            </a:lvl1pPr>
          </a:lstStyle>
          <a:p>
            <a:endParaRPr lang="en-US" dirty="0"/>
          </a:p>
        </p:txBody>
      </p:sp>
      <p:sp>
        <p:nvSpPr>
          <p:cNvPr id="11" name="Slide Number Placeholder 10"/>
          <p:cNvSpPr>
            <a:spLocks noGrp="1"/>
          </p:cNvSpPr>
          <p:nvPr>
            <p:ph type="sldNum" sz="quarter" idx="12"/>
          </p:nvPr>
        </p:nvSpPr>
        <p:spPr>
          <a:xfrm>
            <a:off x="10396728" y="6035040"/>
            <a:ext cx="1223435" cy="365760"/>
          </a:xfrm>
        </p:spPr>
        <p:txBody>
          <a:bodyPr/>
          <a:lstStyle>
            <a:lvl1pPr>
              <a:defRPr>
                <a:solidFill>
                  <a:schemeClr val="tx1">
                    <a:lumMod val="85000"/>
                    <a:lumOff val="1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293078345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E687CA98-D9C7-497F-A1DA-7D22F8753BCE}"/>
              </a:ext>
            </a:extLst>
          </p:cNvPr>
          <p:cNvSpPr/>
          <p:nvPr/>
        </p:nvSpPr>
        <p:spPr>
          <a:xfrm>
            <a:off x="8119870" y="237744"/>
            <a:ext cx="3826596"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Picture Placeholder 2"/>
          <p:cNvSpPr>
            <a:spLocks noGrp="1" noChangeAspect="1"/>
          </p:cNvSpPr>
          <p:nvPr>
            <p:ph type="pic" idx="1"/>
          </p:nvPr>
        </p:nvSpPr>
        <p:spPr>
          <a:xfrm>
            <a:off x="228599" y="237744"/>
            <a:ext cx="7696201" cy="6382512"/>
          </a:xfrm>
          <a:solidFill>
            <a:schemeClr val="accent1">
              <a:lumMod val="60000"/>
              <a:lumOff val="40000"/>
            </a:schemeClr>
          </a:solidFill>
          <a:ln>
            <a:noFill/>
          </a:ln>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5" name="Date Placeholder 4"/>
          <p:cNvSpPr>
            <a:spLocks noGrp="1"/>
          </p:cNvSpPr>
          <p:nvPr>
            <p:ph type="dt" sz="half" idx="10"/>
          </p:nvPr>
        </p:nvSpPr>
        <p:spPr>
          <a:xfrm>
            <a:off x="5662337" y="6035040"/>
            <a:ext cx="2071963" cy="365760"/>
          </a:xfrm>
        </p:spPr>
        <p:txBody>
          <a:bodyPr/>
          <a:lstStyle>
            <a:lvl1pPr>
              <a:defRPr b="1">
                <a:solidFill>
                  <a:srgbClr val="FFFFFF"/>
                </a:solidFill>
                <a:effectLst>
                  <a:outerShdw blurRad="19050" dist="6350" dir="2700000" algn="tl" rotWithShape="0">
                    <a:prstClr val="black">
                      <a:alpha val="40000"/>
                    </a:prstClr>
                  </a:outerShdw>
                </a:effectLst>
              </a:defRPr>
            </a:lvl1pPr>
          </a:lstStyle>
          <a:p>
            <a:fld id="{E778CE86-875F-4587-BCF6-FA054AFC0D53}" type="datetime1">
              <a:rPr lang="en-US" smtClean="0"/>
              <a:pPr/>
              <a:t>5/28/2024</a:t>
            </a:fld>
            <a:endParaRPr lang="en-US" dirty="0"/>
          </a:p>
        </p:txBody>
      </p:sp>
      <p:sp>
        <p:nvSpPr>
          <p:cNvPr id="6" name="Footer Placeholder 5"/>
          <p:cNvSpPr>
            <a:spLocks noGrp="1"/>
          </p:cNvSpPr>
          <p:nvPr>
            <p:ph type="ftr" sz="quarter" idx="11"/>
          </p:nvPr>
        </p:nvSpPr>
        <p:spPr>
          <a:xfrm>
            <a:off x="612648" y="6035040"/>
            <a:ext cx="4588002" cy="365760"/>
          </a:xfrm>
        </p:spPr>
        <p:txBody>
          <a:bodyPr/>
          <a:lstStyle>
            <a:lvl1pPr marL="0" algn="r" defTabSz="914400" rtl="0" eaLnBrk="1" latinLnBrk="0" hangingPunct="1">
              <a:defRPr lang="en-US" sz="1000" b="1" kern="1200" dirty="0">
                <a:solidFill>
                  <a:srgbClr val="FFFFFF"/>
                </a:solidFill>
                <a:effectLst>
                  <a:outerShdw blurRad="19050" dist="6350" dir="2700000" algn="tl" rotWithShape="0">
                    <a:prstClr val="black">
                      <a:alpha val="40000"/>
                    </a:prstClr>
                  </a:outerShdw>
                </a:effectLst>
                <a:latin typeface="+mn-lt"/>
                <a:ea typeface="+mn-ea"/>
                <a:cs typeface="+mn-cs"/>
              </a:defRPr>
            </a:lvl1pPr>
          </a:lstStyle>
          <a:p>
            <a:pPr algn="l"/>
            <a:endParaRPr lang="en-US" dirty="0"/>
          </a:p>
        </p:txBody>
      </p:sp>
      <p:sp>
        <p:nvSpPr>
          <p:cNvPr id="7" name="Slide Number Placeholder 6"/>
          <p:cNvSpPr>
            <a:spLocks noGrp="1"/>
          </p:cNvSpPr>
          <p:nvPr>
            <p:ph type="sldNum" sz="quarter" idx="12"/>
          </p:nvPr>
        </p:nvSpPr>
        <p:spPr>
          <a:xfrm>
            <a:off x="10396728" y="6035040"/>
            <a:ext cx="1225296" cy="365760"/>
          </a:xfrm>
        </p:spPr>
        <p:txBody>
          <a:bodyPr/>
          <a:lstStyle/>
          <a:p>
            <a:fld id="{34B7E4EF-A1BD-40F4-AB7B-04F084DD991D}" type="slidenum">
              <a:rPr lang="en-US" smtClean="0"/>
              <a:t>‹#›</a:t>
            </a:fld>
            <a:endParaRPr lang="en-US" dirty="0"/>
          </a:p>
        </p:txBody>
      </p:sp>
      <p:sp>
        <p:nvSpPr>
          <p:cNvPr id="12" name="Rectangle 11">
            <a:extLst>
              <a:ext uri="{FF2B5EF4-FFF2-40B4-BE49-F238E27FC236}">
                <a16:creationId xmlns:a16="http://schemas.microsoft.com/office/drawing/2014/main" id="{F8B3D8CC-BB13-41A5-8F34-B8E84A4F9534}"/>
              </a:ext>
            </a:extLst>
          </p:cNvPr>
          <p:cNvSpPr/>
          <p:nvPr/>
        </p:nvSpPr>
        <p:spPr>
          <a:xfrm>
            <a:off x="8254660" y="374904"/>
            <a:ext cx="3557016" cy="6108192"/>
          </a:xfrm>
          <a:prstGeom prst="rect">
            <a:avLst/>
          </a:prstGeom>
          <a:noFill/>
          <a:ln w="6350" cap="sq">
            <a:solidFill>
              <a:schemeClr val="tx1">
                <a:lumMod val="75000"/>
                <a:lumOff val="25000"/>
              </a:schemeClr>
            </a:solidFill>
            <a:miter lim="800000"/>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8477250" y="603504"/>
            <a:ext cx="3144774" cy="1645920"/>
          </a:xfrm>
        </p:spPr>
        <p:txBody>
          <a:bodyPr anchor="b">
            <a:noAutofit/>
          </a:bodyPr>
          <a:lstStyle>
            <a:lvl1pPr algn="l">
              <a:lnSpc>
                <a:spcPct val="100000"/>
              </a:lnSpc>
              <a:defRPr sz="3200" b="0">
                <a:solidFill>
                  <a:schemeClr val="tx1"/>
                </a:solidFill>
                <a:latin typeface="+mj-lt"/>
              </a:defRPr>
            </a:lvl1pPr>
          </a:lstStyle>
          <a:p>
            <a:r>
              <a:rPr lang="en-US"/>
              <a:t>Click to edit Master title style</a:t>
            </a:r>
            <a:endParaRPr lang="en-US" dirty="0"/>
          </a:p>
        </p:txBody>
      </p:sp>
      <p:sp>
        <p:nvSpPr>
          <p:cNvPr id="4" name="Text Placeholder 3"/>
          <p:cNvSpPr>
            <a:spLocks noGrp="1"/>
          </p:cNvSpPr>
          <p:nvPr>
            <p:ph type="body" sz="half" idx="2"/>
          </p:nvPr>
        </p:nvSpPr>
        <p:spPr>
          <a:xfrm>
            <a:off x="8477250" y="2386584"/>
            <a:ext cx="3144774" cy="3511296"/>
          </a:xfrm>
        </p:spPr>
        <p:txBody>
          <a:bodyPr>
            <a:normAutofit/>
          </a:bodyPr>
          <a:lstStyle>
            <a:lvl1pPr marL="0" indent="0" algn="l">
              <a:lnSpc>
                <a:spcPct val="110000"/>
              </a:lnSpc>
              <a:spcBef>
                <a:spcPts val="800"/>
              </a:spcBef>
              <a:buNone/>
              <a:defRPr sz="1800">
                <a:solidFill>
                  <a:schemeClr val="tx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14325240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E94681D-2A4C-4A8D-B9B5-31D440D0328D}"/>
              </a:ext>
            </a:extLst>
          </p:cNvPr>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 name="Rectangle 6"/>
          <p:cNvSpPr/>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sp>
      <p:sp>
        <p:nvSpPr>
          <p:cNvPr id="8" name="Rectangle 7"/>
          <p:cNvSpPr/>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sp>
      <p:sp>
        <p:nvSpPr>
          <p:cNvPr id="2" name="Title Placeholder 1"/>
          <p:cNvSpPr>
            <a:spLocks noGrp="1"/>
          </p:cNvSpPr>
          <p:nvPr>
            <p:ph type="title"/>
          </p:nvPr>
        </p:nvSpPr>
        <p:spPr>
          <a:xfrm>
            <a:off x="1066800" y="642594"/>
            <a:ext cx="10058400" cy="1371600"/>
          </a:xfrm>
          <a:prstGeom prst="rect">
            <a:avLst/>
          </a:prstGeom>
        </p:spPr>
        <p:txBody>
          <a:bodyPr lIns="109728" tIns="109728" rIns="109728" bIns="91440" anchor="ctr"/>
          <a:lstStyle/>
          <a:p>
            <a:r>
              <a:rPr lang="en-US"/>
              <a:t>Click to edit Master title style</a:t>
            </a:r>
            <a:endParaRPr lang="en-US" dirty="0"/>
          </a:p>
        </p:txBody>
      </p:sp>
      <p:sp>
        <p:nvSpPr>
          <p:cNvPr id="3" name="Text Placeholder 2"/>
          <p:cNvSpPr>
            <a:spLocks noGrp="1"/>
          </p:cNvSpPr>
          <p:nvPr>
            <p:ph type="body" idx="1"/>
          </p:nvPr>
        </p:nvSpPr>
        <p:spPr>
          <a:xfrm>
            <a:off x="1066800" y="2103120"/>
            <a:ext cx="10058400" cy="3849624"/>
          </a:xfrm>
          <a:prstGeom prst="rect">
            <a:avLst/>
          </a:prstGeom>
        </p:spPr>
        <p:txBody>
          <a:bodyPr lIns="109728" tIns="109728" rIns="109728" bIns="9144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56794" y="6035040"/>
            <a:ext cx="2893045" cy="365760"/>
          </a:xfrm>
          <a:prstGeom prst="rect">
            <a:avLst/>
          </a:prstGeom>
        </p:spPr>
        <p:txBody>
          <a:bodyPr lIns="109728" tIns="109728" rIns="109728" bIns="91440" anchor="b"/>
          <a:lstStyle>
            <a:lvl1pPr algn="r">
              <a:defRPr sz="1000" spc="70">
                <a:solidFill>
                  <a:schemeClr val="tx1">
                    <a:lumMod val="75000"/>
                    <a:lumOff val="25000"/>
                  </a:schemeClr>
                </a:solidFill>
              </a:defRPr>
            </a:lvl1pPr>
          </a:lstStyle>
          <a:p>
            <a:fld id="{F6FA2B21-3FCD-4721-B95C-427943F61125}" type="datetime1">
              <a:rPr lang="en-US" smtClean="0"/>
              <a:t>5/28/2024</a:t>
            </a:fld>
            <a:endParaRPr lang="en-US" dirty="0"/>
          </a:p>
        </p:txBody>
      </p:sp>
      <p:sp>
        <p:nvSpPr>
          <p:cNvPr id="5" name="Footer Placeholder 4"/>
          <p:cNvSpPr>
            <a:spLocks noGrp="1"/>
          </p:cNvSpPr>
          <p:nvPr>
            <p:ph type="ftr" sz="quarter" idx="3"/>
          </p:nvPr>
        </p:nvSpPr>
        <p:spPr>
          <a:xfrm>
            <a:off x="1066800" y="6035040"/>
            <a:ext cx="5816600" cy="365760"/>
          </a:xfrm>
          <a:prstGeom prst="rect">
            <a:avLst/>
          </a:prstGeom>
        </p:spPr>
        <p:txBody>
          <a:bodyPr lIns="109728" tIns="109728" rIns="109728" bIns="91440" anchor="b"/>
          <a:lstStyle>
            <a:lvl1pPr algn="l">
              <a:defRPr sz="1000" spc="70">
                <a:solidFill>
                  <a:schemeClr val="tx1">
                    <a:lumMod val="85000"/>
                    <a:lumOff val="15000"/>
                  </a:schemeClr>
                </a:solidFill>
              </a:defRPr>
            </a:lvl1pPr>
          </a:lstStyle>
          <a:p>
            <a:endParaRPr lang="en-US" dirty="0"/>
          </a:p>
        </p:txBody>
      </p:sp>
      <p:sp>
        <p:nvSpPr>
          <p:cNvPr id="6" name="Slide Number Placeholder 5"/>
          <p:cNvSpPr>
            <a:spLocks noGrp="1"/>
          </p:cNvSpPr>
          <p:nvPr>
            <p:ph type="sldNum" sz="quarter" idx="4"/>
          </p:nvPr>
        </p:nvSpPr>
        <p:spPr>
          <a:xfrm>
            <a:off x="10287000" y="6035040"/>
            <a:ext cx="838200" cy="365760"/>
          </a:xfrm>
          <a:prstGeom prst="rect">
            <a:avLst/>
          </a:prstGeom>
        </p:spPr>
        <p:txBody>
          <a:bodyPr lIns="109728" tIns="109728" rIns="109728" bIns="91440" anchor="b"/>
          <a:lstStyle>
            <a:lvl1pPr algn="r">
              <a:defRPr sz="1000">
                <a:solidFill>
                  <a:schemeClr val="tx1">
                    <a:lumMod val="75000"/>
                    <a:lumOff val="25000"/>
                  </a:schemeClr>
                </a:solidFill>
              </a:defRPr>
            </a:lvl1pPr>
          </a:lstStyle>
          <a:p>
            <a:fld id="{34B7E4EF-A1BD-40F4-AB7B-04F084DD991D}" type="slidenum">
              <a:rPr lang="en-US" smtClean="0"/>
              <a:t>‹#›</a:t>
            </a:fld>
            <a:endParaRPr lang="en-US" dirty="0"/>
          </a:p>
        </p:txBody>
      </p:sp>
    </p:spTree>
    <p:extLst>
      <p:ext uri="{BB962C8B-B14F-4D97-AF65-F5344CB8AC3E}">
        <p14:creationId xmlns:p14="http://schemas.microsoft.com/office/powerpoint/2010/main" val="583407222"/>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84" r:id="rId5"/>
    <p:sldLayoutId id="2147483690" r:id="rId6"/>
    <p:sldLayoutId id="2147483685" r:id="rId7"/>
    <p:sldLayoutId id="2147483686" r:id="rId8"/>
    <p:sldLayoutId id="2147483687" r:id="rId9"/>
    <p:sldLayoutId id="2147483688" r:id="rId10"/>
    <p:sldLayoutId id="2147483689" r:id="rId11"/>
  </p:sldLayoutIdLst>
  <p:hf sldNum="0" hdr="0" ftr="0" dt="0"/>
  <p:txStyles>
    <p:titleStyle>
      <a:lvl1pPr algn="l" defTabSz="914400" rtl="0" eaLnBrk="1" latinLnBrk="0" hangingPunct="1">
        <a:lnSpc>
          <a:spcPct val="114000"/>
        </a:lnSpc>
        <a:spcBef>
          <a:spcPct val="0"/>
        </a:spcBef>
        <a:buNone/>
        <a:defRPr lang="en-US" sz="4800" kern="1200" cap="none" spc="0" baseline="0" dirty="0">
          <a:solidFill>
            <a:schemeClr val="tx1">
              <a:lumMod val="85000"/>
              <a:lumOff val="15000"/>
            </a:schemeClr>
          </a:solidFill>
          <a:effectLst/>
          <a:latin typeface="+mj-lt"/>
          <a:ea typeface="+mn-ea"/>
          <a:cs typeface="+mn-cs"/>
        </a:defRPr>
      </a:lvl1pPr>
    </p:titleStyle>
    <p:bodyStyle>
      <a:lvl1pPr marL="182880" indent="-182880" algn="l" defTabSz="914400" rtl="0" eaLnBrk="1" latinLnBrk="0" hangingPunct="1">
        <a:lnSpc>
          <a:spcPct val="114000"/>
        </a:lnSpc>
        <a:spcBef>
          <a:spcPts val="900"/>
        </a:spcBef>
        <a:spcAft>
          <a:spcPts val="0"/>
        </a:spcAft>
        <a:buClr>
          <a:schemeClr val="tx1">
            <a:lumMod val="85000"/>
            <a:lumOff val="15000"/>
          </a:schemeClr>
        </a:buClr>
        <a:buFont typeface="Garamond" pitchFamily="18" charset="0"/>
        <a:buChar char="◦"/>
        <a:defRPr sz="1800" kern="1200" spc="100">
          <a:solidFill>
            <a:schemeClr val="tx1"/>
          </a:solidFill>
          <a:latin typeface="+mn-lt"/>
          <a:ea typeface="+mn-ea"/>
          <a:cs typeface="+mn-cs"/>
        </a:defRPr>
      </a:lvl1pPr>
      <a:lvl2pPr marL="457200" indent="-182880" algn="l" defTabSz="914400" rtl="0" eaLnBrk="1" latinLnBrk="0" hangingPunct="1">
        <a:lnSpc>
          <a:spcPct val="114000"/>
        </a:lnSpc>
        <a:spcBef>
          <a:spcPts val="500"/>
        </a:spcBef>
        <a:buClr>
          <a:schemeClr val="tx1">
            <a:lumMod val="85000"/>
            <a:lumOff val="15000"/>
          </a:schemeClr>
        </a:buClr>
        <a:buFont typeface="Garamond" pitchFamily="18" charset="0"/>
        <a:buChar char="◦"/>
        <a:defRPr sz="1600" kern="1200" spc="100">
          <a:solidFill>
            <a:schemeClr val="tx1"/>
          </a:solidFill>
          <a:latin typeface="+mn-lt"/>
          <a:ea typeface="+mn-ea"/>
          <a:cs typeface="+mn-cs"/>
        </a:defRPr>
      </a:lvl2pPr>
      <a:lvl3pPr marL="731520" indent="-182880" algn="l" defTabSz="914400" rtl="0" eaLnBrk="1" latinLnBrk="0" hangingPunct="1">
        <a:lnSpc>
          <a:spcPct val="114000"/>
        </a:lnSpc>
        <a:spcBef>
          <a:spcPts val="500"/>
        </a:spcBef>
        <a:buClr>
          <a:schemeClr val="tx1">
            <a:lumMod val="85000"/>
            <a:lumOff val="15000"/>
          </a:schemeClr>
        </a:buClr>
        <a:buFont typeface="Garamond" pitchFamily="18" charset="0"/>
        <a:buChar char="◦"/>
        <a:defRPr sz="1400" kern="1200" spc="100">
          <a:solidFill>
            <a:schemeClr val="tx1"/>
          </a:solidFill>
          <a:latin typeface="+mn-lt"/>
          <a:ea typeface="+mn-ea"/>
          <a:cs typeface="+mn-cs"/>
        </a:defRPr>
      </a:lvl3pPr>
      <a:lvl4pPr marL="1005840" indent="-182880" algn="l" defTabSz="914400" rtl="0" eaLnBrk="1" latinLnBrk="0" hangingPunct="1">
        <a:lnSpc>
          <a:spcPct val="114000"/>
        </a:lnSpc>
        <a:spcBef>
          <a:spcPts val="500"/>
        </a:spcBef>
        <a:buClr>
          <a:schemeClr val="tx1">
            <a:lumMod val="85000"/>
            <a:lumOff val="15000"/>
          </a:schemeClr>
        </a:buClr>
        <a:buFont typeface="Garamond" pitchFamily="18" charset="0"/>
        <a:buChar char="◦"/>
        <a:defRPr sz="1400" kern="1200" spc="100">
          <a:solidFill>
            <a:schemeClr val="tx1"/>
          </a:solidFill>
          <a:latin typeface="+mn-lt"/>
          <a:ea typeface="+mn-ea"/>
          <a:cs typeface="+mn-cs"/>
        </a:defRPr>
      </a:lvl4pPr>
      <a:lvl5pPr marL="1280160" indent="-182880" algn="l" defTabSz="914400" rtl="0" eaLnBrk="1" latinLnBrk="0" hangingPunct="1">
        <a:lnSpc>
          <a:spcPct val="114000"/>
        </a:lnSpc>
        <a:spcBef>
          <a:spcPts val="500"/>
        </a:spcBef>
        <a:buClr>
          <a:schemeClr val="tx1">
            <a:lumMod val="85000"/>
            <a:lumOff val="15000"/>
          </a:schemeClr>
        </a:buClr>
        <a:buFont typeface="Garamond" pitchFamily="18" charset="0"/>
        <a:buChar char="◦"/>
        <a:defRPr sz="1400" kern="1200" spc="100">
          <a:solidFill>
            <a:schemeClr val="tx1"/>
          </a:solidFill>
          <a:latin typeface="+mn-lt"/>
          <a:ea typeface="+mn-ea"/>
          <a:cs typeface="+mn-cs"/>
        </a:defRPr>
      </a:lvl5pPr>
      <a:lvl6pPr marL="16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6pPr>
      <a:lvl7pPr marL="19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7pPr>
      <a:lvl8pPr marL="22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8pPr>
      <a:lvl9pPr marL="2500000" indent="-228600" algn="l" defTabSz="914400" rtl="0" eaLnBrk="1" latinLnBrk="0" hangingPunct="1">
        <a:lnSpc>
          <a:spcPct val="100000"/>
        </a:lnSpc>
        <a:spcBef>
          <a:spcPts val="500"/>
        </a:spcBef>
        <a:buClr>
          <a:schemeClr val="tx1">
            <a:lumMod val="85000"/>
            <a:lumOff val="15000"/>
          </a:schemeClr>
        </a:buClr>
        <a:buFont typeface="Garamond" pitchFamily="18" charset="0"/>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5122" name="Title Placeholder 1">
            <a:extLst>
              <a:ext uri="{FF2B5EF4-FFF2-40B4-BE49-F238E27FC236}">
                <a16:creationId xmlns:a16="http://schemas.microsoft.com/office/drawing/2014/main" id="{1910D856-3DDD-F9D0-552A-C802DC33DD08}"/>
              </a:ext>
            </a:extLst>
          </p:cNvPr>
          <p:cNvSpPr>
            <a:spLocks noGrp="1"/>
          </p:cNvSpPr>
          <p:nvPr>
            <p:ph type="title"/>
          </p:nvPr>
        </p:nvSpPr>
        <p:spPr bwMode="auto">
          <a:xfrm>
            <a:off x="838200" y="366185"/>
            <a:ext cx="10515600" cy="13250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vi-VN"/>
              <a:t>Click to edit Master title style</a:t>
            </a:r>
            <a:endParaRPr lang="vi-VN" altLang="vi-VN"/>
          </a:p>
        </p:txBody>
      </p:sp>
      <p:sp>
        <p:nvSpPr>
          <p:cNvPr id="3" name="Text Placeholder 2">
            <a:extLst>
              <a:ext uri="{FF2B5EF4-FFF2-40B4-BE49-F238E27FC236}">
                <a16:creationId xmlns:a16="http://schemas.microsoft.com/office/drawing/2014/main" id="{7F06255F-D7D6-B506-C937-0E9E83EC2300}"/>
              </a:ext>
            </a:extLst>
          </p:cNvPr>
          <p:cNvSpPr>
            <a:spLocks noGrp="1"/>
          </p:cNvSpPr>
          <p:nvPr>
            <p:ph type="body" idx="1"/>
          </p:nvPr>
        </p:nvSpPr>
        <p:spPr>
          <a:xfrm>
            <a:off x="838200" y="1826684"/>
            <a:ext cx="10515600" cy="434974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412D7F77-FF3A-9F3C-25EF-E844E7BAC72B}"/>
              </a:ext>
            </a:extLst>
          </p:cNvPr>
          <p:cNvSpPr>
            <a:spLocks noGrp="1"/>
          </p:cNvSpPr>
          <p:nvPr>
            <p:ph type="dt" sz="half" idx="2"/>
          </p:nvPr>
        </p:nvSpPr>
        <p:spPr>
          <a:xfrm>
            <a:off x="838200" y="6356351"/>
            <a:ext cx="2743200" cy="366183"/>
          </a:xfrm>
          <a:prstGeom prst="rect">
            <a:avLst/>
          </a:prstGeom>
        </p:spPr>
        <p:txBody>
          <a:bodyPr vert="horz" lIns="91440" tIns="45720" rIns="91440" bIns="45720" rtlCol="0" anchor="ctr"/>
          <a:lstStyle>
            <a:lvl1pPr algn="l" defTabSz="914377" eaLnBrk="1" fontAlgn="auto" hangingPunct="1">
              <a:spcBef>
                <a:spcPts val="0"/>
              </a:spcBef>
              <a:spcAft>
                <a:spcPts val="0"/>
              </a:spcAft>
              <a:buFont typeface="Arial"/>
              <a:buNone/>
              <a:defRPr sz="1200" smtClean="0">
                <a:solidFill>
                  <a:prstClr val="black">
                    <a:tint val="75000"/>
                  </a:prstClr>
                </a:solidFill>
                <a:cs typeface="+mn-cs"/>
                <a:sym typeface="Arial"/>
              </a:defRPr>
            </a:lvl1pPr>
          </a:lstStyle>
          <a:p>
            <a:pPr>
              <a:defRPr/>
            </a:pPr>
            <a:fld id="{08ED132D-452A-49E5-B8CD-EA0C46A12A5F}" type="datetimeFigureOut">
              <a:rPr lang="vi-VN"/>
              <a:pPr>
                <a:defRPr/>
              </a:pPr>
              <a:t>28/05/2024</a:t>
            </a:fld>
            <a:endParaRPr lang="vi-VN"/>
          </a:p>
        </p:txBody>
      </p:sp>
      <p:sp>
        <p:nvSpPr>
          <p:cNvPr id="5" name="Footer Placeholder 4">
            <a:extLst>
              <a:ext uri="{FF2B5EF4-FFF2-40B4-BE49-F238E27FC236}">
                <a16:creationId xmlns:a16="http://schemas.microsoft.com/office/drawing/2014/main" id="{AA12C79E-9115-BA1D-C32F-CDA62E998CFF}"/>
              </a:ext>
            </a:extLst>
          </p:cNvPr>
          <p:cNvSpPr>
            <a:spLocks noGrp="1"/>
          </p:cNvSpPr>
          <p:nvPr>
            <p:ph type="ftr" sz="quarter" idx="3"/>
          </p:nvPr>
        </p:nvSpPr>
        <p:spPr>
          <a:xfrm>
            <a:off x="4038600" y="6356351"/>
            <a:ext cx="4114800" cy="366183"/>
          </a:xfrm>
          <a:prstGeom prst="rect">
            <a:avLst/>
          </a:prstGeom>
        </p:spPr>
        <p:txBody>
          <a:bodyPr vert="horz" lIns="91440" tIns="45720" rIns="91440" bIns="45720" rtlCol="0" anchor="ctr"/>
          <a:lstStyle>
            <a:lvl1pPr algn="ctr" defTabSz="914377" eaLnBrk="1" fontAlgn="auto" hangingPunct="1">
              <a:spcBef>
                <a:spcPts val="0"/>
              </a:spcBef>
              <a:spcAft>
                <a:spcPts val="0"/>
              </a:spcAft>
              <a:buFont typeface="Arial"/>
              <a:buNone/>
              <a:defRPr sz="1200">
                <a:solidFill>
                  <a:prstClr val="black">
                    <a:tint val="75000"/>
                  </a:prstClr>
                </a:solidFill>
                <a:cs typeface="+mn-cs"/>
                <a:sym typeface="Arial"/>
              </a:defRPr>
            </a:lvl1pPr>
          </a:lstStyle>
          <a:p>
            <a:pPr>
              <a:defRPr/>
            </a:pPr>
            <a:endParaRPr lang="vi-VN"/>
          </a:p>
        </p:txBody>
      </p:sp>
      <p:sp>
        <p:nvSpPr>
          <p:cNvPr id="6" name="Slide Number Placeholder 5">
            <a:extLst>
              <a:ext uri="{FF2B5EF4-FFF2-40B4-BE49-F238E27FC236}">
                <a16:creationId xmlns:a16="http://schemas.microsoft.com/office/drawing/2014/main" id="{4E5EB5E9-8F14-9AC4-8D59-1710A8DA64AF}"/>
              </a:ext>
            </a:extLst>
          </p:cNvPr>
          <p:cNvSpPr>
            <a:spLocks noGrp="1"/>
          </p:cNvSpPr>
          <p:nvPr>
            <p:ph type="sldNum" sz="quarter" idx="4"/>
          </p:nvPr>
        </p:nvSpPr>
        <p:spPr>
          <a:xfrm>
            <a:off x="8610600" y="6356351"/>
            <a:ext cx="2743200" cy="366183"/>
          </a:xfrm>
          <a:prstGeom prst="rect">
            <a:avLst/>
          </a:prstGeom>
        </p:spPr>
        <p:txBody>
          <a:bodyPr vert="horz" wrap="square" lIns="91440" tIns="45720" rIns="91440" bIns="45720" numCol="1" anchor="ctr" anchorCtr="0" compatLnSpc="1">
            <a:prstTxWarp prst="textNoShape">
              <a:avLst/>
            </a:prstTxWarp>
          </a:bodyPr>
          <a:lstStyle>
            <a:lvl1pPr algn="r" defTabSz="914377" eaLnBrk="1" hangingPunct="1">
              <a:buFont typeface="Arial" panose="020B0604020202020204" pitchFamily="34" charset="0"/>
              <a:buNone/>
              <a:defRPr sz="1200">
                <a:solidFill>
                  <a:srgbClr val="898989"/>
                </a:solidFill>
              </a:defRPr>
            </a:lvl1pPr>
          </a:lstStyle>
          <a:p>
            <a:fld id="{874534C8-E857-46A1-BD9F-B175EF4A9DDC}" type="slidenum">
              <a:rPr lang="vi-VN" altLang="vi-VN"/>
              <a:pPr/>
              <a:t>‹#›</a:t>
            </a:fld>
            <a:endParaRPr lang="vi-VN" altLang="vi-VN"/>
          </a:p>
        </p:txBody>
      </p:sp>
    </p:spTree>
    <p:extLst>
      <p:ext uri="{BB962C8B-B14F-4D97-AF65-F5344CB8AC3E}">
        <p14:creationId xmlns:p14="http://schemas.microsoft.com/office/powerpoint/2010/main" val="352546019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377" rtl="0" fontAlgn="base">
        <a:lnSpc>
          <a:spcPct val="90000"/>
        </a:lnSpc>
        <a:spcBef>
          <a:spcPct val="0"/>
        </a:spcBef>
        <a:spcAft>
          <a:spcPct val="0"/>
        </a:spcAft>
        <a:defRPr sz="4400" kern="1200">
          <a:solidFill>
            <a:schemeClr val="tx1"/>
          </a:solidFill>
          <a:latin typeface="Calibri Light" panose="020F0302020204030204" pitchFamily="34" charset="0"/>
          <a:ea typeface="+mj-ea"/>
          <a:cs typeface="+mj-cs"/>
        </a:defRPr>
      </a:lvl1pPr>
      <a:lvl2pPr algn="l" defTabSz="914377" rtl="0" fontAlgn="base">
        <a:lnSpc>
          <a:spcPct val="90000"/>
        </a:lnSpc>
        <a:spcBef>
          <a:spcPct val="0"/>
        </a:spcBef>
        <a:spcAft>
          <a:spcPct val="0"/>
        </a:spcAft>
        <a:defRPr sz="4400">
          <a:solidFill>
            <a:schemeClr val="tx1"/>
          </a:solidFill>
          <a:latin typeface="Calibri Light" panose="020F0302020204030204" pitchFamily="34" charset="0"/>
        </a:defRPr>
      </a:lvl2pPr>
      <a:lvl3pPr algn="l" defTabSz="914377" rtl="0" fontAlgn="base">
        <a:lnSpc>
          <a:spcPct val="90000"/>
        </a:lnSpc>
        <a:spcBef>
          <a:spcPct val="0"/>
        </a:spcBef>
        <a:spcAft>
          <a:spcPct val="0"/>
        </a:spcAft>
        <a:defRPr sz="4400">
          <a:solidFill>
            <a:schemeClr val="tx1"/>
          </a:solidFill>
          <a:latin typeface="Calibri Light" panose="020F0302020204030204" pitchFamily="34" charset="0"/>
        </a:defRPr>
      </a:lvl3pPr>
      <a:lvl4pPr algn="l" defTabSz="914377" rtl="0" fontAlgn="base">
        <a:lnSpc>
          <a:spcPct val="90000"/>
        </a:lnSpc>
        <a:spcBef>
          <a:spcPct val="0"/>
        </a:spcBef>
        <a:spcAft>
          <a:spcPct val="0"/>
        </a:spcAft>
        <a:defRPr sz="4400">
          <a:solidFill>
            <a:schemeClr val="tx1"/>
          </a:solidFill>
          <a:latin typeface="Calibri Light" panose="020F0302020204030204" pitchFamily="34" charset="0"/>
        </a:defRPr>
      </a:lvl4pPr>
      <a:lvl5pPr algn="l" defTabSz="914377" rtl="0" fontAlgn="base">
        <a:lnSpc>
          <a:spcPct val="90000"/>
        </a:lnSpc>
        <a:spcBef>
          <a:spcPct val="0"/>
        </a:spcBef>
        <a:spcAft>
          <a:spcPct val="0"/>
        </a:spcAft>
        <a:defRPr sz="4400">
          <a:solidFill>
            <a:schemeClr val="tx1"/>
          </a:solidFill>
          <a:latin typeface="Calibri Light" panose="020F0302020204030204" pitchFamily="34" charset="0"/>
        </a:defRPr>
      </a:lvl5pPr>
      <a:lvl6pPr marL="609585" algn="l" defTabSz="914377" rtl="0" fontAlgn="base">
        <a:lnSpc>
          <a:spcPct val="90000"/>
        </a:lnSpc>
        <a:spcBef>
          <a:spcPct val="0"/>
        </a:spcBef>
        <a:spcAft>
          <a:spcPct val="0"/>
        </a:spcAft>
        <a:defRPr sz="4400">
          <a:solidFill>
            <a:schemeClr val="tx1"/>
          </a:solidFill>
          <a:latin typeface="Calibri Light" panose="020F0302020204030204" pitchFamily="34" charset="0"/>
        </a:defRPr>
      </a:lvl6pPr>
      <a:lvl7pPr marL="1219170" algn="l" defTabSz="914377" rtl="0" fontAlgn="base">
        <a:lnSpc>
          <a:spcPct val="90000"/>
        </a:lnSpc>
        <a:spcBef>
          <a:spcPct val="0"/>
        </a:spcBef>
        <a:spcAft>
          <a:spcPct val="0"/>
        </a:spcAft>
        <a:defRPr sz="4400">
          <a:solidFill>
            <a:schemeClr val="tx1"/>
          </a:solidFill>
          <a:latin typeface="Calibri Light" panose="020F0302020204030204" pitchFamily="34" charset="0"/>
        </a:defRPr>
      </a:lvl7pPr>
      <a:lvl8pPr marL="1828754" algn="l" defTabSz="914377" rtl="0" fontAlgn="base">
        <a:lnSpc>
          <a:spcPct val="90000"/>
        </a:lnSpc>
        <a:spcBef>
          <a:spcPct val="0"/>
        </a:spcBef>
        <a:spcAft>
          <a:spcPct val="0"/>
        </a:spcAft>
        <a:defRPr sz="4400">
          <a:solidFill>
            <a:schemeClr val="tx1"/>
          </a:solidFill>
          <a:latin typeface="Calibri Light" panose="020F0302020204030204" pitchFamily="34" charset="0"/>
        </a:defRPr>
      </a:lvl8pPr>
      <a:lvl9pPr marL="2438339" algn="l" defTabSz="914377"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594" indent="-228594" algn="l" defTabSz="914377" rtl="0" fontAlgn="base">
        <a:lnSpc>
          <a:spcPct val="90000"/>
        </a:lnSpc>
        <a:spcBef>
          <a:spcPts val="1000"/>
        </a:spcBef>
        <a:spcAft>
          <a:spcPct val="0"/>
        </a:spcAft>
        <a:buFont typeface="Arial" panose="020B0604020202020204" pitchFamily="34" charset="0"/>
        <a:buChar char="•"/>
        <a:defRPr sz="2800" kern="1200">
          <a:solidFill>
            <a:schemeClr val="tx1"/>
          </a:solidFill>
          <a:latin typeface="Calibri" panose="020F0502020204030204" pitchFamily="34" charset="0"/>
          <a:ea typeface="+mn-ea"/>
          <a:cs typeface="+mn-cs"/>
        </a:defRPr>
      </a:lvl1pPr>
      <a:lvl2pPr marL="685783" indent="-228594" algn="l" defTabSz="914377" rtl="0" fontAlgn="base">
        <a:lnSpc>
          <a:spcPct val="90000"/>
        </a:lnSpc>
        <a:spcBef>
          <a:spcPts val="500"/>
        </a:spcBef>
        <a:spcAft>
          <a:spcPct val="0"/>
        </a:spcAft>
        <a:buFont typeface="Arial" panose="020B0604020202020204" pitchFamily="34" charset="0"/>
        <a:buChar char="•"/>
        <a:defRPr kern="1200">
          <a:solidFill>
            <a:schemeClr val="tx1"/>
          </a:solidFill>
          <a:latin typeface="Calibri" panose="020F0502020204030204" pitchFamily="34" charset="0"/>
          <a:ea typeface="+mn-ea"/>
          <a:cs typeface="+mn-cs"/>
        </a:defRPr>
      </a:lvl2pPr>
      <a:lvl3pPr marL="1142971" indent="-228594" algn="l" defTabSz="914377" rtl="0" fontAlgn="base">
        <a:lnSpc>
          <a:spcPct val="90000"/>
        </a:lnSpc>
        <a:spcBef>
          <a:spcPts val="500"/>
        </a:spcBef>
        <a:spcAft>
          <a:spcPct val="0"/>
        </a:spcAft>
        <a:buFont typeface="Arial" panose="020B0604020202020204" pitchFamily="34" charset="0"/>
        <a:buChar char="•"/>
        <a:defRPr sz="2000" kern="1200">
          <a:solidFill>
            <a:schemeClr val="tx1"/>
          </a:solidFill>
          <a:latin typeface="Calibri" panose="020F0502020204030204" pitchFamily="34" charset="0"/>
          <a:ea typeface="+mn-ea"/>
          <a:cs typeface="+mn-cs"/>
        </a:defRPr>
      </a:lvl3pPr>
      <a:lvl4pPr marL="1600160" indent="-228594" algn="l" defTabSz="914377" rtl="0" fontAlgn="base">
        <a:lnSpc>
          <a:spcPct val="90000"/>
        </a:lnSpc>
        <a:spcBef>
          <a:spcPts val="500"/>
        </a:spcBef>
        <a:spcAft>
          <a:spcPct val="0"/>
        </a:spcAft>
        <a:buFont typeface="Arial" panose="020B0604020202020204" pitchFamily="34" charset="0"/>
        <a:buChar char="•"/>
        <a:defRPr sz="1733" kern="1200">
          <a:solidFill>
            <a:schemeClr val="tx1"/>
          </a:solidFill>
          <a:latin typeface="Calibri" panose="020F0502020204030204" pitchFamily="34" charset="0"/>
          <a:ea typeface="+mn-ea"/>
          <a:cs typeface="+mn-cs"/>
        </a:defRPr>
      </a:lvl4pPr>
      <a:lvl5pPr marL="2057349" indent="-228594" algn="l" defTabSz="914377" rtl="0" fontAlgn="base">
        <a:lnSpc>
          <a:spcPct val="90000"/>
        </a:lnSpc>
        <a:spcBef>
          <a:spcPts val="500"/>
        </a:spcBef>
        <a:spcAft>
          <a:spcPct val="0"/>
        </a:spcAft>
        <a:buFont typeface="Arial" panose="020B0604020202020204" pitchFamily="34" charset="0"/>
        <a:buChar char="•"/>
        <a:defRPr sz="1733" kern="1200">
          <a:solidFill>
            <a:schemeClr val="tx1"/>
          </a:solidFill>
          <a:latin typeface="Calibri" panose="020F0502020204030204" pitchFamily="34" charset="0"/>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image" Target="../media/image14.jp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21.jpg"/><Relationship Id="rId1" Type="http://schemas.openxmlformats.org/officeDocument/2006/relationships/slideLayout" Target="../slideLayouts/slideLayout7.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7.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xml.rels><?xml version="1.0" encoding="UTF-8" standalone="yes"?>
<Relationships xmlns="http://schemas.openxmlformats.org/package/2006/relationships"><Relationship Id="rId3" Type="http://schemas.openxmlformats.org/officeDocument/2006/relationships/image" Target="../media/image5.gif"/><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7.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6.xml"/><Relationship Id="rId4" Type="http://schemas.openxmlformats.org/officeDocument/2006/relationships/image" Target="../media/image26.gif"/></Relationships>
</file>

<file path=ppt/slides/_rels/slide24.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7.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2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25.png"/></Relationships>
</file>

<file path=ppt/slides/_rels/slide3.xml.rels><?xml version="1.0" encoding="UTF-8" standalone="yes"?>
<Relationships xmlns="http://schemas.openxmlformats.org/package/2006/relationships"><Relationship Id="rId3" Type="http://schemas.openxmlformats.org/officeDocument/2006/relationships/image" Target="../media/image7.gif"/><Relationship Id="rId2" Type="http://schemas.openxmlformats.org/officeDocument/2006/relationships/image" Target="../media/image6.png"/><Relationship Id="rId1" Type="http://schemas.openxmlformats.org/officeDocument/2006/relationships/slideLayout" Target="../slideLayouts/slideLayout2.xml"/><Relationship Id="rId4" Type="http://schemas.openxmlformats.org/officeDocument/2006/relationships/image" Target="../media/image8.gif"/></Relationships>
</file>

<file path=ppt/slides/_rels/slide30.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4" Type="http://schemas.openxmlformats.org/officeDocument/2006/relationships/image" Target="../media/image26.gif"/></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9.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36.jp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9.png"/><Relationship Id="rId7" Type="http://schemas.openxmlformats.org/officeDocument/2006/relationships/diagramColors" Target="../diagrams/colors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 Id="rId9" Type="http://schemas.openxmlformats.org/officeDocument/2006/relationships/image" Target="../media/image10.png"/></Relationships>
</file>

<file path=ppt/slides/_rels/slide4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6.xml"/><Relationship Id="rId4" Type="http://schemas.microsoft.com/office/2007/relationships/hdphoto" Target="../media/hdphoto2.wdp"/></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audio" Target="../media/audio3.wav"/><Relationship Id="rId9" Type="http://schemas.openxmlformats.org/officeDocument/2006/relationships/image" Target="../media/image45.png"/></Relationships>
</file>

<file path=ppt/slides/_rels/slide44.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7.png"/><Relationship Id="rId4" Type="http://schemas.openxmlformats.org/officeDocument/2006/relationships/audio" Target="../media/audio2.wav"/><Relationship Id="rId9" Type="http://schemas.openxmlformats.org/officeDocument/2006/relationships/image" Target="../media/image45.png"/></Relationships>
</file>

<file path=ppt/slides/_rels/slide45.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audio" Target="../media/audio2.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6.png"/><Relationship Id="rId4" Type="http://schemas.openxmlformats.org/officeDocument/2006/relationships/audio" Target="../media/audio3.wav"/><Relationship Id="rId9" Type="http://schemas.openxmlformats.org/officeDocument/2006/relationships/image" Target="../media/image45.png"/></Relationships>
</file>

<file path=ppt/slides/_rels/slide46.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audio" Target="../media/audio3.wav"/><Relationship Id="rId7" Type="http://schemas.openxmlformats.org/officeDocument/2006/relationships/image" Target="../media/image43.png"/><Relationship Id="rId2" Type="http://schemas.openxmlformats.org/officeDocument/2006/relationships/audio" Target="../media/audio1.wav"/><Relationship Id="rId1" Type="http://schemas.openxmlformats.org/officeDocument/2006/relationships/slideLayout" Target="../slideLayouts/slideLayout12.xml"/><Relationship Id="rId6" Type="http://schemas.openxmlformats.org/officeDocument/2006/relationships/image" Target="../media/image42.png"/><Relationship Id="rId5" Type="http://schemas.openxmlformats.org/officeDocument/2006/relationships/image" Target="../media/image41.png"/><Relationship Id="rId10" Type="http://schemas.openxmlformats.org/officeDocument/2006/relationships/image" Target="../media/image47.png"/><Relationship Id="rId4" Type="http://schemas.openxmlformats.org/officeDocument/2006/relationships/audio" Target="../media/audio2.wav"/><Relationship Id="rId9"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49.gif"/><Relationship Id="rId2" Type="http://schemas.openxmlformats.org/officeDocument/2006/relationships/image" Target="../media/image48.gif"/><Relationship Id="rId1" Type="http://schemas.openxmlformats.org/officeDocument/2006/relationships/slideLayout" Target="../slideLayouts/slideLayout6.xml"/><Relationship Id="rId5" Type="http://schemas.openxmlformats.org/officeDocument/2006/relationships/image" Target="../media/image51.gif"/><Relationship Id="rId4" Type="http://schemas.openxmlformats.org/officeDocument/2006/relationships/image" Target="../media/image50.gif"/></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jpg"/><Relationship Id="rId1" Type="http://schemas.openxmlformats.org/officeDocument/2006/relationships/slideLayout" Target="../slideLayouts/slideLayout2.xml"/><Relationship Id="rId4" Type="http://schemas.openxmlformats.org/officeDocument/2006/relationships/image" Target="../media/image13.jpg"/></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 name="Rectangle 17">
            <a:extLst>
              <a:ext uri="{FF2B5EF4-FFF2-40B4-BE49-F238E27FC236}">
                <a16:creationId xmlns:a16="http://schemas.microsoft.com/office/drawing/2014/main" id="{6F40FBDA-CEB1-40F0-9AB9-BD9C402D70F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a:extLst>
              <a:ext uri="{FF2B5EF4-FFF2-40B4-BE49-F238E27FC236}">
                <a16:creationId xmlns:a16="http://schemas.microsoft.com/office/drawing/2014/main" id="{BF5E17D8-0440-145F-C96E-2208452F5183}"/>
              </a:ext>
            </a:extLst>
          </p:cNvPr>
          <p:cNvPicPr>
            <a:picLocks noChangeAspect="1"/>
          </p:cNvPicPr>
          <p:nvPr/>
        </p:nvPicPr>
        <p:blipFill rotWithShape="1">
          <a:blip r:embed="rId2">
            <a:alphaModFix amt="45000"/>
          </a:blip>
          <a:srcRect t="8435" b="12894"/>
          <a:stretch/>
        </p:blipFill>
        <p:spPr>
          <a:xfrm>
            <a:off x="20" y="10"/>
            <a:ext cx="12191980" cy="6857990"/>
          </a:xfrm>
          <a:prstGeom prst="rect">
            <a:avLst/>
          </a:prstGeom>
        </p:spPr>
      </p:pic>
      <p:sp>
        <p:nvSpPr>
          <p:cNvPr id="105" name="Rectangle 19">
            <a:extLst>
              <a:ext uri="{FF2B5EF4-FFF2-40B4-BE49-F238E27FC236}">
                <a16:creationId xmlns:a16="http://schemas.microsoft.com/office/drawing/2014/main" id="{0344D4FE-ABEF-4230-9E4E-AD5782FC78A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noFill/>
          <a:ln w="9525" cap="sq" cmpd="sng" algn="ctr">
            <a:solidFill>
              <a:schemeClr val="tx1">
                <a:lumMod val="75000"/>
                <a:lumOff val="25000"/>
              </a:schemeClr>
            </a:solidFill>
            <a:prstDash val="solid"/>
            <a:miter lim="800000"/>
          </a:ln>
          <a:effectLst>
            <a:softEdge rad="0"/>
          </a:effectLst>
        </p:spPr>
        <p:txBody>
          <a:bodyPr/>
          <a:lstStyle/>
          <a:p>
            <a:endParaRPr lang="en-US" dirty="0"/>
          </a:p>
        </p:txBody>
      </p:sp>
      <p:sp>
        <p:nvSpPr>
          <p:cNvPr id="2" name="Tiêu đề 1">
            <a:extLst>
              <a:ext uri="{FF2B5EF4-FFF2-40B4-BE49-F238E27FC236}">
                <a16:creationId xmlns:a16="http://schemas.microsoft.com/office/drawing/2014/main" id="{FDCDBCB4-9309-C936-021F-F3EAB7B11A92}"/>
              </a:ext>
            </a:extLst>
          </p:cNvPr>
          <p:cNvSpPr>
            <a:spLocks noGrp="1"/>
          </p:cNvSpPr>
          <p:nvPr>
            <p:ph type="ctrTitle"/>
          </p:nvPr>
        </p:nvSpPr>
        <p:spPr>
          <a:xfrm>
            <a:off x="1767268" y="2463282"/>
            <a:ext cx="8652938" cy="2841960"/>
          </a:xfrm>
        </p:spPr>
        <p:txBody>
          <a:bodyPr>
            <a:normAutofit/>
          </a:bodyPr>
          <a:lstStyle/>
          <a:p>
            <a:pPr>
              <a:lnSpc>
                <a:spcPct val="90000"/>
              </a:lnSpc>
            </a:pPr>
            <a:r>
              <a:rPr lang="vi-VN" sz="5300" dirty="0"/>
              <a:t>Khởi nghĩa nông dân ở đàng ngoài thế kỷ XVIII</a:t>
            </a:r>
            <a:br>
              <a:rPr lang="vi-VN" sz="5300" dirty="0"/>
            </a:br>
            <a:r>
              <a:rPr lang="vi-VN" sz="5300" dirty="0"/>
              <a:t/>
            </a:r>
            <a:br>
              <a:rPr lang="vi-VN" sz="5300" dirty="0"/>
            </a:br>
            <a:r>
              <a:rPr lang="vi-VN" sz="2400" dirty="0"/>
              <a:t>GV: </a:t>
            </a:r>
            <a:r>
              <a:rPr lang="en-GB" sz="2400" dirty="0" err="1" smtClean="0"/>
              <a:t>Hà</a:t>
            </a:r>
            <a:r>
              <a:rPr lang="en-GB" sz="2400" dirty="0" smtClean="0"/>
              <a:t> </a:t>
            </a:r>
            <a:r>
              <a:rPr lang="en-GB" sz="2400" dirty="0" err="1" smtClean="0"/>
              <a:t>Thị</a:t>
            </a:r>
            <a:r>
              <a:rPr lang="en-GB" sz="2400" dirty="0" smtClean="0"/>
              <a:t> </a:t>
            </a:r>
            <a:r>
              <a:rPr lang="en-GB" sz="2400" dirty="0" err="1" smtClean="0"/>
              <a:t>Thảo</a:t>
            </a:r>
            <a:endParaRPr lang="en-US" sz="2400" dirty="0"/>
          </a:p>
        </p:txBody>
      </p:sp>
      <p:sp>
        <p:nvSpPr>
          <p:cNvPr id="3" name="Tiêu đề phụ 2">
            <a:extLst>
              <a:ext uri="{FF2B5EF4-FFF2-40B4-BE49-F238E27FC236}">
                <a16:creationId xmlns:a16="http://schemas.microsoft.com/office/drawing/2014/main" id="{99A9323A-53D7-AC45-70C1-030E74A6CC50}"/>
              </a:ext>
            </a:extLst>
          </p:cNvPr>
          <p:cNvSpPr>
            <a:spLocks noGrp="1"/>
          </p:cNvSpPr>
          <p:nvPr>
            <p:ph type="subTitle" idx="1"/>
          </p:nvPr>
        </p:nvSpPr>
        <p:spPr>
          <a:xfrm>
            <a:off x="1767268" y="1670475"/>
            <a:ext cx="8655200" cy="457201"/>
          </a:xfrm>
        </p:spPr>
        <p:txBody>
          <a:bodyPr>
            <a:normAutofit lnSpcReduction="10000"/>
          </a:bodyPr>
          <a:lstStyle/>
          <a:p>
            <a:pPr>
              <a:lnSpc>
                <a:spcPct val="104000"/>
              </a:lnSpc>
              <a:spcAft>
                <a:spcPts val="600"/>
              </a:spcAft>
            </a:pPr>
            <a:r>
              <a:rPr lang="vi-VN" sz="1700">
                <a:solidFill>
                  <a:schemeClr val="tx1"/>
                </a:solidFill>
              </a:rPr>
              <a:t>LỊCH SỬ 8 – KẾT NỐI TRI THỨC</a:t>
            </a:r>
            <a:endParaRPr lang="en-US" sz="1700">
              <a:solidFill>
                <a:schemeClr val="tx1"/>
              </a:solidFill>
            </a:endParaRPr>
          </a:p>
        </p:txBody>
      </p:sp>
      <p:sp>
        <p:nvSpPr>
          <p:cNvPr id="106" name="Rectangle 21">
            <a:extLst>
              <a:ext uri="{FF2B5EF4-FFF2-40B4-BE49-F238E27FC236}">
                <a16:creationId xmlns:a16="http://schemas.microsoft.com/office/drawing/2014/main" id="{9325F979-D3F9-4926-81B7-7ACCB31A501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9525" cap="sq" cmpd="sng" algn="ctr">
            <a:solidFill>
              <a:schemeClr val="tx1">
                <a:lumMod val="75000"/>
                <a:lumOff val="25000"/>
                <a:alpha val="80000"/>
              </a:schemeClr>
            </a:solidFill>
            <a:prstDash val="solid"/>
            <a:miter lim="800000"/>
          </a:ln>
          <a:effectLst/>
        </p:spPr>
        <p:txBody>
          <a:bodyPr/>
          <a:lstStyle/>
          <a:p>
            <a:endParaRPr lang="en-US"/>
          </a:p>
        </p:txBody>
      </p:sp>
    </p:spTree>
    <p:extLst>
      <p:ext uri="{BB962C8B-B14F-4D97-AF65-F5344CB8AC3E}">
        <p14:creationId xmlns:p14="http://schemas.microsoft.com/office/powerpoint/2010/main" val="13215774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0" presetClass="entr" presetSubtype="0" fill="hold" grpId="0" nodeType="withEffect">
                                  <p:stCondLst>
                                    <p:cond delay="1500"/>
                                  </p:stCondLst>
                                  <p:iterate>
                                    <p:tmPct val="10000"/>
                                  </p:iterate>
                                  <p:childTnLst>
                                    <p:set>
                                      <p:cBhvr>
                                        <p:cTn id="9" dur="1" fill="hold">
                                          <p:stCondLst>
                                            <p:cond delay="0"/>
                                          </p:stCondLst>
                                        </p:cTn>
                                        <p:tgtEl>
                                          <p:spTgt spid="3">
                                            <p:txEl>
                                              <p:pRg st="0" end="0"/>
                                            </p:txEl>
                                          </p:spTgt>
                                        </p:tgtEl>
                                        <p:attrNameLst>
                                          <p:attrName>style.visibility</p:attrName>
                                        </p:attrNameLst>
                                      </p:cBhvr>
                                      <p:to>
                                        <p:strVal val="visible"/>
                                      </p:to>
                                    </p:set>
                                    <p:animEffect transition="in" filter="fade">
                                      <p:cBhvr>
                                        <p:cTn id="10" dur="7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01370416-7299-07B8-DA37-E51140539E1C}"/>
              </a:ext>
            </a:extLst>
          </p:cNvPr>
          <p:cNvGraphicFramePr>
            <a:graphicFrameLocks noGrp="1"/>
          </p:cNvGraphicFramePr>
          <p:nvPr>
            <p:extLst>
              <p:ext uri="{D42A27DB-BD31-4B8C-83A1-F6EECF244321}">
                <p14:modId xmlns:p14="http://schemas.microsoft.com/office/powerpoint/2010/main" val="1258006409"/>
              </p:ext>
            </p:extLst>
          </p:nvPr>
        </p:nvGraphicFramePr>
        <p:xfrm>
          <a:off x="363894" y="373224"/>
          <a:ext cx="11467323" cy="6160098"/>
        </p:xfrm>
        <a:graphic>
          <a:graphicData uri="http://schemas.openxmlformats.org/drawingml/2006/table">
            <a:tbl>
              <a:tblPr firstRow="1" bandRow="1">
                <a:tableStyleId>{5C22544A-7EE6-4342-B048-85BDC9FD1C3A}</a:tableStyleId>
              </a:tblPr>
              <a:tblGrid>
                <a:gridCol w="1502228">
                  <a:extLst>
                    <a:ext uri="{9D8B030D-6E8A-4147-A177-3AD203B41FA5}">
                      <a16:colId xmlns:a16="http://schemas.microsoft.com/office/drawing/2014/main" val="755127868"/>
                    </a:ext>
                  </a:extLst>
                </a:gridCol>
                <a:gridCol w="1950098">
                  <a:extLst>
                    <a:ext uri="{9D8B030D-6E8A-4147-A177-3AD203B41FA5}">
                      <a16:colId xmlns:a16="http://schemas.microsoft.com/office/drawing/2014/main" val="2377461404"/>
                    </a:ext>
                  </a:extLst>
                </a:gridCol>
                <a:gridCol w="8014997">
                  <a:extLst>
                    <a:ext uri="{9D8B030D-6E8A-4147-A177-3AD203B41FA5}">
                      <a16:colId xmlns:a16="http://schemas.microsoft.com/office/drawing/2014/main" val="2168659211"/>
                    </a:ext>
                  </a:extLst>
                </a:gridCol>
              </a:tblGrid>
              <a:tr h="829867">
                <a:tc gridSpan="3">
                  <a:txBody>
                    <a:bodyPr/>
                    <a:lstStyle/>
                    <a:p>
                      <a:pPr algn="ctr"/>
                      <a:r>
                        <a:rPr lang="vi-VN"/>
                        <a:t>PHIẾU HỌC TẬP SỐ 1</a:t>
                      </a:r>
                      <a:endParaRPr lang="en-US"/>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909437"/>
                  </a:ext>
                </a:extLst>
              </a:tr>
              <a:tr h="1620779">
                <a:tc rowSpan="3">
                  <a:txBody>
                    <a:bodyPr/>
                    <a:lstStyle/>
                    <a:p>
                      <a:pPr algn="ctr"/>
                      <a:r>
                        <a:rPr lang="vi-VN" sz="2800"/>
                        <a:t>BỐI CẢNH LỊCH SỬ</a:t>
                      </a:r>
                      <a:endParaRPr lang="en-US" sz="2800"/>
                    </a:p>
                  </a:txBody>
                  <a:tcPr anchor="ctr"/>
                </a:tc>
                <a:tc>
                  <a:txBody>
                    <a:bodyPr/>
                    <a:lstStyle/>
                    <a:p>
                      <a:pPr algn="ctr"/>
                      <a:r>
                        <a:rPr lang="vi-VN" sz="2400"/>
                        <a:t>Chính trị</a:t>
                      </a:r>
                      <a:endParaRPr lang="en-US" sz="2400"/>
                    </a:p>
                  </a:txBody>
                  <a:tcPr anchor="ctr"/>
                </a:tc>
                <a:tc>
                  <a:txBody>
                    <a:bodyPr/>
                    <a:lstStyle/>
                    <a:p>
                      <a:pPr marL="285750" indent="-285750">
                        <a:buFont typeface="Arial" panose="020B0604020202020204" pitchFamily="34" charset="0"/>
                        <a:buChar char="•"/>
                      </a:pPr>
                      <a:r>
                        <a:rPr lang="en-US" sz="2200">
                          <a:latin typeface="+mn-lt"/>
                        </a:rPr>
                        <a:t>Chính quyền Đàng Ngoài </a:t>
                      </a:r>
                      <a:r>
                        <a:rPr lang="en-US" sz="2200">
                          <a:solidFill>
                            <a:srgbClr val="FF0000"/>
                          </a:solidFill>
                          <a:latin typeface="+mn-lt"/>
                        </a:rPr>
                        <a:t>khủng hoảng </a:t>
                      </a:r>
                      <a:r>
                        <a:rPr lang="en-US" sz="2200">
                          <a:latin typeface="+mn-lt"/>
                        </a:rPr>
                        <a:t>sâu sắc:</a:t>
                      </a:r>
                    </a:p>
                    <a:p>
                      <a:pPr marL="742950" lvl="1" indent="-285750">
                        <a:buFont typeface="Segoe UI Semilight" panose="020B0402040204020203" pitchFamily="34" charset="0"/>
                        <a:buChar char="-"/>
                      </a:pPr>
                      <a:r>
                        <a:rPr lang="vi-VN" sz="2200">
                          <a:latin typeface="Segoe UI Semilight (Thân)"/>
                        </a:rPr>
                        <a:t>Vua Lê không có thực quyền</a:t>
                      </a:r>
                    </a:p>
                    <a:p>
                      <a:pPr marL="742950" lvl="1" indent="-285750">
                        <a:buFont typeface="Segoe UI Semilight" panose="020B0402040204020203" pitchFamily="34" charset="0"/>
                        <a:buChar char="-"/>
                      </a:pPr>
                      <a:r>
                        <a:rPr lang="vi-VN" sz="2200">
                          <a:latin typeface="Segoe UI Semilight (Thân)"/>
                        </a:rPr>
                        <a:t>Chúa Trịnh giữ mọi quyền hành, ăn chơi phung phí</a:t>
                      </a:r>
                    </a:p>
                    <a:p>
                      <a:pPr marL="742950" lvl="1" indent="-285750">
                        <a:buFont typeface="Segoe UI Semilight" panose="020B0402040204020203" pitchFamily="34" charset="0"/>
                        <a:buChar char="-"/>
                      </a:pPr>
                      <a:r>
                        <a:rPr lang="vi-VN" sz="2200">
                          <a:latin typeface="Segoe UI Semilight (Thân)"/>
                        </a:rPr>
                        <a:t>Quan lại hoành thành, đục khoét nhân dân</a:t>
                      </a:r>
                    </a:p>
                  </a:txBody>
                  <a:tcPr/>
                </a:tc>
                <a:extLst>
                  <a:ext uri="{0D108BD9-81ED-4DB2-BD59-A6C34878D82A}">
                    <a16:rowId xmlns:a16="http://schemas.microsoft.com/office/drawing/2014/main" val="1191686105"/>
                  </a:ext>
                </a:extLst>
              </a:tr>
              <a:tr h="1681233">
                <a:tc vMerge="1">
                  <a:txBody>
                    <a:bodyPr/>
                    <a:lstStyle/>
                    <a:p>
                      <a:endParaRPr lang="en-US"/>
                    </a:p>
                  </a:txBody>
                  <a:tcPr/>
                </a:tc>
                <a:tc>
                  <a:txBody>
                    <a:bodyPr/>
                    <a:lstStyle/>
                    <a:p>
                      <a:pPr algn="ctr"/>
                      <a:r>
                        <a:rPr lang="en-US" sz="2400">
                          <a:latin typeface="Verdana (Thân)"/>
                        </a:rPr>
                        <a:t>Kinh tế</a:t>
                      </a:r>
                    </a:p>
                  </a:txBody>
                  <a:tcPr anchor="ctr"/>
                </a:tc>
                <a:tc>
                  <a:txBody>
                    <a:bodyPr/>
                    <a:lstStyle/>
                    <a:p>
                      <a:endParaRPr lang="en-US"/>
                    </a:p>
                  </a:txBody>
                  <a:tcPr/>
                </a:tc>
                <a:extLst>
                  <a:ext uri="{0D108BD9-81ED-4DB2-BD59-A6C34878D82A}">
                    <a16:rowId xmlns:a16="http://schemas.microsoft.com/office/drawing/2014/main" val="2141256019"/>
                  </a:ext>
                </a:extLst>
              </a:tr>
              <a:tr h="2028219">
                <a:tc vMerge="1">
                  <a:txBody>
                    <a:bodyPr/>
                    <a:lstStyle/>
                    <a:p>
                      <a:endParaRPr lang="en-US"/>
                    </a:p>
                  </a:txBody>
                  <a:tcPr/>
                </a:tc>
                <a:tc>
                  <a:txBody>
                    <a:bodyPr/>
                    <a:lstStyle/>
                    <a:p>
                      <a:pPr algn="ctr"/>
                      <a:r>
                        <a:rPr lang="en-US" sz="2400">
                          <a:latin typeface="Verdana (Thân)"/>
                        </a:rPr>
                        <a:t>Xã hội</a:t>
                      </a:r>
                    </a:p>
                  </a:txBody>
                  <a:tcPr anchor="ctr"/>
                </a:tc>
                <a:tc>
                  <a:txBody>
                    <a:bodyPr/>
                    <a:lstStyle/>
                    <a:p>
                      <a:endParaRPr lang="en-US"/>
                    </a:p>
                  </a:txBody>
                  <a:tcPr/>
                </a:tc>
                <a:extLst>
                  <a:ext uri="{0D108BD9-81ED-4DB2-BD59-A6C34878D82A}">
                    <a16:rowId xmlns:a16="http://schemas.microsoft.com/office/drawing/2014/main" val="531002236"/>
                  </a:ext>
                </a:extLst>
              </a:tr>
            </a:tbl>
          </a:graphicData>
        </a:graphic>
      </p:graphicFrame>
    </p:spTree>
    <p:extLst>
      <p:ext uri="{BB962C8B-B14F-4D97-AF65-F5344CB8AC3E}">
        <p14:creationId xmlns:p14="http://schemas.microsoft.com/office/powerpoint/2010/main" val="428004769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48DB4B7D-6E19-4B1E-A0ED-621919C15D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5" name="Rectangle 14">
            <a:extLst>
              <a:ext uri="{FF2B5EF4-FFF2-40B4-BE49-F238E27FC236}">
                <a16:creationId xmlns:a16="http://schemas.microsoft.com/office/drawing/2014/main" id="{4CB196DE-BC07-4C0A-9A6F-6FFD5F7754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7" name="Rectangle 16">
            <a:extLst>
              <a:ext uri="{FF2B5EF4-FFF2-40B4-BE49-F238E27FC236}">
                <a16:creationId xmlns:a16="http://schemas.microsoft.com/office/drawing/2014/main" id="{2C13C32D-C8E0-49CB-AF18-A6A13B7FE2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9" name="Group 18">
            <a:extLst>
              <a:ext uri="{FF2B5EF4-FFF2-40B4-BE49-F238E27FC236}">
                <a16:creationId xmlns:a16="http://schemas.microsoft.com/office/drawing/2014/main"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0" name="Straight Connector 19">
              <a:extLst>
                <a:ext uri="{FF2B5EF4-FFF2-40B4-BE49-F238E27FC236}">
                  <a16:creationId xmlns:a16="http://schemas.microsoft.com/office/drawing/2014/main" id="{65E3DF13-4412-4927-AA38-F077B5A4CBD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569EC13-67CE-4C90-95BA-1F7D7F3D389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A59492E-0F24-4A22-B24D-A110B40311A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4" name="Rectangle 23">
            <a:extLst>
              <a:ext uri="{FF2B5EF4-FFF2-40B4-BE49-F238E27FC236}">
                <a16:creationId xmlns:a16="http://schemas.microsoft.com/office/drawing/2014/main" id="{391159B2-3847-4541-BAAE-D93F71723E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26" name="Rectangle 25">
            <a:extLst>
              <a:ext uri="{FF2B5EF4-FFF2-40B4-BE49-F238E27FC236}">
                <a16:creationId xmlns:a16="http://schemas.microsoft.com/office/drawing/2014/main" id="{93BDF953-B1FC-408F-A14E-33A8C1DC1B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txBody>
          <a:bodyPr/>
          <a:lstStyle/>
          <a:p>
            <a:endParaRPr lang="en-US"/>
          </a:p>
        </p:txBody>
      </p:sp>
      <p:sp>
        <p:nvSpPr>
          <p:cNvPr id="2" name="Tiêu đề 1">
            <a:extLst>
              <a:ext uri="{FF2B5EF4-FFF2-40B4-BE49-F238E27FC236}">
                <a16:creationId xmlns:a16="http://schemas.microsoft.com/office/drawing/2014/main" id="{60FECC62-BAE7-A733-A531-664D7FB80294}"/>
              </a:ext>
            </a:extLst>
          </p:cNvPr>
          <p:cNvSpPr>
            <a:spLocks noGrp="1"/>
          </p:cNvSpPr>
          <p:nvPr>
            <p:ph type="title"/>
          </p:nvPr>
        </p:nvSpPr>
        <p:spPr>
          <a:xfrm>
            <a:off x="1944520" y="1176289"/>
            <a:ext cx="8298948" cy="1068255"/>
          </a:xfrm>
        </p:spPr>
        <p:txBody>
          <a:bodyPr vert="horz" lIns="91440" tIns="45720" rIns="91440" bIns="45720" rtlCol="0" anchor="ctr">
            <a:normAutofit/>
          </a:bodyPr>
          <a:lstStyle/>
          <a:p>
            <a:pPr algn="ctr">
              <a:lnSpc>
                <a:spcPct val="83000"/>
              </a:lnSpc>
            </a:pPr>
            <a:r>
              <a:rPr lang="en-US" sz="2800" cap="all" spc="-100"/>
              <a:t>Tranh vẽ cảnh ăn chơi trong phủ Chúa Trịnh</a:t>
            </a:r>
          </a:p>
        </p:txBody>
      </p:sp>
      <p:sp>
        <p:nvSpPr>
          <p:cNvPr id="28" name="Rectangle 27">
            <a:extLst>
              <a:ext uri="{FF2B5EF4-FFF2-40B4-BE49-F238E27FC236}">
                <a16:creationId xmlns:a16="http://schemas.microsoft.com/office/drawing/2014/main" id="{17C4AC30-431E-4860-8128-139F9F61E2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0" name="Straight Connector 29">
            <a:extLst>
              <a:ext uri="{FF2B5EF4-FFF2-40B4-BE49-F238E27FC236}">
                <a16:creationId xmlns:a16="http://schemas.microsoft.com/office/drawing/2014/main" id="{D0C35C70-8DD1-457D-85E7-728F1B0C528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71691B1-EF90-41BA-A886-9331EB0364C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EB77709-9ED2-4392-8D1E-91E4AB9644E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Hình ảnh 3" descr="Ảnh có chứa bức tượng, đền, Truyền thống, Mặt người&#10;&#10;Mô tả được tạo tự động">
            <a:extLst>
              <a:ext uri="{FF2B5EF4-FFF2-40B4-BE49-F238E27FC236}">
                <a16:creationId xmlns:a16="http://schemas.microsoft.com/office/drawing/2014/main" id="{9DDCD329-33F3-918E-2E03-1F22C8E69CED}"/>
              </a:ext>
            </a:extLst>
          </p:cNvPr>
          <p:cNvPicPr>
            <a:picLocks noChangeAspect="1"/>
          </p:cNvPicPr>
          <p:nvPr/>
        </p:nvPicPr>
        <p:blipFill rotWithShape="1">
          <a:blip r:embed="rId2">
            <a:extLst>
              <a:ext uri="{28A0092B-C50C-407E-A947-70E740481C1C}">
                <a14:useLocalDpi xmlns:a14="http://schemas.microsoft.com/office/drawing/2010/main" val="0"/>
              </a:ext>
            </a:extLst>
          </a:blip>
          <a:srcRect l="-704" t="188" r="1210" b="-912"/>
          <a:stretch/>
        </p:blipFill>
        <p:spPr>
          <a:xfrm>
            <a:off x="1113457" y="2199333"/>
            <a:ext cx="3214119" cy="3787476"/>
          </a:xfrm>
          <a:prstGeom prst="rect">
            <a:avLst/>
          </a:prstGeom>
        </p:spPr>
      </p:pic>
      <p:pic>
        <p:nvPicPr>
          <p:cNvPr id="6" name="Hình ảnh 5" descr="Ảnh có chứa hình vẽ, bản phác thảo, bức vẽ, cây cối&#10;&#10;Mô tả được tạo tự động">
            <a:extLst>
              <a:ext uri="{FF2B5EF4-FFF2-40B4-BE49-F238E27FC236}">
                <a16:creationId xmlns:a16="http://schemas.microsoft.com/office/drawing/2014/main" id="{B650737D-2437-F1CC-27DF-238D896D224B}"/>
              </a:ext>
            </a:extLst>
          </p:cNvPr>
          <p:cNvPicPr>
            <a:picLocks noChangeAspect="1"/>
          </p:cNvPicPr>
          <p:nvPr/>
        </p:nvPicPr>
        <p:blipFill rotWithShape="1">
          <a:blip r:embed="rId3">
            <a:extLst>
              <a:ext uri="{28A0092B-C50C-407E-A947-70E740481C1C}">
                <a14:useLocalDpi xmlns:a14="http://schemas.microsoft.com/office/drawing/2010/main" val="0"/>
              </a:ext>
            </a:extLst>
          </a:blip>
          <a:srcRect r="3" b="2834"/>
          <a:stretch/>
        </p:blipFill>
        <p:spPr>
          <a:xfrm>
            <a:off x="4672867" y="2158841"/>
            <a:ext cx="6405676" cy="3827968"/>
          </a:xfrm>
          <a:prstGeom prst="rect">
            <a:avLst/>
          </a:prstGeom>
        </p:spPr>
      </p:pic>
    </p:spTree>
    <p:extLst>
      <p:ext uri="{BB962C8B-B14F-4D97-AF65-F5344CB8AC3E}">
        <p14:creationId xmlns:p14="http://schemas.microsoft.com/office/powerpoint/2010/main" val="1736399300"/>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16" presetClass="entr" presetSubtype="21"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21" presetClass="entr" presetSubtype="1"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35E045F-ACB2-5338-27F8-1C6702B0DE9A}"/>
              </a:ext>
            </a:extLst>
          </p:cNvPr>
          <p:cNvSpPr>
            <a:spLocks noGrp="1"/>
          </p:cNvSpPr>
          <p:nvPr>
            <p:ph type="title"/>
          </p:nvPr>
        </p:nvSpPr>
        <p:spPr>
          <a:xfrm>
            <a:off x="1066800" y="430421"/>
            <a:ext cx="10058400" cy="1199458"/>
          </a:xfrm>
        </p:spPr>
        <p:txBody>
          <a:bodyPr/>
          <a:lstStyle/>
          <a:p>
            <a:r>
              <a:rPr lang="vi-VN" sz="2400"/>
              <a:t>Trong số các đời chúa Trịnh</a:t>
            </a:r>
            <a:r>
              <a:rPr lang="en-US" sz="2400"/>
              <a:t>, </a:t>
            </a:r>
            <a:r>
              <a:rPr lang="vi-VN" sz="2400" b="1"/>
              <a:t>Uy Nam vương Trịnh Giang </a:t>
            </a:r>
            <a:r>
              <a:rPr lang="vi-VN" sz="2400"/>
              <a:t>là người tàn ngược, hiếu sắc, làm nhiều điều vô đạo, trong đó không thể nhắc đến hành vi trái luân thường đạo lý, khi quân phạm thượng.</a:t>
            </a:r>
            <a:endParaRPr lang="en-US" sz="2400"/>
          </a:p>
        </p:txBody>
      </p:sp>
      <p:pic>
        <p:nvPicPr>
          <p:cNvPr id="4" name="Hình ảnh 3" descr="Ảnh có chứa trong nhà, bức vẽ, bình phong, trang phục&#10;&#10;Mô tả được tạo tự động">
            <a:extLst>
              <a:ext uri="{FF2B5EF4-FFF2-40B4-BE49-F238E27FC236}">
                <a16:creationId xmlns:a16="http://schemas.microsoft.com/office/drawing/2014/main" id="{F8F38B5E-5BEF-004B-CE58-349FD47A9A9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93931" y="1669841"/>
            <a:ext cx="6604138" cy="4757738"/>
          </a:xfrm>
          <a:prstGeom prst="rect">
            <a:avLst/>
          </a:prstGeom>
        </p:spPr>
      </p:pic>
    </p:spTree>
    <p:extLst>
      <p:ext uri="{BB962C8B-B14F-4D97-AF65-F5344CB8AC3E}">
        <p14:creationId xmlns:p14="http://schemas.microsoft.com/office/powerpoint/2010/main" val="1236003220"/>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6" presetClass="entr" presetSubtype="16"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in)">
                                      <p:cBhvr>
                                        <p:cTn id="12" dur="1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46"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47" name="Rectangle 10">
            <a:extLst>
              <a:ext uri="{FF2B5EF4-FFF2-40B4-BE49-F238E27FC236}">
                <a16:creationId xmlns:a16="http://schemas.microsoft.com/office/drawing/2014/main" id="{1E8D93C5-28EB-42D0-86CE-D804955653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48" name="Rectangle 12">
            <a:extLst>
              <a:ext uri="{FF2B5EF4-FFF2-40B4-BE49-F238E27FC236}">
                <a16:creationId xmlns:a16="http://schemas.microsoft.com/office/drawing/2014/main" id="{AB1B1E7D-F76D-4744-AF85-239E6998A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49" name="Rectangle 14">
            <a:extLst>
              <a:ext uri="{FF2B5EF4-FFF2-40B4-BE49-F238E27FC236}">
                <a16:creationId xmlns:a16="http://schemas.microsoft.com/office/drawing/2014/main" id="{3BB65211-00DB-45B6-A223-033B2D19CB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50"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14DF524F-3FEF-4236-90C6-820E876A94E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400A003-1BE9-49C2-8E57-DCD9B870FC8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83BF0991-F9A1-4282-99DB-92D70239F6A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51" name="Rectangle 21">
            <a:extLst>
              <a:ext uri="{FF2B5EF4-FFF2-40B4-BE49-F238E27FC236}">
                <a16:creationId xmlns:a16="http://schemas.microsoft.com/office/drawing/2014/main" id="{02DC0967-ECFB-46A2-ADEB-01374F3D3C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7" y="0"/>
            <a:ext cx="12192001"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2" name="Rectangle 23">
            <a:extLst>
              <a:ext uri="{FF2B5EF4-FFF2-40B4-BE49-F238E27FC236}">
                <a16:creationId xmlns:a16="http://schemas.microsoft.com/office/drawing/2014/main" id="{533173E3-A708-4A63-AB1F-6729F5E53B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53" name="Rectangle 25">
            <a:extLst>
              <a:ext uri="{FF2B5EF4-FFF2-40B4-BE49-F238E27FC236}">
                <a16:creationId xmlns:a16="http://schemas.microsoft.com/office/drawing/2014/main" id="{9D98FDEF-0256-4AA6-B4F5-14FEE180D8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solidFill>
            <a:prstDash val="solid"/>
            <a:miter lim="800000"/>
          </a:ln>
          <a:effectLst/>
        </p:spPr>
        <p:txBody>
          <a:bodyPr/>
          <a:lstStyle/>
          <a:p>
            <a:endParaRPr lang="en-US"/>
          </a:p>
        </p:txBody>
      </p:sp>
      <p:sp>
        <p:nvSpPr>
          <p:cNvPr id="2" name="Tiêu đề 1">
            <a:extLst>
              <a:ext uri="{FF2B5EF4-FFF2-40B4-BE49-F238E27FC236}">
                <a16:creationId xmlns:a16="http://schemas.microsoft.com/office/drawing/2014/main" id="{E9FB6629-8DA6-4951-301A-68A5B1622E43}"/>
              </a:ext>
            </a:extLst>
          </p:cNvPr>
          <p:cNvSpPr>
            <a:spLocks noGrp="1"/>
          </p:cNvSpPr>
          <p:nvPr>
            <p:ph type="title"/>
          </p:nvPr>
        </p:nvSpPr>
        <p:spPr>
          <a:xfrm flipH="1">
            <a:off x="4057485" y="7185905"/>
            <a:ext cx="103069" cy="129295"/>
          </a:xfrm>
        </p:spPr>
        <p:txBody>
          <a:bodyPr vert="horz" lIns="91440" tIns="45720" rIns="91440" bIns="45720" rtlCol="0" anchor="ctr">
            <a:normAutofit/>
          </a:bodyPr>
          <a:lstStyle/>
          <a:p>
            <a:pPr>
              <a:lnSpc>
                <a:spcPct val="83000"/>
              </a:lnSpc>
            </a:pPr>
            <a:endParaRPr lang="en-US" sz="100" cap="all" spc="-100">
              <a:solidFill>
                <a:schemeClr val="tx1"/>
              </a:solidFill>
              <a:latin typeface="Tahoma (Đầu đề)"/>
            </a:endParaRPr>
          </a:p>
        </p:txBody>
      </p:sp>
      <p:sp>
        <p:nvSpPr>
          <p:cNvPr id="54" name="Rectangle 27">
            <a:extLst>
              <a:ext uri="{FF2B5EF4-FFF2-40B4-BE49-F238E27FC236}">
                <a16:creationId xmlns:a16="http://schemas.microsoft.com/office/drawing/2014/main" id="{8ABEB269-2208-4181-9DDB-A5C2D189B2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55" name="Straight Connector 29">
            <a:extLst>
              <a:ext uri="{FF2B5EF4-FFF2-40B4-BE49-F238E27FC236}">
                <a16:creationId xmlns:a16="http://schemas.microsoft.com/office/drawing/2014/main" id="{384CBE60-0977-4285-9BF5-9D8271989AD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6" name="Straight Connector 31">
            <a:extLst>
              <a:ext uri="{FF2B5EF4-FFF2-40B4-BE49-F238E27FC236}">
                <a16:creationId xmlns:a16="http://schemas.microsoft.com/office/drawing/2014/main" id="{1911CEBB-5C08-41C5-8954-C727FC87556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57" name="Straight Connector 33">
            <a:extLst>
              <a:ext uri="{FF2B5EF4-FFF2-40B4-BE49-F238E27FC236}">
                <a16:creationId xmlns:a16="http://schemas.microsoft.com/office/drawing/2014/main" id="{E56FA950-4DFC-4710-A30A-6E55033CA46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Hình ảnh 3" descr="Ảnh có chứa văn bản, bức tượng, đền, tường&#10;&#10;Mô tả được tạo tự động">
            <a:extLst>
              <a:ext uri="{FF2B5EF4-FFF2-40B4-BE49-F238E27FC236}">
                <a16:creationId xmlns:a16="http://schemas.microsoft.com/office/drawing/2014/main" id="{7B0FBF8C-B86A-8B87-94A3-25F20B902A66}"/>
              </a:ext>
            </a:extLst>
          </p:cNvPr>
          <p:cNvPicPr>
            <a:picLocks noChangeAspect="1"/>
          </p:cNvPicPr>
          <p:nvPr/>
        </p:nvPicPr>
        <p:blipFill rotWithShape="1">
          <a:blip r:embed="rId2">
            <a:extLst>
              <a:ext uri="{28A0092B-C50C-407E-A947-70E740481C1C}">
                <a14:useLocalDpi xmlns:a14="http://schemas.microsoft.com/office/drawing/2010/main" val="0"/>
              </a:ext>
            </a:extLst>
          </a:blip>
          <a:srcRect l="47826" t="495" r="534" b="-495"/>
          <a:stretch/>
        </p:blipFill>
        <p:spPr>
          <a:xfrm>
            <a:off x="1284252" y="1225269"/>
            <a:ext cx="3044834" cy="4407462"/>
          </a:xfrm>
          <a:prstGeom prst="rect">
            <a:avLst/>
          </a:prstGeom>
        </p:spPr>
      </p:pic>
      <p:sp>
        <p:nvSpPr>
          <p:cNvPr id="5" name="Hộp Văn bản 4">
            <a:extLst>
              <a:ext uri="{FF2B5EF4-FFF2-40B4-BE49-F238E27FC236}">
                <a16:creationId xmlns:a16="http://schemas.microsoft.com/office/drawing/2014/main" id="{850954DD-EB9D-66ED-4074-EF66306C751D}"/>
              </a:ext>
            </a:extLst>
          </p:cNvPr>
          <p:cNvSpPr txBox="1"/>
          <p:nvPr/>
        </p:nvSpPr>
        <p:spPr>
          <a:xfrm>
            <a:off x="5099736" y="1496809"/>
            <a:ext cx="5911794" cy="4031873"/>
          </a:xfrm>
          <a:prstGeom prst="rect">
            <a:avLst/>
          </a:prstGeom>
          <a:noFill/>
        </p:spPr>
        <p:txBody>
          <a:bodyPr wrap="square" rtlCol="0">
            <a:spAutoFit/>
          </a:bodyPr>
          <a:lstStyle/>
          <a:p>
            <a:r>
              <a:rPr lang="vi-VN" sz="3200" b="1"/>
              <a:t>Trịnh Sâm </a:t>
            </a:r>
            <a:r>
              <a:rPr lang="vi-VN" sz="3200"/>
              <a:t>là một vị chúa có nhiều cung tần vào loại nhất trong các chúa Trịnh. Theo cuốn Chuyện tình vua chúa hoàng tộc Việt Nam thống kê thì ông này có tới </a:t>
            </a:r>
            <a:r>
              <a:rPr lang="vi-VN" sz="3200">
                <a:highlight>
                  <a:srgbClr val="FFFF00"/>
                </a:highlight>
              </a:rPr>
              <a:t>400</a:t>
            </a:r>
            <a:r>
              <a:rPr lang="vi-VN" sz="3200"/>
              <a:t> cung tần, mỹ nữ chuyên lo hầu hạ.</a:t>
            </a:r>
            <a:endParaRPr lang="en-US" sz="3200"/>
          </a:p>
        </p:txBody>
      </p:sp>
    </p:spTree>
    <p:extLst>
      <p:ext uri="{BB962C8B-B14F-4D97-AF65-F5344CB8AC3E}">
        <p14:creationId xmlns:p14="http://schemas.microsoft.com/office/powerpoint/2010/main" val="1301349789"/>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0" end="0"/>
                                            </p:txEl>
                                          </p:spTgt>
                                        </p:tgtEl>
                                        <p:attrNameLst>
                                          <p:attrName>style.visibility</p:attrName>
                                        </p:attrNameLst>
                                      </p:cBhvr>
                                      <p:to>
                                        <p:strVal val="visible"/>
                                      </p:to>
                                    </p:set>
                                    <p:animEffect transition="in" filter="fade">
                                      <p:cBhvr>
                                        <p:cTn id="10"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01370416-7299-07B8-DA37-E51140539E1C}"/>
              </a:ext>
            </a:extLst>
          </p:cNvPr>
          <p:cNvGraphicFramePr>
            <a:graphicFrameLocks noGrp="1"/>
          </p:cNvGraphicFramePr>
          <p:nvPr>
            <p:extLst>
              <p:ext uri="{D42A27DB-BD31-4B8C-83A1-F6EECF244321}">
                <p14:modId xmlns:p14="http://schemas.microsoft.com/office/powerpoint/2010/main" val="576917937"/>
              </p:ext>
            </p:extLst>
          </p:nvPr>
        </p:nvGraphicFramePr>
        <p:xfrm>
          <a:off x="363894" y="373223"/>
          <a:ext cx="11467323" cy="6133593"/>
        </p:xfrm>
        <a:graphic>
          <a:graphicData uri="http://schemas.openxmlformats.org/drawingml/2006/table">
            <a:tbl>
              <a:tblPr firstRow="1" bandRow="1">
                <a:tableStyleId>{5C22544A-7EE6-4342-B048-85BDC9FD1C3A}</a:tableStyleId>
              </a:tblPr>
              <a:tblGrid>
                <a:gridCol w="1502228">
                  <a:extLst>
                    <a:ext uri="{9D8B030D-6E8A-4147-A177-3AD203B41FA5}">
                      <a16:colId xmlns:a16="http://schemas.microsoft.com/office/drawing/2014/main" val="755127868"/>
                    </a:ext>
                  </a:extLst>
                </a:gridCol>
                <a:gridCol w="1950098">
                  <a:extLst>
                    <a:ext uri="{9D8B030D-6E8A-4147-A177-3AD203B41FA5}">
                      <a16:colId xmlns:a16="http://schemas.microsoft.com/office/drawing/2014/main" val="2377461404"/>
                    </a:ext>
                  </a:extLst>
                </a:gridCol>
                <a:gridCol w="8014997">
                  <a:extLst>
                    <a:ext uri="{9D8B030D-6E8A-4147-A177-3AD203B41FA5}">
                      <a16:colId xmlns:a16="http://schemas.microsoft.com/office/drawing/2014/main" val="2168659211"/>
                    </a:ext>
                  </a:extLst>
                </a:gridCol>
              </a:tblGrid>
              <a:tr h="828194">
                <a:tc gridSpan="3">
                  <a:txBody>
                    <a:bodyPr/>
                    <a:lstStyle/>
                    <a:p>
                      <a:pPr algn="ctr"/>
                      <a:r>
                        <a:rPr lang="vi-VN"/>
                        <a:t>PHIẾU HỌC TẬP SỐ 1</a:t>
                      </a:r>
                      <a:endParaRPr lang="en-US"/>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909437"/>
                  </a:ext>
                </a:extLst>
              </a:tr>
              <a:tr h="1651746">
                <a:tc rowSpan="3">
                  <a:txBody>
                    <a:bodyPr/>
                    <a:lstStyle/>
                    <a:p>
                      <a:pPr algn="ctr"/>
                      <a:r>
                        <a:rPr lang="vi-VN" sz="2800"/>
                        <a:t>BỐI CẢNH LỊCH SỬ</a:t>
                      </a:r>
                      <a:endParaRPr lang="en-US" sz="2800"/>
                    </a:p>
                  </a:txBody>
                  <a:tcPr anchor="ctr"/>
                </a:tc>
                <a:tc>
                  <a:txBody>
                    <a:bodyPr/>
                    <a:lstStyle/>
                    <a:p>
                      <a:pPr algn="ctr"/>
                      <a:r>
                        <a:rPr lang="vi-VN" sz="2400"/>
                        <a:t>Chính trị</a:t>
                      </a:r>
                      <a:endParaRPr lang="en-US" sz="2400"/>
                    </a:p>
                  </a:txBody>
                  <a:tcPr anchor="ctr"/>
                </a:tc>
                <a:tc>
                  <a:txBody>
                    <a:bodyPr/>
                    <a:lstStyle/>
                    <a:p>
                      <a:pPr marL="285750" indent="-285750">
                        <a:buFont typeface="Arial" panose="020B0604020202020204" pitchFamily="34" charset="0"/>
                        <a:buChar char="•"/>
                      </a:pPr>
                      <a:r>
                        <a:rPr lang="en-US" sz="2400">
                          <a:latin typeface="+mn-lt"/>
                        </a:rPr>
                        <a:t>Chính quyền Đàng Ngoài </a:t>
                      </a:r>
                      <a:r>
                        <a:rPr lang="en-US" sz="2400">
                          <a:solidFill>
                            <a:srgbClr val="FF0000"/>
                          </a:solidFill>
                          <a:latin typeface="+mn-lt"/>
                        </a:rPr>
                        <a:t>khủng hoảng </a:t>
                      </a:r>
                      <a:r>
                        <a:rPr lang="en-US" sz="2400">
                          <a:latin typeface="+mn-lt"/>
                        </a:rPr>
                        <a:t>sâu sắc:</a:t>
                      </a:r>
                    </a:p>
                    <a:p>
                      <a:pPr marL="742950" lvl="1" indent="-285750">
                        <a:buFont typeface="Segoe UI Semilight" panose="020B0402040204020203" pitchFamily="34" charset="0"/>
                        <a:buChar char="-"/>
                      </a:pPr>
                      <a:r>
                        <a:rPr lang="vi-VN" sz="2400">
                          <a:latin typeface="Segoe UI Semilight (Thân)"/>
                        </a:rPr>
                        <a:t>Vua Lê không có thực quyền</a:t>
                      </a:r>
                    </a:p>
                    <a:p>
                      <a:pPr marL="742950" lvl="1" indent="-285750">
                        <a:buFont typeface="Segoe UI Semilight" panose="020B0402040204020203" pitchFamily="34" charset="0"/>
                        <a:buChar char="-"/>
                      </a:pPr>
                      <a:r>
                        <a:rPr lang="vi-VN" sz="2400">
                          <a:latin typeface="Segoe UI Semilight (Thân)"/>
                        </a:rPr>
                        <a:t>Chúa Trịnh giữ mọi quyền hành, ăn chơi phung phí</a:t>
                      </a:r>
                    </a:p>
                    <a:p>
                      <a:pPr marL="742950" lvl="1" indent="-285750">
                        <a:buFont typeface="Segoe UI Semilight" panose="020B0402040204020203" pitchFamily="34" charset="0"/>
                        <a:buChar char="-"/>
                      </a:pPr>
                      <a:r>
                        <a:rPr lang="vi-VN" sz="2400">
                          <a:latin typeface="Segoe UI Semilight (Thân)"/>
                        </a:rPr>
                        <a:t>Quan lại hoành thành, đục khoét nhân dân</a:t>
                      </a:r>
                    </a:p>
                  </a:txBody>
                  <a:tcPr/>
                </a:tc>
                <a:extLst>
                  <a:ext uri="{0D108BD9-81ED-4DB2-BD59-A6C34878D82A}">
                    <a16:rowId xmlns:a16="http://schemas.microsoft.com/office/drawing/2014/main" val="1191686105"/>
                  </a:ext>
                </a:extLst>
              </a:tr>
              <a:tr h="1629525">
                <a:tc vMerge="1">
                  <a:txBody>
                    <a:bodyPr/>
                    <a:lstStyle/>
                    <a:p>
                      <a:endParaRPr lang="en-US"/>
                    </a:p>
                  </a:txBody>
                  <a:tcPr/>
                </a:tc>
                <a:tc>
                  <a:txBody>
                    <a:bodyPr/>
                    <a:lstStyle/>
                    <a:p>
                      <a:pPr algn="ctr"/>
                      <a:r>
                        <a:rPr lang="en-US" sz="2400">
                          <a:latin typeface="Verdana (Thân)"/>
                        </a:rPr>
                        <a:t>Kinh tế</a:t>
                      </a:r>
                    </a:p>
                  </a:txBody>
                  <a:tcPr anchor="ctr"/>
                </a:tc>
                <a:tc>
                  <a:txBody>
                    <a:bodyPr/>
                    <a:lstStyle/>
                    <a:p>
                      <a:pPr marL="285750" indent="-285750">
                        <a:buFont typeface="Arial" panose="020B0604020202020204" pitchFamily="34" charset="0"/>
                        <a:buChar char="•"/>
                      </a:pPr>
                      <a:r>
                        <a:rPr lang="vi-VN" sz="2400">
                          <a:latin typeface="Segoe UI Semilight (Thân)"/>
                        </a:rPr>
                        <a:t>Nông nghiệp đình đốn</a:t>
                      </a:r>
                      <a:endParaRPr lang="en-US" sz="2400">
                        <a:latin typeface="Segoe UI Semilight (Thân)"/>
                      </a:endParaRPr>
                    </a:p>
                    <a:p>
                      <a:pPr marL="285750" indent="-285750">
                        <a:buFont typeface="Arial" panose="020B0604020202020204" pitchFamily="34" charset="0"/>
                        <a:buChar char="•"/>
                      </a:pPr>
                      <a:r>
                        <a:rPr lang="vi-VN" sz="2400">
                          <a:latin typeface="Segoe UI Semilight (Thân)"/>
                        </a:rPr>
                        <a:t>Thủ công nghiệp, tu nghiệp ngày càng </a:t>
                      </a:r>
                      <a:r>
                        <a:rPr lang="vi-VN" sz="2400">
                          <a:solidFill>
                            <a:srgbClr val="FF0000"/>
                          </a:solidFill>
                          <a:latin typeface="Segoe UI Semilight (Thân)"/>
                        </a:rPr>
                        <a:t>sa sút</a:t>
                      </a:r>
                      <a:r>
                        <a:rPr lang="vi-VN" sz="2400">
                          <a:latin typeface="Segoe UI Semilight (Thân)"/>
                        </a:rPr>
                        <a:t>, các đô thị </a:t>
                      </a:r>
                      <a:r>
                        <a:rPr lang="vi-VN" sz="2400">
                          <a:solidFill>
                            <a:srgbClr val="FF0000"/>
                          </a:solidFill>
                          <a:latin typeface="Segoe UI Semilight (Thân)"/>
                        </a:rPr>
                        <a:t>suy tàn</a:t>
                      </a:r>
                      <a:endParaRPr lang="en-US" sz="2400">
                        <a:solidFill>
                          <a:srgbClr val="FF0000"/>
                        </a:solidFill>
                        <a:latin typeface="Segoe UI Semilight (Thân)"/>
                      </a:endParaRPr>
                    </a:p>
                  </a:txBody>
                  <a:tcPr/>
                </a:tc>
                <a:extLst>
                  <a:ext uri="{0D108BD9-81ED-4DB2-BD59-A6C34878D82A}">
                    <a16:rowId xmlns:a16="http://schemas.microsoft.com/office/drawing/2014/main" val="2141256019"/>
                  </a:ext>
                </a:extLst>
              </a:tr>
              <a:tr h="2024128">
                <a:tc vMerge="1">
                  <a:txBody>
                    <a:bodyPr/>
                    <a:lstStyle/>
                    <a:p>
                      <a:endParaRPr lang="en-US"/>
                    </a:p>
                  </a:txBody>
                  <a:tcPr/>
                </a:tc>
                <a:tc>
                  <a:txBody>
                    <a:bodyPr/>
                    <a:lstStyle/>
                    <a:p>
                      <a:pPr algn="ctr"/>
                      <a:r>
                        <a:rPr lang="en-US" sz="2400">
                          <a:latin typeface="Verdana (Thân)"/>
                        </a:rPr>
                        <a:t>Xã hội</a:t>
                      </a:r>
                    </a:p>
                  </a:txBody>
                  <a:tcPr anchor="ctr"/>
                </a:tc>
                <a:tc>
                  <a:txBody>
                    <a:bodyPr/>
                    <a:lstStyle/>
                    <a:p>
                      <a:pPr marL="285750" indent="-285750">
                        <a:buFont typeface="Arial" panose="020B0604020202020204" pitchFamily="34" charset="0"/>
                        <a:buChar char="•"/>
                      </a:pPr>
                      <a:endParaRPr lang="en-US"/>
                    </a:p>
                  </a:txBody>
                  <a:tcPr/>
                </a:tc>
                <a:extLst>
                  <a:ext uri="{0D108BD9-81ED-4DB2-BD59-A6C34878D82A}">
                    <a16:rowId xmlns:a16="http://schemas.microsoft.com/office/drawing/2014/main" val="531002236"/>
                  </a:ext>
                </a:extLst>
              </a:tr>
            </a:tbl>
          </a:graphicData>
        </a:graphic>
      </p:graphicFrame>
    </p:spTree>
    <p:extLst>
      <p:ext uri="{BB962C8B-B14F-4D97-AF65-F5344CB8AC3E}">
        <p14:creationId xmlns:p14="http://schemas.microsoft.com/office/powerpoint/2010/main" val="309816782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Bảng 1">
            <a:extLst>
              <a:ext uri="{FF2B5EF4-FFF2-40B4-BE49-F238E27FC236}">
                <a16:creationId xmlns:a16="http://schemas.microsoft.com/office/drawing/2014/main" id="{01370416-7299-07B8-DA37-E51140539E1C}"/>
              </a:ext>
            </a:extLst>
          </p:cNvPr>
          <p:cNvGraphicFramePr>
            <a:graphicFrameLocks noGrp="1"/>
          </p:cNvGraphicFramePr>
          <p:nvPr>
            <p:extLst>
              <p:ext uri="{D42A27DB-BD31-4B8C-83A1-F6EECF244321}">
                <p14:modId xmlns:p14="http://schemas.microsoft.com/office/powerpoint/2010/main" val="1002707716"/>
              </p:ext>
            </p:extLst>
          </p:nvPr>
        </p:nvGraphicFramePr>
        <p:xfrm>
          <a:off x="363894" y="373223"/>
          <a:ext cx="11467323" cy="6133593"/>
        </p:xfrm>
        <a:graphic>
          <a:graphicData uri="http://schemas.openxmlformats.org/drawingml/2006/table">
            <a:tbl>
              <a:tblPr firstRow="1" bandRow="1">
                <a:tableStyleId>{5C22544A-7EE6-4342-B048-85BDC9FD1C3A}</a:tableStyleId>
              </a:tblPr>
              <a:tblGrid>
                <a:gridCol w="1502228">
                  <a:extLst>
                    <a:ext uri="{9D8B030D-6E8A-4147-A177-3AD203B41FA5}">
                      <a16:colId xmlns:a16="http://schemas.microsoft.com/office/drawing/2014/main" val="755127868"/>
                    </a:ext>
                  </a:extLst>
                </a:gridCol>
                <a:gridCol w="1950098">
                  <a:extLst>
                    <a:ext uri="{9D8B030D-6E8A-4147-A177-3AD203B41FA5}">
                      <a16:colId xmlns:a16="http://schemas.microsoft.com/office/drawing/2014/main" val="2377461404"/>
                    </a:ext>
                  </a:extLst>
                </a:gridCol>
                <a:gridCol w="8014997">
                  <a:extLst>
                    <a:ext uri="{9D8B030D-6E8A-4147-A177-3AD203B41FA5}">
                      <a16:colId xmlns:a16="http://schemas.microsoft.com/office/drawing/2014/main" val="2168659211"/>
                    </a:ext>
                  </a:extLst>
                </a:gridCol>
              </a:tblGrid>
              <a:tr h="828194">
                <a:tc gridSpan="3">
                  <a:txBody>
                    <a:bodyPr/>
                    <a:lstStyle/>
                    <a:p>
                      <a:pPr algn="ctr"/>
                      <a:r>
                        <a:rPr lang="vi-VN"/>
                        <a:t>PHIẾU HỌC TẬP SỐ 1</a:t>
                      </a:r>
                      <a:endParaRPr lang="en-US"/>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21909437"/>
                  </a:ext>
                </a:extLst>
              </a:tr>
              <a:tr h="1651746">
                <a:tc rowSpan="3">
                  <a:txBody>
                    <a:bodyPr/>
                    <a:lstStyle/>
                    <a:p>
                      <a:pPr algn="ctr"/>
                      <a:r>
                        <a:rPr lang="vi-VN" sz="2800"/>
                        <a:t>BỐI CẢNH LỊCH SỬ</a:t>
                      </a:r>
                      <a:endParaRPr lang="en-US" sz="2800"/>
                    </a:p>
                  </a:txBody>
                  <a:tcPr anchor="ctr"/>
                </a:tc>
                <a:tc>
                  <a:txBody>
                    <a:bodyPr/>
                    <a:lstStyle/>
                    <a:p>
                      <a:pPr algn="ctr"/>
                      <a:r>
                        <a:rPr lang="vi-VN" sz="2400"/>
                        <a:t>Chính trị</a:t>
                      </a:r>
                      <a:endParaRPr lang="en-US" sz="2400"/>
                    </a:p>
                  </a:txBody>
                  <a:tcPr anchor="ctr"/>
                </a:tc>
                <a:tc>
                  <a:txBody>
                    <a:bodyPr/>
                    <a:lstStyle/>
                    <a:p>
                      <a:pPr marL="285750" indent="-285750">
                        <a:buFont typeface="Arial" panose="020B0604020202020204" pitchFamily="34" charset="0"/>
                        <a:buChar char="•"/>
                      </a:pPr>
                      <a:r>
                        <a:rPr lang="en-US" sz="2400">
                          <a:latin typeface="+mn-lt"/>
                        </a:rPr>
                        <a:t>Chính quyền Đàng Ngoài </a:t>
                      </a:r>
                      <a:r>
                        <a:rPr lang="en-US" sz="2400">
                          <a:solidFill>
                            <a:srgbClr val="FF0000"/>
                          </a:solidFill>
                          <a:latin typeface="+mn-lt"/>
                        </a:rPr>
                        <a:t>khủng hoảng </a:t>
                      </a:r>
                      <a:r>
                        <a:rPr lang="en-US" sz="2400">
                          <a:latin typeface="+mn-lt"/>
                        </a:rPr>
                        <a:t>sâu sắc:</a:t>
                      </a:r>
                    </a:p>
                    <a:p>
                      <a:pPr marL="742950" lvl="1" indent="-285750">
                        <a:buFont typeface="Segoe UI Semilight" panose="020B0402040204020203" pitchFamily="34" charset="0"/>
                        <a:buChar char="-"/>
                      </a:pPr>
                      <a:r>
                        <a:rPr lang="vi-VN" sz="2400">
                          <a:latin typeface="Segoe UI Semilight (Thân)"/>
                        </a:rPr>
                        <a:t>Vua Lê không có thực quyền</a:t>
                      </a:r>
                    </a:p>
                    <a:p>
                      <a:pPr marL="742950" lvl="1" indent="-285750">
                        <a:buFont typeface="Segoe UI Semilight" panose="020B0402040204020203" pitchFamily="34" charset="0"/>
                        <a:buChar char="-"/>
                      </a:pPr>
                      <a:r>
                        <a:rPr lang="vi-VN" sz="2400">
                          <a:latin typeface="Segoe UI Semilight (Thân)"/>
                        </a:rPr>
                        <a:t>Chúa Trịnh giữ mọi quyền hành, ăn chơi phung phí</a:t>
                      </a:r>
                    </a:p>
                    <a:p>
                      <a:pPr marL="742950" lvl="1" indent="-285750">
                        <a:buFont typeface="Segoe UI Semilight" panose="020B0402040204020203" pitchFamily="34" charset="0"/>
                        <a:buChar char="-"/>
                      </a:pPr>
                      <a:r>
                        <a:rPr lang="vi-VN" sz="2400">
                          <a:latin typeface="Segoe UI Semilight (Thân)"/>
                        </a:rPr>
                        <a:t>Quan lại hoành thành, đục khoét nhân dân</a:t>
                      </a:r>
                    </a:p>
                  </a:txBody>
                  <a:tcPr/>
                </a:tc>
                <a:extLst>
                  <a:ext uri="{0D108BD9-81ED-4DB2-BD59-A6C34878D82A}">
                    <a16:rowId xmlns:a16="http://schemas.microsoft.com/office/drawing/2014/main" val="1191686105"/>
                  </a:ext>
                </a:extLst>
              </a:tr>
              <a:tr h="1629525">
                <a:tc vMerge="1">
                  <a:txBody>
                    <a:bodyPr/>
                    <a:lstStyle/>
                    <a:p>
                      <a:endParaRPr lang="en-US"/>
                    </a:p>
                  </a:txBody>
                  <a:tcPr/>
                </a:tc>
                <a:tc>
                  <a:txBody>
                    <a:bodyPr/>
                    <a:lstStyle/>
                    <a:p>
                      <a:pPr algn="ctr"/>
                      <a:r>
                        <a:rPr lang="en-US" sz="2400">
                          <a:latin typeface="Verdana (Thân)"/>
                        </a:rPr>
                        <a:t>Kinh tế</a:t>
                      </a:r>
                    </a:p>
                  </a:txBody>
                  <a:tcPr anchor="ctr"/>
                </a:tc>
                <a:tc>
                  <a:txBody>
                    <a:bodyPr/>
                    <a:lstStyle/>
                    <a:p>
                      <a:pPr marL="285750" indent="-285750">
                        <a:buFont typeface="Arial" panose="020B0604020202020204" pitchFamily="34" charset="0"/>
                        <a:buChar char="•"/>
                      </a:pPr>
                      <a:r>
                        <a:rPr lang="vi-VN" sz="2400">
                          <a:latin typeface="Segoe UI Semilight (Thân)"/>
                        </a:rPr>
                        <a:t>Nông nghiệp đình đốn</a:t>
                      </a:r>
                      <a:endParaRPr lang="en-US" sz="2400">
                        <a:latin typeface="Segoe UI Semilight (Thân)"/>
                      </a:endParaRPr>
                    </a:p>
                    <a:p>
                      <a:pPr marL="285750" indent="-285750">
                        <a:buFont typeface="Arial" panose="020B0604020202020204" pitchFamily="34" charset="0"/>
                        <a:buChar char="•"/>
                      </a:pPr>
                      <a:r>
                        <a:rPr lang="vi-VN" sz="2400">
                          <a:latin typeface="Segoe UI Semilight (Thân)"/>
                        </a:rPr>
                        <a:t>Thủ công nghiệp, tu nghiệp ngày càng </a:t>
                      </a:r>
                      <a:r>
                        <a:rPr lang="vi-VN" sz="2400">
                          <a:solidFill>
                            <a:srgbClr val="FF0000"/>
                          </a:solidFill>
                          <a:latin typeface="Segoe UI Semilight (Thân)"/>
                        </a:rPr>
                        <a:t>sa sút</a:t>
                      </a:r>
                      <a:r>
                        <a:rPr lang="vi-VN" sz="2400">
                          <a:latin typeface="Segoe UI Semilight (Thân)"/>
                        </a:rPr>
                        <a:t>, các đô thị </a:t>
                      </a:r>
                      <a:r>
                        <a:rPr lang="vi-VN" sz="2400">
                          <a:solidFill>
                            <a:srgbClr val="FF0000"/>
                          </a:solidFill>
                          <a:latin typeface="Segoe UI Semilight (Thân)"/>
                        </a:rPr>
                        <a:t>suy tàn</a:t>
                      </a:r>
                      <a:endParaRPr lang="en-US" sz="2400">
                        <a:solidFill>
                          <a:srgbClr val="FF0000"/>
                        </a:solidFill>
                        <a:latin typeface="Segoe UI Semilight (Thân)"/>
                      </a:endParaRPr>
                    </a:p>
                  </a:txBody>
                  <a:tcPr/>
                </a:tc>
                <a:extLst>
                  <a:ext uri="{0D108BD9-81ED-4DB2-BD59-A6C34878D82A}">
                    <a16:rowId xmlns:a16="http://schemas.microsoft.com/office/drawing/2014/main" val="2141256019"/>
                  </a:ext>
                </a:extLst>
              </a:tr>
              <a:tr h="2024128">
                <a:tc vMerge="1">
                  <a:txBody>
                    <a:bodyPr/>
                    <a:lstStyle/>
                    <a:p>
                      <a:endParaRPr lang="en-US"/>
                    </a:p>
                  </a:txBody>
                  <a:tcPr/>
                </a:tc>
                <a:tc>
                  <a:txBody>
                    <a:bodyPr/>
                    <a:lstStyle/>
                    <a:p>
                      <a:pPr algn="ctr"/>
                      <a:r>
                        <a:rPr lang="en-US" sz="2400">
                          <a:latin typeface="Verdana (Thân)"/>
                        </a:rPr>
                        <a:t>Xã hội</a:t>
                      </a:r>
                    </a:p>
                  </a:txBody>
                  <a:tcPr anchor="ctr"/>
                </a:tc>
                <a:tc>
                  <a:txBody>
                    <a:bodyPr/>
                    <a:lstStyle/>
                    <a:p>
                      <a:pPr marL="342900" indent="-342900">
                        <a:buFont typeface="Arial" panose="020B0604020202020204" pitchFamily="34" charset="0"/>
                        <a:buChar char="•"/>
                      </a:pPr>
                      <a:r>
                        <a:rPr lang="vi-VN" sz="2400">
                          <a:latin typeface="Segoe UI Semilight (Thân)"/>
                        </a:rPr>
                        <a:t>Nạn đói diễn ra khắp nơi</a:t>
                      </a:r>
                    </a:p>
                    <a:p>
                      <a:pPr marL="342900" indent="-342900">
                        <a:buFont typeface="Arial" panose="020B0604020202020204" pitchFamily="34" charset="0"/>
                        <a:buChar char="•"/>
                      </a:pPr>
                      <a:r>
                        <a:rPr lang="vi-VN" sz="2400">
                          <a:latin typeface="Segoe UI Semilight (Thân)"/>
                        </a:rPr>
                        <a:t>Nhân dân bỏ làng đi phiêu tán</a:t>
                      </a:r>
                    </a:p>
                    <a:p>
                      <a:pPr marL="0" indent="0">
                        <a:buFont typeface="Arial" panose="020B0604020202020204" pitchFamily="34" charset="0"/>
                        <a:buNone/>
                      </a:pPr>
                      <a:r>
                        <a:rPr lang="vi-VN" sz="2400">
                          <a:latin typeface="Segoe UI Semilight (Thân)"/>
                        </a:rPr>
                        <a:t>=&gt; Cuộc sống </a:t>
                      </a:r>
                      <a:r>
                        <a:rPr lang="vi-VN" sz="2400">
                          <a:solidFill>
                            <a:srgbClr val="FF0000"/>
                          </a:solidFill>
                          <a:latin typeface="Segoe UI Semilight (Thân)"/>
                        </a:rPr>
                        <a:t>khó khăn </a:t>
                      </a:r>
                      <a:r>
                        <a:rPr lang="vi-VN" sz="2400">
                          <a:latin typeface="Segoe UI Semilight (Thân)"/>
                        </a:rPr>
                        <a:t>thúc đẩy nhân dân vùng lên khởi nghĩa </a:t>
                      </a:r>
                      <a:r>
                        <a:rPr lang="vi-VN" sz="2400">
                          <a:solidFill>
                            <a:srgbClr val="FF0000"/>
                          </a:solidFill>
                          <a:latin typeface="Segoe UI Semilight (Thân)"/>
                        </a:rPr>
                        <a:t>chống lại </a:t>
                      </a:r>
                      <a:r>
                        <a:rPr lang="vi-VN" sz="2400">
                          <a:latin typeface="Segoe UI Semilight (Thân)"/>
                        </a:rPr>
                        <a:t>chính quyền phong kiến</a:t>
                      </a:r>
                      <a:endParaRPr lang="en-US" sz="2400">
                        <a:latin typeface="Segoe UI Semilight (Thân)"/>
                      </a:endParaRPr>
                    </a:p>
                  </a:txBody>
                  <a:tcPr/>
                </a:tc>
                <a:extLst>
                  <a:ext uri="{0D108BD9-81ED-4DB2-BD59-A6C34878D82A}">
                    <a16:rowId xmlns:a16="http://schemas.microsoft.com/office/drawing/2014/main" val="531002236"/>
                  </a:ext>
                </a:extLst>
              </a:tr>
            </a:tbl>
          </a:graphicData>
        </a:graphic>
      </p:graphicFrame>
    </p:spTree>
    <p:extLst>
      <p:ext uri="{BB962C8B-B14F-4D97-AF65-F5344CB8AC3E}">
        <p14:creationId xmlns:p14="http://schemas.microsoft.com/office/powerpoint/2010/main" val="366046834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6" name="Rectangle 8">
            <a:extLst>
              <a:ext uri="{FF2B5EF4-FFF2-40B4-BE49-F238E27FC236}">
                <a16:creationId xmlns:a16="http://schemas.microsoft.com/office/drawing/2014/main" id="{78632963-757B-40C2-BB84-FC6107A54D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866" y="0"/>
            <a:ext cx="12193866"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Rectangle 10">
            <a:extLst>
              <a:ext uri="{FF2B5EF4-FFF2-40B4-BE49-F238E27FC236}">
                <a16:creationId xmlns:a16="http://schemas.microsoft.com/office/drawing/2014/main" id="{EE0D13DB-D099-4541-888D-DE0186F1C8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60519" y="253548"/>
            <a:ext cx="5851795" cy="6384816"/>
          </a:xfrm>
          <a:prstGeom prst="rect">
            <a:avLst/>
          </a:prstGeom>
          <a:solidFill>
            <a:srgbClr val="FFFFFF"/>
          </a:solidFill>
          <a:ln w="6350" cap="sq" cmpd="sng" algn="ctr">
            <a:solidFill>
              <a:srgbClr val="404040"/>
            </a:solidFill>
            <a:prstDash val="solid"/>
            <a:miter lim="800000"/>
          </a:ln>
          <a:effectLst/>
        </p:spPr>
        <p:txBody>
          <a:bodyPr/>
          <a:lstStyle/>
          <a:p>
            <a:endParaRPr lang="en-US"/>
          </a:p>
        </p:txBody>
      </p:sp>
      <p:pic>
        <p:nvPicPr>
          <p:cNvPr id="4" name="Hình ảnh 3" descr="Ảnh có chứa người, ngoài trời, tuyết, con người&#10;&#10;Mô tả được tạo tự động">
            <a:extLst>
              <a:ext uri="{FF2B5EF4-FFF2-40B4-BE49-F238E27FC236}">
                <a16:creationId xmlns:a16="http://schemas.microsoft.com/office/drawing/2014/main" id="{0DFF7788-FE9B-17CB-81E2-95D6136B9C71}"/>
              </a:ext>
            </a:extLst>
          </p:cNvPr>
          <p:cNvPicPr>
            <a:picLocks noChangeAspect="1"/>
          </p:cNvPicPr>
          <p:nvPr/>
        </p:nvPicPr>
        <p:blipFill rotWithShape="1">
          <a:blip r:embed="rId2"/>
          <a:srcRect l="366" t="5770" r="-364" b="10934"/>
          <a:stretch/>
        </p:blipFill>
        <p:spPr>
          <a:xfrm>
            <a:off x="424928" y="419292"/>
            <a:ext cx="5522976" cy="6053328"/>
          </a:xfrm>
          <a:prstGeom prst="rect">
            <a:avLst/>
          </a:prstGeom>
        </p:spPr>
      </p:pic>
      <p:sp>
        <p:nvSpPr>
          <p:cNvPr id="38" name="Rectangle 12">
            <a:extLst>
              <a:ext uri="{FF2B5EF4-FFF2-40B4-BE49-F238E27FC236}">
                <a16:creationId xmlns:a16="http://schemas.microsoft.com/office/drawing/2014/main" id="{2853AE55-7E35-44B0-89F1-3F52B262AF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339709" y="253548"/>
            <a:ext cx="5612193" cy="6361598"/>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14">
            <a:extLst>
              <a:ext uri="{FF2B5EF4-FFF2-40B4-BE49-F238E27FC236}">
                <a16:creationId xmlns:a16="http://schemas.microsoft.com/office/drawing/2014/main" id="{DBC4BE4D-4B50-4F51-9F85-4B5D60B02D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87542" y="407588"/>
            <a:ext cx="5299768" cy="6022878"/>
          </a:xfrm>
          <a:prstGeom prst="rect">
            <a:avLst/>
          </a:prstGeom>
          <a:noFill/>
          <a:ln w="635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Chỗ dành sẵn cho Nội dung 2">
            <a:extLst>
              <a:ext uri="{FF2B5EF4-FFF2-40B4-BE49-F238E27FC236}">
                <a16:creationId xmlns:a16="http://schemas.microsoft.com/office/drawing/2014/main" id="{DBECD9BD-BACA-36E0-92CD-E57551C37B6E}"/>
              </a:ext>
            </a:extLst>
          </p:cNvPr>
          <p:cNvSpPr>
            <a:spLocks noGrp="1"/>
          </p:cNvSpPr>
          <p:nvPr>
            <p:ph idx="1"/>
          </p:nvPr>
        </p:nvSpPr>
        <p:spPr>
          <a:xfrm>
            <a:off x="6487542" y="427534"/>
            <a:ext cx="5279529" cy="6002932"/>
          </a:xfrm>
        </p:spPr>
        <p:txBody>
          <a:bodyPr>
            <a:normAutofit fontScale="92500" lnSpcReduction="10000"/>
          </a:bodyPr>
          <a:lstStyle/>
          <a:p>
            <a:r>
              <a:rPr lang="vi-VN" sz="2600"/>
              <a:t>Nạn đói khủng khiếp năm 1740 – 1741 ở Đàng Ngoài, </a:t>
            </a:r>
            <a:r>
              <a:rPr lang="vi-VN" sz="2600" b="1" i="1"/>
              <a:t>“Dân lưu vong bồng bế, dắt díu nhau di kiếm ăn đầy đường… Dân phần nhiều sống nhờ rau cỏ, ăn cả chuột, rắn. </a:t>
            </a:r>
            <a:r>
              <a:rPr lang="vi-VN" sz="2600" b="1" i="1">
                <a:solidFill>
                  <a:srgbClr val="FF0000"/>
                </a:solidFill>
              </a:rPr>
              <a:t>Người chết đói ngổn ngang</a:t>
            </a:r>
            <a:r>
              <a:rPr lang="vi-VN" sz="2600" b="1" i="1"/>
              <a:t>, người sống sót không còn một phần mười. Làng nào có tiếng trù mật cũng chỉ còn năm, ba hộ mà thôi”. </a:t>
            </a:r>
          </a:p>
          <a:p>
            <a:pPr marL="0" indent="0" algn="ctr">
              <a:buNone/>
            </a:pPr>
            <a:endParaRPr lang="vi-VN" sz="2200">
              <a:solidFill>
                <a:srgbClr val="FF0000"/>
              </a:solidFill>
            </a:endParaRPr>
          </a:p>
          <a:p>
            <a:pPr marL="0" indent="0" algn="ctr">
              <a:buNone/>
            </a:pPr>
            <a:r>
              <a:rPr lang="vi-VN" sz="2200">
                <a:solidFill>
                  <a:srgbClr val="FF0000"/>
                </a:solidFill>
              </a:rPr>
              <a:t>(Khâm định việt sử thông giám cương mục)</a:t>
            </a:r>
            <a:endParaRPr lang="vi-VN" sz="2200"/>
          </a:p>
          <a:p>
            <a:endParaRPr lang="en-US"/>
          </a:p>
        </p:txBody>
      </p:sp>
      <p:sp>
        <p:nvSpPr>
          <p:cNvPr id="2" name="Tiêu đề 1">
            <a:extLst>
              <a:ext uri="{FF2B5EF4-FFF2-40B4-BE49-F238E27FC236}">
                <a16:creationId xmlns:a16="http://schemas.microsoft.com/office/drawing/2014/main" id="{03C995C0-B71A-74AA-0DA4-84A8029203EB}"/>
              </a:ext>
            </a:extLst>
          </p:cNvPr>
          <p:cNvSpPr>
            <a:spLocks noGrp="1"/>
          </p:cNvSpPr>
          <p:nvPr>
            <p:ph type="title"/>
          </p:nvPr>
        </p:nvSpPr>
        <p:spPr>
          <a:xfrm>
            <a:off x="2657061" y="-774726"/>
            <a:ext cx="45719" cy="45719"/>
          </a:xfrm>
        </p:spPr>
        <p:txBody>
          <a:bodyPr/>
          <a:lstStyle/>
          <a:p>
            <a:endParaRPr lang="en-US" sz="100"/>
          </a:p>
        </p:txBody>
      </p:sp>
    </p:spTree>
    <p:extLst>
      <p:ext uri="{BB962C8B-B14F-4D97-AF65-F5344CB8AC3E}">
        <p14:creationId xmlns:p14="http://schemas.microsoft.com/office/powerpoint/2010/main" val="1699521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40">
                                            <p:txEl>
                                              <p:pRg st="0" end="0"/>
                                            </p:txEl>
                                          </p:spTgt>
                                        </p:tgtEl>
                                        <p:attrNameLst>
                                          <p:attrName>style.visibility</p:attrName>
                                        </p:attrNameLst>
                                      </p:cBhvr>
                                      <p:to>
                                        <p:strVal val="visible"/>
                                      </p:to>
                                    </p:set>
                                    <p:animEffect transition="in" filter="circle(in)">
                                      <p:cBhvr>
                                        <p:cTn id="10" dur="1000"/>
                                        <p:tgtEl>
                                          <p:spTgt spid="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Hình ảnh 3" descr="Ảnh có chứa hình vẽ, bản phác thảo, ngôi nhà, minh họa&#10;&#10;Mô tả được tạo tự động">
            <a:extLst>
              <a:ext uri="{FF2B5EF4-FFF2-40B4-BE49-F238E27FC236}">
                <a16:creationId xmlns:a16="http://schemas.microsoft.com/office/drawing/2014/main" id="{81405EF3-F72D-4B39-BCAC-DEB01D539756}"/>
              </a:ext>
            </a:extLst>
          </p:cNvPr>
          <p:cNvPicPr>
            <a:picLocks noChangeAspect="1"/>
          </p:cNvPicPr>
          <p:nvPr/>
        </p:nvPicPr>
        <p:blipFill rotWithShape="1">
          <a:blip r:embed="rId2"/>
          <a:srcRect l="12669" t="5534" r="15008" b="668"/>
          <a:stretch/>
        </p:blipFill>
        <p:spPr>
          <a:xfrm>
            <a:off x="643466" y="615820"/>
            <a:ext cx="5372100" cy="5225488"/>
          </a:xfrm>
          <a:prstGeom prst="rect">
            <a:avLst/>
          </a:prstGeom>
        </p:spPr>
      </p:pic>
      <p:pic>
        <p:nvPicPr>
          <p:cNvPr id="3" name="Hình ảnh 2" descr="Ảnh có chứa văn bản, hình vẽ, bản phác thảo, tác phẩm nghệ thuật&#10;&#10;Mô tả được tạo tự động">
            <a:extLst>
              <a:ext uri="{FF2B5EF4-FFF2-40B4-BE49-F238E27FC236}">
                <a16:creationId xmlns:a16="http://schemas.microsoft.com/office/drawing/2014/main" id="{2C5EE078-E9BB-320C-9192-7CE2D99D00AD}"/>
              </a:ext>
            </a:extLst>
          </p:cNvPr>
          <p:cNvPicPr>
            <a:picLocks noChangeAspect="1"/>
          </p:cNvPicPr>
          <p:nvPr/>
        </p:nvPicPr>
        <p:blipFill rotWithShape="1">
          <a:blip r:embed="rId3">
            <a:extLst>
              <a:ext uri="{28A0092B-C50C-407E-A947-70E740481C1C}">
                <a14:useLocalDpi xmlns:a14="http://schemas.microsoft.com/office/drawing/2010/main" val="0"/>
              </a:ext>
            </a:extLst>
          </a:blip>
          <a:srcRect l="15011" t="6205" r="20470"/>
          <a:stretch/>
        </p:blipFill>
        <p:spPr>
          <a:xfrm>
            <a:off x="6176436" y="615820"/>
            <a:ext cx="5372099" cy="5225488"/>
          </a:xfrm>
          <a:prstGeom prst="rect">
            <a:avLst/>
          </a:prstGeom>
        </p:spPr>
      </p:pic>
      <p:sp>
        <p:nvSpPr>
          <p:cNvPr id="5" name="Hộp Văn bản 4">
            <a:extLst>
              <a:ext uri="{FF2B5EF4-FFF2-40B4-BE49-F238E27FC236}">
                <a16:creationId xmlns:a16="http://schemas.microsoft.com/office/drawing/2014/main" id="{F5E4A392-544F-04EA-AE28-A4542910DBAD}"/>
              </a:ext>
            </a:extLst>
          </p:cNvPr>
          <p:cNvSpPr txBox="1"/>
          <p:nvPr/>
        </p:nvSpPr>
        <p:spPr>
          <a:xfrm>
            <a:off x="1785300" y="6072903"/>
            <a:ext cx="3088432" cy="400110"/>
          </a:xfrm>
          <a:prstGeom prst="rect">
            <a:avLst/>
          </a:prstGeom>
          <a:noFill/>
        </p:spPr>
        <p:txBody>
          <a:bodyPr wrap="square" rtlCol="0">
            <a:spAutoFit/>
          </a:bodyPr>
          <a:lstStyle/>
          <a:p>
            <a:pPr algn="ctr"/>
            <a:r>
              <a:rPr lang="vi-VN" sz="2000"/>
              <a:t>Phủ chúa Trịnh</a:t>
            </a:r>
            <a:endParaRPr lang="en-US" sz="2000"/>
          </a:p>
        </p:txBody>
      </p:sp>
      <p:sp>
        <p:nvSpPr>
          <p:cNvPr id="6" name="Hộp Văn bản 5">
            <a:extLst>
              <a:ext uri="{FF2B5EF4-FFF2-40B4-BE49-F238E27FC236}">
                <a16:creationId xmlns:a16="http://schemas.microsoft.com/office/drawing/2014/main" id="{43DC6B31-9314-EC29-B27A-14DD6BD69281}"/>
              </a:ext>
            </a:extLst>
          </p:cNvPr>
          <p:cNvSpPr txBox="1"/>
          <p:nvPr/>
        </p:nvSpPr>
        <p:spPr>
          <a:xfrm>
            <a:off x="7626179" y="6057514"/>
            <a:ext cx="2472612" cy="400110"/>
          </a:xfrm>
          <a:prstGeom prst="rect">
            <a:avLst/>
          </a:prstGeom>
          <a:noFill/>
        </p:spPr>
        <p:txBody>
          <a:bodyPr wrap="square" rtlCol="0">
            <a:spAutoFit/>
          </a:bodyPr>
          <a:lstStyle/>
          <a:p>
            <a:pPr algn="ctr"/>
            <a:r>
              <a:rPr lang="vi-VN" sz="2000"/>
              <a:t>Triều đình vua Lê</a:t>
            </a:r>
            <a:endParaRPr lang="en-US" sz="2000"/>
          </a:p>
        </p:txBody>
      </p:sp>
    </p:spTree>
    <p:extLst>
      <p:ext uri="{BB962C8B-B14F-4D97-AF65-F5344CB8AC3E}">
        <p14:creationId xmlns:p14="http://schemas.microsoft.com/office/powerpoint/2010/main" val="713091313"/>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barn(inVertical)">
                                      <p:cBhvr>
                                        <p:cTn id="19" dur="500"/>
                                        <p:tgtEl>
                                          <p:spTgt spid="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11">
            <a:extLst>
              <a:ext uri="{FF2B5EF4-FFF2-40B4-BE49-F238E27FC236}">
                <a16:creationId xmlns:a16="http://schemas.microsoft.com/office/drawing/2014/main" id="{FB65ABA3-820C-4D75-9437-9EFA1ADFE1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31" name="Rectangle 13">
            <a:extLst>
              <a:ext uri="{FF2B5EF4-FFF2-40B4-BE49-F238E27FC236}">
                <a16:creationId xmlns:a16="http://schemas.microsoft.com/office/drawing/2014/main" id="{036BF2FB-90D8-48DB-BD34-D040CDCFF2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32" name="Rectangle 15">
            <a:extLst>
              <a:ext uri="{FF2B5EF4-FFF2-40B4-BE49-F238E27FC236}">
                <a16:creationId xmlns:a16="http://schemas.microsoft.com/office/drawing/2014/main" id="{83E0B076-70B2-4BA7-B180-209E6D801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17">
            <a:extLst>
              <a:ext uri="{FF2B5EF4-FFF2-40B4-BE49-F238E27FC236}">
                <a16:creationId xmlns:a16="http://schemas.microsoft.com/office/drawing/2014/main" id="{4C1262DB-2217-4833-97B6-F2E848AE5B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34" name="Rectangle 19">
            <a:extLst>
              <a:ext uri="{FF2B5EF4-FFF2-40B4-BE49-F238E27FC236}">
                <a16:creationId xmlns:a16="http://schemas.microsoft.com/office/drawing/2014/main" id="{96E31C53-2B4C-4EC3-ABBE-C7A406EE0F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pic>
        <p:nvPicPr>
          <p:cNvPr id="5" name="Hình ảnh 4" descr="Ảnh có chứa hình vẽ, bức vẽ, minh họa, bản phác thảo&#10;&#10;Mô tả được tạo tự động">
            <a:extLst>
              <a:ext uri="{FF2B5EF4-FFF2-40B4-BE49-F238E27FC236}">
                <a16:creationId xmlns:a16="http://schemas.microsoft.com/office/drawing/2014/main" id="{E9669724-C84A-D65E-DE5A-F2ECCFF0DD74}"/>
              </a:ext>
            </a:extLst>
          </p:cNvPr>
          <p:cNvPicPr>
            <a:picLocks noChangeAspect="1"/>
          </p:cNvPicPr>
          <p:nvPr/>
        </p:nvPicPr>
        <p:blipFill rotWithShape="1">
          <a:blip r:embed="rId2">
            <a:extLst>
              <a:ext uri="{28A0092B-C50C-407E-A947-70E740481C1C}">
                <a14:useLocalDpi xmlns:a14="http://schemas.microsoft.com/office/drawing/2010/main" val="0"/>
              </a:ext>
            </a:extLst>
          </a:blip>
          <a:srcRect l="213" t="2" r="-1427" b="2"/>
          <a:stretch/>
        </p:blipFill>
        <p:spPr>
          <a:xfrm>
            <a:off x="499829" y="2147906"/>
            <a:ext cx="4657564" cy="3226526"/>
          </a:xfrm>
          <a:prstGeom prst="rect">
            <a:avLst/>
          </a:prstGeom>
          <a:ln>
            <a:noFill/>
          </a:ln>
          <a:effectLst>
            <a:outerShdw blurRad="190500" algn="tl" rotWithShape="0">
              <a:srgbClr val="000000">
                <a:alpha val="70000"/>
              </a:srgbClr>
            </a:outerShdw>
          </a:effectLst>
        </p:spPr>
      </p:pic>
      <p:graphicFrame>
        <p:nvGraphicFramePr>
          <p:cNvPr id="3" name="Sơ đồ 2">
            <a:extLst>
              <a:ext uri="{FF2B5EF4-FFF2-40B4-BE49-F238E27FC236}">
                <a16:creationId xmlns:a16="http://schemas.microsoft.com/office/drawing/2014/main" id="{BDB39D88-F823-239B-5881-7B4FC3BC625B}"/>
              </a:ext>
            </a:extLst>
          </p:cNvPr>
          <p:cNvGraphicFramePr/>
          <p:nvPr>
            <p:extLst>
              <p:ext uri="{D42A27DB-BD31-4B8C-83A1-F6EECF244321}">
                <p14:modId xmlns:p14="http://schemas.microsoft.com/office/powerpoint/2010/main" val="2397783728"/>
              </p:ext>
            </p:extLst>
          </p:nvPr>
        </p:nvGraphicFramePr>
        <p:xfrm>
          <a:off x="5373365" y="2214923"/>
          <a:ext cx="6230807" cy="30872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91867292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25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graphicEl>
                                              <a:dgm id="{78F2759A-B29E-4C23-B575-E8ED15AF5DC9}"/>
                                            </p:graphicEl>
                                          </p:spTgt>
                                        </p:tgtEl>
                                        <p:attrNameLst>
                                          <p:attrName>style.visibility</p:attrName>
                                        </p:attrNameLst>
                                      </p:cBhvr>
                                      <p:to>
                                        <p:strVal val="visible"/>
                                      </p:to>
                                    </p:set>
                                    <p:anim calcmode="lin" valueType="num">
                                      <p:cBhvr additive="base">
                                        <p:cTn id="12" dur="500" fill="hold"/>
                                        <p:tgtEl>
                                          <p:spTgt spid="3">
                                            <p:graphicEl>
                                              <a:dgm id="{78F2759A-B29E-4C23-B575-E8ED15AF5DC9}"/>
                                            </p:graphicEl>
                                          </p:spTgt>
                                        </p:tgtEl>
                                        <p:attrNameLst>
                                          <p:attrName>ppt_x</p:attrName>
                                        </p:attrNameLst>
                                      </p:cBhvr>
                                      <p:tavLst>
                                        <p:tav tm="0">
                                          <p:val>
                                            <p:strVal val="#ppt_x"/>
                                          </p:val>
                                        </p:tav>
                                        <p:tav tm="100000">
                                          <p:val>
                                            <p:strVal val="#ppt_x"/>
                                          </p:val>
                                        </p:tav>
                                      </p:tavLst>
                                    </p:anim>
                                    <p:anim calcmode="lin" valueType="num">
                                      <p:cBhvr additive="base">
                                        <p:cTn id="13" dur="500" fill="hold"/>
                                        <p:tgtEl>
                                          <p:spTgt spid="3">
                                            <p:graphicEl>
                                              <a:dgm id="{78F2759A-B29E-4C23-B575-E8ED15AF5DC9}"/>
                                            </p:graphic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3">
                                            <p:graphicEl>
                                              <a:dgm id="{F02B7726-0775-454E-93B4-8050EFCF4B55}"/>
                                            </p:graphicEl>
                                          </p:spTgt>
                                        </p:tgtEl>
                                        <p:attrNameLst>
                                          <p:attrName>style.visibility</p:attrName>
                                        </p:attrNameLst>
                                      </p:cBhvr>
                                      <p:to>
                                        <p:strVal val="visible"/>
                                      </p:to>
                                    </p:set>
                                    <p:anim calcmode="lin" valueType="num">
                                      <p:cBhvr additive="base">
                                        <p:cTn id="18" dur="500" fill="hold"/>
                                        <p:tgtEl>
                                          <p:spTgt spid="3">
                                            <p:graphicEl>
                                              <a:dgm id="{F02B7726-0775-454E-93B4-8050EFCF4B55}"/>
                                            </p:graphicEl>
                                          </p:spTgt>
                                        </p:tgtEl>
                                        <p:attrNameLst>
                                          <p:attrName>ppt_x</p:attrName>
                                        </p:attrNameLst>
                                      </p:cBhvr>
                                      <p:tavLst>
                                        <p:tav tm="0">
                                          <p:val>
                                            <p:strVal val="#ppt_x"/>
                                          </p:val>
                                        </p:tav>
                                        <p:tav tm="100000">
                                          <p:val>
                                            <p:strVal val="#ppt_x"/>
                                          </p:val>
                                        </p:tav>
                                      </p:tavLst>
                                    </p:anim>
                                    <p:anim calcmode="lin" valueType="num">
                                      <p:cBhvr additive="base">
                                        <p:cTn id="19" dur="500" fill="hold"/>
                                        <p:tgtEl>
                                          <p:spTgt spid="3">
                                            <p:graphicEl>
                                              <a:dgm id="{F02B7726-0775-454E-93B4-8050EFCF4B55}"/>
                                            </p:graphic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3">
                                            <p:graphicEl>
                                              <a:dgm id="{FBDEDF8C-49B0-429B-9223-5D1B0FEC3932}"/>
                                            </p:graphicEl>
                                          </p:spTgt>
                                        </p:tgtEl>
                                        <p:attrNameLst>
                                          <p:attrName>style.visibility</p:attrName>
                                        </p:attrNameLst>
                                      </p:cBhvr>
                                      <p:to>
                                        <p:strVal val="visible"/>
                                      </p:to>
                                    </p:set>
                                    <p:anim calcmode="lin" valueType="num">
                                      <p:cBhvr additive="base">
                                        <p:cTn id="24" dur="500" fill="hold"/>
                                        <p:tgtEl>
                                          <p:spTgt spid="3">
                                            <p:graphicEl>
                                              <a:dgm id="{FBDEDF8C-49B0-429B-9223-5D1B0FEC3932}"/>
                                            </p:graphicEl>
                                          </p:spTgt>
                                        </p:tgtEl>
                                        <p:attrNameLst>
                                          <p:attrName>ppt_x</p:attrName>
                                        </p:attrNameLst>
                                      </p:cBhvr>
                                      <p:tavLst>
                                        <p:tav tm="0">
                                          <p:val>
                                            <p:strVal val="#ppt_x"/>
                                          </p:val>
                                        </p:tav>
                                        <p:tav tm="100000">
                                          <p:val>
                                            <p:strVal val="#ppt_x"/>
                                          </p:val>
                                        </p:tav>
                                      </p:tavLst>
                                    </p:anim>
                                    <p:anim calcmode="lin" valueType="num">
                                      <p:cBhvr additive="base">
                                        <p:cTn id="25" dur="500" fill="hold"/>
                                        <p:tgtEl>
                                          <p:spTgt spid="3">
                                            <p:graphicEl>
                                              <a:dgm id="{FBDEDF8C-49B0-429B-9223-5D1B0FEC3932}"/>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Sub>
          <a:bldDgm bld="one"/>
        </p:bldSub>
      </p:bldGraphic>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9" name="Rectangle 9">
            <a:extLst>
              <a:ext uri="{FF2B5EF4-FFF2-40B4-BE49-F238E27FC236}">
                <a16:creationId xmlns:a16="http://schemas.microsoft.com/office/drawing/2014/main" id="{1E94681D-2A4C-4A8D-B9B5-31D440D03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light" panose="02020404030301010803"/>
              <a:ea typeface="+mn-ea"/>
              <a:cs typeface="+mn-cs"/>
            </a:endParaRPr>
          </a:p>
        </p:txBody>
      </p:sp>
      <p:sp>
        <p:nvSpPr>
          <p:cNvPr id="30" name="Rectangle 11">
            <a:extLst>
              <a:ext uri="{FF2B5EF4-FFF2-40B4-BE49-F238E27FC236}">
                <a16:creationId xmlns:a16="http://schemas.microsoft.com/office/drawing/2014/main" id="{FB65ABA3-820C-4D75-9437-9EFA1ADFE1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Semilight" panose="02020404030301010803"/>
              <a:ea typeface="+mn-ea"/>
              <a:cs typeface="+mn-cs"/>
            </a:endParaRPr>
          </a:p>
        </p:txBody>
      </p:sp>
      <p:sp>
        <p:nvSpPr>
          <p:cNvPr id="31" name="Rectangle 13">
            <a:extLst>
              <a:ext uri="{FF2B5EF4-FFF2-40B4-BE49-F238E27FC236}">
                <a16:creationId xmlns:a16="http://schemas.microsoft.com/office/drawing/2014/main" id="{036BF2FB-90D8-48DB-BD34-D040CDCFF20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Semilight" panose="02020404030301010803"/>
              <a:ea typeface="+mn-ea"/>
              <a:cs typeface="+mn-cs"/>
            </a:endParaRPr>
          </a:p>
        </p:txBody>
      </p:sp>
      <p:sp>
        <p:nvSpPr>
          <p:cNvPr id="32" name="Rectangle 15">
            <a:extLst>
              <a:ext uri="{FF2B5EF4-FFF2-40B4-BE49-F238E27FC236}">
                <a16:creationId xmlns:a16="http://schemas.microsoft.com/office/drawing/2014/main" id="{83E0B076-70B2-4BA7-B180-209E6D80131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light" panose="02020404030301010803"/>
              <a:ea typeface="+mn-ea"/>
              <a:cs typeface="+mn-cs"/>
            </a:endParaRPr>
          </a:p>
        </p:txBody>
      </p:sp>
      <p:sp>
        <p:nvSpPr>
          <p:cNvPr id="33" name="Rectangle 17">
            <a:extLst>
              <a:ext uri="{FF2B5EF4-FFF2-40B4-BE49-F238E27FC236}">
                <a16:creationId xmlns:a16="http://schemas.microsoft.com/office/drawing/2014/main" id="{4C1262DB-2217-4833-97B6-F2E848AE5B3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85000"/>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light" panose="02020404030301010803"/>
              <a:ea typeface="+mn-ea"/>
              <a:cs typeface="+mn-cs"/>
            </a:endParaRPr>
          </a:p>
        </p:txBody>
      </p:sp>
      <p:sp>
        <p:nvSpPr>
          <p:cNvPr id="34" name="Rectangle 19">
            <a:extLst>
              <a:ext uri="{FF2B5EF4-FFF2-40B4-BE49-F238E27FC236}">
                <a16:creationId xmlns:a16="http://schemas.microsoft.com/office/drawing/2014/main" id="{96E31C53-2B4C-4EC3-ABBE-C7A406EE0F8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Semilight" panose="02020404030301010803"/>
              <a:ea typeface="+mn-ea"/>
              <a:cs typeface="+mn-cs"/>
            </a:endParaRPr>
          </a:p>
        </p:txBody>
      </p:sp>
      <p:graphicFrame>
        <p:nvGraphicFramePr>
          <p:cNvPr id="3" name="Sơ đồ 2">
            <a:extLst>
              <a:ext uri="{FF2B5EF4-FFF2-40B4-BE49-F238E27FC236}">
                <a16:creationId xmlns:a16="http://schemas.microsoft.com/office/drawing/2014/main" id="{BDB39D88-F823-239B-5881-7B4FC3BC625B}"/>
              </a:ext>
            </a:extLst>
          </p:cNvPr>
          <p:cNvGraphicFramePr/>
          <p:nvPr>
            <p:extLst>
              <p:ext uri="{D42A27DB-BD31-4B8C-83A1-F6EECF244321}">
                <p14:modId xmlns:p14="http://schemas.microsoft.com/office/powerpoint/2010/main" val="3619475669"/>
              </p:ext>
            </p:extLst>
          </p:nvPr>
        </p:nvGraphicFramePr>
        <p:xfrm>
          <a:off x="5373365" y="2214923"/>
          <a:ext cx="6230807" cy="3087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4" name="Đường kết nối Mũi tên Thẳng 3">
            <a:extLst>
              <a:ext uri="{FF2B5EF4-FFF2-40B4-BE49-F238E27FC236}">
                <a16:creationId xmlns:a16="http://schemas.microsoft.com/office/drawing/2014/main" id="{7CA7B8A0-BD19-D9CF-1507-4F5DA73208B9}"/>
              </a:ext>
            </a:extLst>
          </p:cNvPr>
          <p:cNvCxnSpPr>
            <a:cxnSpLocks/>
          </p:cNvCxnSpPr>
          <p:nvPr/>
        </p:nvCxnSpPr>
        <p:spPr>
          <a:xfrm flipH="1">
            <a:off x="3623543" y="2677886"/>
            <a:ext cx="1749822" cy="1129004"/>
          </a:xfrm>
          <a:prstGeom prst="straightConnector1">
            <a:avLst/>
          </a:prstGeom>
          <a:ln w="57150" cap="flat" cmpd="sng" algn="ctr">
            <a:solidFill>
              <a:srgbClr val="95604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9" name="Đường kết nối Mũi tên Thẳng 8">
            <a:extLst>
              <a:ext uri="{FF2B5EF4-FFF2-40B4-BE49-F238E27FC236}">
                <a16:creationId xmlns:a16="http://schemas.microsoft.com/office/drawing/2014/main" id="{2C5B221C-CD1C-E48A-AB06-98AD6088DC4C}"/>
              </a:ext>
            </a:extLst>
          </p:cNvPr>
          <p:cNvCxnSpPr>
            <a:cxnSpLocks/>
          </p:cNvCxnSpPr>
          <p:nvPr/>
        </p:nvCxnSpPr>
        <p:spPr>
          <a:xfrm flipH="1" flipV="1">
            <a:off x="3623543" y="3916840"/>
            <a:ext cx="1749822" cy="916417"/>
          </a:xfrm>
          <a:prstGeom prst="straightConnector1">
            <a:avLst/>
          </a:prstGeom>
          <a:ln w="57150" cap="flat" cmpd="sng" algn="ctr">
            <a:solidFill>
              <a:srgbClr val="95604F"/>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1" name="Hình chữ nhật: Góc Tròn 10">
            <a:extLst>
              <a:ext uri="{FF2B5EF4-FFF2-40B4-BE49-F238E27FC236}">
                <a16:creationId xmlns:a16="http://schemas.microsoft.com/office/drawing/2014/main" id="{29EDB729-8A77-0858-AABB-968D2EFECB00}"/>
              </a:ext>
            </a:extLst>
          </p:cNvPr>
          <p:cNvSpPr/>
          <p:nvPr/>
        </p:nvSpPr>
        <p:spPr>
          <a:xfrm>
            <a:off x="522514" y="2969001"/>
            <a:ext cx="3101029" cy="1950098"/>
          </a:xfrm>
          <a:prstGeom prst="roundRect">
            <a:avLst/>
          </a:prstGeom>
          <a:solidFill>
            <a:srgbClr val="9560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a:t>Chính quyền phong kiến Đàng Ngoài </a:t>
            </a:r>
            <a:r>
              <a:rPr lang="vi-VN" u="sng"/>
              <a:t>suy sụp và mục nát </a:t>
            </a:r>
            <a:r>
              <a:rPr lang="vi-VN" sz="2000" u="sng"/>
              <a:t>đến</a:t>
            </a:r>
            <a:r>
              <a:rPr lang="vi-VN" u="sng"/>
              <a:t> cực độ</a:t>
            </a:r>
            <a:endParaRPr lang="en-US"/>
          </a:p>
        </p:txBody>
      </p:sp>
    </p:spTree>
    <p:extLst>
      <p:ext uri="{BB962C8B-B14F-4D97-AF65-F5344CB8AC3E}">
        <p14:creationId xmlns:p14="http://schemas.microsoft.com/office/powerpoint/2010/main" val="13928454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1" name="Rectangle 83">
            <a:extLst>
              <a:ext uri="{FF2B5EF4-FFF2-40B4-BE49-F238E27FC236}">
                <a16:creationId xmlns:a16="http://schemas.microsoft.com/office/drawing/2014/main"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2" name="Rectangle 85">
            <a:extLst>
              <a:ext uri="{FF2B5EF4-FFF2-40B4-BE49-F238E27FC236}">
                <a16:creationId xmlns:a16="http://schemas.microsoft.com/office/drawing/2014/main" id="{66A413F7-FFE1-42E7-8C6C-E9CCC477F8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13" name="Rectangle 87">
            <a:extLst>
              <a:ext uri="{FF2B5EF4-FFF2-40B4-BE49-F238E27FC236}">
                <a16:creationId xmlns:a16="http://schemas.microsoft.com/office/drawing/2014/main" id="{BCE0B0FD-3413-40CC-A7D8-6A5058608D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14" name="Rectangle 89">
            <a:extLst>
              <a:ext uri="{FF2B5EF4-FFF2-40B4-BE49-F238E27FC236}">
                <a16:creationId xmlns:a16="http://schemas.microsoft.com/office/drawing/2014/main" id="{50C4C044-5B1C-40C8-8C7B-AA5E6D879D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15" name="Group 91">
            <a:extLst>
              <a:ext uri="{FF2B5EF4-FFF2-40B4-BE49-F238E27FC236}">
                <a16:creationId xmlns:a16="http://schemas.microsoft.com/office/drawing/2014/main"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93" name="Straight Connector 92">
              <a:extLst>
                <a:ext uri="{FF2B5EF4-FFF2-40B4-BE49-F238E27FC236}">
                  <a16:creationId xmlns:a16="http://schemas.microsoft.com/office/drawing/2014/main" id="{00163F5F-1439-4827-8F7A-B08BDDEFB99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BA677414-C3D2-4430-876D-9092D633F51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9181D20-1D81-447D-9854-10DDB10D541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116" name="Rectangle 96">
            <a:extLst>
              <a:ext uri="{FF2B5EF4-FFF2-40B4-BE49-F238E27FC236}">
                <a16:creationId xmlns:a16="http://schemas.microsoft.com/office/drawing/2014/main" id="{B2BCF07F-4918-4956-B964-550E8D7B83B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chemeClr val="bg1"/>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pic>
        <p:nvPicPr>
          <p:cNvPr id="5" name="Picture 2" descr="Cố lên tiếng Hàn là gì? List câu nói động viên tinh thần bằng tiếng Hàn">
            <a:extLst>
              <a:ext uri="{FF2B5EF4-FFF2-40B4-BE49-F238E27FC236}">
                <a16:creationId xmlns:a16="http://schemas.microsoft.com/office/drawing/2014/main" id="{0D024C0D-541D-E161-26D9-D80C15774629}"/>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8136884" y="2163549"/>
            <a:ext cx="2860831" cy="2646342"/>
          </a:xfrm>
          <a:prstGeom prst="ellipse">
            <a:avLst/>
          </a:prstGeom>
          <a:ln w="63500" cap="rnd">
            <a:solidFill>
              <a:schemeClr val="bg1"/>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pic>
        <p:nvPicPr>
          <p:cNvPr id="3" name="Picture 6">
            <a:extLst>
              <a:ext uri="{FF2B5EF4-FFF2-40B4-BE49-F238E27FC236}">
                <a16:creationId xmlns:a16="http://schemas.microsoft.com/office/drawing/2014/main" id="{52E26317-0721-220F-9DDC-FEA9AC0DD7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bwMode="auto">
          <a:xfrm>
            <a:off x="2107423" y="3415902"/>
            <a:ext cx="3528458" cy="2646344"/>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 name="Rectangle 98">
            <a:extLst>
              <a:ext uri="{FF2B5EF4-FFF2-40B4-BE49-F238E27FC236}">
                <a16:creationId xmlns:a16="http://schemas.microsoft.com/office/drawing/2014/main" id="{98FC88DF-FC9F-4FC4-9E33-DFD646C2D74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 name="Tiêu đề 1">
            <a:extLst>
              <a:ext uri="{FF2B5EF4-FFF2-40B4-BE49-F238E27FC236}">
                <a16:creationId xmlns:a16="http://schemas.microsoft.com/office/drawing/2014/main" id="{6D24D4E5-AC8C-0D5D-B0E1-EC9912C7FAE3}"/>
              </a:ext>
            </a:extLst>
          </p:cNvPr>
          <p:cNvSpPr>
            <a:spLocks noGrp="1"/>
          </p:cNvSpPr>
          <p:nvPr>
            <p:ph type="title"/>
          </p:nvPr>
        </p:nvSpPr>
        <p:spPr>
          <a:xfrm>
            <a:off x="1136849" y="1348844"/>
            <a:ext cx="5716338" cy="3042706"/>
          </a:xfrm>
        </p:spPr>
        <p:txBody>
          <a:bodyPr vert="horz" lIns="91440" tIns="45720" rIns="91440" bIns="45720" rtlCol="0" anchor="ctr">
            <a:normAutofit/>
          </a:bodyPr>
          <a:lstStyle/>
          <a:p>
            <a:pPr algn="ctr">
              <a:lnSpc>
                <a:spcPct val="83000"/>
              </a:lnSpc>
            </a:pPr>
            <a:r>
              <a:rPr lang="en-US" sz="6000" cap="all" spc="-100"/>
              <a:t>KHỞI ĐỘNG</a:t>
            </a:r>
          </a:p>
        </p:txBody>
      </p:sp>
      <p:sp>
        <p:nvSpPr>
          <p:cNvPr id="118" name="Rectangle 100">
            <a:extLst>
              <a:ext uri="{FF2B5EF4-FFF2-40B4-BE49-F238E27FC236}">
                <a16:creationId xmlns:a16="http://schemas.microsoft.com/office/drawing/2014/main" id="{227F550E-7E91-4E00-BAD3-903071C7F5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119" name="Straight Connector 102">
            <a:extLst>
              <a:ext uri="{FF2B5EF4-FFF2-40B4-BE49-F238E27FC236}">
                <a16:creationId xmlns:a16="http://schemas.microsoft.com/office/drawing/2014/main" id="{91737B27-2FDB-4819-8276-3E1BE4126CA3}"/>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20" name="Straight Connector 104">
            <a:extLst>
              <a:ext uri="{FF2B5EF4-FFF2-40B4-BE49-F238E27FC236}">
                <a16:creationId xmlns:a16="http://schemas.microsoft.com/office/drawing/2014/main" id="{7CBEB561-DF70-4557-BEBF-2FE29C6628E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21" name="Straight Connector 106">
            <a:extLst>
              <a:ext uri="{FF2B5EF4-FFF2-40B4-BE49-F238E27FC236}">
                <a16:creationId xmlns:a16="http://schemas.microsoft.com/office/drawing/2014/main" id="{65BC40AF-6E9A-4A96-A533-FEB9BB900B7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sp>
        <p:nvSpPr>
          <p:cNvPr id="6" name="Nút Hành động: Trống 5">
            <a:hlinkClick r:id="" action="ppaction://noaction" highlightClick="1"/>
            <a:extLst>
              <a:ext uri="{FF2B5EF4-FFF2-40B4-BE49-F238E27FC236}">
                <a16:creationId xmlns:a16="http://schemas.microsoft.com/office/drawing/2014/main" id="{59F14D6E-3E0B-0611-751F-F1D00DFF444A}"/>
              </a:ext>
            </a:extLst>
          </p:cNvPr>
          <p:cNvSpPr/>
          <p:nvPr/>
        </p:nvSpPr>
        <p:spPr>
          <a:xfrm>
            <a:off x="7730777" y="5006471"/>
            <a:ext cx="3673046" cy="796326"/>
          </a:xfrm>
          <a:prstGeom prst="actionButtonBlank">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9857750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2" presetClass="entr" presetSubtype="4"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down)">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Sơ đồ 2">
            <a:extLst>
              <a:ext uri="{FF2B5EF4-FFF2-40B4-BE49-F238E27FC236}">
                <a16:creationId xmlns:a16="http://schemas.microsoft.com/office/drawing/2014/main" id="{E3468CE7-FEDD-E430-94D8-FFD44326678B}"/>
              </a:ext>
            </a:extLst>
          </p:cNvPr>
          <p:cNvGraphicFramePr/>
          <p:nvPr>
            <p:extLst>
              <p:ext uri="{D42A27DB-BD31-4B8C-83A1-F6EECF244321}">
                <p14:modId xmlns:p14="http://schemas.microsoft.com/office/powerpoint/2010/main" val="1922029587"/>
              </p:ext>
            </p:extLst>
          </p:nvPr>
        </p:nvGraphicFramePr>
        <p:xfrm>
          <a:off x="737117" y="1376265"/>
          <a:ext cx="4257871" cy="410546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Dấu Cộng 3">
            <a:extLst>
              <a:ext uri="{FF2B5EF4-FFF2-40B4-BE49-F238E27FC236}">
                <a16:creationId xmlns:a16="http://schemas.microsoft.com/office/drawing/2014/main" id="{B1BA5054-B621-D3B2-C3CD-9E73DC6916E2}"/>
              </a:ext>
            </a:extLst>
          </p:cNvPr>
          <p:cNvSpPr/>
          <p:nvPr/>
        </p:nvSpPr>
        <p:spPr>
          <a:xfrm>
            <a:off x="4994988" y="2785186"/>
            <a:ext cx="1324947" cy="1287625"/>
          </a:xfrm>
          <a:prstGeom prst="mathPlus">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Hình chữ nhật: Góc Tròn 4">
            <a:extLst>
              <a:ext uri="{FF2B5EF4-FFF2-40B4-BE49-F238E27FC236}">
                <a16:creationId xmlns:a16="http://schemas.microsoft.com/office/drawing/2014/main" id="{2772554B-DEAD-56B3-5991-0BD924E1C836}"/>
              </a:ext>
            </a:extLst>
          </p:cNvPr>
          <p:cNvSpPr/>
          <p:nvPr/>
        </p:nvSpPr>
        <p:spPr>
          <a:xfrm>
            <a:off x="6319935" y="1376265"/>
            <a:ext cx="1831912" cy="410546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600"/>
              <a:t>Đời sống nhân dân: cơ cực, chết đói, phiêu tán…</a:t>
            </a:r>
            <a:endParaRPr lang="en-US" sz="2600"/>
          </a:p>
        </p:txBody>
      </p:sp>
      <p:sp>
        <p:nvSpPr>
          <p:cNvPr id="6" name="Dấu bằng 5">
            <a:extLst>
              <a:ext uri="{FF2B5EF4-FFF2-40B4-BE49-F238E27FC236}">
                <a16:creationId xmlns:a16="http://schemas.microsoft.com/office/drawing/2014/main" id="{08A8B0EE-9AD6-6E47-313C-FD373F30F348}"/>
              </a:ext>
            </a:extLst>
          </p:cNvPr>
          <p:cNvSpPr/>
          <p:nvPr/>
        </p:nvSpPr>
        <p:spPr>
          <a:xfrm>
            <a:off x="8217160" y="2785185"/>
            <a:ext cx="1340497" cy="1287625"/>
          </a:xfrm>
          <a:prstGeom prst="mathEqual">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7" name="Hình chữ nhật: Góc Tròn 6">
            <a:extLst>
              <a:ext uri="{FF2B5EF4-FFF2-40B4-BE49-F238E27FC236}">
                <a16:creationId xmlns:a16="http://schemas.microsoft.com/office/drawing/2014/main" id="{3EA0B493-A632-FA42-54D0-03E5D21F6807}"/>
              </a:ext>
            </a:extLst>
          </p:cNvPr>
          <p:cNvSpPr/>
          <p:nvPr/>
        </p:nvSpPr>
        <p:spPr>
          <a:xfrm>
            <a:off x="9622971" y="1376265"/>
            <a:ext cx="1831912" cy="4105469"/>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600"/>
              <a:t> Nông dân vùng lên chống lại chính quyền phong kiến</a:t>
            </a:r>
            <a:endParaRPr lang="en-US" sz="2600"/>
          </a:p>
        </p:txBody>
      </p:sp>
    </p:spTree>
    <p:extLst>
      <p:ext uri="{BB962C8B-B14F-4D97-AF65-F5344CB8AC3E}">
        <p14:creationId xmlns:p14="http://schemas.microsoft.com/office/powerpoint/2010/main" val="371903120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grpId="0" nodeType="withEffect">
                                  <p:stCondLst>
                                    <p:cond delay="50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par>
                                <p:cTn id="14" presetID="10" presetClass="entr" presetSubtype="0" fill="hold" grpId="0" nodeType="withEffect">
                                  <p:stCondLst>
                                    <p:cond delay="1500"/>
                                  </p:stCondLst>
                                  <p:childTnLst>
                                    <p:set>
                                      <p:cBhvr>
                                        <p:cTn id="15" dur="1" fill="hold">
                                          <p:stCondLst>
                                            <p:cond delay="0"/>
                                          </p:stCondLst>
                                        </p:cTn>
                                        <p:tgtEl>
                                          <p:spTgt spid="6"/>
                                        </p:tgtEl>
                                        <p:attrNameLst>
                                          <p:attrName>style.visibility</p:attrName>
                                        </p:attrNameLst>
                                      </p:cBhvr>
                                      <p:to>
                                        <p:strVal val="visible"/>
                                      </p:to>
                                    </p:set>
                                    <p:animEffect transition="in" filter="fade">
                                      <p:cBhvr>
                                        <p:cTn id="16" dur="500"/>
                                        <p:tgtEl>
                                          <p:spTgt spid="6"/>
                                        </p:tgtEl>
                                      </p:cBhvr>
                                    </p:animEffect>
                                  </p:childTnLst>
                                </p:cTn>
                              </p:par>
                              <p:par>
                                <p:cTn id="17" presetID="10" presetClass="entr" presetSubtype="0" fill="hold" grpId="0" nodeType="withEffect">
                                  <p:stCondLst>
                                    <p:cond delay="200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3" grpId="0">
        <p:bldAsOne/>
      </p:bldGraphic>
      <p:bldP spid="4" grpId="0" animBg="1"/>
      <p:bldP spid="5" grpId="0" animBg="1"/>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30" name="Rectangle 9">
            <a:extLst>
              <a:ext uri="{FF2B5EF4-FFF2-40B4-BE49-F238E27FC236}">
                <a16:creationId xmlns:a16="http://schemas.microsoft.com/office/drawing/2014/main" id="{1E8D93C5-28EB-42D0-86CE-D804955653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32" name="Rectangle 11">
            <a:extLst>
              <a:ext uri="{FF2B5EF4-FFF2-40B4-BE49-F238E27FC236}">
                <a16:creationId xmlns:a16="http://schemas.microsoft.com/office/drawing/2014/main" id="{AB1B1E7D-F76D-4744-AF85-239E6998A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33" name="Rectangle 13">
            <a:extLst>
              <a:ext uri="{FF2B5EF4-FFF2-40B4-BE49-F238E27FC236}">
                <a16:creationId xmlns:a16="http://schemas.microsoft.com/office/drawing/2014/main" id="{3BB65211-00DB-45B6-A223-033B2D19CB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34"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14DF524F-3FEF-4236-90C6-820E876A94E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00A003-1BE9-49C2-8E57-DCD9B870FC8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3BF0991-F9A1-4282-99DB-92D70239F6A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5" name="Rectangle 20">
            <a:extLst>
              <a:ext uri="{FF2B5EF4-FFF2-40B4-BE49-F238E27FC236}">
                <a16:creationId xmlns:a16="http://schemas.microsoft.com/office/drawing/2014/main" id="{C8AC92D2-D6DE-4772-A874-5D65F883FC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36" name="Rectangle 22">
            <a:extLst>
              <a:ext uri="{FF2B5EF4-FFF2-40B4-BE49-F238E27FC236}">
                <a16:creationId xmlns:a16="http://schemas.microsoft.com/office/drawing/2014/main" id="{0F2E3678-25D0-49F9-9BD6-8D4D605650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txBody>
          <a:bodyPr/>
          <a:lstStyle/>
          <a:p>
            <a:endParaRPr lang="en-US"/>
          </a:p>
        </p:txBody>
      </p:sp>
      <p:sp>
        <p:nvSpPr>
          <p:cNvPr id="2" name="Tiêu đề 1">
            <a:extLst>
              <a:ext uri="{FF2B5EF4-FFF2-40B4-BE49-F238E27FC236}">
                <a16:creationId xmlns:a16="http://schemas.microsoft.com/office/drawing/2014/main" id="{7767ECA6-9762-378E-6511-41044F9D6515}"/>
              </a:ext>
            </a:extLst>
          </p:cNvPr>
          <p:cNvSpPr>
            <a:spLocks noGrp="1"/>
          </p:cNvSpPr>
          <p:nvPr>
            <p:ph type="title"/>
          </p:nvPr>
        </p:nvSpPr>
        <p:spPr>
          <a:xfrm>
            <a:off x="947557" y="2143135"/>
            <a:ext cx="5716338" cy="3042706"/>
          </a:xfrm>
        </p:spPr>
        <p:txBody>
          <a:bodyPr vert="horz" lIns="91440" tIns="45720" rIns="91440" bIns="45720" rtlCol="0" anchor="ctr">
            <a:noAutofit/>
          </a:bodyPr>
          <a:lstStyle/>
          <a:p>
            <a:pPr algn="ctr">
              <a:lnSpc>
                <a:spcPct val="83000"/>
              </a:lnSpc>
            </a:pPr>
            <a:r>
              <a:rPr lang="en-US" sz="6000" spc="300"/>
              <a:t>2. Một số cuộc khởi nghĩa lớn của phong trào nông dân Đàng Ngoài</a:t>
            </a:r>
          </a:p>
        </p:txBody>
      </p:sp>
      <p:sp>
        <p:nvSpPr>
          <p:cNvPr id="37" name="Rectangle 24">
            <a:extLst>
              <a:ext uri="{FF2B5EF4-FFF2-40B4-BE49-F238E27FC236}">
                <a16:creationId xmlns:a16="http://schemas.microsoft.com/office/drawing/2014/main" id="{63A45CD5-61B0-48E1-8090-7584418C27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7" name="Straight Connector 26">
            <a:extLst>
              <a:ext uri="{FF2B5EF4-FFF2-40B4-BE49-F238E27FC236}">
                <a16:creationId xmlns:a16="http://schemas.microsoft.com/office/drawing/2014/main" id="{C6D4C1FD-C274-4FA8-939A-09E6498EFC7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13D4426-8AD5-43D7-8033-05DBB3BFE6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EC8029B-C6E2-4459-859A-7539865E006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3" name="Hình ảnh 2" descr="Ảnh có chứa bản phác thảo, minh họa, hình vẽ, tác phẩm nghệ thuật&#10;&#10;Mô tả được tạo tự động">
            <a:extLst>
              <a:ext uri="{FF2B5EF4-FFF2-40B4-BE49-F238E27FC236}">
                <a16:creationId xmlns:a16="http://schemas.microsoft.com/office/drawing/2014/main" id="{53C89A40-5087-EE5C-8A96-E390212EB931}"/>
              </a:ext>
            </a:extLst>
          </p:cNvPr>
          <p:cNvPicPr>
            <a:picLocks noChangeAspect="1"/>
          </p:cNvPicPr>
          <p:nvPr/>
        </p:nvPicPr>
        <p:blipFill>
          <a:blip r:embed="rId2"/>
          <a:stretch>
            <a:fillRect/>
          </a:stretch>
        </p:blipFill>
        <p:spPr>
          <a:xfrm>
            <a:off x="7009461" y="1310408"/>
            <a:ext cx="4265246" cy="4222594"/>
          </a:xfrm>
          <a:prstGeom prst="rect">
            <a:avLst/>
          </a:prstGeom>
        </p:spPr>
      </p:pic>
    </p:spTree>
    <p:extLst>
      <p:ext uri="{BB962C8B-B14F-4D97-AF65-F5344CB8AC3E}">
        <p14:creationId xmlns:p14="http://schemas.microsoft.com/office/powerpoint/2010/main" val="201538573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0-#ppt_w/2"/>
                                          </p:val>
                                        </p:tav>
                                        <p:tav tm="100000">
                                          <p:val>
                                            <p:strVal val="#ppt_x"/>
                                          </p:val>
                                        </p:tav>
                                      </p:tavLst>
                                    </p:anim>
                                    <p:anim calcmode="lin" valueType="num">
                                      <p:cBhvr additive="base">
                                        <p:cTn id="12"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4" descr="PHƯƠNG PHÁP TƯ DUY 5W1H – Học viện Thành Công">
            <a:extLst>
              <a:ext uri="{FF2B5EF4-FFF2-40B4-BE49-F238E27FC236}">
                <a16:creationId xmlns:a16="http://schemas.microsoft.com/office/drawing/2014/main" id="{FA0B52B5-9629-4E71-BC73-E7202A6FDE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98044" y="781050"/>
            <a:ext cx="5395912" cy="5143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0340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25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BD103-73DD-79BF-508A-C0419B2B40D2}"/>
              </a:ext>
            </a:extLst>
          </p:cNvPr>
          <p:cNvSpPr>
            <a:spLocks noGrp="1"/>
          </p:cNvSpPr>
          <p:nvPr>
            <p:ph type="title"/>
          </p:nvPr>
        </p:nvSpPr>
        <p:spPr>
          <a:xfrm>
            <a:off x="3041779" y="417359"/>
            <a:ext cx="6108441" cy="421096"/>
          </a:xfrm>
        </p:spPr>
        <p:txBody>
          <a:bodyPr/>
          <a:lstStyle/>
          <a:p>
            <a:pPr algn="ctr"/>
            <a:r>
              <a:rPr lang="vi-VN" sz="2800"/>
              <a:t>PHIẾU HỌC TẬP SỐ 2</a:t>
            </a:r>
            <a:endParaRPr lang="en-US" sz="2800"/>
          </a:p>
        </p:txBody>
      </p:sp>
      <p:sp>
        <p:nvSpPr>
          <p:cNvPr id="3" name="Hộp Văn bản 2">
            <a:extLst>
              <a:ext uri="{FF2B5EF4-FFF2-40B4-BE49-F238E27FC236}">
                <a16:creationId xmlns:a16="http://schemas.microsoft.com/office/drawing/2014/main" id="{43A7D20E-AD9E-51DE-9125-DDC3A5D0B7B8}"/>
              </a:ext>
            </a:extLst>
          </p:cNvPr>
          <p:cNvSpPr txBox="1"/>
          <p:nvPr/>
        </p:nvSpPr>
        <p:spPr>
          <a:xfrm>
            <a:off x="1548881" y="878222"/>
            <a:ext cx="9386596" cy="584775"/>
          </a:xfrm>
          <a:prstGeom prst="rect">
            <a:avLst/>
          </a:prstGeom>
          <a:noFill/>
        </p:spPr>
        <p:txBody>
          <a:bodyPr wrap="square" rtlCol="0">
            <a:spAutoFit/>
          </a:bodyPr>
          <a:lstStyle/>
          <a:p>
            <a:pPr algn="ctr"/>
            <a:r>
              <a:rPr lang="vi-VN" sz="1600"/>
              <a:t>Nhiệm vụ 2: HS quan sát lược đồ 7.1, đọc thông tin trong SGK và hoàn thành phiếu học tập số 2</a:t>
            </a:r>
            <a:endParaRPr lang="en-US" sz="1600"/>
          </a:p>
        </p:txBody>
      </p:sp>
      <p:graphicFrame>
        <p:nvGraphicFramePr>
          <p:cNvPr id="5" name="Bảng 4">
            <a:extLst>
              <a:ext uri="{FF2B5EF4-FFF2-40B4-BE49-F238E27FC236}">
                <a16:creationId xmlns:a16="http://schemas.microsoft.com/office/drawing/2014/main" id="{597F4577-9E7F-81C5-DE65-C5DDE28A62A1}"/>
              </a:ext>
            </a:extLst>
          </p:cNvPr>
          <p:cNvGraphicFramePr>
            <a:graphicFrameLocks noGrp="1"/>
          </p:cNvGraphicFramePr>
          <p:nvPr>
            <p:extLst>
              <p:ext uri="{D42A27DB-BD31-4B8C-83A1-F6EECF244321}">
                <p14:modId xmlns:p14="http://schemas.microsoft.com/office/powerpoint/2010/main" val="3284900093"/>
              </p:ext>
            </p:extLst>
          </p:nvPr>
        </p:nvGraphicFramePr>
        <p:xfrm>
          <a:off x="74645" y="1412228"/>
          <a:ext cx="9158408" cy="5405584"/>
        </p:xfrm>
        <a:graphic>
          <a:graphicData uri="http://schemas.openxmlformats.org/drawingml/2006/table">
            <a:tbl>
              <a:tblPr firstRow="1" bandRow="1">
                <a:tableStyleId>{5C22544A-7EE6-4342-B048-85BDC9FD1C3A}</a:tableStyleId>
              </a:tblPr>
              <a:tblGrid>
                <a:gridCol w="2385551">
                  <a:extLst>
                    <a:ext uri="{9D8B030D-6E8A-4147-A177-3AD203B41FA5}">
                      <a16:colId xmlns:a16="http://schemas.microsoft.com/office/drawing/2014/main" val="921340188"/>
                    </a:ext>
                  </a:extLst>
                </a:gridCol>
                <a:gridCol w="1946582">
                  <a:extLst>
                    <a:ext uri="{9D8B030D-6E8A-4147-A177-3AD203B41FA5}">
                      <a16:colId xmlns:a16="http://schemas.microsoft.com/office/drawing/2014/main" val="2767293615"/>
                    </a:ext>
                  </a:extLst>
                </a:gridCol>
                <a:gridCol w="2557362">
                  <a:extLst>
                    <a:ext uri="{9D8B030D-6E8A-4147-A177-3AD203B41FA5}">
                      <a16:colId xmlns:a16="http://schemas.microsoft.com/office/drawing/2014/main" val="1170483716"/>
                    </a:ext>
                  </a:extLst>
                </a:gridCol>
                <a:gridCol w="2268913">
                  <a:extLst>
                    <a:ext uri="{9D8B030D-6E8A-4147-A177-3AD203B41FA5}">
                      <a16:colId xmlns:a16="http://schemas.microsoft.com/office/drawing/2014/main" val="1899685571"/>
                    </a:ext>
                  </a:extLst>
                </a:gridCol>
              </a:tblGrid>
              <a:tr h="384790">
                <a:tc>
                  <a:txBody>
                    <a:bodyPr/>
                    <a:lstStyle/>
                    <a:p>
                      <a:pPr algn="ctr"/>
                      <a:r>
                        <a:rPr lang="vi-VN"/>
                        <a:t>Câu hỏi</a:t>
                      </a:r>
                      <a:endParaRPr lang="en-US"/>
                    </a:p>
                  </a:txBody>
                  <a:tcPr anchor="ctr"/>
                </a:tc>
                <a:tc gridSpan="3">
                  <a:txBody>
                    <a:bodyPr/>
                    <a:lstStyle/>
                    <a:p>
                      <a:pPr algn="ctr"/>
                      <a:r>
                        <a:rPr lang="vi-VN"/>
                        <a:t>Câu trả lời</a:t>
                      </a:r>
                      <a:endParaRPr lang="en-US"/>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06063968"/>
                  </a:ext>
                </a:extLst>
              </a:tr>
              <a:tr h="843845">
                <a:tc>
                  <a:txBody>
                    <a:bodyPr/>
                    <a:lstStyle/>
                    <a:p>
                      <a:r>
                        <a:rPr lang="vi-VN" sz="1250"/>
                        <a:t>1. Tại sao các cuộc KN nông dân ở đàng ngoài ở thế kỷ XVIII nổ ra? (WHY?)</a:t>
                      </a:r>
                      <a:endParaRPr lang="en-US" sz="1250"/>
                    </a:p>
                  </a:txBody>
                  <a:tcPr/>
                </a:tc>
                <a:tc gridSpan="3">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0524415"/>
                  </a:ext>
                </a:extLst>
              </a:tr>
              <a:tr h="619859">
                <a:tc>
                  <a:txBody>
                    <a:bodyPr/>
                    <a:lstStyle/>
                    <a:p>
                      <a:r>
                        <a:rPr lang="vi-VN" sz="1290"/>
                        <a:t>2. Ai là người lãnh đạo các cuộc khởi nghĩa? (WHO?)</a:t>
                      </a:r>
                      <a:endParaRPr lang="en-US" sz="129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2902648187"/>
                  </a:ext>
                </a:extLst>
              </a:tr>
              <a:tr h="520253">
                <a:tc>
                  <a:txBody>
                    <a:bodyPr/>
                    <a:lstStyle/>
                    <a:p>
                      <a:r>
                        <a:rPr lang="en-US" sz="1250">
                          <a:latin typeface="Verdana (Thân)"/>
                        </a:rPr>
                        <a:t>3. Các cuộc KN diễn ra năm nào? (WHEN?)</a:t>
                      </a:r>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4236366869"/>
                  </a:ext>
                </a:extLst>
              </a:tr>
              <a:tr h="656324">
                <a:tc>
                  <a:txBody>
                    <a:bodyPr/>
                    <a:lstStyle/>
                    <a:p>
                      <a:r>
                        <a:rPr lang="en-US" sz="1250">
                          <a:latin typeface="Verdana (Thân)"/>
                        </a:rPr>
                        <a:t>4. Những cuộc khời nghĩa đó diễn ra ở đâu? (WHERE?)</a:t>
                      </a:r>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2440906201"/>
                  </a:ext>
                </a:extLst>
              </a:tr>
              <a:tr h="749797">
                <a:tc>
                  <a:txBody>
                    <a:bodyPr/>
                    <a:lstStyle/>
                    <a:p>
                      <a:r>
                        <a:rPr lang="en-US" sz="1350">
                          <a:latin typeface="Verdana (Thân)"/>
                        </a:rPr>
                        <a:t>5. Kết quả cùa các cuộc khởi nghĩa là gì? (WHAT?)</a:t>
                      </a:r>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834683572"/>
                  </a:ext>
                </a:extLst>
              </a:tr>
              <a:tr h="804122">
                <a:tc>
                  <a:txBody>
                    <a:bodyPr/>
                    <a:lstStyle/>
                    <a:p>
                      <a:r>
                        <a:rPr lang="en-US" sz="1400"/>
                        <a:t>6. </a:t>
                      </a:r>
                      <a:r>
                        <a:rPr lang="vi-VN" sz="1400"/>
                        <a:t>Các cuôc KN nông dân ở Đàng Ngoài có ý nghĩa như</a:t>
                      </a:r>
                      <a:r>
                        <a:rPr lang="en-US" sz="1400"/>
                        <a:t> </a:t>
                      </a:r>
                      <a:r>
                        <a:rPr lang="vi-VN" sz="1400"/>
                        <a:t>thế nào? (HOW?)</a:t>
                      </a:r>
                      <a:endParaRPr lang="en-US" sz="1400"/>
                    </a:p>
                  </a:txBody>
                  <a:tcPr/>
                </a:tc>
                <a:tc gridSpan="3">
                  <a:txBody>
                    <a:bodyPr/>
                    <a:lstStyle/>
                    <a:p>
                      <a:endParaRPr lang="en-US" sz="1200"/>
                    </a:p>
                  </a:txBody>
                  <a:tcPr/>
                </a:tc>
                <a:tc hMerge="1">
                  <a:txBody>
                    <a:bodyPr/>
                    <a:lstStyle/>
                    <a:p>
                      <a:endParaRPr lang="en-US" sz="1200"/>
                    </a:p>
                  </a:txBody>
                  <a:tcPr/>
                </a:tc>
                <a:tc hMerge="1">
                  <a:txBody>
                    <a:bodyPr/>
                    <a:lstStyle/>
                    <a:p>
                      <a:endParaRPr lang="en-US" sz="1200"/>
                    </a:p>
                  </a:txBody>
                  <a:tcPr/>
                </a:tc>
                <a:extLst>
                  <a:ext uri="{0D108BD9-81ED-4DB2-BD59-A6C34878D82A}">
                    <a16:rowId xmlns:a16="http://schemas.microsoft.com/office/drawing/2014/main" val="1018945434"/>
                  </a:ext>
                </a:extLst>
              </a:tr>
              <a:tr h="301818">
                <a:tc gridSpan="4">
                  <a:txBody>
                    <a:bodyPr/>
                    <a:lstStyle/>
                    <a:p>
                      <a:r>
                        <a:rPr lang="vi-VN" sz="1200" b="1"/>
                        <a:t>Từ 6 câu hỏi trên, HS mô tả trên lược đồ biểu diễn chính cuộc các cuộc khởi nghĩa.</a:t>
                      </a:r>
                      <a:endParaRPr lang="en-US" sz="1200" b="1"/>
                    </a:p>
                  </a:txBody>
                  <a:tcPr/>
                </a:tc>
                <a:tc hMerge="1">
                  <a:txBody>
                    <a:bodyPr/>
                    <a:lstStyle/>
                    <a:p>
                      <a:endParaRPr lang="en-US"/>
                    </a:p>
                  </a:txBody>
                  <a:tcPr/>
                </a:tc>
                <a:tc hMerge="1">
                  <a:txBody>
                    <a:bodyPr/>
                    <a:lstStyle/>
                    <a:p>
                      <a:endParaRPr lang="en-US" sz="1200"/>
                    </a:p>
                  </a:txBody>
                  <a:tcPr/>
                </a:tc>
                <a:tc hMerge="1">
                  <a:txBody>
                    <a:bodyPr/>
                    <a:lstStyle/>
                    <a:p>
                      <a:endParaRPr lang="en-US" sz="1200"/>
                    </a:p>
                  </a:txBody>
                  <a:tcPr/>
                </a:tc>
                <a:extLst>
                  <a:ext uri="{0D108BD9-81ED-4DB2-BD59-A6C34878D82A}">
                    <a16:rowId xmlns:a16="http://schemas.microsoft.com/office/drawing/2014/main" val="3065304096"/>
                  </a:ext>
                </a:extLst>
              </a:tr>
              <a:tr h="480988">
                <a:tc>
                  <a:txBody>
                    <a:bodyPr/>
                    <a:lstStyle/>
                    <a:p>
                      <a:r>
                        <a:rPr lang="vi-VN" sz="1400">
                          <a:solidFill>
                            <a:srgbClr val="FF0000"/>
                          </a:solidFill>
                        </a:rPr>
                        <a:t>?  Tại sao các cuộc khởi nghĩa này lại thất bại?</a:t>
                      </a:r>
                      <a:endParaRPr lang="en-US" sz="1400">
                        <a:solidFill>
                          <a:srgbClr val="FF0000"/>
                        </a:solidFill>
                      </a:endParaRPr>
                    </a:p>
                  </a:txBody>
                  <a:tcPr/>
                </a:tc>
                <a:tc gridSpan="3">
                  <a:txBody>
                    <a:bodyPr/>
                    <a:lstStyle/>
                    <a:p>
                      <a:endParaRPr lang="en-US"/>
                    </a:p>
                  </a:txBody>
                  <a:tcPr/>
                </a:tc>
                <a:tc hMerge="1">
                  <a:txBody>
                    <a:bodyPr/>
                    <a:lstStyle/>
                    <a:p>
                      <a:endParaRPr lang="en-US" sz="1200"/>
                    </a:p>
                  </a:txBody>
                  <a:tcPr/>
                </a:tc>
                <a:tc hMerge="1">
                  <a:txBody>
                    <a:bodyPr/>
                    <a:lstStyle/>
                    <a:p>
                      <a:endParaRPr lang="en-US" sz="1200"/>
                    </a:p>
                  </a:txBody>
                  <a:tcPr/>
                </a:tc>
                <a:extLst>
                  <a:ext uri="{0D108BD9-81ED-4DB2-BD59-A6C34878D82A}">
                    <a16:rowId xmlns:a16="http://schemas.microsoft.com/office/drawing/2014/main" val="1495708819"/>
                  </a:ext>
                </a:extLst>
              </a:tr>
            </a:tbl>
          </a:graphicData>
        </a:graphic>
      </p:graphicFrame>
      <p:pic>
        <p:nvPicPr>
          <p:cNvPr id="7" name="Hình ảnh 6">
            <a:extLst>
              <a:ext uri="{FF2B5EF4-FFF2-40B4-BE49-F238E27FC236}">
                <a16:creationId xmlns:a16="http://schemas.microsoft.com/office/drawing/2014/main" id="{F49743C8-D780-0FDF-2CE3-721BC84503FF}"/>
              </a:ext>
            </a:extLst>
          </p:cNvPr>
          <p:cNvPicPr>
            <a:picLocks noChangeAspect="1"/>
          </p:cNvPicPr>
          <p:nvPr/>
        </p:nvPicPr>
        <p:blipFill>
          <a:blip r:embed="rId2"/>
          <a:stretch>
            <a:fillRect/>
          </a:stretch>
        </p:blipFill>
        <p:spPr>
          <a:xfrm>
            <a:off x="9462946" y="4195656"/>
            <a:ext cx="2465356" cy="2369980"/>
          </a:xfrm>
          <a:prstGeom prst="rect">
            <a:avLst/>
          </a:prstGeom>
        </p:spPr>
      </p:pic>
      <p:pic>
        <p:nvPicPr>
          <p:cNvPr id="8" name="Hình ảnh 7">
            <a:extLst>
              <a:ext uri="{FF2B5EF4-FFF2-40B4-BE49-F238E27FC236}">
                <a16:creationId xmlns:a16="http://schemas.microsoft.com/office/drawing/2014/main" id="{FACA37A3-A341-217C-74EE-142C0808FE32}"/>
              </a:ext>
            </a:extLst>
          </p:cNvPr>
          <p:cNvPicPr>
            <a:picLocks noChangeAspect="1"/>
          </p:cNvPicPr>
          <p:nvPr/>
        </p:nvPicPr>
        <p:blipFill>
          <a:blip r:embed="rId3"/>
          <a:stretch>
            <a:fillRect/>
          </a:stretch>
        </p:blipFill>
        <p:spPr>
          <a:xfrm>
            <a:off x="9497192" y="1226678"/>
            <a:ext cx="2465356" cy="2584928"/>
          </a:xfrm>
          <a:prstGeom prst="rect">
            <a:avLst/>
          </a:prstGeom>
        </p:spPr>
      </p:pic>
      <p:pic>
        <p:nvPicPr>
          <p:cNvPr id="1028" name="Picture 4" descr="Ảnh động slide học tập">
            <a:extLst>
              <a:ext uri="{FF2B5EF4-FFF2-40B4-BE49-F238E27FC236}">
                <a16:creationId xmlns:a16="http://schemas.microsoft.com/office/drawing/2014/main" id="{32C96153-C729-1372-7E4D-907AC1779F8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7175" y="83976"/>
            <a:ext cx="1347975" cy="1347975"/>
          </a:xfrm>
          <a:prstGeom prst="rect">
            <a:avLst/>
          </a:prstGeom>
          <a:noFill/>
          <a:extLst>
            <a:ext uri="{909E8E84-426E-40DD-AFC4-6F175D3DCCD1}">
              <a14:hiddenFill xmlns:a14="http://schemas.microsoft.com/office/drawing/2010/main">
                <a:solidFill>
                  <a:srgbClr val="FFFFFF"/>
                </a:solidFill>
              </a14:hiddenFill>
            </a:ext>
          </a:extLst>
        </p:spPr>
      </p:pic>
      <p:sp>
        <p:nvSpPr>
          <p:cNvPr id="11" name="Hộp Văn bản 10">
            <a:extLst>
              <a:ext uri="{FF2B5EF4-FFF2-40B4-BE49-F238E27FC236}">
                <a16:creationId xmlns:a16="http://schemas.microsoft.com/office/drawing/2014/main" id="{411D2B4A-A273-AF61-7D39-B5433949D2C1}"/>
              </a:ext>
            </a:extLst>
          </p:cNvPr>
          <p:cNvSpPr txBox="1"/>
          <p:nvPr/>
        </p:nvSpPr>
        <p:spPr>
          <a:xfrm>
            <a:off x="2472613" y="1745471"/>
            <a:ext cx="6680718" cy="877163"/>
          </a:xfrm>
          <a:prstGeom prst="rect">
            <a:avLst/>
          </a:prstGeom>
          <a:noFill/>
        </p:spPr>
        <p:txBody>
          <a:bodyPr wrap="square" rtlCol="0">
            <a:spAutoFit/>
          </a:bodyPr>
          <a:lstStyle/>
          <a:p>
            <a:r>
              <a:rPr lang="vi-VN" sz="1700"/>
              <a:t>Chính sách thống trị của chính quyền phong kiến Đàng Ngoài dẫn đến mâu thuẫn xã hội gay gắt làm bùng nổ các cuộc khởi nghĩa nông dân</a:t>
            </a:r>
            <a:endParaRPr lang="en-US" sz="1700"/>
          </a:p>
        </p:txBody>
      </p:sp>
      <p:sp>
        <p:nvSpPr>
          <p:cNvPr id="12" name="Hộp Văn bản 11">
            <a:extLst>
              <a:ext uri="{FF2B5EF4-FFF2-40B4-BE49-F238E27FC236}">
                <a16:creationId xmlns:a16="http://schemas.microsoft.com/office/drawing/2014/main" id="{6BB14AEA-91BB-4545-2E15-65489834EF30}"/>
              </a:ext>
            </a:extLst>
          </p:cNvPr>
          <p:cNvSpPr txBox="1"/>
          <p:nvPr/>
        </p:nvSpPr>
        <p:spPr>
          <a:xfrm>
            <a:off x="2472612" y="2640649"/>
            <a:ext cx="1909861" cy="584775"/>
          </a:xfrm>
          <a:prstGeom prst="rect">
            <a:avLst/>
          </a:prstGeom>
          <a:noFill/>
        </p:spPr>
        <p:txBody>
          <a:bodyPr wrap="square" rtlCol="0">
            <a:spAutoFit/>
          </a:bodyPr>
          <a:lstStyle/>
          <a:p>
            <a:pPr algn="ctr"/>
            <a:r>
              <a:rPr lang="vi-VN" sz="1600">
                <a:solidFill>
                  <a:srgbClr val="FF0000"/>
                </a:solidFill>
              </a:rPr>
              <a:t>Hoàng Công Chất</a:t>
            </a:r>
            <a:endParaRPr lang="en-US" sz="1600">
              <a:solidFill>
                <a:srgbClr val="FF0000"/>
              </a:solidFill>
            </a:endParaRPr>
          </a:p>
        </p:txBody>
      </p:sp>
      <p:sp>
        <p:nvSpPr>
          <p:cNvPr id="13" name="Hộp Văn bản 12">
            <a:extLst>
              <a:ext uri="{FF2B5EF4-FFF2-40B4-BE49-F238E27FC236}">
                <a16:creationId xmlns:a16="http://schemas.microsoft.com/office/drawing/2014/main" id="{63BC7AB3-960C-002D-AA87-8A72D7DC6E42}"/>
              </a:ext>
            </a:extLst>
          </p:cNvPr>
          <p:cNvSpPr txBox="1"/>
          <p:nvPr/>
        </p:nvSpPr>
        <p:spPr>
          <a:xfrm>
            <a:off x="4416991" y="2640649"/>
            <a:ext cx="2547118" cy="646331"/>
          </a:xfrm>
          <a:prstGeom prst="rect">
            <a:avLst/>
          </a:prstGeom>
          <a:noFill/>
        </p:spPr>
        <p:txBody>
          <a:bodyPr wrap="square" rtlCol="0">
            <a:spAutoFit/>
          </a:bodyPr>
          <a:lstStyle/>
          <a:p>
            <a:pPr algn="ctr"/>
            <a:r>
              <a:rPr lang="vi-VN">
                <a:solidFill>
                  <a:srgbClr val="FF0000"/>
                </a:solidFill>
              </a:rPr>
              <a:t>Nguyễn Danh Phương</a:t>
            </a:r>
            <a:endParaRPr lang="en-US">
              <a:solidFill>
                <a:srgbClr val="FF0000"/>
              </a:solidFill>
            </a:endParaRPr>
          </a:p>
        </p:txBody>
      </p:sp>
      <p:sp>
        <p:nvSpPr>
          <p:cNvPr id="15" name="Hộp Văn bản 14">
            <a:extLst>
              <a:ext uri="{FF2B5EF4-FFF2-40B4-BE49-F238E27FC236}">
                <a16:creationId xmlns:a16="http://schemas.microsoft.com/office/drawing/2014/main" id="{6C6A5B4E-67B2-EC98-72D9-BF1351D7DD3D}"/>
              </a:ext>
            </a:extLst>
          </p:cNvPr>
          <p:cNvSpPr txBox="1"/>
          <p:nvPr/>
        </p:nvSpPr>
        <p:spPr>
          <a:xfrm>
            <a:off x="6964109" y="2669043"/>
            <a:ext cx="2268944" cy="369332"/>
          </a:xfrm>
          <a:prstGeom prst="rect">
            <a:avLst/>
          </a:prstGeom>
          <a:noFill/>
        </p:spPr>
        <p:txBody>
          <a:bodyPr wrap="square" rtlCol="0">
            <a:spAutoFit/>
          </a:bodyPr>
          <a:lstStyle/>
          <a:p>
            <a:pPr algn="ctr"/>
            <a:r>
              <a:rPr lang="vi-VN">
                <a:solidFill>
                  <a:srgbClr val="FF0000"/>
                </a:solidFill>
              </a:rPr>
              <a:t>Nguyễn Hữu Cầu</a:t>
            </a:r>
            <a:endParaRPr lang="en-US">
              <a:solidFill>
                <a:srgbClr val="FF0000"/>
              </a:solidFill>
            </a:endParaRPr>
          </a:p>
        </p:txBody>
      </p:sp>
      <p:sp>
        <p:nvSpPr>
          <p:cNvPr id="16" name="Hộp Văn bản 15">
            <a:extLst>
              <a:ext uri="{FF2B5EF4-FFF2-40B4-BE49-F238E27FC236}">
                <a16:creationId xmlns:a16="http://schemas.microsoft.com/office/drawing/2014/main" id="{F68787B4-6FBB-DE6A-415A-0663B295FD05}"/>
              </a:ext>
            </a:extLst>
          </p:cNvPr>
          <p:cNvSpPr txBox="1"/>
          <p:nvPr/>
        </p:nvSpPr>
        <p:spPr>
          <a:xfrm>
            <a:off x="2649894" y="3225424"/>
            <a:ext cx="1782147" cy="369332"/>
          </a:xfrm>
          <a:prstGeom prst="rect">
            <a:avLst/>
          </a:prstGeom>
          <a:noFill/>
        </p:spPr>
        <p:txBody>
          <a:bodyPr wrap="square" rtlCol="0">
            <a:spAutoFit/>
          </a:bodyPr>
          <a:lstStyle/>
          <a:p>
            <a:pPr algn="ctr"/>
            <a:r>
              <a:rPr lang="vi-VN"/>
              <a:t>1739 - 1769</a:t>
            </a:r>
            <a:endParaRPr lang="en-US"/>
          </a:p>
        </p:txBody>
      </p:sp>
      <p:sp>
        <p:nvSpPr>
          <p:cNvPr id="17" name="Hộp Văn bản 16">
            <a:extLst>
              <a:ext uri="{FF2B5EF4-FFF2-40B4-BE49-F238E27FC236}">
                <a16:creationId xmlns:a16="http://schemas.microsoft.com/office/drawing/2014/main" id="{47BEDD7E-E8CA-9C03-0ED3-DAF051C4B678}"/>
              </a:ext>
            </a:extLst>
          </p:cNvPr>
          <p:cNvSpPr txBox="1"/>
          <p:nvPr/>
        </p:nvSpPr>
        <p:spPr>
          <a:xfrm>
            <a:off x="4525894" y="3225424"/>
            <a:ext cx="2164155" cy="369332"/>
          </a:xfrm>
          <a:prstGeom prst="rect">
            <a:avLst/>
          </a:prstGeom>
          <a:noFill/>
        </p:spPr>
        <p:txBody>
          <a:bodyPr wrap="square" rtlCol="0">
            <a:spAutoFit/>
          </a:bodyPr>
          <a:lstStyle/>
          <a:p>
            <a:pPr algn="ctr"/>
            <a:r>
              <a:rPr lang="vi-VN"/>
              <a:t>1740 - 1751</a:t>
            </a:r>
            <a:endParaRPr lang="en-US"/>
          </a:p>
        </p:txBody>
      </p:sp>
      <p:sp>
        <p:nvSpPr>
          <p:cNvPr id="18" name="Hộp Văn bản 17">
            <a:extLst>
              <a:ext uri="{FF2B5EF4-FFF2-40B4-BE49-F238E27FC236}">
                <a16:creationId xmlns:a16="http://schemas.microsoft.com/office/drawing/2014/main" id="{D43437E0-B149-CC4B-05A8-9A91C7482F69}"/>
              </a:ext>
            </a:extLst>
          </p:cNvPr>
          <p:cNvSpPr txBox="1"/>
          <p:nvPr/>
        </p:nvSpPr>
        <p:spPr>
          <a:xfrm>
            <a:off x="6891232" y="3225424"/>
            <a:ext cx="2077683" cy="369332"/>
          </a:xfrm>
          <a:prstGeom prst="rect">
            <a:avLst/>
          </a:prstGeom>
          <a:noFill/>
        </p:spPr>
        <p:txBody>
          <a:bodyPr wrap="square" rtlCol="0">
            <a:spAutoFit/>
          </a:bodyPr>
          <a:lstStyle/>
          <a:p>
            <a:pPr algn="ctr"/>
            <a:r>
              <a:rPr lang="vi-VN"/>
              <a:t>1741 - 1751</a:t>
            </a:r>
            <a:endParaRPr lang="en-US"/>
          </a:p>
        </p:txBody>
      </p:sp>
      <p:sp>
        <p:nvSpPr>
          <p:cNvPr id="19" name="Hộp Văn bản 18">
            <a:extLst>
              <a:ext uri="{FF2B5EF4-FFF2-40B4-BE49-F238E27FC236}">
                <a16:creationId xmlns:a16="http://schemas.microsoft.com/office/drawing/2014/main" id="{872D6A4D-AB50-96ED-71DF-8F214B529AA7}"/>
              </a:ext>
            </a:extLst>
          </p:cNvPr>
          <p:cNvSpPr txBox="1"/>
          <p:nvPr/>
        </p:nvSpPr>
        <p:spPr>
          <a:xfrm>
            <a:off x="2451069" y="3792980"/>
            <a:ext cx="1931404" cy="584775"/>
          </a:xfrm>
          <a:prstGeom prst="rect">
            <a:avLst/>
          </a:prstGeom>
          <a:noFill/>
        </p:spPr>
        <p:txBody>
          <a:bodyPr wrap="square" rtlCol="0">
            <a:spAutoFit/>
          </a:bodyPr>
          <a:lstStyle/>
          <a:p>
            <a:pPr algn="ctr"/>
            <a:r>
              <a:rPr lang="vi-VN" sz="1600"/>
              <a:t>Vùng Điện Biên, Tây Bắc</a:t>
            </a:r>
            <a:endParaRPr lang="en-US" sz="1600"/>
          </a:p>
        </p:txBody>
      </p:sp>
      <p:sp>
        <p:nvSpPr>
          <p:cNvPr id="20" name="Hộp Văn bản 19">
            <a:extLst>
              <a:ext uri="{FF2B5EF4-FFF2-40B4-BE49-F238E27FC236}">
                <a16:creationId xmlns:a16="http://schemas.microsoft.com/office/drawing/2014/main" id="{3F928852-5C67-55FB-438D-28B33EE9F83E}"/>
              </a:ext>
            </a:extLst>
          </p:cNvPr>
          <p:cNvSpPr txBox="1"/>
          <p:nvPr/>
        </p:nvSpPr>
        <p:spPr>
          <a:xfrm>
            <a:off x="4432041" y="3756485"/>
            <a:ext cx="2513205" cy="584775"/>
          </a:xfrm>
          <a:prstGeom prst="rect">
            <a:avLst/>
          </a:prstGeom>
          <a:noFill/>
        </p:spPr>
        <p:txBody>
          <a:bodyPr wrap="square" rtlCol="0">
            <a:spAutoFit/>
          </a:bodyPr>
          <a:lstStyle/>
          <a:p>
            <a:pPr algn="ctr"/>
            <a:r>
              <a:rPr lang="vi-VN" sz="1600"/>
              <a:t>Sơn Tây, Việt Trì, Thái Nguyên, Tuyên Quang</a:t>
            </a:r>
            <a:endParaRPr lang="en-US" sz="1600"/>
          </a:p>
        </p:txBody>
      </p:sp>
      <p:sp>
        <p:nvSpPr>
          <p:cNvPr id="21" name="Hộp Văn bản 20">
            <a:extLst>
              <a:ext uri="{FF2B5EF4-FFF2-40B4-BE49-F238E27FC236}">
                <a16:creationId xmlns:a16="http://schemas.microsoft.com/office/drawing/2014/main" id="{180FFFD4-1210-3E39-2AAC-D18CC68FEE8B}"/>
              </a:ext>
            </a:extLst>
          </p:cNvPr>
          <p:cNvSpPr txBox="1"/>
          <p:nvPr/>
        </p:nvSpPr>
        <p:spPr>
          <a:xfrm>
            <a:off x="2472612" y="4422182"/>
            <a:ext cx="1909861" cy="784830"/>
          </a:xfrm>
          <a:prstGeom prst="rect">
            <a:avLst/>
          </a:prstGeom>
          <a:noFill/>
        </p:spPr>
        <p:txBody>
          <a:bodyPr wrap="square" rtlCol="0">
            <a:spAutoFit/>
          </a:bodyPr>
          <a:lstStyle/>
          <a:p>
            <a:r>
              <a:rPr lang="vi-VN" sz="1500"/>
              <a:t>Thất bại, nghĩa quân bị triều đình đàn áp.</a:t>
            </a:r>
            <a:endParaRPr lang="en-US" sz="1500"/>
          </a:p>
        </p:txBody>
      </p:sp>
      <p:sp>
        <p:nvSpPr>
          <p:cNvPr id="23" name="Hộp Văn bản 22">
            <a:extLst>
              <a:ext uri="{FF2B5EF4-FFF2-40B4-BE49-F238E27FC236}">
                <a16:creationId xmlns:a16="http://schemas.microsoft.com/office/drawing/2014/main" id="{705A5AD9-4669-C3CA-219A-D68E8354468F}"/>
              </a:ext>
            </a:extLst>
          </p:cNvPr>
          <p:cNvSpPr txBox="1"/>
          <p:nvPr/>
        </p:nvSpPr>
        <p:spPr>
          <a:xfrm>
            <a:off x="4416991" y="4441806"/>
            <a:ext cx="2547118" cy="738664"/>
          </a:xfrm>
          <a:prstGeom prst="rect">
            <a:avLst/>
          </a:prstGeom>
          <a:noFill/>
        </p:spPr>
        <p:txBody>
          <a:bodyPr wrap="square" rtlCol="0">
            <a:spAutoFit/>
          </a:bodyPr>
          <a:lstStyle/>
          <a:p>
            <a:r>
              <a:rPr lang="vi-VN" sz="1400"/>
              <a:t>Năm 1751, Nguyễn Danh Phương bị bắt phải khởi nghĩa thất bại.</a:t>
            </a:r>
            <a:endParaRPr lang="en-US" sz="1400"/>
          </a:p>
        </p:txBody>
      </p:sp>
      <p:sp>
        <p:nvSpPr>
          <p:cNvPr id="24" name="Hộp Văn bản 23">
            <a:extLst>
              <a:ext uri="{FF2B5EF4-FFF2-40B4-BE49-F238E27FC236}">
                <a16:creationId xmlns:a16="http://schemas.microsoft.com/office/drawing/2014/main" id="{48BED333-153D-17B4-31D8-A0D3E3D4FC44}"/>
              </a:ext>
            </a:extLst>
          </p:cNvPr>
          <p:cNvSpPr txBox="1"/>
          <p:nvPr/>
        </p:nvSpPr>
        <p:spPr>
          <a:xfrm>
            <a:off x="6945246" y="3778133"/>
            <a:ext cx="2268944" cy="692497"/>
          </a:xfrm>
          <a:prstGeom prst="rect">
            <a:avLst/>
          </a:prstGeom>
          <a:noFill/>
        </p:spPr>
        <p:txBody>
          <a:bodyPr wrap="square" rtlCol="0">
            <a:spAutoFit/>
          </a:bodyPr>
          <a:lstStyle/>
          <a:p>
            <a:r>
              <a:rPr lang="vi-VN" sz="1300"/>
              <a:t>Đồ sơn, Kinh Bắc, Thăng Long, Sơn Nam, Thanh Hóa, Nghệ An</a:t>
            </a:r>
            <a:endParaRPr lang="en-US" sz="1300"/>
          </a:p>
        </p:txBody>
      </p:sp>
      <p:sp>
        <p:nvSpPr>
          <p:cNvPr id="25" name="Hộp Văn bản 24">
            <a:extLst>
              <a:ext uri="{FF2B5EF4-FFF2-40B4-BE49-F238E27FC236}">
                <a16:creationId xmlns:a16="http://schemas.microsoft.com/office/drawing/2014/main" id="{0C462D3A-CC1F-5D0C-9D75-9CE714216AE7}"/>
              </a:ext>
            </a:extLst>
          </p:cNvPr>
          <p:cNvSpPr txBox="1"/>
          <p:nvPr/>
        </p:nvSpPr>
        <p:spPr>
          <a:xfrm>
            <a:off x="6998627" y="4449626"/>
            <a:ext cx="2215563" cy="738664"/>
          </a:xfrm>
          <a:prstGeom prst="rect">
            <a:avLst/>
          </a:prstGeom>
          <a:noFill/>
        </p:spPr>
        <p:txBody>
          <a:bodyPr wrap="square" rtlCol="0">
            <a:spAutoFit/>
          </a:bodyPr>
          <a:lstStyle/>
          <a:p>
            <a:r>
              <a:rPr lang="vi-VN" sz="1400"/>
              <a:t>Năm 1751, quân Trịnh tấn công dồn dập, khởi nghĩa thất bại </a:t>
            </a:r>
            <a:endParaRPr lang="en-US" sz="1400"/>
          </a:p>
        </p:txBody>
      </p:sp>
      <p:sp>
        <p:nvSpPr>
          <p:cNvPr id="26" name="Hộp Văn bản 25">
            <a:extLst>
              <a:ext uri="{FF2B5EF4-FFF2-40B4-BE49-F238E27FC236}">
                <a16:creationId xmlns:a16="http://schemas.microsoft.com/office/drawing/2014/main" id="{44BC62B9-A525-4282-5CE8-DC93A1D13F11}"/>
              </a:ext>
            </a:extLst>
          </p:cNvPr>
          <p:cNvSpPr txBox="1"/>
          <p:nvPr/>
        </p:nvSpPr>
        <p:spPr>
          <a:xfrm>
            <a:off x="2472612" y="5207012"/>
            <a:ext cx="6741578" cy="830997"/>
          </a:xfrm>
          <a:prstGeom prst="rect">
            <a:avLst/>
          </a:prstGeom>
          <a:noFill/>
        </p:spPr>
        <p:txBody>
          <a:bodyPr wrap="square" rtlCol="0">
            <a:spAutoFit/>
          </a:bodyPr>
          <a:lstStyle/>
          <a:p>
            <a:pPr marL="285750" indent="-285750">
              <a:buFont typeface="Arial" panose="020B0604020202020204" pitchFamily="34" charset="0"/>
              <a:buChar char="•"/>
            </a:pPr>
            <a:r>
              <a:rPr lang="vi-VN" sz="1600"/>
              <a:t>Làm lung lay chính quyền phong kiến ở Đàng Ngoài</a:t>
            </a:r>
          </a:p>
          <a:p>
            <a:pPr marL="285750" indent="-285750">
              <a:buFont typeface="Arial" panose="020B0604020202020204" pitchFamily="34" charset="0"/>
              <a:buChar char="•"/>
            </a:pPr>
            <a:r>
              <a:rPr lang="vi-VN" sz="1600"/>
              <a:t>Thể hiện tinh thần đấu tranh chống áp bức của người nông dân</a:t>
            </a:r>
            <a:endParaRPr lang="en-US" sz="1600"/>
          </a:p>
        </p:txBody>
      </p:sp>
    </p:spTree>
    <p:extLst>
      <p:ext uri="{BB962C8B-B14F-4D97-AF65-F5344CB8AC3E}">
        <p14:creationId xmlns:p14="http://schemas.microsoft.com/office/powerpoint/2010/main" val="4029212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1028"/>
                                        </p:tgtEl>
                                        <p:attrNameLst>
                                          <p:attrName>style.visibility</p:attrName>
                                        </p:attrNameLst>
                                      </p:cBhvr>
                                      <p:to>
                                        <p:strVal val="visible"/>
                                      </p:to>
                                    </p:set>
                                    <p:animEffect transition="in" filter="barn(inVertical)">
                                      <p:cBhvr>
                                        <p:cTn id="7" dur="500"/>
                                        <p:tgtEl>
                                          <p:spTgt spid="1028"/>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1500"/>
                                        <p:tgtEl>
                                          <p:spTgt spid="2"/>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wheel(1)">
                                      <p:cBhvr>
                                        <p:cTn id="13" dur="2000"/>
                                        <p:tgtEl>
                                          <p:spTgt spid="3"/>
                                        </p:tgtEl>
                                      </p:cBhvr>
                                    </p:animEffect>
                                  </p:childTnLst>
                                </p:cTn>
                              </p:par>
                              <p:par>
                                <p:cTn id="14" presetID="21"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2000"/>
                                        <p:tgtEl>
                                          <p:spTgt spid="8"/>
                                        </p:tgtEl>
                                      </p:cBhvr>
                                    </p:animEffect>
                                  </p:childTnLst>
                                </p:cTn>
                              </p:par>
                              <p:par>
                                <p:cTn id="17" presetID="6" presetClass="entr" presetSubtype="16"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in)">
                                      <p:cBhvr>
                                        <p:cTn id="19" dur="2000"/>
                                        <p:tgtEl>
                                          <p:spTgt spid="7"/>
                                        </p:tgtEl>
                                      </p:cBhvr>
                                    </p:animEffect>
                                  </p:childTnLst>
                                </p:cTn>
                              </p:par>
                              <p:par>
                                <p:cTn id="20" presetID="22" presetClass="entr" presetSubtype="4" fill="hold" nodeType="with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arn(inVertic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arn(inVertic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barn(inVertical)">
                                      <p:cBhvr>
                                        <p:cTn id="37" dur="500"/>
                                        <p:tgtEl>
                                          <p:spTgt spid="16"/>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19">
                                            <p:txEl>
                                              <p:pRg st="0" end="0"/>
                                            </p:txEl>
                                          </p:spTgt>
                                        </p:tgtEl>
                                        <p:attrNameLst>
                                          <p:attrName>style.visibility</p:attrName>
                                        </p:attrNameLst>
                                      </p:cBhvr>
                                      <p:to>
                                        <p:strVal val="visible"/>
                                      </p:to>
                                    </p:set>
                                    <p:animEffect transition="in" filter="barn(inVertical)">
                                      <p:cBhvr>
                                        <p:cTn id="42" dur="500"/>
                                        <p:tgtEl>
                                          <p:spTgt spid="19">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21">
                                            <p:txEl>
                                              <p:pRg st="0" end="0"/>
                                            </p:txEl>
                                          </p:spTgt>
                                        </p:tgtEl>
                                        <p:attrNameLst>
                                          <p:attrName>style.visibility</p:attrName>
                                        </p:attrNameLst>
                                      </p:cBhvr>
                                      <p:to>
                                        <p:strVal val="visible"/>
                                      </p:to>
                                    </p:set>
                                    <p:animEffect transition="in" filter="barn(inVertical)">
                                      <p:cBhvr>
                                        <p:cTn id="47" dur="500"/>
                                        <p:tgtEl>
                                          <p:spTgt spid="21">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16" presetClass="entr" presetSubtype="21"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barn(inVertical)">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grpId="0" nodeType="click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20">
                                            <p:txEl>
                                              <p:pRg st="0" end="0"/>
                                            </p:txEl>
                                          </p:spTgt>
                                        </p:tgtEl>
                                        <p:attrNameLst>
                                          <p:attrName>style.visibility</p:attrName>
                                        </p:attrNameLst>
                                      </p:cBhvr>
                                      <p:to>
                                        <p:strVal val="visible"/>
                                      </p:to>
                                    </p:set>
                                    <p:animEffect transition="in" filter="barn(inVertical)">
                                      <p:cBhvr>
                                        <p:cTn id="62" dur="500"/>
                                        <p:tgtEl>
                                          <p:spTgt spid="20">
                                            <p:txEl>
                                              <p:pRg st="0" end="0"/>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23">
                                            <p:txEl>
                                              <p:pRg st="0" end="0"/>
                                            </p:txEl>
                                          </p:spTgt>
                                        </p:tgtEl>
                                        <p:attrNameLst>
                                          <p:attrName>style.visibility</p:attrName>
                                        </p:attrNameLst>
                                      </p:cBhvr>
                                      <p:to>
                                        <p:strVal val="visible"/>
                                      </p:to>
                                    </p:set>
                                    <p:animEffect transition="in" filter="barn(inVertical)">
                                      <p:cBhvr>
                                        <p:cTn id="67" dur="500"/>
                                        <p:tgtEl>
                                          <p:spTgt spid="23">
                                            <p:txEl>
                                              <p:pRg st="0" end="0"/>
                                            </p:txEl>
                                          </p:spTgt>
                                        </p:tgtEl>
                                      </p:cBhvr>
                                    </p:animEffect>
                                  </p:childTnLst>
                                </p:cTn>
                              </p:par>
                            </p:childTnLst>
                          </p:cTn>
                        </p:par>
                      </p:childTnLst>
                    </p:cTn>
                  </p:par>
                  <p:par>
                    <p:cTn id="68" fill="hold">
                      <p:stCondLst>
                        <p:cond delay="indefinite"/>
                      </p:stCondLst>
                      <p:childTnLst>
                        <p:par>
                          <p:cTn id="69" fill="hold">
                            <p:stCondLst>
                              <p:cond delay="0"/>
                            </p:stCondLst>
                            <p:childTnLst>
                              <p:par>
                                <p:cTn id="70" presetID="16" presetClass="entr" presetSubtype="21" fill="hold" grpId="0" nodeType="clickEffect">
                                  <p:stCondLst>
                                    <p:cond delay="0"/>
                                  </p:stCondLst>
                                  <p:childTnLst>
                                    <p:set>
                                      <p:cBhvr>
                                        <p:cTn id="71" dur="1" fill="hold">
                                          <p:stCondLst>
                                            <p:cond delay="0"/>
                                          </p:stCondLst>
                                        </p:cTn>
                                        <p:tgtEl>
                                          <p:spTgt spid="15"/>
                                        </p:tgtEl>
                                        <p:attrNameLst>
                                          <p:attrName>style.visibility</p:attrName>
                                        </p:attrNameLst>
                                      </p:cBhvr>
                                      <p:to>
                                        <p:strVal val="visible"/>
                                      </p:to>
                                    </p:set>
                                    <p:animEffect transition="in" filter="barn(inVertical)">
                                      <p:cBhvr>
                                        <p:cTn id="72" dur="500"/>
                                        <p:tgtEl>
                                          <p:spTgt spid="15"/>
                                        </p:tgtEl>
                                      </p:cBhvr>
                                    </p:animEffect>
                                  </p:childTnLst>
                                </p:cTn>
                              </p:par>
                            </p:childTnLst>
                          </p:cTn>
                        </p:par>
                      </p:childTnLst>
                    </p:cTn>
                  </p:par>
                  <p:par>
                    <p:cTn id="73" fill="hold">
                      <p:stCondLst>
                        <p:cond delay="indefinite"/>
                      </p:stCondLst>
                      <p:childTnLst>
                        <p:par>
                          <p:cTn id="74" fill="hold">
                            <p:stCondLst>
                              <p:cond delay="0"/>
                            </p:stCondLst>
                            <p:childTnLst>
                              <p:par>
                                <p:cTn id="75" presetID="16" presetClass="entr" presetSubtype="21" fill="hold" nodeType="clickEffect">
                                  <p:stCondLst>
                                    <p:cond delay="0"/>
                                  </p:stCondLst>
                                  <p:childTnLst>
                                    <p:set>
                                      <p:cBhvr>
                                        <p:cTn id="76" dur="1" fill="hold">
                                          <p:stCondLst>
                                            <p:cond delay="0"/>
                                          </p:stCondLst>
                                        </p:cTn>
                                        <p:tgtEl>
                                          <p:spTgt spid="18">
                                            <p:txEl>
                                              <p:pRg st="0" end="0"/>
                                            </p:txEl>
                                          </p:spTgt>
                                        </p:tgtEl>
                                        <p:attrNameLst>
                                          <p:attrName>style.visibility</p:attrName>
                                        </p:attrNameLst>
                                      </p:cBhvr>
                                      <p:to>
                                        <p:strVal val="visible"/>
                                      </p:to>
                                    </p:set>
                                    <p:animEffect transition="in" filter="barn(inVertical)">
                                      <p:cBhvr>
                                        <p:cTn id="77" dur="500"/>
                                        <p:tgtEl>
                                          <p:spTgt spid="18">
                                            <p:txEl>
                                              <p:pRg st="0" end="0"/>
                                            </p:txEl>
                                          </p:spTgt>
                                        </p:tgtEl>
                                      </p:cBhvr>
                                    </p:animEffect>
                                  </p:childTnLst>
                                </p:cTn>
                              </p:par>
                            </p:childTnLst>
                          </p:cTn>
                        </p:par>
                      </p:childTnLst>
                    </p:cTn>
                  </p:par>
                  <p:par>
                    <p:cTn id="78" fill="hold">
                      <p:stCondLst>
                        <p:cond delay="indefinite"/>
                      </p:stCondLst>
                      <p:childTnLst>
                        <p:par>
                          <p:cTn id="79" fill="hold">
                            <p:stCondLst>
                              <p:cond delay="0"/>
                            </p:stCondLst>
                            <p:childTnLst>
                              <p:par>
                                <p:cTn id="80" presetID="16" presetClass="entr" presetSubtype="21" fill="hold" nodeType="clickEffect">
                                  <p:stCondLst>
                                    <p:cond delay="0"/>
                                  </p:stCondLst>
                                  <p:childTnLst>
                                    <p:set>
                                      <p:cBhvr>
                                        <p:cTn id="81" dur="1" fill="hold">
                                          <p:stCondLst>
                                            <p:cond delay="0"/>
                                          </p:stCondLst>
                                        </p:cTn>
                                        <p:tgtEl>
                                          <p:spTgt spid="24">
                                            <p:txEl>
                                              <p:pRg st="0" end="0"/>
                                            </p:txEl>
                                          </p:spTgt>
                                        </p:tgtEl>
                                        <p:attrNameLst>
                                          <p:attrName>style.visibility</p:attrName>
                                        </p:attrNameLst>
                                      </p:cBhvr>
                                      <p:to>
                                        <p:strVal val="visible"/>
                                      </p:to>
                                    </p:set>
                                    <p:animEffect transition="in" filter="barn(inVertical)">
                                      <p:cBhvr>
                                        <p:cTn id="82" dur="500"/>
                                        <p:tgtEl>
                                          <p:spTgt spid="24">
                                            <p:txEl>
                                              <p:pRg st="0" end="0"/>
                                            </p:txEl>
                                          </p:spTgt>
                                        </p:tgtEl>
                                      </p:cBhvr>
                                    </p:animEffect>
                                  </p:childTnLst>
                                </p:cTn>
                              </p:par>
                            </p:childTnLst>
                          </p:cTn>
                        </p:par>
                      </p:childTnLst>
                    </p:cTn>
                  </p:par>
                  <p:par>
                    <p:cTn id="83" fill="hold">
                      <p:stCondLst>
                        <p:cond delay="indefinite"/>
                      </p:stCondLst>
                      <p:childTnLst>
                        <p:par>
                          <p:cTn id="84" fill="hold">
                            <p:stCondLst>
                              <p:cond delay="0"/>
                            </p:stCondLst>
                            <p:childTnLst>
                              <p:par>
                                <p:cTn id="85" presetID="16" presetClass="entr" presetSubtype="21" fill="hold" nodeType="clickEffect">
                                  <p:stCondLst>
                                    <p:cond delay="0"/>
                                  </p:stCondLst>
                                  <p:childTnLst>
                                    <p:set>
                                      <p:cBhvr>
                                        <p:cTn id="86" dur="1" fill="hold">
                                          <p:stCondLst>
                                            <p:cond delay="0"/>
                                          </p:stCondLst>
                                        </p:cTn>
                                        <p:tgtEl>
                                          <p:spTgt spid="25">
                                            <p:txEl>
                                              <p:pRg st="0" end="0"/>
                                            </p:txEl>
                                          </p:spTgt>
                                        </p:tgtEl>
                                        <p:attrNameLst>
                                          <p:attrName>style.visibility</p:attrName>
                                        </p:attrNameLst>
                                      </p:cBhvr>
                                      <p:to>
                                        <p:strVal val="visible"/>
                                      </p:to>
                                    </p:set>
                                    <p:animEffect transition="in" filter="barn(inVertical)">
                                      <p:cBhvr>
                                        <p:cTn id="87" dur="500"/>
                                        <p:tgtEl>
                                          <p:spTgt spid="25">
                                            <p:txEl>
                                              <p:pRg st="0" end="0"/>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6" presetClass="entr" presetSubtype="21" fill="hold" nodeType="clickEffect">
                                  <p:stCondLst>
                                    <p:cond delay="0"/>
                                  </p:stCondLst>
                                  <p:childTnLst>
                                    <p:set>
                                      <p:cBhvr>
                                        <p:cTn id="91" dur="1" fill="hold">
                                          <p:stCondLst>
                                            <p:cond delay="0"/>
                                          </p:stCondLst>
                                        </p:cTn>
                                        <p:tgtEl>
                                          <p:spTgt spid="26">
                                            <p:txEl>
                                              <p:pRg st="0" end="0"/>
                                            </p:txEl>
                                          </p:spTgt>
                                        </p:tgtEl>
                                        <p:attrNameLst>
                                          <p:attrName>style.visibility</p:attrName>
                                        </p:attrNameLst>
                                      </p:cBhvr>
                                      <p:to>
                                        <p:strVal val="visible"/>
                                      </p:to>
                                    </p:set>
                                    <p:animEffect transition="in" filter="barn(inVertical)">
                                      <p:cBhvr>
                                        <p:cTn id="92" dur="500"/>
                                        <p:tgtEl>
                                          <p:spTgt spid="26">
                                            <p:txEl>
                                              <p:pRg st="0" end="0"/>
                                            </p:txEl>
                                          </p:spTgt>
                                        </p:tgtEl>
                                      </p:cBhvr>
                                    </p:animEffect>
                                  </p:childTnLst>
                                </p:cTn>
                              </p:par>
                              <p:par>
                                <p:cTn id="93" presetID="16" presetClass="entr" presetSubtype="21" fill="hold" nodeType="withEffect">
                                  <p:stCondLst>
                                    <p:cond delay="0"/>
                                  </p:stCondLst>
                                  <p:childTnLst>
                                    <p:set>
                                      <p:cBhvr>
                                        <p:cTn id="94" dur="1" fill="hold">
                                          <p:stCondLst>
                                            <p:cond delay="0"/>
                                          </p:stCondLst>
                                        </p:cTn>
                                        <p:tgtEl>
                                          <p:spTgt spid="26">
                                            <p:txEl>
                                              <p:pRg st="1" end="1"/>
                                            </p:txEl>
                                          </p:spTgt>
                                        </p:tgtEl>
                                        <p:attrNameLst>
                                          <p:attrName>style.visibility</p:attrName>
                                        </p:attrNameLst>
                                      </p:cBhvr>
                                      <p:to>
                                        <p:strVal val="visible"/>
                                      </p:to>
                                    </p:set>
                                    <p:animEffect transition="in" filter="barn(inVertical)">
                                      <p:cBhvr>
                                        <p:cTn id="95" dur="500"/>
                                        <p:tgtEl>
                                          <p:spTgt spid="2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11" grpId="0"/>
      <p:bldP spid="12" grpId="0"/>
      <p:bldP spid="13" grpId="0"/>
      <p:bldP spid="15" grpId="0"/>
      <p:bldP spid="16" grpId="0"/>
      <p:bldP spid="17"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AFD3885-ABD6-10A2-DE6D-6A1720400578}"/>
              </a:ext>
            </a:extLst>
          </p:cNvPr>
          <p:cNvPicPr>
            <a:picLocks noChangeAspect="1"/>
          </p:cNvPicPr>
          <p:nvPr/>
        </p:nvPicPr>
        <p:blipFill>
          <a:blip r:embed="rId2"/>
          <a:stretch>
            <a:fillRect/>
          </a:stretch>
        </p:blipFill>
        <p:spPr>
          <a:xfrm>
            <a:off x="2198587" y="644978"/>
            <a:ext cx="7794824" cy="5314965"/>
          </a:xfrm>
          <a:prstGeom prst="rect">
            <a:avLst/>
          </a:prstGeom>
        </p:spPr>
      </p:pic>
      <p:sp>
        <p:nvSpPr>
          <p:cNvPr id="3" name="Hộp Văn bản 2">
            <a:extLst>
              <a:ext uri="{FF2B5EF4-FFF2-40B4-BE49-F238E27FC236}">
                <a16:creationId xmlns:a16="http://schemas.microsoft.com/office/drawing/2014/main" id="{071AD535-97AC-3D5F-ED17-2C3C112D0607}"/>
              </a:ext>
            </a:extLst>
          </p:cNvPr>
          <p:cNvSpPr txBox="1"/>
          <p:nvPr/>
        </p:nvSpPr>
        <p:spPr>
          <a:xfrm>
            <a:off x="2277252" y="5983270"/>
            <a:ext cx="7637495" cy="369332"/>
          </a:xfrm>
          <a:prstGeom prst="rect">
            <a:avLst/>
          </a:prstGeom>
          <a:noFill/>
        </p:spPr>
        <p:txBody>
          <a:bodyPr wrap="square" rtlCol="0">
            <a:spAutoFit/>
          </a:bodyPr>
          <a:lstStyle/>
          <a:p>
            <a:pPr algn="ctr"/>
            <a:r>
              <a:rPr lang="vi-VN"/>
              <a:t>Lược đồ nơi diễn ra các cuộc khởi nghĩa Đàng Ngoài thế kỉ XVIII</a:t>
            </a:r>
            <a:endParaRPr lang="en-US"/>
          </a:p>
        </p:txBody>
      </p:sp>
      <p:sp>
        <p:nvSpPr>
          <p:cNvPr id="4" name="Bong bóng Ý nghĩ: Hình đám mây 3">
            <a:extLst>
              <a:ext uri="{FF2B5EF4-FFF2-40B4-BE49-F238E27FC236}">
                <a16:creationId xmlns:a16="http://schemas.microsoft.com/office/drawing/2014/main" id="{BC14F4E6-7605-95A0-85DF-950A53FAEC43}"/>
              </a:ext>
            </a:extLst>
          </p:cNvPr>
          <p:cNvSpPr/>
          <p:nvPr/>
        </p:nvSpPr>
        <p:spPr>
          <a:xfrm>
            <a:off x="550507" y="2379306"/>
            <a:ext cx="4358624" cy="1539552"/>
          </a:xfrm>
          <a:prstGeom prst="cloudCallout">
            <a:avLst>
              <a:gd name="adj1" fmla="val 35761"/>
              <a:gd name="adj2" fmla="val 72499"/>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vi-VN"/>
              <a:t>Trình bày trên lược đồ diễn biến chính của các cuộc khởi nghĩa? </a:t>
            </a:r>
            <a:endParaRPr lang="en-US"/>
          </a:p>
        </p:txBody>
      </p:sp>
    </p:spTree>
    <p:extLst>
      <p:ext uri="{BB962C8B-B14F-4D97-AF65-F5344CB8AC3E}">
        <p14:creationId xmlns:p14="http://schemas.microsoft.com/office/powerpoint/2010/main" val="22508327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AFD3885-ABD6-10A2-DE6D-6A1720400578}"/>
              </a:ext>
            </a:extLst>
          </p:cNvPr>
          <p:cNvPicPr>
            <a:picLocks noChangeAspect="1"/>
          </p:cNvPicPr>
          <p:nvPr/>
        </p:nvPicPr>
        <p:blipFill>
          <a:blip r:embed="rId2"/>
          <a:stretch>
            <a:fillRect/>
          </a:stretch>
        </p:blipFill>
        <p:spPr>
          <a:xfrm>
            <a:off x="332465" y="382555"/>
            <a:ext cx="6880098" cy="6109233"/>
          </a:xfrm>
          <a:prstGeom prst="rect">
            <a:avLst/>
          </a:prstGeom>
        </p:spPr>
      </p:pic>
      <p:sp>
        <p:nvSpPr>
          <p:cNvPr id="7" name="Hình chữ nhật: Góc Tròn 6">
            <a:extLst>
              <a:ext uri="{FF2B5EF4-FFF2-40B4-BE49-F238E27FC236}">
                <a16:creationId xmlns:a16="http://schemas.microsoft.com/office/drawing/2014/main" id="{F198D43A-EC2B-DB3F-578D-1787F1C1C0C5}"/>
              </a:ext>
            </a:extLst>
          </p:cNvPr>
          <p:cNvSpPr/>
          <p:nvPr/>
        </p:nvSpPr>
        <p:spPr>
          <a:xfrm>
            <a:off x="7684225" y="681135"/>
            <a:ext cx="3862874" cy="1025746"/>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t"/>
          <a:lstStyle/>
          <a:p>
            <a:pPr algn="ctr"/>
            <a:r>
              <a:rPr lang="vi-VN">
                <a:solidFill>
                  <a:srgbClr val="FF0000"/>
                </a:solidFill>
              </a:rPr>
              <a:t>Hoàng Công Chất</a:t>
            </a:r>
          </a:p>
          <a:p>
            <a:pPr algn="ctr"/>
            <a:r>
              <a:rPr lang="vi-VN">
                <a:solidFill>
                  <a:schemeClr val="tx1"/>
                </a:solidFill>
              </a:rPr>
              <a:t>(1739 – 1769)</a:t>
            </a:r>
          </a:p>
          <a:p>
            <a:pPr algn="ctr"/>
            <a:r>
              <a:rPr lang="vi-VN">
                <a:solidFill>
                  <a:schemeClr val="tx1"/>
                </a:solidFill>
              </a:rPr>
              <a:t>Vùng Điện Biên, Tây Bắc</a:t>
            </a:r>
            <a:endParaRPr lang="en-US">
              <a:solidFill>
                <a:schemeClr val="tx1"/>
              </a:solidFill>
            </a:endParaRPr>
          </a:p>
        </p:txBody>
      </p:sp>
      <p:cxnSp>
        <p:nvCxnSpPr>
          <p:cNvPr id="9" name="Đường kết nối Mũi tên Thẳng 8">
            <a:extLst>
              <a:ext uri="{FF2B5EF4-FFF2-40B4-BE49-F238E27FC236}">
                <a16:creationId xmlns:a16="http://schemas.microsoft.com/office/drawing/2014/main" id="{4410E43F-403A-2307-536C-C0E3BF61B7A8}"/>
              </a:ext>
            </a:extLst>
          </p:cNvPr>
          <p:cNvCxnSpPr>
            <a:cxnSpLocks/>
            <a:stCxn id="7" idx="1"/>
          </p:cNvCxnSpPr>
          <p:nvPr/>
        </p:nvCxnSpPr>
        <p:spPr>
          <a:xfrm flipH="1">
            <a:off x="1737360" y="1194008"/>
            <a:ext cx="5946865" cy="604312"/>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11" name="Đường kết nối Mũi tên Thẳng 10">
            <a:extLst>
              <a:ext uri="{FF2B5EF4-FFF2-40B4-BE49-F238E27FC236}">
                <a16:creationId xmlns:a16="http://schemas.microsoft.com/office/drawing/2014/main" id="{17A5AF3B-783F-5B90-9038-F9F42BC1D5FF}"/>
              </a:ext>
            </a:extLst>
          </p:cNvPr>
          <p:cNvCxnSpPr>
            <a:cxnSpLocks/>
            <a:stCxn id="7" idx="1"/>
          </p:cNvCxnSpPr>
          <p:nvPr/>
        </p:nvCxnSpPr>
        <p:spPr>
          <a:xfrm flipH="1">
            <a:off x="3977640" y="1194008"/>
            <a:ext cx="3706585" cy="1320592"/>
          </a:xfrm>
          <a:prstGeom prst="straightConnector1">
            <a:avLst/>
          </a:prstGeom>
          <a:ln w="57150" cap="flat" cmpd="sng" algn="ctr">
            <a:solidFill>
              <a:schemeClr val="accent1"/>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pic>
        <p:nvPicPr>
          <p:cNvPr id="17" name="Hình ảnh 16" descr="Ảnh có chứa sáng tạo, tác phẩm nghệ thuật&#10;&#10;Mô tả được tạo tự động với mức tin cậy trung bình">
            <a:extLst>
              <a:ext uri="{FF2B5EF4-FFF2-40B4-BE49-F238E27FC236}">
                <a16:creationId xmlns:a16="http://schemas.microsoft.com/office/drawing/2014/main" id="{B73D9A61-97D4-8995-3CBC-3F5574246C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90905" y="681134"/>
            <a:ext cx="552995" cy="589861"/>
          </a:xfrm>
          <a:prstGeom prst="rect">
            <a:avLst/>
          </a:prstGeom>
        </p:spPr>
      </p:pic>
      <p:pic>
        <p:nvPicPr>
          <p:cNvPr id="27" name="Hình ảnh 26">
            <a:extLst>
              <a:ext uri="{FF2B5EF4-FFF2-40B4-BE49-F238E27FC236}">
                <a16:creationId xmlns:a16="http://schemas.microsoft.com/office/drawing/2014/main" id="{64DBF1DD-B95E-B54F-4AB2-C3CA4BEFABE2}"/>
              </a:ext>
            </a:extLst>
          </p:cNvPr>
          <p:cNvPicPr>
            <a:picLocks noChangeAspect="1"/>
          </p:cNvPicPr>
          <p:nvPr/>
        </p:nvPicPr>
        <p:blipFill>
          <a:blip r:embed="rId4"/>
          <a:stretch>
            <a:fillRect/>
          </a:stretch>
        </p:blipFill>
        <p:spPr>
          <a:xfrm>
            <a:off x="3705594" y="1019556"/>
            <a:ext cx="330732" cy="348904"/>
          </a:xfrm>
          <a:prstGeom prst="rect">
            <a:avLst/>
          </a:prstGeom>
        </p:spPr>
      </p:pic>
      <p:pic>
        <p:nvPicPr>
          <p:cNvPr id="38" name="Hình ảnh 37">
            <a:extLst>
              <a:ext uri="{FF2B5EF4-FFF2-40B4-BE49-F238E27FC236}">
                <a16:creationId xmlns:a16="http://schemas.microsoft.com/office/drawing/2014/main" id="{65C5BB2B-C704-3F8C-4226-A425D693B0BA}"/>
              </a:ext>
            </a:extLst>
          </p:cNvPr>
          <p:cNvPicPr>
            <a:picLocks noChangeAspect="1"/>
          </p:cNvPicPr>
          <p:nvPr/>
        </p:nvPicPr>
        <p:blipFill>
          <a:blip r:embed="rId5"/>
          <a:stretch>
            <a:fillRect/>
          </a:stretch>
        </p:blipFill>
        <p:spPr>
          <a:xfrm>
            <a:off x="2688278" y="2071705"/>
            <a:ext cx="382314" cy="386439"/>
          </a:xfrm>
          <a:prstGeom prst="rect">
            <a:avLst/>
          </a:prstGeom>
        </p:spPr>
      </p:pic>
    </p:spTree>
    <p:extLst>
      <p:ext uri="{BB962C8B-B14F-4D97-AF65-F5344CB8AC3E}">
        <p14:creationId xmlns:p14="http://schemas.microsoft.com/office/powerpoint/2010/main" val="163229718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fade">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par>
                                <p:cTn id="16" presetID="16" presetClass="entr" presetSubtype="21" fill="hold" nodeType="withEffect">
                                  <p:stCondLst>
                                    <p:cond delay="250"/>
                                  </p:stCondLst>
                                  <p:childTnLst>
                                    <p:set>
                                      <p:cBhvr>
                                        <p:cTn id="17" dur="1" fill="hold">
                                          <p:stCondLst>
                                            <p:cond delay="0"/>
                                          </p:stCondLst>
                                        </p:cTn>
                                        <p:tgtEl>
                                          <p:spTgt spid="11"/>
                                        </p:tgtEl>
                                        <p:attrNameLst>
                                          <p:attrName>style.visibility</p:attrName>
                                        </p:attrNameLst>
                                      </p:cBhvr>
                                      <p:to>
                                        <p:strVal val="visible"/>
                                      </p:to>
                                    </p:set>
                                    <p:animEffect transition="in" filter="barn(inVertic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AFD3885-ABD6-10A2-DE6D-6A1720400578}"/>
              </a:ext>
            </a:extLst>
          </p:cNvPr>
          <p:cNvPicPr>
            <a:picLocks noChangeAspect="1"/>
          </p:cNvPicPr>
          <p:nvPr/>
        </p:nvPicPr>
        <p:blipFill>
          <a:blip r:embed="rId2"/>
          <a:stretch>
            <a:fillRect/>
          </a:stretch>
        </p:blipFill>
        <p:spPr>
          <a:xfrm>
            <a:off x="332465" y="382555"/>
            <a:ext cx="6880098" cy="6109233"/>
          </a:xfrm>
          <a:prstGeom prst="rect">
            <a:avLst/>
          </a:prstGeom>
        </p:spPr>
      </p:pic>
      <p:sp>
        <p:nvSpPr>
          <p:cNvPr id="20" name="Hình chữ nhật: Góc Tròn 19">
            <a:extLst>
              <a:ext uri="{FF2B5EF4-FFF2-40B4-BE49-F238E27FC236}">
                <a16:creationId xmlns:a16="http://schemas.microsoft.com/office/drawing/2014/main" id="{38A6B4A0-F81F-B7C4-E939-C21943529A52}"/>
              </a:ext>
            </a:extLst>
          </p:cNvPr>
          <p:cNvSpPr/>
          <p:nvPr/>
        </p:nvSpPr>
        <p:spPr>
          <a:xfrm>
            <a:off x="7684225" y="2071705"/>
            <a:ext cx="3862874" cy="1254347"/>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t"/>
          <a:lstStyle/>
          <a:p>
            <a:pPr algn="ctr"/>
            <a:r>
              <a:rPr lang="vi-VN">
                <a:solidFill>
                  <a:srgbClr val="FF0000"/>
                </a:solidFill>
              </a:rPr>
              <a:t>Nguyễn Danh Phương</a:t>
            </a:r>
          </a:p>
          <a:p>
            <a:pPr algn="ctr"/>
            <a:r>
              <a:rPr lang="vi-VN">
                <a:solidFill>
                  <a:schemeClr val="tx1"/>
                </a:solidFill>
              </a:rPr>
              <a:t>(1740 – 1751)</a:t>
            </a:r>
          </a:p>
          <a:p>
            <a:pPr algn="ctr"/>
            <a:r>
              <a:rPr lang="vi-VN">
                <a:solidFill>
                  <a:schemeClr val="tx1"/>
                </a:solidFill>
              </a:rPr>
              <a:t>Sơn Tây, Việt Trì, Thái Nguyên, Tuyên Quang</a:t>
            </a:r>
            <a:endParaRPr lang="en-US">
              <a:solidFill>
                <a:schemeClr val="tx1"/>
              </a:solidFill>
            </a:endParaRPr>
          </a:p>
        </p:txBody>
      </p:sp>
      <p:pic>
        <p:nvPicPr>
          <p:cNvPr id="21" name="Hình ảnh 20">
            <a:extLst>
              <a:ext uri="{FF2B5EF4-FFF2-40B4-BE49-F238E27FC236}">
                <a16:creationId xmlns:a16="http://schemas.microsoft.com/office/drawing/2014/main" id="{5DAC4BE9-F8D8-B57F-A606-6FC61D9FF28C}"/>
              </a:ext>
            </a:extLst>
          </p:cNvPr>
          <p:cNvPicPr>
            <a:picLocks noChangeAspect="1"/>
          </p:cNvPicPr>
          <p:nvPr/>
        </p:nvPicPr>
        <p:blipFill>
          <a:blip r:embed="rId3"/>
          <a:stretch>
            <a:fillRect/>
          </a:stretch>
        </p:blipFill>
        <p:spPr>
          <a:xfrm>
            <a:off x="7790905" y="2071706"/>
            <a:ext cx="554784" cy="585267"/>
          </a:xfrm>
          <a:prstGeom prst="rect">
            <a:avLst/>
          </a:prstGeom>
        </p:spPr>
      </p:pic>
      <p:pic>
        <p:nvPicPr>
          <p:cNvPr id="27" name="Hình ảnh 26">
            <a:extLst>
              <a:ext uri="{FF2B5EF4-FFF2-40B4-BE49-F238E27FC236}">
                <a16:creationId xmlns:a16="http://schemas.microsoft.com/office/drawing/2014/main" id="{64DBF1DD-B95E-B54F-4AB2-C3CA4BEFABE2}"/>
              </a:ext>
            </a:extLst>
          </p:cNvPr>
          <p:cNvPicPr>
            <a:picLocks noChangeAspect="1"/>
          </p:cNvPicPr>
          <p:nvPr/>
        </p:nvPicPr>
        <p:blipFill>
          <a:blip r:embed="rId3"/>
          <a:stretch>
            <a:fillRect/>
          </a:stretch>
        </p:blipFill>
        <p:spPr>
          <a:xfrm>
            <a:off x="3705594" y="1019556"/>
            <a:ext cx="330732" cy="348904"/>
          </a:xfrm>
          <a:prstGeom prst="rect">
            <a:avLst/>
          </a:prstGeom>
        </p:spPr>
      </p:pic>
      <p:cxnSp>
        <p:nvCxnSpPr>
          <p:cNvPr id="29" name="Đường kết nối Mũi tên Thẳng 28">
            <a:extLst>
              <a:ext uri="{FF2B5EF4-FFF2-40B4-BE49-F238E27FC236}">
                <a16:creationId xmlns:a16="http://schemas.microsoft.com/office/drawing/2014/main" id="{343964B1-065E-9085-0478-DF3C611D64FE}"/>
              </a:ext>
            </a:extLst>
          </p:cNvPr>
          <p:cNvCxnSpPr>
            <a:cxnSpLocks/>
            <a:stCxn id="20" idx="1"/>
          </p:cNvCxnSpPr>
          <p:nvPr/>
        </p:nvCxnSpPr>
        <p:spPr>
          <a:xfrm flipH="1" flipV="1">
            <a:off x="3497580" y="1980266"/>
            <a:ext cx="4186645" cy="718613"/>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cxnSp>
        <p:nvCxnSpPr>
          <p:cNvPr id="31" name="Đường kết nối Mũi tên Thẳng 30">
            <a:extLst>
              <a:ext uri="{FF2B5EF4-FFF2-40B4-BE49-F238E27FC236}">
                <a16:creationId xmlns:a16="http://schemas.microsoft.com/office/drawing/2014/main" id="{07E5CA0C-1A68-E02C-ACFB-B54CA12AFE33}"/>
              </a:ext>
            </a:extLst>
          </p:cNvPr>
          <p:cNvCxnSpPr>
            <a:cxnSpLocks/>
            <a:stCxn id="20" idx="1"/>
          </p:cNvCxnSpPr>
          <p:nvPr/>
        </p:nvCxnSpPr>
        <p:spPr>
          <a:xfrm flipH="1" flipV="1">
            <a:off x="3009746" y="2458144"/>
            <a:ext cx="4674479" cy="240735"/>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pic>
        <p:nvPicPr>
          <p:cNvPr id="38" name="Hình ảnh 37">
            <a:extLst>
              <a:ext uri="{FF2B5EF4-FFF2-40B4-BE49-F238E27FC236}">
                <a16:creationId xmlns:a16="http://schemas.microsoft.com/office/drawing/2014/main" id="{65C5BB2B-C704-3F8C-4226-A425D693B0BA}"/>
              </a:ext>
            </a:extLst>
          </p:cNvPr>
          <p:cNvPicPr>
            <a:picLocks noChangeAspect="1"/>
          </p:cNvPicPr>
          <p:nvPr/>
        </p:nvPicPr>
        <p:blipFill>
          <a:blip r:embed="rId4"/>
          <a:stretch>
            <a:fillRect/>
          </a:stretch>
        </p:blipFill>
        <p:spPr>
          <a:xfrm>
            <a:off x="2688278" y="2071705"/>
            <a:ext cx="382314" cy="386439"/>
          </a:xfrm>
          <a:prstGeom prst="rect">
            <a:avLst/>
          </a:prstGeom>
        </p:spPr>
      </p:pic>
      <p:cxnSp>
        <p:nvCxnSpPr>
          <p:cNvPr id="40" name="Đường kết nối Mũi tên Thẳng 39">
            <a:extLst>
              <a:ext uri="{FF2B5EF4-FFF2-40B4-BE49-F238E27FC236}">
                <a16:creationId xmlns:a16="http://schemas.microsoft.com/office/drawing/2014/main" id="{86906ADE-0BFA-7B2E-584B-98FECB143C41}"/>
              </a:ext>
            </a:extLst>
          </p:cNvPr>
          <p:cNvCxnSpPr>
            <a:cxnSpLocks/>
            <a:stCxn id="20" idx="1"/>
          </p:cNvCxnSpPr>
          <p:nvPr/>
        </p:nvCxnSpPr>
        <p:spPr>
          <a:xfrm flipH="1" flipV="1">
            <a:off x="3821351" y="1270995"/>
            <a:ext cx="3862874" cy="1427884"/>
          </a:xfrm>
          <a:prstGeom prst="straightConnector1">
            <a:avLst/>
          </a:prstGeom>
          <a:ln w="57150">
            <a:tailEnd type="triangle"/>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35793895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par>
                                <p:cTn id="8" presetID="16" presetClass="entr" presetSubtype="21"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barn(inVertical)">
                                      <p:cBhvr>
                                        <p:cTn id="10" dur="500"/>
                                        <p:tgtEl>
                                          <p:spTgt spid="21"/>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25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childTnLst>
                                </p:cTn>
                              </p:par>
                              <p:par>
                                <p:cTn id="16" presetID="10" presetClass="entr" presetSubtype="0" fill="hold" nodeType="withEffect">
                                  <p:stCondLst>
                                    <p:cond delay="500"/>
                                  </p:stCondLst>
                                  <p:childTnLst>
                                    <p:set>
                                      <p:cBhvr>
                                        <p:cTn id="17" dur="1" fill="hold">
                                          <p:stCondLst>
                                            <p:cond delay="0"/>
                                          </p:stCondLst>
                                        </p:cTn>
                                        <p:tgtEl>
                                          <p:spTgt spid="29"/>
                                        </p:tgtEl>
                                        <p:attrNameLst>
                                          <p:attrName>style.visibility</p:attrName>
                                        </p:attrNameLst>
                                      </p:cBhvr>
                                      <p:to>
                                        <p:strVal val="visible"/>
                                      </p:to>
                                    </p:set>
                                    <p:animEffect transition="in" filter="fade">
                                      <p:cBhvr>
                                        <p:cTn id="18" dur="500"/>
                                        <p:tgtEl>
                                          <p:spTgt spid="29"/>
                                        </p:tgtEl>
                                      </p:cBhvr>
                                    </p:animEffect>
                                  </p:childTnLst>
                                </p:cTn>
                              </p:par>
                              <p:par>
                                <p:cTn id="19" presetID="10" presetClass="entr" presetSubtype="0" fill="hold" nodeType="withEffect">
                                  <p:stCondLst>
                                    <p:cond delay="750"/>
                                  </p:stCondLst>
                                  <p:childTnLst>
                                    <p:set>
                                      <p:cBhvr>
                                        <p:cTn id="20" dur="1" fill="hold">
                                          <p:stCondLst>
                                            <p:cond delay="0"/>
                                          </p:stCondLst>
                                        </p:cTn>
                                        <p:tgtEl>
                                          <p:spTgt spid="31"/>
                                        </p:tgtEl>
                                        <p:attrNameLst>
                                          <p:attrName>style.visibility</p:attrName>
                                        </p:attrNameLst>
                                      </p:cBhvr>
                                      <p:to>
                                        <p:strVal val="visible"/>
                                      </p:to>
                                    </p:set>
                                    <p:animEffect transition="in" filter="fade">
                                      <p:cBhvr>
                                        <p:cTn id="21"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AFD3885-ABD6-10A2-DE6D-6A1720400578}"/>
              </a:ext>
            </a:extLst>
          </p:cNvPr>
          <p:cNvPicPr>
            <a:picLocks noChangeAspect="1"/>
          </p:cNvPicPr>
          <p:nvPr/>
        </p:nvPicPr>
        <p:blipFill>
          <a:blip r:embed="rId2"/>
          <a:stretch>
            <a:fillRect/>
          </a:stretch>
        </p:blipFill>
        <p:spPr>
          <a:xfrm>
            <a:off x="332465" y="382555"/>
            <a:ext cx="6880098" cy="6109233"/>
          </a:xfrm>
          <a:prstGeom prst="rect">
            <a:avLst/>
          </a:prstGeom>
        </p:spPr>
      </p:pic>
      <p:pic>
        <p:nvPicPr>
          <p:cNvPr id="27" name="Hình ảnh 26">
            <a:extLst>
              <a:ext uri="{FF2B5EF4-FFF2-40B4-BE49-F238E27FC236}">
                <a16:creationId xmlns:a16="http://schemas.microsoft.com/office/drawing/2014/main" id="{64DBF1DD-B95E-B54F-4AB2-C3CA4BEFABE2}"/>
              </a:ext>
            </a:extLst>
          </p:cNvPr>
          <p:cNvPicPr>
            <a:picLocks noChangeAspect="1"/>
          </p:cNvPicPr>
          <p:nvPr/>
        </p:nvPicPr>
        <p:blipFill>
          <a:blip r:embed="rId3"/>
          <a:stretch>
            <a:fillRect/>
          </a:stretch>
        </p:blipFill>
        <p:spPr>
          <a:xfrm>
            <a:off x="3705594" y="1019556"/>
            <a:ext cx="330732" cy="348904"/>
          </a:xfrm>
          <a:prstGeom prst="rect">
            <a:avLst/>
          </a:prstGeom>
        </p:spPr>
      </p:pic>
      <p:pic>
        <p:nvPicPr>
          <p:cNvPr id="38" name="Hình ảnh 37">
            <a:extLst>
              <a:ext uri="{FF2B5EF4-FFF2-40B4-BE49-F238E27FC236}">
                <a16:creationId xmlns:a16="http://schemas.microsoft.com/office/drawing/2014/main" id="{65C5BB2B-C704-3F8C-4226-A425D693B0BA}"/>
              </a:ext>
            </a:extLst>
          </p:cNvPr>
          <p:cNvPicPr>
            <a:picLocks noChangeAspect="1"/>
          </p:cNvPicPr>
          <p:nvPr/>
        </p:nvPicPr>
        <p:blipFill>
          <a:blip r:embed="rId4"/>
          <a:stretch>
            <a:fillRect/>
          </a:stretch>
        </p:blipFill>
        <p:spPr>
          <a:xfrm>
            <a:off x="2688278" y="2071705"/>
            <a:ext cx="382314" cy="386439"/>
          </a:xfrm>
          <a:prstGeom prst="rect">
            <a:avLst/>
          </a:prstGeom>
        </p:spPr>
      </p:pic>
      <p:sp>
        <p:nvSpPr>
          <p:cNvPr id="44" name="Hình chữ nhật: Góc Tròn 43">
            <a:extLst>
              <a:ext uri="{FF2B5EF4-FFF2-40B4-BE49-F238E27FC236}">
                <a16:creationId xmlns:a16="http://schemas.microsoft.com/office/drawing/2014/main" id="{02152A6C-B34C-FA0F-DEC1-B5DC6E5C4BDD}"/>
              </a:ext>
            </a:extLst>
          </p:cNvPr>
          <p:cNvSpPr/>
          <p:nvPr/>
        </p:nvSpPr>
        <p:spPr>
          <a:xfrm>
            <a:off x="7684225" y="3769112"/>
            <a:ext cx="3862874" cy="1594625"/>
          </a:xfrm>
          <a:prstGeom prst="roundRect">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vi-VN">
                <a:solidFill>
                  <a:srgbClr val="FF0000"/>
                </a:solidFill>
              </a:rPr>
              <a:t>Nguyễn Hữu Cầu</a:t>
            </a:r>
          </a:p>
          <a:p>
            <a:pPr algn="ctr"/>
            <a:r>
              <a:rPr lang="vi-VN">
                <a:solidFill>
                  <a:schemeClr val="tx1"/>
                </a:solidFill>
              </a:rPr>
              <a:t>(1741 – 1751)</a:t>
            </a:r>
          </a:p>
          <a:p>
            <a:pPr algn="ctr"/>
            <a:r>
              <a:rPr lang="vi-VN">
                <a:solidFill>
                  <a:schemeClr val="tx1"/>
                </a:solidFill>
              </a:rPr>
              <a:t>Đồ Sơn, Kinh Bắc, Thăng Long, Sơn Nam, Thanh Hoá, Nghệ An</a:t>
            </a:r>
            <a:endParaRPr lang="en-US">
              <a:solidFill>
                <a:schemeClr val="tx1"/>
              </a:solidFill>
            </a:endParaRPr>
          </a:p>
        </p:txBody>
      </p:sp>
      <p:pic>
        <p:nvPicPr>
          <p:cNvPr id="45" name="Hình ảnh 44">
            <a:extLst>
              <a:ext uri="{FF2B5EF4-FFF2-40B4-BE49-F238E27FC236}">
                <a16:creationId xmlns:a16="http://schemas.microsoft.com/office/drawing/2014/main" id="{6E973966-88AC-7791-0077-7D730FECFE04}"/>
              </a:ext>
            </a:extLst>
          </p:cNvPr>
          <p:cNvPicPr>
            <a:picLocks noChangeAspect="1"/>
          </p:cNvPicPr>
          <p:nvPr/>
        </p:nvPicPr>
        <p:blipFill>
          <a:blip r:embed="rId4"/>
          <a:stretch>
            <a:fillRect/>
          </a:stretch>
        </p:blipFill>
        <p:spPr>
          <a:xfrm>
            <a:off x="7790905" y="3769112"/>
            <a:ext cx="554784" cy="585267"/>
          </a:xfrm>
          <a:prstGeom prst="rect">
            <a:avLst/>
          </a:prstGeom>
        </p:spPr>
      </p:pic>
      <p:cxnSp>
        <p:nvCxnSpPr>
          <p:cNvPr id="47" name="Đường kết nối Mũi tên Thẳng 46">
            <a:extLst>
              <a:ext uri="{FF2B5EF4-FFF2-40B4-BE49-F238E27FC236}">
                <a16:creationId xmlns:a16="http://schemas.microsoft.com/office/drawing/2014/main" id="{5D5C2C3B-A2C2-0AA4-5286-0D257AF06FE4}"/>
              </a:ext>
            </a:extLst>
          </p:cNvPr>
          <p:cNvCxnSpPr>
            <a:cxnSpLocks/>
            <a:stCxn id="44" idx="1"/>
          </p:cNvCxnSpPr>
          <p:nvPr/>
        </p:nvCxnSpPr>
        <p:spPr>
          <a:xfrm flipH="1" flipV="1">
            <a:off x="3497580" y="3712491"/>
            <a:ext cx="4186645" cy="853934"/>
          </a:xfrm>
          <a:prstGeom prst="straightConnector1">
            <a:avLst/>
          </a:prstGeom>
          <a:ln w="5715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48" name="Đường kết nối Mũi tên Thẳng 47">
            <a:extLst>
              <a:ext uri="{FF2B5EF4-FFF2-40B4-BE49-F238E27FC236}">
                <a16:creationId xmlns:a16="http://schemas.microsoft.com/office/drawing/2014/main" id="{17D5E96B-D1DF-2E74-0665-E85C21C911DB}"/>
              </a:ext>
            </a:extLst>
          </p:cNvPr>
          <p:cNvCxnSpPr>
            <a:cxnSpLocks/>
            <a:stCxn id="44" idx="1"/>
          </p:cNvCxnSpPr>
          <p:nvPr/>
        </p:nvCxnSpPr>
        <p:spPr>
          <a:xfrm flipH="1" flipV="1">
            <a:off x="4315522" y="2879424"/>
            <a:ext cx="3368703" cy="1687001"/>
          </a:xfrm>
          <a:prstGeom prst="straightConnector1">
            <a:avLst/>
          </a:prstGeom>
          <a:ln w="5715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2" name="Đường kết nối Mũi tên Thẳng 51">
            <a:extLst>
              <a:ext uri="{FF2B5EF4-FFF2-40B4-BE49-F238E27FC236}">
                <a16:creationId xmlns:a16="http://schemas.microsoft.com/office/drawing/2014/main" id="{9133DA03-72CC-9C57-78D4-7C1F02DAC2A1}"/>
              </a:ext>
            </a:extLst>
          </p:cNvPr>
          <p:cNvCxnSpPr>
            <a:cxnSpLocks/>
            <a:stCxn id="44" idx="1"/>
          </p:cNvCxnSpPr>
          <p:nvPr/>
        </p:nvCxnSpPr>
        <p:spPr>
          <a:xfrm flipH="1" flipV="1">
            <a:off x="4761571" y="2311193"/>
            <a:ext cx="2922654" cy="2255232"/>
          </a:xfrm>
          <a:prstGeom prst="straightConnector1">
            <a:avLst/>
          </a:prstGeom>
          <a:ln w="5715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cxnSp>
        <p:nvCxnSpPr>
          <p:cNvPr id="55" name="Đường kết nối Mũi tên Thẳng 54">
            <a:extLst>
              <a:ext uri="{FF2B5EF4-FFF2-40B4-BE49-F238E27FC236}">
                <a16:creationId xmlns:a16="http://schemas.microsoft.com/office/drawing/2014/main" id="{DA4A04E7-DBA3-A186-0E30-B0DC3A59F340}"/>
              </a:ext>
            </a:extLst>
          </p:cNvPr>
          <p:cNvCxnSpPr>
            <a:cxnSpLocks/>
            <a:stCxn id="44" idx="1"/>
          </p:cNvCxnSpPr>
          <p:nvPr/>
        </p:nvCxnSpPr>
        <p:spPr>
          <a:xfrm flipH="1" flipV="1">
            <a:off x="4181707" y="2184759"/>
            <a:ext cx="3502518" cy="2381666"/>
          </a:xfrm>
          <a:prstGeom prst="straightConnector1">
            <a:avLst/>
          </a:prstGeom>
          <a:ln w="57150" cap="flat" cmpd="sng" algn="ctr">
            <a:solidFill>
              <a:srgbClr val="0070C0"/>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23822936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par>
                                <p:cTn id="8" presetID="16" presetClass="entr" presetSubtype="21" fill="hold" nodeType="withEffect">
                                  <p:stCondLst>
                                    <p:cond delay="0"/>
                                  </p:stCondLst>
                                  <p:childTnLst>
                                    <p:set>
                                      <p:cBhvr>
                                        <p:cTn id="9" dur="1" fill="hold">
                                          <p:stCondLst>
                                            <p:cond delay="0"/>
                                          </p:stCondLst>
                                        </p:cTn>
                                        <p:tgtEl>
                                          <p:spTgt spid="45"/>
                                        </p:tgtEl>
                                        <p:attrNameLst>
                                          <p:attrName>style.visibility</p:attrName>
                                        </p:attrNameLst>
                                      </p:cBhvr>
                                      <p:to>
                                        <p:strVal val="visible"/>
                                      </p:to>
                                    </p:set>
                                    <p:animEffect transition="in" filter="barn(inVertical)">
                                      <p:cBhvr>
                                        <p:cTn id="10" dur="500"/>
                                        <p:tgtEl>
                                          <p:spTgt spid="45"/>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2"/>
                                        </p:tgtEl>
                                        <p:attrNameLst>
                                          <p:attrName>style.visibility</p:attrName>
                                        </p:attrNameLst>
                                      </p:cBhvr>
                                      <p:to>
                                        <p:strVal val="visible"/>
                                      </p:to>
                                    </p:set>
                                    <p:animEffect transition="in" filter="fade">
                                      <p:cBhvr>
                                        <p:cTn id="15" dur="500"/>
                                        <p:tgtEl>
                                          <p:spTgt spid="52"/>
                                        </p:tgtEl>
                                      </p:cBhvr>
                                    </p:animEffect>
                                  </p:childTnLst>
                                </p:cTn>
                              </p:par>
                              <p:par>
                                <p:cTn id="16" presetID="10" presetClass="entr" presetSubtype="0" fill="hold" nodeType="withEffect">
                                  <p:stCondLst>
                                    <p:cond delay="250"/>
                                  </p:stCondLst>
                                  <p:childTnLst>
                                    <p:set>
                                      <p:cBhvr>
                                        <p:cTn id="17" dur="1" fill="hold">
                                          <p:stCondLst>
                                            <p:cond delay="0"/>
                                          </p:stCondLst>
                                        </p:cTn>
                                        <p:tgtEl>
                                          <p:spTgt spid="55"/>
                                        </p:tgtEl>
                                        <p:attrNameLst>
                                          <p:attrName>style.visibility</p:attrName>
                                        </p:attrNameLst>
                                      </p:cBhvr>
                                      <p:to>
                                        <p:strVal val="visible"/>
                                      </p:to>
                                    </p:set>
                                    <p:animEffect transition="in" filter="fade">
                                      <p:cBhvr>
                                        <p:cTn id="18" dur="500"/>
                                        <p:tgtEl>
                                          <p:spTgt spid="55"/>
                                        </p:tgtEl>
                                      </p:cBhvr>
                                    </p:animEffect>
                                  </p:childTnLst>
                                </p:cTn>
                              </p:par>
                              <p:par>
                                <p:cTn id="19" presetID="10" presetClass="entr" presetSubtype="0" fill="hold" nodeType="withEffect">
                                  <p:stCondLst>
                                    <p:cond delay="500"/>
                                  </p:stCondLst>
                                  <p:childTnLst>
                                    <p:set>
                                      <p:cBhvr>
                                        <p:cTn id="20" dur="1" fill="hold">
                                          <p:stCondLst>
                                            <p:cond delay="0"/>
                                          </p:stCondLst>
                                        </p:cTn>
                                        <p:tgtEl>
                                          <p:spTgt spid="48"/>
                                        </p:tgtEl>
                                        <p:attrNameLst>
                                          <p:attrName>style.visibility</p:attrName>
                                        </p:attrNameLst>
                                      </p:cBhvr>
                                      <p:to>
                                        <p:strVal val="visible"/>
                                      </p:to>
                                    </p:set>
                                    <p:animEffect transition="in" filter="fade">
                                      <p:cBhvr>
                                        <p:cTn id="21" dur="500"/>
                                        <p:tgtEl>
                                          <p:spTgt spid="48"/>
                                        </p:tgtEl>
                                      </p:cBhvr>
                                    </p:animEffect>
                                  </p:childTnLst>
                                </p:cTn>
                              </p:par>
                              <p:par>
                                <p:cTn id="22" presetID="10" presetClass="entr" presetSubtype="0" fill="hold" nodeType="withEffect">
                                  <p:stCondLst>
                                    <p:cond delay="750"/>
                                  </p:stCondLst>
                                  <p:childTnLst>
                                    <p:set>
                                      <p:cBhvr>
                                        <p:cTn id="23" dur="1" fill="hold">
                                          <p:stCondLst>
                                            <p:cond delay="0"/>
                                          </p:stCondLst>
                                        </p:cTn>
                                        <p:tgtEl>
                                          <p:spTgt spid="47"/>
                                        </p:tgtEl>
                                        <p:attrNameLst>
                                          <p:attrName>style.visibility</p:attrName>
                                        </p:attrNameLst>
                                      </p:cBhvr>
                                      <p:to>
                                        <p:strVal val="visible"/>
                                      </p:to>
                                    </p:set>
                                    <p:animEffect transition="in" filter="fade">
                                      <p:cBhvr>
                                        <p:cTn id="24" dur="50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ình ảnh 1">
            <a:extLst>
              <a:ext uri="{FF2B5EF4-FFF2-40B4-BE49-F238E27FC236}">
                <a16:creationId xmlns:a16="http://schemas.microsoft.com/office/drawing/2014/main" id="{8AFD3885-ABD6-10A2-DE6D-6A1720400578}"/>
              </a:ext>
            </a:extLst>
          </p:cNvPr>
          <p:cNvPicPr>
            <a:picLocks noChangeAspect="1"/>
          </p:cNvPicPr>
          <p:nvPr/>
        </p:nvPicPr>
        <p:blipFill>
          <a:blip r:embed="rId2"/>
          <a:stretch>
            <a:fillRect/>
          </a:stretch>
        </p:blipFill>
        <p:spPr>
          <a:xfrm>
            <a:off x="332465" y="382555"/>
            <a:ext cx="6880098" cy="6109233"/>
          </a:xfrm>
          <a:prstGeom prst="rect">
            <a:avLst/>
          </a:prstGeom>
        </p:spPr>
      </p:pic>
      <p:sp>
        <p:nvSpPr>
          <p:cNvPr id="7" name="Hình chữ nhật: Góc Tròn 6">
            <a:extLst>
              <a:ext uri="{FF2B5EF4-FFF2-40B4-BE49-F238E27FC236}">
                <a16:creationId xmlns:a16="http://schemas.microsoft.com/office/drawing/2014/main" id="{F198D43A-EC2B-DB3F-578D-1787F1C1C0C5}"/>
              </a:ext>
            </a:extLst>
          </p:cNvPr>
          <p:cNvSpPr/>
          <p:nvPr/>
        </p:nvSpPr>
        <p:spPr>
          <a:xfrm>
            <a:off x="7684225" y="681135"/>
            <a:ext cx="3862874" cy="1025746"/>
          </a:xfrm>
          <a:prstGeom prst="roundRect">
            <a:avLst/>
          </a:prstGeom>
          <a:ln w="38100"/>
        </p:spPr>
        <p:style>
          <a:lnRef idx="2">
            <a:schemeClr val="accent1"/>
          </a:lnRef>
          <a:fillRef idx="1">
            <a:schemeClr val="lt1"/>
          </a:fillRef>
          <a:effectRef idx="0">
            <a:schemeClr val="accent1"/>
          </a:effectRef>
          <a:fontRef idx="minor">
            <a:schemeClr val="dk1"/>
          </a:fontRef>
        </p:style>
        <p:txBody>
          <a:bodyPr rtlCol="0" anchor="t"/>
          <a:lstStyle/>
          <a:p>
            <a:pPr algn="ctr"/>
            <a:r>
              <a:rPr lang="vi-VN">
                <a:solidFill>
                  <a:srgbClr val="FF0000"/>
                </a:solidFill>
              </a:rPr>
              <a:t>Hoàng Công Chất</a:t>
            </a:r>
          </a:p>
          <a:p>
            <a:pPr algn="ctr"/>
            <a:r>
              <a:rPr lang="vi-VN">
                <a:solidFill>
                  <a:schemeClr val="tx1"/>
                </a:solidFill>
              </a:rPr>
              <a:t>(1739 – 1769)</a:t>
            </a:r>
          </a:p>
          <a:p>
            <a:pPr algn="ctr"/>
            <a:r>
              <a:rPr lang="vi-VN">
                <a:solidFill>
                  <a:schemeClr val="tx1"/>
                </a:solidFill>
              </a:rPr>
              <a:t>Vùng Điện Biên, Tây Bắc</a:t>
            </a:r>
            <a:endParaRPr lang="en-US">
              <a:solidFill>
                <a:schemeClr val="tx1"/>
              </a:solidFill>
            </a:endParaRPr>
          </a:p>
        </p:txBody>
      </p:sp>
      <p:pic>
        <p:nvPicPr>
          <p:cNvPr id="17" name="Hình ảnh 16" descr="Ảnh có chứa sáng tạo, tác phẩm nghệ thuật&#10;&#10;Mô tả được tạo tự động với mức tin cậy trung bình">
            <a:extLst>
              <a:ext uri="{FF2B5EF4-FFF2-40B4-BE49-F238E27FC236}">
                <a16:creationId xmlns:a16="http://schemas.microsoft.com/office/drawing/2014/main" id="{B73D9A61-97D4-8995-3CBC-3F5574246C1D}"/>
              </a:ext>
            </a:extLst>
          </p:cNvPr>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7790905" y="681134"/>
            <a:ext cx="552995" cy="589861"/>
          </a:xfrm>
          <a:prstGeom prst="rect">
            <a:avLst/>
          </a:prstGeom>
        </p:spPr>
      </p:pic>
      <p:sp>
        <p:nvSpPr>
          <p:cNvPr id="20" name="Hình chữ nhật: Góc Tròn 19">
            <a:extLst>
              <a:ext uri="{FF2B5EF4-FFF2-40B4-BE49-F238E27FC236}">
                <a16:creationId xmlns:a16="http://schemas.microsoft.com/office/drawing/2014/main" id="{38A6B4A0-F81F-B7C4-E939-C21943529A52}"/>
              </a:ext>
            </a:extLst>
          </p:cNvPr>
          <p:cNvSpPr/>
          <p:nvPr/>
        </p:nvSpPr>
        <p:spPr>
          <a:xfrm>
            <a:off x="7684225" y="2071705"/>
            <a:ext cx="3862874" cy="1254347"/>
          </a:xfrm>
          <a:prstGeom prst="roundRect">
            <a:avLst/>
          </a:prstGeom>
          <a:ln w="38100"/>
        </p:spPr>
        <p:style>
          <a:lnRef idx="2">
            <a:schemeClr val="accent2"/>
          </a:lnRef>
          <a:fillRef idx="1">
            <a:schemeClr val="lt1"/>
          </a:fillRef>
          <a:effectRef idx="0">
            <a:schemeClr val="accent2"/>
          </a:effectRef>
          <a:fontRef idx="minor">
            <a:schemeClr val="dk1"/>
          </a:fontRef>
        </p:style>
        <p:txBody>
          <a:bodyPr rtlCol="0" anchor="t"/>
          <a:lstStyle/>
          <a:p>
            <a:pPr algn="ctr"/>
            <a:r>
              <a:rPr lang="vi-VN">
                <a:solidFill>
                  <a:srgbClr val="FF0000"/>
                </a:solidFill>
              </a:rPr>
              <a:t>Nguyễn Danh Phương</a:t>
            </a:r>
          </a:p>
          <a:p>
            <a:pPr algn="ctr"/>
            <a:r>
              <a:rPr lang="vi-VN">
                <a:solidFill>
                  <a:schemeClr val="tx1"/>
                </a:solidFill>
              </a:rPr>
              <a:t>(1740 – 1751)</a:t>
            </a:r>
          </a:p>
          <a:p>
            <a:pPr algn="ctr"/>
            <a:r>
              <a:rPr lang="vi-VN">
                <a:solidFill>
                  <a:schemeClr val="tx1"/>
                </a:solidFill>
              </a:rPr>
              <a:t>Sơn Tây, Việt Trì, Thái Nguyên, Tuyên Quang</a:t>
            </a:r>
            <a:endParaRPr lang="en-US">
              <a:solidFill>
                <a:schemeClr val="tx1"/>
              </a:solidFill>
            </a:endParaRPr>
          </a:p>
        </p:txBody>
      </p:sp>
      <p:pic>
        <p:nvPicPr>
          <p:cNvPr id="21" name="Hình ảnh 20">
            <a:extLst>
              <a:ext uri="{FF2B5EF4-FFF2-40B4-BE49-F238E27FC236}">
                <a16:creationId xmlns:a16="http://schemas.microsoft.com/office/drawing/2014/main" id="{5DAC4BE9-F8D8-B57F-A606-6FC61D9FF28C}"/>
              </a:ext>
            </a:extLst>
          </p:cNvPr>
          <p:cNvPicPr>
            <a:picLocks noChangeAspect="1"/>
          </p:cNvPicPr>
          <p:nvPr/>
        </p:nvPicPr>
        <p:blipFill>
          <a:blip r:embed="rId4"/>
          <a:stretch>
            <a:fillRect/>
          </a:stretch>
        </p:blipFill>
        <p:spPr>
          <a:xfrm>
            <a:off x="7790905" y="2071706"/>
            <a:ext cx="554784" cy="585267"/>
          </a:xfrm>
          <a:prstGeom prst="rect">
            <a:avLst/>
          </a:prstGeom>
        </p:spPr>
      </p:pic>
      <p:pic>
        <p:nvPicPr>
          <p:cNvPr id="27" name="Hình ảnh 26">
            <a:extLst>
              <a:ext uri="{FF2B5EF4-FFF2-40B4-BE49-F238E27FC236}">
                <a16:creationId xmlns:a16="http://schemas.microsoft.com/office/drawing/2014/main" id="{64DBF1DD-B95E-B54F-4AB2-C3CA4BEFABE2}"/>
              </a:ext>
            </a:extLst>
          </p:cNvPr>
          <p:cNvPicPr>
            <a:picLocks noChangeAspect="1"/>
          </p:cNvPicPr>
          <p:nvPr/>
        </p:nvPicPr>
        <p:blipFill>
          <a:blip r:embed="rId4"/>
          <a:stretch>
            <a:fillRect/>
          </a:stretch>
        </p:blipFill>
        <p:spPr>
          <a:xfrm>
            <a:off x="3705594" y="1019556"/>
            <a:ext cx="330732" cy="348904"/>
          </a:xfrm>
          <a:prstGeom prst="rect">
            <a:avLst/>
          </a:prstGeom>
        </p:spPr>
      </p:pic>
      <p:pic>
        <p:nvPicPr>
          <p:cNvPr id="38" name="Hình ảnh 37">
            <a:extLst>
              <a:ext uri="{FF2B5EF4-FFF2-40B4-BE49-F238E27FC236}">
                <a16:creationId xmlns:a16="http://schemas.microsoft.com/office/drawing/2014/main" id="{65C5BB2B-C704-3F8C-4226-A425D693B0BA}"/>
              </a:ext>
            </a:extLst>
          </p:cNvPr>
          <p:cNvPicPr>
            <a:picLocks noChangeAspect="1"/>
          </p:cNvPicPr>
          <p:nvPr/>
        </p:nvPicPr>
        <p:blipFill>
          <a:blip r:embed="rId5"/>
          <a:stretch>
            <a:fillRect/>
          </a:stretch>
        </p:blipFill>
        <p:spPr>
          <a:xfrm>
            <a:off x="2688278" y="2071705"/>
            <a:ext cx="382314" cy="386439"/>
          </a:xfrm>
          <a:prstGeom prst="rect">
            <a:avLst/>
          </a:prstGeom>
        </p:spPr>
      </p:pic>
      <p:sp>
        <p:nvSpPr>
          <p:cNvPr id="44" name="Hình chữ nhật: Góc Tròn 43">
            <a:extLst>
              <a:ext uri="{FF2B5EF4-FFF2-40B4-BE49-F238E27FC236}">
                <a16:creationId xmlns:a16="http://schemas.microsoft.com/office/drawing/2014/main" id="{02152A6C-B34C-FA0F-DEC1-B5DC6E5C4BDD}"/>
              </a:ext>
            </a:extLst>
          </p:cNvPr>
          <p:cNvSpPr/>
          <p:nvPr/>
        </p:nvSpPr>
        <p:spPr>
          <a:xfrm>
            <a:off x="7684225" y="3769112"/>
            <a:ext cx="3862874" cy="1594625"/>
          </a:xfrm>
          <a:prstGeom prst="roundRect">
            <a:avLst/>
          </a:prstGeom>
          <a:ln w="38100">
            <a:solidFill>
              <a:srgbClr val="0070C0"/>
            </a:solidFill>
          </a:ln>
        </p:spPr>
        <p:style>
          <a:lnRef idx="2">
            <a:schemeClr val="accent6"/>
          </a:lnRef>
          <a:fillRef idx="1">
            <a:schemeClr val="lt1"/>
          </a:fillRef>
          <a:effectRef idx="0">
            <a:schemeClr val="accent6"/>
          </a:effectRef>
          <a:fontRef idx="minor">
            <a:schemeClr val="dk1"/>
          </a:fontRef>
        </p:style>
        <p:txBody>
          <a:bodyPr rtlCol="0" anchor="t"/>
          <a:lstStyle/>
          <a:p>
            <a:pPr algn="ctr"/>
            <a:r>
              <a:rPr lang="vi-VN">
                <a:solidFill>
                  <a:srgbClr val="FF0000"/>
                </a:solidFill>
              </a:rPr>
              <a:t>Nguyễn Hữu Cầu</a:t>
            </a:r>
          </a:p>
          <a:p>
            <a:pPr algn="ctr"/>
            <a:r>
              <a:rPr lang="vi-VN">
                <a:solidFill>
                  <a:schemeClr val="tx1"/>
                </a:solidFill>
              </a:rPr>
              <a:t>(1741 – 1751)</a:t>
            </a:r>
          </a:p>
          <a:p>
            <a:pPr algn="ctr"/>
            <a:r>
              <a:rPr lang="vi-VN">
                <a:solidFill>
                  <a:schemeClr val="tx1"/>
                </a:solidFill>
              </a:rPr>
              <a:t>Đồ Sơn, Kinh Bắc, Thăng Long, Sơn Nam, Thanh Hoá, Nghệ An</a:t>
            </a:r>
            <a:endParaRPr lang="en-US">
              <a:solidFill>
                <a:schemeClr val="tx1"/>
              </a:solidFill>
            </a:endParaRPr>
          </a:p>
        </p:txBody>
      </p:sp>
      <p:pic>
        <p:nvPicPr>
          <p:cNvPr id="45" name="Hình ảnh 44">
            <a:extLst>
              <a:ext uri="{FF2B5EF4-FFF2-40B4-BE49-F238E27FC236}">
                <a16:creationId xmlns:a16="http://schemas.microsoft.com/office/drawing/2014/main" id="{6E973966-88AC-7791-0077-7D730FECFE04}"/>
              </a:ext>
            </a:extLst>
          </p:cNvPr>
          <p:cNvPicPr>
            <a:picLocks noChangeAspect="1"/>
          </p:cNvPicPr>
          <p:nvPr/>
        </p:nvPicPr>
        <p:blipFill>
          <a:blip r:embed="rId5"/>
          <a:stretch>
            <a:fillRect/>
          </a:stretch>
        </p:blipFill>
        <p:spPr>
          <a:xfrm>
            <a:off x="7790905" y="3769112"/>
            <a:ext cx="554784" cy="585267"/>
          </a:xfrm>
          <a:prstGeom prst="rect">
            <a:avLst/>
          </a:prstGeom>
        </p:spPr>
      </p:pic>
    </p:spTree>
    <p:extLst>
      <p:ext uri="{BB962C8B-B14F-4D97-AF65-F5344CB8AC3E}">
        <p14:creationId xmlns:p14="http://schemas.microsoft.com/office/powerpoint/2010/main" val="288523853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127BD103-73DD-79BF-508A-C0419B2B40D2}"/>
              </a:ext>
            </a:extLst>
          </p:cNvPr>
          <p:cNvSpPr>
            <a:spLocks noGrp="1"/>
          </p:cNvSpPr>
          <p:nvPr>
            <p:ph type="title"/>
          </p:nvPr>
        </p:nvSpPr>
        <p:spPr>
          <a:xfrm>
            <a:off x="-660426" y="915398"/>
            <a:ext cx="45719" cy="45719"/>
          </a:xfrm>
        </p:spPr>
        <p:txBody>
          <a:bodyPr/>
          <a:lstStyle/>
          <a:p>
            <a:pPr algn="ctr"/>
            <a:endParaRPr lang="en-US" sz="100"/>
          </a:p>
        </p:txBody>
      </p:sp>
      <p:graphicFrame>
        <p:nvGraphicFramePr>
          <p:cNvPr id="5" name="Bảng 4">
            <a:extLst>
              <a:ext uri="{FF2B5EF4-FFF2-40B4-BE49-F238E27FC236}">
                <a16:creationId xmlns:a16="http://schemas.microsoft.com/office/drawing/2014/main" id="{597F4577-9E7F-81C5-DE65-C5DDE28A62A1}"/>
              </a:ext>
            </a:extLst>
          </p:cNvPr>
          <p:cNvGraphicFramePr>
            <a:graphicFrameLocks noGrp="1"/>
          </p:cNvGraphicFramePr>
          <p:nvPr>
            <p:extLst>
              <p:ext uri="{D42A27DB-BD31-4B8C-83A1-F6EECF244321}">
                <p14:modId xmlns:p14="http://schemas.microsoft.com/office/powerpoint/2010/main" val="370514565"/>
              </p:ext>
            </p:extLst>
          </p:nvPr>
        </p:nvGraphicFramePr>
        <p:xfrm>
          <a:off x="74645" y="122663"/>
          <a:ext cx="9158408" cy="6680916"/>
        </p:xfrm>
        <a:graphic>
          <a:graphicData uri="http://schemas.openxmlformats.org/drawingml/2006/table">
            <a:tbl>
              <a:tblPr firstRow="1" bandRow="1">
                <a:tableStyleId>{5C22544A-7EE6-4342-B048-85BDC9FD1C3A}</a:tableStyleId>
              </a:tblPr>
              <a:tblGrid>
                <a:gridCol w="2385551">
                  <a:extLst>
                    <a:ext uri="{9D8B030D-6E8A-4147-A177-3AD203B41FA5}">
                      <a16:colId xmlns:a16="http://schemas.microsoft.com/office/drawing/2014/main" val="921340188"/>
                    </a:ext>
                  </a:extLst>
                </a:gridCol>
                <a:gridCol w="1946582">
                  <a:extLst>
                    <a:ext uri="{9D8B030D-6E8A-4147-A177-3AD203B41FA5}">
                      <a16:colId xmlns:a16="http://schemas.microsoft.com/office/drawing/2014/main" val="2767293615"/>
                    </a:ext>
                  </a:extLst>
                </a:gridCol>
                <a:gridCol w="2557362">
                  <a:extLst>
                    <a:ext uri="{9D8B030D-6E8A-4147-A177-3AD203B41FA5}">
                      <a16:colId xmlns:a16="http://schemas.microsoft.com/office/drawing/2014/main" val="1170483716"/>
                    </a:ext>
                  </a:extLst>
                </a:gridCol>
                <a:gridCol w="2268913">
                  <a:extLst>
                    <a:ext uri="{9D8B030D-6E8A-4147-A177-3AD203B41FA5}">
                      <a16:colId xmlns:a16="http://schemas.microsoft.com/office/drawing/2014/main" val="1899685571"/>
                    </a:ext>
                  </a:extLst>
                </a:gridCol>
              </a:tblGrid>
              <a:tr h="477336">
                <a:tc>
                  <a:txBody>
                    <a:bodyPr/>
                    <a:lstStyle/>
                    <a:p>
                      <a:pPr algn="ctr"/>
                      <a:r>
                        <a:rPr lang="vi-VN"/>
                        <a:t>Câu hỏi</a:t>
                      </a:r>
                      <a:endParaRPr lang="en-US"/>
                    </a:p>
                  </a:txBody>
                  <a:tcPr anchor="ctr"/>
                </a:tc>
                <a:tc gridSpan="3">
                  <a:txBody>
                    <a:bodyPr/>
                    <a:lstStyle/>
                    <a:p>
                      <a:pPr algn="ctr"/>
                      <a:r>
                        <a:rPr lang="vi-VN"/>
                        <a:t>Câu trả lời</a:t>
                      </a:r>
                      <a:endParaRPr lang="en-US"/>
                    </a:p>
                  </a:txBody>
                  <a:tcPr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2506063968"/>
                  </a:ext>
                </a:extLst>
              </a:tr>
              <a:tr h="1046798">
                <a:tc>
                  <a:txBody>
                    <a:bodyPr/>
                    <a:lstStyle/>
                    <a:p>
                      <a:r>
                        <a:rPr lang="vi-VN" sz="1400"/>
                        <a:t>1. Tại sao các cuộc KN nông dân ở đàng ngoài ở thế kỷ XVIII nổ ra? (WHY?)</a:t>
                      </a:r>
                      <a:endParaRPr lang="en-US" sz="1400"/>
                    </a:p>
                  </a:txBody>
                  <a:tcPr/>
                </a:tc>
                <a:tc gridSpan="3">
                  <a:txBody>
                    <a:bodyPr/>
                    <a:lstStyle/>
                    <a:p>
                      <a:endParaRPr lang="en-US"/>
                    </a:p>
                  </a:txBody>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840524415"/>
                  </a:ext>
                </a:extLst>
              </a:tr>
              <a:tr h="768941">
                <a:tc>
                  <a:txBody>
                    <a:bodyPr/>
                    <a:lstStyle/>
                    <a:p>
                      <a:r>
                        <a:rPr lang="vi-VN" sz="1500"/>
                        <a:t>2. Ai là người lãnh đạo các cuộc khởi nghĩa? (WHO?)</a:t>
                      </a:r>
                      <a:endParaRPr lang="en-US" sz="1500"/>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2902648187"/>
                  </a:ext>
                </a:extLst>
              </a:tr>
              <a:tr h="645379">
                <a:tc>
                  <a:txBody>
                    <a:bodyPr/>
                    <a:lstStyle/>
                    <a:p>
                      <a:r>
                        <a:rPr lang="en-US" sz="1500">
                          <a:latin typeface="Verdana (Thân)"/>
                        </a:rPr>
                        <a:t>3. Các cuộc KN diễn ra năm nào? (WHEN?)</a:t>
                      </a:r>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4236366869"/>
                  </a:ext>
                </a:extLst>
              </a:tr>
              <a:tr h="814176">
                <a:tc>
                  <a:txBody>
                    <a:bodyPr/>
                    <a:lstStyle/>
                    <a:p>
                      <a:r>
                        <a:rPr lang="en-US" sz="1400">
                          <a:latin typeface="Verdana (Thân)"/>
                        </a:rPr>
                        <a:t>4. Những cuộc khời nghĩa đó diễn ra ở đâu? (WHERE?)</a:t>
                      </a:r>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2440906201"/>
                  </a:ext>
                </a:extLst>
              </a:tr>
              <a:tr h="930131">
                <a:tc>
                  <a:txBody>
                    <a:bodyPr/>
                    <a:lstStyle/>
                    <a:p>
                      <a:r>
                        <a:rPr lang="en-US" sz="1600">
                          <a:latin typeface="Verdana (Thân)"/>
                        </a:rPr>
                        <a:t>5. Kết quả cùa các cuộc khởi nghĩa là gì? (WHAT?)</a:t>
                      </a:r>
                    </a:p>
                  </a:txBody>
                  <a:tcPr/>
                </a:tc>
                <a:tc>
                  <a:txBody>
                    <a:bodyPr/>
                    <a:lstStyle/>
                    <a:p>
                      <a:endParaRPr lang="en-US" sz="1200"/>
                    </a:p>
                  </a:txBody>
                  <a:tcPr/>
                </a:tc>
                <a:tc>
                  <a:txBody>
                    <a:bodyPr/>
                    <a:lstStyle/>
                    <a:p>
                      <a:endParaRPr lang="en-US" sz="1200"/>
                    </a:p>
                  </a:txBody>
                  <a:tcPr/>
                </a:tc>
                <a:tc>
                  <a:txBody>
                    <a:bodyPr/>
                    <a:lstStyle/>
                    <a:p>
                      <a:endParaRPr lang="en-US" sz="1200"/>
                    </a:p>
                  </a:txBody>
                  <a:tcPr/>
                </a:tc>
                <a:extLst>
                  <a:ext uri="{0D108BD9-81ED-4DB2-BD59-A6C34878D82A}">
                    <a16:rowId xmlns:a16="http://schemas.microsoft.com/office/drawing/2014/main" val="834683572"/>
                  </a:ext>
                </a:extLst>
              </a:tr>
              <a:tr h="792488">
                <a:tc>
                  <a:txBody>
                    <a:bodyPr/>
                    <a:lstStyle/>
                    <a:p>
                      <a:r>
                        <a:rPr lang="en-US" sz="1400"/>
                        <a:t>6. </a:t>
                      </a:r>
                      <a:r>
                        <a:rPr lang="vi-VN" sz="1400"/>
                        <a:t>Các cuôc KN nông dân ở Đàng Ngoài có ý nghĩa như thế nào? (HOW?)</a:t>
                      </a:r>
                      <a:endParaRPr lang="en-US" sz="1400"/>
                    </a:p>
                  </a:txBody>
                  <a:tcPr/>
                </a:tc>
                <a:tc gridSpan="3">
                  <a:txBody>
                    <a:bodyPr/>
                    <a:lstStyle/>
                    <a:p>
                      <a:endParaRPr lang="en-US" sz="1200"/>
                    </a:p>
                  </a:txBody>
                  <a:tcPr/>
                </a:tc>
                <a:tc hMerge="1">
                  <a:txBody>
                    <a:bodyPr/>
                    <a:lstStyle/>
                    <a:p>
                      <a:endParaRPr lang="en-US" sz="1200"/>
                    </a:p>
                  </a:txBody>
                  <a:tcPr/>
                </a:tc>
                <a:tc hMerge="1">
                  <a:txBody>
                    <a:bodyPr/>
                    <a:lstStyle/>
                    <a:p>
                      <a:endParaRPr lang="en-US" sz="1200"/>
                    </a:p>
                  </a:txBody>
                  <a:tcPr/>
                </a:tc>
                <a:extLst>
                  <a:ext uri="{0D108BD9-81ED-4DB2-BD59-A6C34878D82A}">
                    <a16:rowId xmlns:a16="http://schemas.microsoft.com/office/drawing/2014/main" val="1018945434"/>
                  </a:ext>
                </a:extLst>
              </a:tr>
              <a:tr h="374408">
                <a:tc gridSpan="4">
                  <a:txBody>
                    <a:bodyPr/>
                    <a:lstStyle/>
                    <a:p>
                      <a:r>
                        <a:rPr lang="vi-VN" sz="1200" b="1"/>
                        <a:t>Từ 6 câu hỏi trên, HS mô tả trên lược đồ biểu diễn chính cuộc các cuộc khởi nghĩa.</a:t>
                      </a:r>
                      <a:endParaRPr lang="en-US" sz="1200" b="1"/>
                    </a:p>
                  </a:txBody>
                  <a:tcPr/>
                </a:tc>
                <a:tc hMerge="1">
                  <a:txBody>
                    <a:bodyPr/>
                    <a:lstStyle/>
                    <a:p>
                      <a:endParaRPr lang="en-US"/>
                    </a:p>
                  </a:txBody>
                  <a:tcPr/>
                </a:tc>
                <a:tc hMerge="1">
                  <a:txBody>
                    <a:bodyPr/>
                    <a:lstStyle/>
                    <a:p>
                      <a:endParaRPr lang="en-US" sz="1200"/>
                    </a:p>
                  </a:txBody>
                  <a:tcPr/>
                </a:tc>
                <a:tc hMerge="1">
                  <a:txBody>
                    <a:bodyPr/>
                    <a:lstStyle/>
                    <a:p>
                      <a:endParaRPr lang="en-US" sz="1200"/>
                    </a:p>
                  </a:txBody>
                  <a:tcPr/>
                </a:tc>
                <a:extLst>
                  <a:ext uri="{0D108BD9-81ED-4DB2-BD59-A6C34878D82A}">
                    <a16:rowId xmlns:a16="http://schemas.microsoft.com/office/drawing/2014/main" val="3065304096"/>
                  </a:ext>
                </a:extLst>
              </a:tr>
              <a:tr h="785319">
                <a:tc>
                  <a:txBody>
                    <a:bodyPr/>
                    <a:lstStyle/>
                    <a:p>
                      <a:r>
                        <a:rPr lang="vi-VN" sz="1600">
                          <a:solidFill>
                            <a:srgbClr val="FF0000"/>
                          </a:solidFill>
                        </a:rPr>
                        <a:t>?  Tại sao các cuộc khởi nghĩa này lại thất bại?</a:t>
                      </a:r>
                      <a:endParaRPr lang="en-US" sz="1600">
                        <a:solidFill>
                          <a:srgbClr val="FF0000"/>
                        </a:solidFill>
                      </a:endParaRPr>
                    </a:p>
                  </a:txBody>
                  <a:tcPr/>
                </a:tc>
                <a:tc gridSpan="3">
                  <a:txBody>
                    <a:bodyPr/>
                    <a:lstStyle/>
                    <a:p>
                      <a:endParaRPr lang="en-US"/>
                    </a:p>
                  </a:txBody>
                  <a:tcPr/>
                </a:tc>
                <a:tc hMerge="1">
                  <a:txBody>
                    <a:bodyPr/>
                    <a:lstStyle/>
                    <a:p>
                      <a:endParaRPr lang="en-US" sz="1200"/>
                    </a:p>
                  </a:txBody>
                  <a:tcPr/>
                </a:tc>
                <a:tc hMerge="1">
                  <a:txBody>
                    <a:bodyPr/>
                    <a:lstStyle/>
                    <a:p>
                      <a:endParaRPr lang="en-US" sz="1200"/>
                    </a:p>
                  </a:txBody>
                  <a:tcPr/>
                </a:tc>
                <a:extLst>
                  <a:ext uri="{0D108BD9-81ED-4DB2-BD59-A6C34878D82A}">
                    <a16:rowId xmlns:a16="http://schemas.microsoft.com/office/drawing/2014/main" val="1495708819"/>
                  </a:ext>
                </a:extLst>
              </a:tr>
            </a:tbl>
          </a:graphicData>
        </a:graphic>
      </p:graphicFrame>
      <p:pic>
        <p:nvPicPr>
          <p:cNvPr id="7" name="Hình ảnh 6">
            <a:extLst>
              <a:ext uri="{FF2B5EF4-FFF2-40B4-BE49-F238E27FC236}">
                <a16:creationId xmlns:a16="http://schemas.microsoft.com/office/drawing/2014/main" id="{F49743C8-D780-0FDF-2CE3-721BC84503FF}"/>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10000" b="90000" l="10000" r="90000"/>
                    </a14:imgEffect>
                  </a14:imgLayer>
                </a14:imgProps>
              </a:ext>
            </a:extLst>
          </a:blip>
          <a:stretch>
            <a:fillRect/>
          </a:stretch>
        </p:blipFill>
        <p:spPr>
          <a:xfrm>
            <a:off x="9267571" y="3429000"/>
            <a:ext cx="2660731" cy="3136636"/>
          </a:xfrm>
          <a:prstGeom prst="rect">
            <a:avLst/>
          </a:prstGeom>
        </p:spPr>
      </p:pic>
      <p:pic>
        <p:nvPicPr>
          <p:cNvPr id="8" name="Hình ảnh 7">
            <a:extLst>
              <a:ext uri="{FF2B5EF4-FFF2-40B4-BE49-F238E27FC236}">
                <a16:creationId xmlns:a16="http://schemas.microsoft.com/office/drawing/2014/main" id="{FACA37A3-A341-217C-74EE-142C0808FE32}"/>
              </a:ext>
            </a:extLst>
          </p:cNvPr>
          <p:cNvPicPr>
            <a:picLocks noChangeAspect="1"/>
          </p:cNvPicPr>
          <p:nvPr/>
        </p:nvPicPr>
        <p:blipFill>
          <a:blip r:embed="rId4"/>
          <a:stretch>
            <a:fillRect/>
          </a:stretch>
        </p:blipFill>
        <p:spPr>
          <a:xfrm>
            <a:off x="9248708" y="223410"/>
            <a:ext cx="2727875" cy="3136636"/>
          </a:xfrm>
          <a:prstGeom prst="rect">
            <a:avLst/>
          </a:prstGeom>
        </p:spPr>
      </p:pic>
      <p:sp>
        <p:nvSpPr>
          <p:cNvPr id="11" name="Hộp Văn bản 10">
            <a:extLst>
              <a:ext uri="{FF2B5EF4-FFF2-40B4-BE49-F238E27FC236}">
                <a16:creationId xmlns:a16="http://schemas.microsoft.com/office/drawing/2014/main" id="{411D2B4A-A273-AF61-7D39-B5433949D2C1}"/>
              </a:ext>
            </a:extLst>
          </p:cNvPr>
          <p:cNvSpPr txBox="1"/>
          <p:nvPr/>
        </p:nvSpPr>
        <p:spPr>
          <a:xfrm>
            <a:off x="2451069" y="618205"/>
            <a:ext cx="6680718" cy="900246"/>
          </a:xfrm>
          <a:prstGeom prst="rect">
            <a:avLst/>
          </a:prstGeom>
          <a:noFill/>
        </p:spPr>
        <p:txBody>
          <a:bodyPr wrap="square" rtlCol="0">
            <a:spAutoFit/>
          </a:bodyPr>
          <a:lstStyle/>
          <a:p>
            <a:r>
              <a:rPr lang="vi-VN" sz="1750"/>
              <a:t>Chính sách thống trị của chính quyền phong kiến Đàng Ngoài dẫn đến mâu thuẫn xã hội gay gắt làm bùng nổ các cuộc khởi nghĩa nông dân</a:t>
            </a:r>
            <a:endParaRPr lang="en-US" sz="1750"/>
          </a:p>
        </p:txBody>
      </p:sp>
      <p:sp>
        <p:nvSpPr>
          <p:cNvPr id="12" name="Hộp Văn bản 11">
            <a:extLst>
              <a:ext uri="{FF2B5EF4-FFF2-40B4-BE49-F238E27FC236}">
                <a16:creationId xmlns:a16="http://schemas.microsoft.com/office/drawing/2014/main" id="{6BB14AEA-91BB-4545-2E15-65489834EF30}"/>
              </a:ext>
            </a:extLst>
          </p:cNvPr>
          <p:cNvSpPr txBox="1"/>
          <p:nvPr/>
        </p:nvSpPr>
        <p:spPr>
          <a:xfrm>
            <a:off x="2472612" y="1679529"/>
            <a:ext cx="1909861" cy="707886"/>
          </a:xfrm>
          <a:prstGeom prst="rect">
            <a:avLst/>
          </a:prstGeom>
          <a:noFill/>
        </p:spPr>
        <p:txBody>
          <a:bodyPr wrap="square" rtlCol="0">
            <a:spAutoFit/>
          </a:bodyPr>
          <a:lstStyle/>
          <a:p>
            <a:pPr algn="ctr"/>
            <a:r>
              <a:rPr lang="vi-VN" sz="2000">
                <a:solidFill>
                  <a:srgbClr val="FF0000"/>
                </a:solidFill>
              </a:rPr>
              <a:t>Hoàng Công Chất</a:t>
            </a:r>
            <a:endParaRPr lang="en-US" sz="2000">
              <a:solidFill>
                <a:srgbClr val="FF0000"/>
              </a:solidFill>
            </a:endParaRPr>
          </a:p>
        </p:txBody>
      </p:sp>
      <p:sp>
        <p:nvSpPr>
          <p:cNvPr id="13" name="Hộp Văn bản 12">
            <a:extLst>
              <a:ext uri="{FF2B5EF4-FFF2-40B4-BE49-F238E27FC236}">
                <a16:creationId xmlns:a16="http://schemas.microsoft.com/office/drawing/2014/main" id="{63BC7AB3-960C-002D-AA87-8A72D7DC6E42}"/>
              </a:ext>
            </a:extLst>
          </p:cNvPr>
          <p:cNvSpPr txBox="1"/>
          <p:nvPr/>
        </p:nvSpPr>
        <p:spPr>
          <a:xfrm>
            <a:off x="4382473" y="1676210"/>
            <a:ext cx="2547118" cy="707886"/>
          </a:xfrm>
          <a:prstGeom prst="rect">
            <a:avLst/>
          </a:prstGeom>
          <a:noFill/>
        </p:spPr>
        <p:txBody>
          <a:bodyPr wrap="square" rtlCol="0">
            <a:spAutoFit/>
          </a:bodyPr>
          <a:lstStyle/>
          <a:p>
            <a:pPr algn="ctr"/>
            <a:r>
              <a:rPr lang="vi-VN" sz="2000">
                <a:solidFill>
                  <a:srgbClr val="FF0000"/>
                </a:solidFill>
              </a:rPr>
              <a:t>Nguyễn Danh Phương</a:t>
            </a:r>
            <a:endParaRPr lang="en-US" sz="2000">
              <a:solidFill>
                <a:srgbClr val="FF0000"/>
              </a:solidFill>
            </a:endParaRPr>
          </a:p>
        </p:txBody>
      </p:sp>
      <p:sp>
        <p:nvSpPr>
          <p:cNvPr id="15" name="Hộp Văn bản 14">
            <a:extLst>
              <a:ext uri="{FF2B5EF4-FFF2-40B4-BE49-F238E27FC236}">
                <a16:creationId xmlns:a16="http://schemas.microsoft.com/office/drawing/2014/main" id="{6C6A5B4E-67B2-EC98-72D9-BF1351D7DD3D}"/>
              </a:ext>
            </a:extLst>
          </p:cNvPr>
          <p:cNvSpPr txBox="1"/>
          <p:nvPr/>
        </p:nvSpPr>
        <p:spPr>
          <a:xfrm>
            <a:off x="6945246" y="1669710"/>
            <a:ext cx="2268944" cy="707886"/>
          </a:xfrm>
          <a:prstGeom prst="rect">
            <a:avLst/>
          </a:prstGeom>
          <a:noFill/>
        </p:spPr>
        <p:txBody>
          <a:bodyPr wrap="square" rtlCol="0">
            <a:spAutoFit/>
          </a:bodyPr>
          <a:lstStyle/>
          <a:p>
            <a:pPr algn="ctr"/>
            <a:r>
              <a:rPr lang="vi-VN" sz="2000">
                <a:solidFill>
                  <a:srgbClr val="FF0000"/>
                </a:solidFill>
              </a:rPr>
              <a:t>Nguyễn Hữu Cầu</a:t>
            </a:r>
            <a:endParaRPr lang="en-US" sz="2000">
              <a:solidFill>
                <a:srgbClr val="FF0000"/>
              </a:solidFill>
            </a:endParaRPr>
          </a:p>
        </p:txBody>
      </p:sp>
      <p:sp>
        <p:nvSpPr>
          <p:cNvPr id="16" name="Hộp Văn bản 15">
            <a:extLst>
              <a:ext uri="{FF2B5EF4-FFF2-40B4-BE49-F238E27FC236}">
                <a16:creationId xmlns:a16="http://schemas.microsoft.com/office/drawing/2014/main" id="{F68787B4-6FBB-DE6A-415A-0663B295FD05}"/>
              </a:ext>
            </a:extLst>
          </p:cNvPr>
          <p:cNvSpPr txBox="1"/>
          <p:nvPr/>
        </p:nvSpPr>
        <p:spPr>
          <a:xfrm>
            <a:off x="2472612" y="2458626"/>
            <a:ext cx="1959429" cy="369332"/>
          </a:xfrm>
          <a:prstGeom prst="rect">
            <a:avLst/>
          </a:prstGeom>
          <a:noFill/>
        </p:spPr>
        <p:txBody>
          <a:bodyPr wrap="square" rtlCol="0">
            <a:spAutoFit/>
          </a:bodyPr>
          <a:lstStyle/>
          <a:p>
            <a:pPr algn="ctr"/>
            <a:r>
              <a:rPr lang="vi-VN"/>
              <a:t>1739 - 1769</a:t>
            </a:r>
            <a:endParaRPr lang="en-US"/>
          </a:p>
        </p:txBody>
      </p:sp>
      <p:sp>
        <p:nvSpPr>
          <p:cNvPr id="17" name="Hộp Văn bản 16">
            <a:extLst>
              <a:ext uri="{FF2B5EF4-FFF2-40B4-BE49-F238E27FC236}">
                <a16:creationId xmlns:a16="http://schemas.microsoft.com/office/drawing/2014/main" id="{47BEDD7E-E8CA-9C03-0ED3-DAF051C4B678}"/>
              </a:ext>
            </a:extLst>
          </p:cNvPr>
          <p:cNvSpPr txBox="1"/>
          <p:nvPr/>
        </p:nvSpPr>
        <p:spPr>
          <a:xfrm>
            <a:off x="4382473" y="2474689"/>
            <a:ext cx="2547118" cy="369332"/>
          </a:xfrm>
          <a:prstGeom prst="rect">
            <a:avLst/>
          </a:prstGeom>
          <a:noFill/>
        </p:spPr>
        <p:txBody>
          <a:bodyPr wrap="square" rtlCol="0">
            <a:spAutoFit/>
          </a:bodyPr>
          <a:lstStyle/>
          <a:p>
            <a:pPr algn="ctr"/>
            <a:r>
              <a:rPr lang="vi-VN"/>
              <a:t>1740 - 1751</a:t>
            </a:r>
            <a:endParaRPr lang="en-US"/>
          </a:p>
        </p:txBody>
      </p:sp>
      <p:sp>
        <p:nvSpPr>
          <p:cNvPr id="18" name="Hộp Văn bản 17">
            <a:extLst>
              <a:ext uri="{FF2B5EF4-FFF2-40B4-BE49-F238E27FC236}">
                <a16:creationId xmlns:a16="http://schemas.microsoft.com/office/drawing/2014/main" id="{D43437E0-B149-CC4B-05A8-9A91C7482F69}"/>
              </a:ext>
            </a:extLst>
          </p:cNvPr>
          <p:cNvSpPr txBox="1"/>
          <p:nvPr/>
        </p:nvSpPr>
        <p:spPr>
          <a:xfrm>
            <a:off x="6929591" y="2459508"/>
            <a:ext cx="2268944" cy="369332"/>
          </a:xfrm>
          <a:prstGeom prst="rect">
            <a:avLst/>
          </a:prstGeom>
          <a:noFill/>
        </p:spPr>
        <p:txBody>
          <a:bodyPr wrap="square" rtlCol="0">
            <a:spAutoFit/>
          </a:bodyPr>
          <a:lstStyle/>
          <a:p>
            <a:pPr algn="ctr"/>
            <a:r>
              <a:rPr lang="vi-VN"/>
              <a:t>1741 - 1751</a:t>
            </a:r>
            <a:endParaRPr lang="en-US"/>
          </a:p>
        </p:txBody>
      </p:sp>
      <p:sp>
        <p:nvSpPr>
          <p:cNvPr id="19" name="Hộp Văn bản 18">
            <a:extLst>
              <a:ext uri="{FF2B5EF4-FFF2-40B4-BE49-F238E27FC236}">
                <a16:creationId xmlns:a16="http://schemas.microsoft.com/office/drawing/2014/main" id="{872D6A4D-AB50-96ED-71DF-8F214B529AA7}"/>
              </a:ext>
            </a:extLst>
          </p:cNvPr>
          <p:cNvSpPr txBox="1"/>
          <p:nvPr/>
        </p:nvSpPr>
        <p:spPr>
          <a:xfrm>
            <a:off x="2451069" y="3032263"/>
            <a:ext cx="1931404" cy="707886"/>
          </a:xfrm>
          <a:prstGeom prst="rect">
            <a:avLst/>
          </a:prstGeom>
          <a:noFill/>
        </p:spPr>
        <p:txBody>
          <a:bodyPr wrap="square" rtlCol="0">
            <a:spAutoFit/>
          </a:bodyPr>
          <a:lstStyle/>
          <a:p>
            <a:pPr algn="ctr"/>
            <a:r>
              <a:rPr lang="vi-VN" sz="2000"/>
              <a:t>Vùng Điện Biên, Tây Bắc</a:t>
            </a:r>
            <a:endParaRPr lang="en-US" sz="2000"/>
          </a:p>
        </p:txBody>
      </p:sp>
      <p:sp>
        <p:nvSpPr>
          <p:cNvPr id="20" name="Hộp Văn bản 19">
            <a:extLst>
              <a:ext uri="{FF2B5EF4-FFF2-40B4-BE49-F238E27FC236}">
                <a16:creationId xmlns:a16="http://schemas.microsoft.com/office/drawing/2014/main" id="{3F928852-5C67-55FB-438D-28B33EE9F83E}"/>
              </a:ext>
            </a:extLst>
          </p:cNvPr>
          <p:cNvSpPr txBox="1"/>
          <p:nvPr/>
        </p:nvSpPr>
        <p:spPr>
          <a:xfrm>
            <a:off x="4416991" y="3042955"/>
            <a:ext cx="2513205" cy="881780"/>
          </a:xfrm>
          <a:prstGeom prst="rect">
            <a:avLst/>
          </a:prstGeom>
          <a:noFill/>
        </p:spPr>
        <p:txBody>
          <a:bodyPr wrap="square" rtlCol="0">
            <a:spAutoFit/>
          </a:bodyPr>
          <a:lstStyle/>
          <a:p>
            <a:pPr algn="ctr"/>
            <a:r>
              <a:rPr lang="vi-VN" sz="1710"/>
              <a:t>Sơn Tây, Việt Trì, Thái Nguyên, Tuyên Quang</a:t>
            </a:r>
            <a:endParaRPr lang="en-US" sz="1710"/>
          </a:p>
        </p:txBody>
      </p:sp>
      <p:sp>
        <p:nvSpPr>
          <p:cNvPr id="21" name="Hộp Văn bản 20">
            <a:extLst>
              <a:ext uri="{FF2B5EF4-FFF2-40B4-BE49-F238E27FC236}">
                <a16:creationId xmlns:a16="http://schemas.microsoft.com/office/drawing/2014/main" id="{180FFFD4-1210-3E39-2AAC-D18CC68FEE8B}"/>
              </a:ext>
            </a:extLst>
          </p:cNvPr>
          <p:cNvSpPr txBox="1"/>
          <p:nvPr/>
        </p:nvSpPr>
        <p:spPr>
          <a:xfrm>
            <a:off x="2472612" y="3862089"/>
            <a:ext cx="1909861" cy="877163"/>
          </a:xfrm>
          <a:prstGeom prst="rect">
            <a:avLst/>
          </a:prstGeom>
          <a:noFill/>
        </p:spPr>
        <p:txBody>
          <a:bodyPr wrap="square" rtlCol="0">
            <a:spAutoFit/>
          </a:bodyPr>
          <a:lstStyle/>
          <a:p>
            <a:r>
              <a:rPr lang="vi-VN" sz="1700"/>
              <a:t>Thất bại, nghĩa quân bị triều đình đàn áp.</a:t>
            </a:r>
            <a:endParaRPr lang="en-US" sz="1700"/>
          </a:p>
        </p:txBody>
      </p:sp>
      <p:sp>
        <p:nvSpPr>
          <p:cNvPr id="23" name="Hộp Văn bản 22">
            <a:extLst>
              <a:ext uri="{FF2B5EF4-FFF2-40B4-BE49-F238E27FC236}">
                <a16:creationId xmlns:a16="http://schemas.microsoft.com/office/drawing/2014/main" id="{705A5AD9-4669-C3CA-219A-D68E8354468F}"/>
              </a:ext>
            </a:extLst>
          </p:cNvPr>
          <p:cNvSpPr txBox="1"/>
          <p:nvPr/>
        </p:nvSpPr>
        <p:spPr>
          <a:xfrm>
            <a:off x="4428304" y="3908255"/>
            <a:ext cx="2547118" cy="784830"/>
          </a:xfrm>
          <a:prstGeom prst="rect">
            <a:avLst/>
          </a:prstGeom>
          <a:noFill/>
        </p:spPr>
        <p:txBody>
          <a:bodyPr wrap="square" rtlCol="0">
            <a:spAutoFit/>
          </a:bodyPr>
          <a:lstStyle/>
          <a:p>
            <a:r>
              <a:rPr lang="vi-VN" sz="1500"/>
              <a:t>Năm 1751, Nguyễn Danh Phương bị bắt phải khởi nghĩa thất bại.</a:t>
            </a:r>
            <a:endParaRPr lang="en-US" sz="1500"/>
          </a:p>
        </p:txBody>
      </p:sp>
      <p:sp>
        <p:nvSpPr>
          <p:cNvPr id="24" name="Hộp Văn bản 23">
            <a:extLst>
              <a:ext uri="{FF2B5EF4-FFF2-40B4-BE49-F238E27FC236}">
                <a16:creationId xmlns:a16="http://schemas.microsoft.com/office/drawing/2014/main" id="{48BED333-153D-17B4-31D8-A0D3E3D4FC44}"/>
              </a:ext>
            </a:extLst>
          </p:cNvPr>
          <p:cNvSpPr txBox="1"/>
          <p:nvPr/>
        </p:nvSpPr>
        <p:spPr>
          <a:xfrm>
            <a:off x="6979764" y="3052603"/>
            <a:ext cx="2268944" cy="738664"/>
          </a:xfrm>
          <a:prstGeom prst="rect">
            <a:avLst/>
          </a:prstGeom>
          <a:noFill/>
        </p:spPr>
        <p:txBody>
          <a:bodyPr wrap="square" rtlCol="0">
            <a:spAutoFit/>
          </a:bodyPr>
          <a:lstStyle/>
          <a:p>
            <a:pPr algn="ctr"/>
            <a:r>
              <a:rPr lang="vi-VN" sz="1400"/>
              <a:t>Đồ sơn, Kinh Bắc, Thăng Long, Sơn Nam, Thanh Hóa, Nghệ An</a:t>
            </a:r>
            <a:endParaRPr lang="en-US" sz="1400"/>
          </a:p>
        </p:txBody>
      </p:sp>
      <p:sp>
        <p:nvSpPr>
          <p:cNvPr id="25" name="Hộp Văn bản 24">
            <a:extLst>
              <a:ext uri="{FF2B5EF4-FFF2-40B4-BE49-F238E27FC236}">
                <a16:creationId xmlns:a16="http://schemas.microsoft.com/office/drawing/2014/main" id="{0C462D3A-CC1F-5D0C-9D75-9CE714216AE7}"/>
              </a:ext>
            </a:extLst>
          </p:cNvPr>
          <p:cNvSpPr txBox="1"/>
          <p:nvPr/>
        </p:nvSpPr>
        <p:spPr>
          <a:xfrm>
            <a:off x="6982972" y="3908255"/>
            <a:ext cx="2215563" cy="747897"/>
          </a:xfrm>
          <a:prstGeom prst="rect">
            <a:avLst/>
          </a:prstGeom>
          <a:noFill/>
        </p:spPr>
        <p:txBody>
          <a:bodyPr wrap="square" rtlCol="0">
            <a:spAutoFit/>
          </a:bodyPr>
          <a:lstStyle/>
          <a:p>
            <a:r>
              <a:rPr lang="vi-VN" sz="1425"/>
              <a:t>Năm 1751, quân Trịnh tấn công dồn dập, khởi nghĩa thất bại </a:t>
            </a:r>
            <a:endParaRPr lang="en-US" sz="1425"/>
          </a:p>
        </p:txBody>
      </p:sp>
      <p:sp>
        <p:nvSpPr>
          <p:cNvPr id="26" name="Hộp Văn bản 25">
            <a:extLst>
              <a:ext uri="{FF2B5EF4-FFF2-40B4-BE49-F238E27FC236}">
                <a16:creationId xmlns:a16="http://schemas.microsoft.com/office/drawing/2014/main" id="{44BC62B9-A525-4282-5CE8-DC93A1D13F11}"/>
              </a:ext>
            </a:extLst>
          </p:cNvPr>
          <p:cNvSpPr txBox="1"/>
          <p:nvPr/>
        </p:nvSpPr>
        <p:spPr>
          <a:xfrm>
            <a:off x="2472612" y="4809334"/>
            <a:ext cx="6741578" cy="830997"/>
          </a:xfrm>
          <a:prstGeom prst="rect">
            <a:avLst/>
          </a:prstGeom>
          <a:noFill/>
        </p:spPr>
        <p:txBody>
          <a:bodyPr wrap="square" rtlCol="0">
            <a:spAutoFit/>
          </a:bodyPr>
          <a:lstStyle/>
          <a:p>
            <a:pPr marL="285750" indent="-285750">
              <a:buFont typeface="Arial" panose="020B0604020202020204" pitchFamily="34" charset="0"/>
              <a:buChar char="•"/>
            </a:pPr>
            <a:r>
              <a:rPr lang="vi-VN" sz="1600"/>
              <a:t>Làm lung lay chính quyền phong kiến ở Đàng Ngoài</a:t>
            </a:r>
          </a:p>
          <a:p>
            <a:pPr marL="285750" indent="-285750">
              <a:buFont typeface="Arial" panose="020B0604020202020204" pitchFamily="34" charset="0"/>
              <a:buChar char="•"/>
            </a:pPr>
            <a:r>
              <a:rPr lang="vi-VN" sz="1600"/>
              <a:t>Thể hiện tinh thần đấu tranh chống áp bức của người nông dân</a:t>
            </a:r>
            <a:endParaRPr lang="en-US" sz="1600"/>
          </a:p>
        </p:txBody>
      </p:sp>
      <p:sp>
        <p:nvSpPr>
          <p:cNvPr id="4" name="Hộp Văn bản 3">
            <a:extLst>
              <a:ext uri="{FF2B5EF4-FFF2-40B4-BE49-F238E27FC236}">
                <a16:creationId xmlns:a16="http://schemas.microsoft.com/office/drawing/2014/main" id="{A949C573-864E-1AFB-EC41-1315468ACD6E}"/>
              </a:ext>
            </a:extLst>
          </p:cNvPr>
          <p:cNvSpPr txBox="1"/>
          <p:nvPr/>
        </p:nvSpPr>
        <p:spPr>
          <a:xfrm>
            <a:off x="2472612" y="5943600"/>
            <a:ext cx="6741578" cy="807913"/>
          </a:xfrm>
          <a:prstGeom prst="rect">
            <a:avLst/>
          </a:prstGeom>
          <a:noFill/>
        </p:spPr>
        <p:txBody>
          <a:bodyPr wrap="square" rtlCol="0">
            <a:spAutoFit/>
          </a:bodyPr>
          <a:lstStyle/>
          <a:p>
            <a:pPr marL="285750" indent="-285750">
              <a:buFont typeface="Arial" panose="020B0604020202020204" pitchFamily="34" charset="0"/>
              <a:buChar char="•"/>
            </a:pPr>
            <a:r>
              <a:rPr lang="vi-VN" sz="1550"/>
              <a:t>Chênh lệch về lực lượng giữa các cuộc KN với chính quyền PK</a:t>
            </a:r>
          </a:p>
          <a:p>
            <a:pPr marL="285750" indent="-285750">
              <a:buFont typeface="Arial" panose="020B0604020202020204" pitchFamily="34" charset="0"/>
              <a:buChar char="•"/>
            </a:pPr>
            <a:r>
              <a:rPr lang="vi-VN" sz="1550"/>
              <a:t>Các cuộc KN diễn ra lẻ tẻ, bế tắc về đường lối, tự phát, hạn chế về giai cấp lãnh đạo (Nông dân), thiếu sự liên kết với nhau</a:t>
            </a:r>
            <a:endParaRPr lang="en-US" sz="1550"/>
          </a:p>
        </p:txBody>
      </p:sp>
    </p:spTree>
    <p:extLst>
      <p:ext uri="{BB962C8B-B14F-4D97-AF65-F5344CB8AC3E}">
        <p14:creationId xmlns:p14="http://schemas.microsoft.com/office/powerpoint/2010/main" val="39236937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E94681D-2A4C-4A8D-B9B5-31D440D03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EC7E010-C712-408D-9787-0842AFC9F4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19" name="Rectangle 18">
            <a:extLst>
              <a:ext uri="{FF2B5EF4-FFF2-40B4-BE49-F238E27FC236}">
                <a16:creationId xmlns:a16="http://schemas.microsoft.com/office/drawing/2014/main" id="{0503FCEF-A9BA-4991-9220-E36615FB8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21" name="Rectangle 20">
            <a:extLst>
              <a:ext uri="{FF2B5EF4-FFF2-40B4-BE49-F238E27FC236}">
                <a16:creationId xmlns:a16="http://schemas.microsoft.com/office/drawing/2014/main" id="{9664D085-C814-4D74-BCE0-2059F0DC043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DA5539E-D8B4-4F5A-B46F-C304F5D7A84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êu đề 1">
            <a:extLst>
              <a:ext uri="{FF2B5EF4-FFF2-40B4-BE49-F238E27FC236}">
                <a16:creationId xmlns:a16="http://schemas.microsoft.com/office/drawing/2014/main" id="{29DD4111-5780-1F01-B2A0-0ED67816E63E}"/>
              </a:ext>
            </a:extLst>
          </p:cNvPr>
          <p:cNvSpPr>
            <a:spLocks noGrp="1"/>
          </p:cNvSpPr>
          <p:nvPr>
            <p:ph type="title"/>
          </p:nvPr>
        </p:nvSpPr>
        <p:spPr>
          <a:xfrm>
            <a:off x="801539" y="2266535"/>
            <a:ext cx="3515937" cy="740616"/>
          </a:xfrm>
        </p:spPr>
        <p:txBody>
          <a:bodyPr/>
          <a:lstStyle/>
          <a:p>
            <a:pPr defTabSz="923544"/>
            <a:r>
              <a:rPr lang="vi-VN" sz="4848" kern="1200" cap="none" spc="0" baseline="0" dirty="0">
                <a:solidFill>
                  <a:schemeClr val="tx1">
                    <a:lumMod val="85000"/>
                    <a:lumOff val="15000"/>
                  </a:schemeClr>
                </a:solidFill>
                <a:effectLst/>
                <a:latin typeface="+mj-lt"/>
                <a:ea typeface="+mn-ea"/>
                <a:cs typeface="+mn-cs"/>
              </a:rPr>
              <a:t>Ai tinh mắt?</a:t>
            </a:r>
            <a:endParaRPr lang="en-US"/>
          </a:p>
        </p:txBody>
      </p:sp>
      <p:pic>
        <p:nvPicPr>
          <p:cNvPr id="9" name="Chỗ dành sẵn cho Nội dung 8" descr="Ảnh có chứa Đồ họa, thiết kế đồ họa, biểu tượng, thiết kế&#10;&#10;Mô tả được tạo tự động">
            <a:extLst>
              <a:ext uri="{FF2B5EF4-FFF2-40B4-BE49-F238E27FC236}">
                <a16:creationId xmlns:a16="http://schemas.microsoft.com/office/drawing/2014/main" id="{EE337364-46F6-1ABE-598C-E74AFF5FC6A7}"/>
              </a:ext>
            </a:extLst>
          </p:cNvPr>
          <p:cNvPicPr>
            <a:picLocks noGrp="1" noChangeAspect="1"/>
          </p:cNvPicPr>
          <p:nvPr>
            <p:ph idx="1"/>
          </p:nvPr>
        </p:nvPicPr>
        <p:blipFill rotWithShape="1">
          <a:blip r:embed="rId2">
            <a:alphaModFix/>
            <a:extLst>
              <a:ext uri="{28A0092B-C50C-407E-A947-70E740481C1C}">
                <a14:useLocalDpi xmlns:a14="http://schemas.microsoft.com/office/drawing/2010/main" val="0"/>
              </a:ext>
            </a:extLst>
          </a:blip>
          <a:srcRect l="4425" t="14293" r="7643" b="7421"/>
          <a:stretch/>
        </p:blipFill>
        <p:spPr>
          <a:xfrm>
            <a:off x="801539" y="869146"/>
            <a:ext cx="2721950" cy="1177940"/>
          </a:xfrm>
          <a:ln>
            <a:solidFill>
              <a:schemeClr val="bg1"/>
            </a:solidFill>
          </a:ln>
        </p:spPr>
      </p:pic>
      <p:graphicFrame>
        <p:nvGraphicFramePr>
          <p:cNvPr id="10" name="Bảng 9">
            <a:extLst>
              <a:ext uri="{FF2B5EF4-FFF2-40B4-BE49-F238E27FC236}">
                <a16:creationId xmlns:a16="http://schemas.microsoft.com/office/drawing/2014/main" id="{ECE1F987-5DE1-FD89-AA08-595F0FE5D449}"/>
              </a:ext>
            </a:extLst>
          </p:cNvPr>
          <p:cNvGraphicFramePr>
            <a:graphicFrameLocks noGrp="1"/>
          </p:cNvGraphicFramePr>
          <p:nvPr>
            <p:extLst>
              <p:ext uri="{D42A27DB-BD31-4B8C-83A1-F6EECF244321}">
                <p14:modId xmlns:p14="http://schemas.microsoft.com/office/powerpoint/2010/main" val="4254787302"/>
              </p:ext>
            </p:extLst>
          </p:nvPr>
        </p:nvGraphicFramePr>
        <p:xfrm>
          <a:off x="5895740" y="1136005"/>
          <a:ext cx="5410316" cy="4778303"/>
        </p:xfrm>
        <a:graphic>
          <a:graphicData uri="http://schemas.openxmlformats.org/drawingml/2006/table">
            <a:tbl>
              <a:tblPr firstRow="1" firstCol="1" bandRow="1"/>
              <a:tblGrid>
                <a:gridCol w="470432">
                  <a:extLst>
                    <a:ext uri="{9D8B030D-6E8A-4147-A177-3AD203B41FA5}">
                      <a16:colId xmlns:a16="http://schemas.microsoft.com/office/drawing/2014/main" val="4175246004"/>
                    </a:ext>
                  </a:extLst>
                </a:gridCol>
                <a:gridCol w="494128">
                  <a:extLst>
                    <a:ext uri="{9D8B030D-6E8A-4147-A177-3AD203B41FA5}">
                      <a16:colId xmlns:a16="http://schemas.microsoft.com/office/drawing/2014/main" val="3839286017"/>
                    </a:ext>
                  </a:extLst>
                </a:gridCol>
                <a:gridCol w="494128">
                  <a:extLst>
                    <a:ext uri="{9D8B030D-6E8A-4147-A177-3AD203B41FA5}">
                      <a16:colId xmlns:a16="http://schemas.microsoft.com/office/drawing/2014/main" val="2879161898"/>
                    </a:ext>
                  </a:extLst>
                </a:gridCol>
                <a:gridCol w="494128">
                  <a:extLst>
                    <a:ext uri="{9D8B030D-6E8A-4147-A177-3AD203B41FA5}">
                      <a16:colId xmlns:a16="http://schemas.microsoft.com/office/drawing/2014/main" val="1965992456"/>
                    </a:ext>
                  </a:extLst>
                </a:gridCol>
                <a:gridCol w="493430">
                  <a:extLst>
                    <a:ext uri="{9D8B030D-6E8A-4147-A177-3AD203B41FA5}">
                      <a16:colId xmlns:a16="http://schemas.microsoft.com/office/drawing/2014/main" val="21250700"/>
                    </a:ext>
                  </a:extLst>
                </a:gridCol>
                <a:gridCol w="494128">
                  <a:extLst>
                    <a:ext uri="{9D8B030D-6E8A-4147-A177-3AD203B41FA5}">
                      <a16:colId xmlns:a16="http://schemas.microsoft.com/office/drawing/2014/main" val="2750124097"/>
                    </a:ext>
                  </a:extLst>
                </a:gridCol>
                <a:gridCol w="494128">
                  <a:extLst>
                    <a:ext uri="{9D8B030D-6E8A-4147-A177-3AD203B41FA5}">
                      <a16:colId xmlns:a16="http://schemas.microsoft.com/office/drawing/2014/main" val="2411805425"/>
                    </a:ext>
                  </a:extLst>
                </a:gridCol>
                <a:gridCol w="494128">
                  <a:extLst>
                    <a:ext uri="{9D8B030D-6E8A-4147-A177-3AD203B41FA5}">
                      <a16:colId xmlns:a16="http://schemas.microsoft.com/office/drawing/2014/main" val="3074875846"/>
                    </a:ext>
                  </a:extLst>
                </a:gridCol>
                <a:gridCol w="493430">
                  <a:extLst>
                    <a:ext uri="{9D8B030D-6E8A-4147-A177-3AD203B41FA5}">
                      <a16:colId xmlns:a16="http://schemas.microsoft.com/office/drawing/2014/main" val="1637991642"/>
                    </a:ext>
                  </a:extLst>
                </a:gridCol>
                <a:gridCol w="494128">
                  <a:extLst>
                    <a:ext uri="{9D8B030D-6E8A-4147-A177-3AD203B41FA5}">
                      <a16:colId xmlns:a16="http://schemas.microsoft.com/office/drawing/2014/main" val="610478545"/>
                    </a:ext>
                  </a:extLst>
                </a:gridCol>
                <a:gridCol w="494128">
                  <a:extLst>
                    <a:ext uri="{9D8B030D-6E8A-4147-A177-3AD203B41FA5}">
                      <a16:colId xmlns:a16="http://schemas.microsoft.com/office/drawing/2014/main" val="2267206405"/>
                    </a:ext>
                  </a:extLst>
                </a:gridCol>
              </a:tblGrid>
              <a:tr h="445183">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T</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Ế</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K</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Ỉ</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X</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V</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S</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824611488"/>
                  </a:ext>
                </a:extLst>
              </a:tr>
              <a:tr h="421441">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S</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Z</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P</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O</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G</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K</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Ế</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104553182"/>
                  </a:ext>
                </a:extLst>
              </a:tr>
              <a:tr h="445183">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C</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D</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Z</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O</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J</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R</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C</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W</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K</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21696545"/>
                  </a:ext>
                </a:extLst>
              </a:tr>
              <a:tr h="421441">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F</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U</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J</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G</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V</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U</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A</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L</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Ê</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J</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95086740"/>
                  </a:ext>
                </a:extLst>
              </a:tr>
              <a:tr h="445183">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D</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Q</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Đ</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Ấ</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U</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T</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R</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A</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Ở</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596499644"/>
                  </a:ext>
                </a:extLst>
              </a:tr>
              <a:tr h="421441">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Z</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W</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Q</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L</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V</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M</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C</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R</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472437104"/>
                  </a:ext>
                </a:extLst>
              </a:tr>
              <a:tr h="445183">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G</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C</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Í</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Q</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U</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Y</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Ề</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19312611"/>
                  </a:ext>
                </a:extLst>
              </a:tr>
              <a:tr h="421441">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S</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K</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Ủ</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G</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O</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Ả</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G</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00714438"/>
                  </a:ext>
                </a:extLst>
              </a:tr>
              <a:tr h="445183">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C</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B</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Ô</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G</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D</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Â</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A</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2954377875"/>
                  </a:ext>
                </a:extLst>
              </a:tr>
              <a:tr h="421441">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A</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Đ</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Ạ</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V</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Ệ</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T</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Ĩ</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972090557"/>
                  </a:ext>
                </a:extLst>
              </a:tr>
              <a:tr h="445183">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L</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C</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Ú</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A</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T</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R</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Ị</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A</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772115714"/>
                  </a:ext>
                </a:extLst>
              </a:tr>
            </a:tbl>
          </a:graphicData>
        </a:graphic>
      </p:graphicFrame>
      <p:sp>
        <p:nvSpPr>
          <p:cNvPr id="11" name="Hình chữ nhật: Góc Tròn 10">
            <a:extLst>
              <a:ext uri="{FF2B5EF4-FFF2-40B4-BE49-F238E27FC236}">
                <a16:creationId xmlns:a16="http://schemas.microsoft.com/office/drawing/2014/main" id="{A66AE669-498E-1B38-65B4-BCEBD5D4E2CB}"/>
              </a:ext>
            </a:extLst>
          </p:cNvPr>
          <p:cNvSpPr/>
          <p:nvPr/>
        </p:nvSpPr>
        <p:spPr>
          <a:xfrm>
            <a:off x="801539" y="3226601"/>
            <a:ext cx="4859505" cy="2947956"/>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t"/>
          <a:lstStyle/>
          <a:p>
            <a:pPr marL="285750" indent="-285750">
              <a:spcBef>
                <a:spcPts val="600"/>
              </a:spcBef>
              <a:spcAft>
                <a:spcPts val="600"/>
              </a:spcAft>
              <a:buFont typeface="Arial" panose="020B0604020202020204" pitchFamily="34" charset="0"/>
              <a:buChar char="•"/>
            </a:pPr>
            <a:r>
              <a:rPr lang="vi-VN" sz="2400"/>
              <a:t>Hoạt động nhóm: Cá nhân</a:t>
            </a:r>
          </a:p>
          <a:p>
            <a:pPr marL="285750" indent="-285750">
              <a:spcBef>
                <a:spcPts val="600"/>
              </a:spcBef>
              <a:spcAft>
                <a:spcPts val="600"/>
              </a:spcAft>
              <a:buFont typeface="Arial" panose="020B0604020202020204" pitchFamily="34" charset="0"/>
              <a:buChar char="•"/>
            </a:pPr>
            <a:r>
              <a:rPr lang="vi-VN" sz="2400"/>
              <a:t>Nhiệm vụ: Tìm từ khóa có nghĩa theo hàng ngang, dọc, chéo (10 từ)</a:t>
            </a:r>
          </a:p>
          <a:p>
            <a:pPr marL="285750" indent="-285750">
              <a:spcBef>
                <a:spcPts val="600"/>
              </a:spcBef>
              <a:spcAft>
                <a:spcPts val="600"/>
              </a:spcAft>
              <a:buFont typeface="Arial" panose="020B0604020202020204" pitchFamily="34" charset="0"/>
              <a:buChar char="•"/>
            </a:pPr>
            <a:r>
              <a:rPr lang="vi-VN" sz="2400"/>
              <a:t>Thời gian: 4 phút</a:t>
            </a:r>
          </a:p>
          <a:p>
            <a:pPr marL="285750" indent="-285750">
              <a:spcBef>
                <a:spcPts val="600"/>
              </a:spcBef>
              <a:spcAft>
                <a:spcPts val="600"/>
              </a:spcAft>
              <a:buFont typeface="Arial" panose="020B0604020202020204" pitchFamily="34" charset="0"/>
              <a:buChar char="•"/>
            </a:pPr>
            <a:r>
              <a:rPr lang="vi-VN" sz="2400"/>
              <a:t>1 từ khoá/ 1 điểm</a:t>
            </a:r>
            <a:endParaRPr lang="en-US" sz="2400"/>
          </a:p>
        </p:txBody>
      </p:sp>
      <p:pic>
        <p:nvPicPr>
          <p:cNvPr id="13" name="Hình ảnh 12" descr="Ảnh có chứa phim hoạt hình, đồ chơi&#10;&#10;Mô tả được tạo tự động">
            <a:extLst>
              <a:ext uri="{FF2B5EF4-FFF2-40B4-BE49-F238E27FC236}">
                <a16:creationId xmlns:a16="http://schemas.microsoft.com/office/drawing/2014/main" id="{57618151-E16D-19A3-9A9E-84BCC6926F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1856" y="2987585"/>
            <a:ext cx="1055315" cy="1567569"/>
          </a:xfrm>
          <a:prstGeom prst="rect">
            <a:avLst/>
          </a:prstGeom>
        </p:spPr>
      </p:pic>
      <p:pic>
        <p:nvPicPr>
          <p:cNvPr id="16" name="Hình ảnh 15" descr="Ảnh có chứa hình mẫu, Phim hoạt hình, minh họa, Hoạt hình&#10;&#10;Mô tả được tạo tự động">
            <a:extLst>
              <a:ext uri="{FF2B5EF4-FFF2-40B4-BE49-F238E27FC236}">
                <a16:creationId xmlns:a16="http://schemas.microsoft.com/office/drawing/2014/main" id="{58ACCAE7-51B9-52D8-76DC-B19692B72BE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48073" y="561964"/>
            <a:ext cx="2210507" cy="1792303"/>
          </a:xfrm>
          <a:prstGeom prst="rect">
            <a:avLst/>
          </a:prstGeom>
        </p:spPr>
      </p:pic>
    </p:spTree>
    <p:extLst>
      <p:ext uri="{BB962C8B-B14F-4D97-AF65-F5344CB8AC3E}">
        <p14:creationId xmlns:p14="http://schemas.microsoft.com/office/powerpoint/2010/main" val="118934885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ppt_y"/>
                                          </p:val>
                                        </p:tav>
                                        <p:tav tm="100000">
                                          <p:val>
                                            <p:strVal val="#ppt_y"/>
                                          </p:val>
                                        </p:tav>
                                      </p:tavLst>
                                    </p:anim>
                                  </p:childTnLst>
                                </p:cTn>
                              </p:par>
                              <p:par>
                                <p:cTn id="9" presetID="14" presetClass="entr" presetSubtype="1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randombar(horizontal)">
                                      <p:cBhvr>
                                        <p:cTn id="11" dur="500"/>
                                        <p:tgtEl>
                                          <p:spTgt spid="16"/>
                                        </p:tgtEl>
                                      </p:cBhvr>
                                    </p:animEffect>
                                  </p:childTnLst>
                                </p:cTn>
                              </p:par>
                              <p:par>
                                <p:cTn id="12" presetID="10" presetClass="entr" presetSubtype="0" fill="hold" grpId="0" nodeType="with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fade">
                                      <p:cBhvr>
                                        <p:cTn id="14" dur="500"/>
                                        <p:tgtEl>
                                          <p:spTgt spid="2"/>
                                        </p:tgtEl>
                                      </p:cBhvr>
                                    </p:animEffect>
                                  </p:childTnLst>
                                </p:cTn>
                              </p:par>
                              <p:par>
                                <p:cTn id="15" presetID="2" presetClass="entr" presetSubtype="4" fill="hold" nodeType="withEffect">
                                  <p:stCondLst>
                                    <p:cond delay="0"/>
                                  </p:stCondLst>
                                  <p:childTnLst>
                                    <p:set>
                                      <p:cBhvr>
                                        <p:cTn id="16" dur="1" fill="hold">
                                          <p:stCondLst>
                                            <p:cond delay="0"/>
                                          </p:stCondLst>
                                        </p:cTn>
                                        <p:tgtEl>
                                          <p:spTgt spid="10"/>
                                        </p:tgtEl>
                                        <p:attrNameLst>
                                          <p:attrName>style.visibility</p:attrName>
                                        </p:attrNameLst>
                                      </p:cBhvr>
                                      <p:to>
                                        <p:strVal val="visible"/>
                                      </p:to>
                                    </p:set>
                                    <p:anim calcmode="lin" valueType="num">
                                      <p:cBhvr additive="base">
                                        <p:cTn id="17" dur="500" fill="hold"/>
                                        <p:tgtEl>
                                          <p:spTgt spid="10"/>
                                        </p:tgtEl>
                                        <p:attrNameLst>
                                          <p:attrName>ppt_x</p:attrName>
                                        </p:attrNameLst>
                                      </p:cBhvr>
                                      <p:tavLst>
                                        <p:tav tm="0">
                                          <p:val>
                                            <p:strVal val="#ppt_x"/>
                                          </p:val>
                                        </p:tav>
                                        <p:tav tm="100000">
                                          <p:val>
                                            <p:strVal val="#ppt_x"/>
                                          </p:val>
                                        </p:tav>
                                      </p:tavLst>
                                    </p:anim>
                                    <p:anim calcmode="lin" valueType="num">
                                      <p:cBhvr additive="base">
                                        <p:cTn id="18" dur="500" fill="hold"/>
                                        <p:tgtEl>
                                          <p:spTgt spid="10"/>
                                        </p:tgtEl>
                                        <p:attrNameLst>
                                          <p:attrName>ppt_y</p:attrName>
                                        </p:attrNameLst>
                                      </p:cBhvr>
                                      <p:tavLst>
                                        <p:tav tm="0">
                                          <p:val>
                                            <p:strVal val="1+#ppt_h/2"/>
                                          </p:val>
                                        </p:tav>
                                        <p:tav tm="100000">
                                          <p:val>
                                            <p:strVal val="#ppt_y"/>
                                          </p:val>
                                        </p:tav>
                                      </p:tavLst>
                                    </p:anim>
                                  </p:childTnLst>
                                </p:cTn>
                              </p:par>
                              <p:par>
                                <p:cTn id="19" presetID="6" presetClass="entr" presetSubtype="16"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circle(in)">
                                      <p:cBhvr>
                                        <p:cTn id="21" dur="2000"/>
                                        <p:tgtEl>
                                          <p:spTgt spid="11"/>
                                        </p:tgtEl>
                                      </p:cBhvr>
                                    </p:animEffect>
                                  </p:childTnLst>
                                </p:cTn>
                              </p:par>
                              <p:par>
                                <p:cTn id="22" presetID="2" presetClass="entr" presetSubtype="8"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 calcmode="lin" valueType="num">
                                      <p:cBhvr additive="base">
                                        <p:cTn id="24" dur="500" fill="hold"/>
                                        <p:tgtEl>
                                          <p:spTgt spid="13"/>
                                        </p:tgtEl>
                                        <p:attrNameLst>
                                          <p:attrName>ppt_x</p:attrName>
                                        </p:attrNameLst>
                                      </p:cBhvr>
                                      <p:tavLst>
                                        <p:tav tm="0">
                                          <p:val>
                                            <p:strVal val="0-#ppt_w/2"/>
                                          </p:val>
                                        </p:tav>
                                        <p:tav tm="100000">
                                          <p:val>
                                            <p:strVal val="#ppt_x"/>
                                          </p:val>
                                        </p:tav>
                                      </p:tavLst>
                                    </p:anim>
                                    <p:anim calcmode="lin" valueType="num">
                                      <p:cBhvr additive="base">
                                        <p:cTn id="25" dur="500" fill="hold"/>
                                        <p:tgtEl>
                                          <p:spTgt spid="1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1"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2">
            <a:duotone>
              <a:schemeClr val="bg1">
                <a:tint val="95000"/>
              </a:schemeClr>
              <a:schemeClr val="bg1">
                <a:shade val="92000"/>
                <a:satMod val="115000"/>
              </a:schemeClr>
            </a:duotone>
          </a:blip>
          <a:tile tx="0" ty="0" sx="60000" sy="60000" flip="none" algn="tl"/>
        </a:blip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7B58A187-A4B1-42EB-A4C7-8635BA507B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1" name="Rectangle 10">
            <a:extLst>
              <a:ext uri="{FF2B5EF4-FFF2-40B4-BE49-F238E27FC236}">
                <a16:creationId xmlns:a16="http://schemas.microsoft.com/office/drawing/2014/main" id="{37F14E7F-3054-458C-ACF9-A8DA1757C6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3" name="Rectangle 12">
            <a:extLst>
              <a:ext uri="{FF2B5EF4-FFF2-40B4-BE49-F238E27FC236}">
                <a16:creationId xmlns:a16="http://schemas.microsoft.com/office/drawing/2014/main" id="{93747C1C-97FC-4D70-A6C8-A01FBCF5A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5" name="Group 14">
            <a:extLst>
              <a:ext uri="{FF2B5EF4-FFF2-40B4-BE49-F238E27FC236}">
                <a16:creationId xmlns:a16="http://schemas.microsoft.com/office/drawing/2014/main"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6" name="Straight Connector 15">
              <a:extLst>
                <a:ext uri="{FF2B5EF4-FFF2-40B4-BE49-F238E27FC236}">
                  <a16:creationId xmlns:a16="http://schemas.microsoft.com/office/drawing/2014/main" id="{05CDC370-AE44-4300-98BA-FE204E88176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B15501-CB9A-4642-80EE-2876EF039EB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FF9525-325F-47B3-A63C-93C12253AD7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0" name="Rectangle 19">
            <a:extLst>
              <a:ext uri="{FF2B5EF4-FFF2-40B4-BE49-F238E27FC236}">
                <a16:creationId xmlns:a16="http://schemas.microsoft.com/office/drawing/2014/main" id="{B645BD8A-B13F-463A-9101-4FB883F064B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94003B42-F17E-473C-9366-9369C04711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24" name="Rectangle 23">
            <a:extLst>
              <a:ext uri="{FF2B5EF4-FFF2-40B4-BE49-F238E27FC236}">
                <a16:creationId xmlns:a16="http://schemas.microsoft.com/office/drawing/2014/main" id="{149DDF01-2EFB-49D0-864E-0CE29F33A69F}"/>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solidFill>
            <a:schemeClr val="accent1"/>
          </a:solidFill>
          <a:ln w="6350" cap="sq" cmpd="sng" algn="ctr">
            <a:noFill/>
            <a:prstDash val="solid"/>
            <a:miter lim="800000"/>
          </a:ln>
          <a:effectLst/>
        </p:spPr>
        <p:txBody>
          <a:bodyPr/>
          <a:lstStyle/>
          <a:p>
            <a:endParaRPr lang="en-US"/>
          </a:p>
        </p:txBody>
      </p:sp>
      <p:sp>
        <p:nvSpPr>
          <p:cNvPr id="2" name="Tiêu đề 1">
            <a:extLst>
              <a:ext uri="{FF2B5EF4-FFF2-40B4-BE49-F238E27FC236}">
                <a16:creationId xmlns:a16="http://schemas.microsoft.com/office/drawing/2014/main" id="{4EAD96D2-306D-7D39-D44A-94D49391F2EA}"/>
              </a:ext>
            </a:extLst>
          </p:cNvPr>
          <p:cNvSpPr>
            <a:spLocks noGrp="1"/>
          </p:cNvSpPr>
          <p:nvPr>
            <p:ph type="title"/>
          </p:nvPr>
        </p:nvSpPr>
        <p:spPr>
          <a:xfrm>
            <a:off x="1209040" y="1754659"/>
            <a:ext cx="9860547" cy="3005463"/>
          </a:xfrm>
        </p:spPr>
        <p:txBody>
          <a:bodyPr vert="horz" lIns="91440" tIns="45720" rIns="91440" bIns="45720" rtlCol="0" anchor="ctr">
            <a:normAutofit/>
          </a:bodyPr>
          <a:lstStyle/>
          <a:p>
            <a:pPr algn="ctr">
              <a:lnSpc>
                <a:spcPct val="83000"/>
              </a:lnSpc>
            </a:pPr>
            <a:r>
              <a:rPr lang="en-US" spc="300">
                <a:solidFill>
                  <a:srgbClr val="FFFFFF"/>
                </a:solidFill>
              </a:rPr>
              <a:t>Dựa vào nội dung bài học, em hãy rút ra nhận xét phong trào nông dân Đàng Ngoài ở thế kỉ XVIII?</a:t>
            </a:r>
          </a:p>
        </p:txBody>
      </p:sp>
      <p:sp>
        <p:nvSpPr>
          <p:cNvPr id="26" name="Rectangle 25">
            <a:extLst>
              <a:ext uri="{FF2B5EF4-FFF2-40B4-BE49-F238E27FC236}">
                <a16:creationId xmlns:a16="http://schemas.microsoft.com/office/drawing/2014/main" id="{8EEA5BB7-5B71-4B52-AD7F-3BA82A6177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8" name="Straight Connector 27">
            <a:extLst>
              <a:ext uri="{FF2B5EF4-FFF2-40B4-BE49-F238E27FC236}">
                <a16:creationId xmlns:a16="http://schemas.microsoft.com/office/drawing/2014/main" id="{2A1BDD5A-B952-463D-8BF6-F89EC6F21CA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55369"/>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A2C2EF86-4721-4AC5-AC3A-5343FE12BA8C}"/>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55369"/>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42A6C7C-49DA-4D7E-9647-1696C74DF81F}"/>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100664"/>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2102321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5CFCAE7-A0DB-1370-FABF-3CE0FC364B55}"/>
              </a:ext>
            </a:extLst>
          </p:cNvPr>
          <p:cNvSpPr>
            <a:spLocks noGrp="1"/>
          </p:cNvSpPr>
          <p:nvPr>
            <p:ph type="title"/>
          </p:nvPr>
        </p:nvSpPr>
        <p:spPr>
          <a:xfrm>
            <a:off x="1066800" y="642594"/>
            <a:ext cx="10058400" cy="1219660"/>
          </a:xfrm>
        </p:spPr>
        <p:txBody>
          <a:bodyPr/>
          <a:lstStyle/>
          <a:p>
            <a:r>
              <a:rPr lang="vi-VN"/>
              <a:t>Nhận xét</a:t>
            </a:r>
            <a:endParaRPr lang="en-US"/>
          </a:p>
        </p:txBody>
      </p:sp>
      <p:graphicFrame>
        <p:nvGraphicFramePr>
          <p:cNvPr id="20" name="Chỗ dành sẵn cho Nội dung 2">
            <a:extLst>
              <a:ext uri="{FF2B5EF4-FFF2-40B4-BE49-F238E27FC236}">
                <a16:creationId xmlns:a16="http://schemas.microsoft.com/office/drawing/2014/main" id="{97255A4F-E3E6-8CAB-CF28-DDD041D54F33}"/>
              </a:ext>
            </a:extLst>
          </p:cNvPr>
          <p:cNvGraphicFramePr>
            <a:graphicFrameLocks noGrp="1"/>
          </p:cNvGraphicFramePr>
          <p:nvPr>
            <p:ph idx="1"/>
            <p:extLst>
              <p:ext uri="{D42A27DB-BD31-4B8C-83A1-F6EECF244321}">
                <p14:modId xmlns:p14="http://schemas.microsoft.com/office/powerpoint/2010/main" val="2858713400"/>
              </p:ext>
            </p:extLst>
          </p:nvPr>
        </p:nvGraphicFramePr>
        <p:xfrm>
          <a:off x="709961" y="1754919"/>
          <a:ext cx="10772078" cy="446048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859981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2" presetClass="entr" presetSubtype="4" fill="hold" grpId="0" nodeType="withEffect">
                                  <p:stCondLst>
                                    <p:cond delay="500"/>
                                  </p:stCondLst>
                                  <p:childTnLst>
                                    <p:set>
                                      <p:cBhvr>
                                        <p:cTn id="9" dur="1" fill="hold">
                                          <p:stCondLst>
                                            <p:cond delay="0"/>
                                          </p:stCondLst>
                                        </p:cTn>
                                        <p:tgtEl>
                                          <p:spTgt spid="20">
                                            <p:graphicEl>
                                              <a:dgm id="{D7B7B548-5DE7-4DCE-9318-1435207DF1F7}"/>
                                            </p:graphicEl>
                                          </p:spTgt>
                                        </p:tgtEl>
                                        <p:attrNameLst>
                                          <p:attrName>style.visibility</p:attrName>
                                        </p:attrNameLst>
                                      </p:cBhvr>
                                      <p:to>
                                        <p:strVal val="visible"/>
                                      </p:to>
                                    </p:set>
                                    <p:anim calcmode="lin" valueType="num">
                                      <p:cBhvr additive="base">
                                        <p:cTn id="10" dur="500" fill="hold"/>
                                        <p:tgtEl>
                                          <p:spTgt spid="20">
                                            <p:graphicEl>
                                              <a:dgm id="{D7B7B548-5DE7-4DCE-9318-1435207DF1F7}"/>
                                            </p:graphicEl>
                                          </p:spTgt>
                                        </p:tgtEl>
                                        <p:attrNameLst>
                                          <p:attrName>ppt_x</p:attrName>
                                        </p:attrNameLst>
                                      </p:cBhvr>
                                      <p:tavLst>
                                        <p:tav tm="0">
                                          <p:val>
                                            <p:strVal val="#ppt_x"/>
                                          </p:val>
                                        </p:tav>
                                        <p:tav tm="100000">
                                          <p:val>
                                            <p:strVal val="#ppt_x"/>
                                          </p:val>
                                        </p:tav>
                                      </p:tavLst>
                                    </p:anim>
                                    <p:anim calcmode="lin" valueType="num">
                                      <p:cBhvr additive="base">
                                        <p:cTn id="11" dur="500" fill="hold"/>
                                        <p:tgtEl>
                                          <p:spTgt spid="20">
                                            <p:graphicEl>
                                              <a:dgm id="{D7B7B548-5DE7-4DCE-9318-1435207DF1F7}"/>
                                            </p:graphicEl>
                                          </p:spTgt>
                                        </p:tgtEl>
                                        <p:attrNameLst>
                                          <p:attrName>ppt_y</p:attrName>
                                        </p:attrNameLst>
                                      </p:cBhvr>
                                      <p:tavLst>
                                        <p:tav tm="0">
                                          <p:val>
                                            <p:strVal val="1+#ppt_h/2"/>
                                          </p:val>
                                        </p:tav>
                                        <p:tav tm="100000">
                                          <p:val>
                                            <p:strVal val="#ppt_y"/>
                                          </p:val>
                                        </p:tav>
                                      </p:tavLst>
                                    </p:anim>
                                  </p:childTnLst>
                                </p:cTn>
                              </p:par>
                              <p:par>
                                <p:cTn id="12" presetID="2" presetClass="entr" presetSubtype="4" fill="hold" grpId="0" nodeType="withEffect">
                                  <p:stCondLst>
                                    <p:cond delay="750"/>
                                  </p:stCondLst>
                                  <p:childTnLst>
                                    <p:set>
                                      <p:cBhvr>
                                        <p:cTn id="13" dur="1" fill="hold">
                                          <p:stCondLst>
                                            <p:cond delay="0"/>
                                          </p:stCondLst>
                                        </p:cTn>
                                        <p:tgtEl>
                                          <p:spTgt spid="20">
                                            <p:graphicEl>
                                              <a:dgm id="{F21EE2B8-CB87-4F2F-8D64-F13987EAFED5}"/>
                                            </p:graphicEl>
                                          </p:spTgt>
                                        </p:tgtEl>
                                        <p:attrNameLst>
                                          <p:attrName>style.visibility</p:attrName>
                                        </p:attrNameLst>
                                      </p:cBhvr>
                                      <p:to>
                                        <p:strVal val="visible"/>
                                      </p:to>
                                    </p:set>
                                    <p:anim calcmode="lin" valueType="num">
                                      <p:cBhvr additive="base">
                                        <p:cTn id="14" dur="500" fill="hold"/>
                                        <p:tgtEl>
                                          <p:spTgt spid="20">
                                            <p:graphicEl>
                                              <a:dgm id="{F21EE2B8-CB87-4F2F-8D64-F13987EAFED5}"/>
                                            </p:graphicEl>
                                          </p:spTgt>
                                        </p:tgtEl>
                                        <p:attrNameLst>
                                          <p:attrName>ppt_x</p:attrName>
                                        </p:attrNameLst>
                                      </p:cBhvr>
                                      <p:tavLst>
                                        <p:tav tm="0">
                                          <p:val>
                                            <p:strVal val="#ppt_x"/>
                                          </p:val>
                                        </p:tav>
                                        <p:tav tm="100000">
                                          <p:val>
                                            <p:strVal val="#ppt_x"/>
                                          </p:val>
                                        </p:tav>
                                      </p:tavLst>
                                    </p:anim>
                                    <p:anim calcmode="lin" valueType="num">
                                      <p:cBhvr additive="base">
                                        <p:cTn id="15" dur="500" fill="hold"/>
                                        <p:tgtEl>
                                          <p:spTgt spid="20">
                                            <p:graphicEl>
                                              <a:dgm id="{F21EE2B8-CB87-4F2F-8D64-F13987EAFED5}"/>
                                            </p:graphicEl>
                                          </p:spTgt>
                                        </p:tgtEl>
                                        <p:attrNameLst>
                                          <p:attrName>ppt_y</p:attrName>
                                        </p:attrNameLst>
                                      </p:cBhvr>
                                      <p:tavLst>
                                        <p:tav tm="0">
                                          <p:val>
                                            <p:strVal val="1+#ppt_h/2"/>
                                          </p:val>
                                        </p:tav>
                                        <p:tav tm="100000">
                                          <p:val>
                                            <p:strVal val="#ppt_y"/>
                                          </p:val>
                                        </p:tav>
                                      </p:tavLst>
                                    </p:anim>
                                  </p:childTnLst>
                                </p:cTn>
                              </p:par>
                              <p:par>
                                <p:cTn id="16" presetID="2" presetClass="entr" presetSubtype="4" fill="hold" grpId="0" nodeType="withEffect">
                                  <p:stCondLst>
                                    <p:cond delay="1000"/>
                                  </p:stCondLst>
                                  <p:childTnLst>
                                    <p:set>
                                      <p:cBhvr>
                                        <p:cTn id="17" dur="1" fill="hold">
                                          <p:stCondLst>
                                            <p:cond delay="0"/>
                                          </p:stCondLst>
                                        </p:cTn>
                                        <p:tgtEl>
                                          <p:spTgt spid="20">
                                            <p:graphicEl>
                                              <a:dgm id="{45C906EB-F775-4AC2-A60A-A89331E1805E}"/>
                                            </p:graphicEl>
                                          </p:spTgt>
                                        </p:tgtEl>
                                        <p:attrNameLst>
                                          <p:attrName>style.visibility</p:attrName>
                                        </p:attrNameLst>
                                      </p:cBhvr>
                                      <p:to>
                                        <p:strVal val="visible"/>
                                      </p:to>
                                    </p:set>
                                    <p:anim calcmode="lin" valueType="num">
                                      <p:cBhvr additive="base">
                                        <p:cTn id="18" dur="500" fill="hold"/>
                                        <p:tgtEl>
                                          <p:spTgt spid="20">
                                            <p:graphicEl>
                                              <a:dgm id="{45C906EB-F775-4AC2-A60A-A89331E1805E}"/>
                                            </p:graphicEl>
                                          </p:spTgt>
                                        </p:tgtEl>
                                        <p:attrNameLst>
                                          <p:attrName>ppt_x</p:attrName>
                                        </p:attrNameLst>
                                      </p:cBhvr>
                                      <p:tavLst>
                                        <p:tav tm="0">
                                          <p:val>
                                            <p:strVal val="#ppt_x"/>
                                          </p:val>
                                        </p:tav>
                                        <p:tav tm="100000">
                                          <p:val>
                                            <p:strVal val="#ppt_x"/>
                                          </p:val>
                                        </p:tav>
                                      </p:tavLst>
                                    </p:anim>
                                    <p:anim calcmode="lin" valueType="num">
                                      <p:cBhvr additive="base">
                                        <p:cTn id="19" dur="500" fill="hold"/>
                                        <p:tgtEl>
                                          <p:spTgt spid="20">
                                            <p:graphicEl>
                                              <a:dgm id="{45C906EB-F775-4AC2-A60A-A89331E1805E}"/>
                                            </p:graphicEl>
                                          </p:spTgt>
                                        </p:tgtEl>
                                        <p:attrNameLst>
                                          <p:attrName>ppt_y</p:attrName>
                                        </p:attrNameLst>
                                      </p:cBhvr>
                                      <p:tavLst>
                                        <p:tav tm="0">
                                          <p:val>
                                            <p:strVal val="1+#ppt_h/2"/>
                                          </p:val>
                                        </p:tav>
                                        <p:tav tm="100000">
                                          <p:val>
                                            <p:strVal val="#ppt_y"/>
                                          </p:val>
                                        </p:tav>
                                      </p:tavLst>
                                    </p:anim>
                                  </p:childTnLst>
                                </p:cTn>
                              </p:par>
                              <p:par>
                                <p:cTn id="20" presetID="2" presetClass="entr" presetSubtype="4" fill="hold" grpId="0" nodeType="withEffect">
                                  <p:stCondLst>
                                    <p:cond delay="1250"/>
                                  </p:stCondLst>
                                  <p:childTnLst>
                                    <p:set>
                                      <p:cBhvr>
                                        <p:cTn id="21" dur="1" fill="hold">
                                          <p:stCondLst>
                                            <p:cond delay="0"/>
                                          </p:stCondLst>
                                        </p:cTn>
                                        <p:tgtEl>
                                          <p:spTgt spid="20">
                                            <p:graphicEl>
                                              <a:dgm id="{BDD87885-C611-4DD7-A2DD-72F000B832D5}"/>
                                            </p:graphicEl>
                                          </p:spTgt>
                                        </p:tgtEl>
                                        <p:attrNameLst>
                                          <p:attrName>style.visibility</p:attrName>
                                        </p:attrNameLst>
                                      </p:cBhvr>
                                      <p:to>
                                        <p:strVal val="visible"/>
                                      </p:to>
                                    </p:set>
                                    <p:anim calcmode="lin" valueType="num">
                                      <p:cBhvr additive="base">
                                        <p:cTn id="22" dur="500" fill="hold"/>
                                        <p:tgtEl>
                                          <p:spTgt spid="20">
                                            <p:graphicEl>
                                              <a:dgm id="{BDD87885-C611-4DD7-A2DD-72F000B832D5}"/>
                                            </p:graphicEl>
                                          </p:spTgt>
                                        </p:tgtEl>
                                        <p:attrNameLst>
                                          <p:attrName>ppt_x</p:attrName>
                                        </p:attrNameLst>
                                      </p:cBhvr>
                                      <p:tavLst>
                                        <p:tav tm="0">
                                          <p:val>
                                            <p:strVal val="#ppt_x"/>
                                          </p:val>
                                        </p:tav>
                                        <p:tav tm="100000">
                                          <p:val>
                                            <p:strVal val="#ppt_x"/>
                                          </p:val>
                                        </p:tav>
                                      </p:tavLst>
                                    </p:anim>
                                    <p:anim calcmode="lin" valueType="num">
                                      <p:cBhvr additive="base">
                                        <p:cTn id="23" dur="500" fill="hold"/>
                                        <p:tgtEl>
                                          <p:spTgt spid="20">
                                            <p:graphicEl>
                                              <a:dgm id="{BDD87885-C611-4DD7-A2DD-72F000B832D5}"/>
                                            </p:graphicEl>
                                          </p:spTgt>
                                        </p:tgtEl>
                                        <p:attrNameLst>
                                          <p:attrName>ppt_y</p:attrName>
                                        </p:attrNameLst>
                                      </p:cBhvr>
                                      <p:tavLst>
                                        <p:tav tm="0">
                                          <p:val>
                                            <p:strVal val="1+#ppt_h/2"/>
                                          </p:val>
                                        </p:tav>
                                        <p:tav tm="100000">
                                          <p:val>
                                            <p:strVal val="#ppt_y"/>
                                          </p:val>
                                        </p:tav>
                                      </p:tavLst>
                                    </p:anim>
                                  </p:childTnLst>
                                </p:cTn>
                              </p:par>
                              <p:par>
                                <p:cTn id="24" presetID="2" presetClass="entr" presetSubtype="4" fill="hold" grpId="0" nodeType="withEffect">
                                  <p:stCondLst>
                                    <p:cond delay="1500"/>
                                  </p:stCondLst>
                                  <p:childTnLst>
                                    <p:set>
                                      <p:cBhvr>
                                        <p:cTn id="25" dur="1" fill="hold">
                                          <p:stCondLst>
                                            <p:cond delay="0"/>
                                          </p:stCondLst>
                                        </p:cTn>
                                        <p:tgtEl>
                                          <p:spTgt spid="20">
                                            <p:graphicEl>
                                              <a:dgm id="{C10F1217-F9B4-487B-AF06-CD892E1C931C}"/>
                                            </p:graphicEl>
                                          </p:spTgt>
                                        </p:tgtEl>
                                        <p:attrNameLst>
                                          <p:attrName>style.visibility</p:attrName>
                                        </p:attrNameLst>
                                      </p:cBhvr>
                                      <p:to>
                                        <p:strVal val="visible"/>
                                      </p:to>
                                    </p:set>
                                    <p:anim calcmode="lin" valueType="num">
                                      <p:cBhvr additive="base">
                                        <p:cTn id="26" dur="500" fill="hold"/>
                                        <p:tgtEl>
                                          <p:spTgt spid="20">
                                            <p:graphicEl>
                                              <a:dgm id="{C10F1217-F9B4-487B-AF06-CD892E1C931C}"/>
                                            </p:graphicEl>
                                          </p:spTgt>
                                        </p:tgtEl>
                                        <p:attrNameLst>
                                          <p:attrName>ppt_x</p:attrName>
                                        </p:attrNameLst>
                                      </p:cBhvr>
                                      <p:tavLst>
                                        <p:tav tm="0">
                                          <p:val>
                                            <p:strVal val="#ppt_x"/>
                                          </p:val>
                                        </p:tav>
                                        <p:tav tm="100000">
                                          <p:val>
                                            <p:strVal val="#ppt_x"/>
                                          </p:val>
                                        </p:tav>
                                      </p:tavLst>
                                    </p:anim>
                                    <p:anim calcmode="lin" valueType="num">
                                      <p:cBhvr additive="base">
                                        <p:cTn id="27" dur="500" fill="hold"/>
                                        <p:tgtEl>
                                          <p:spTgt spid="20">
                                            <p:graphicEl>
                                              <a:dgm id="{C10F1217-F9B4-487B-AF06-CD892E1C931C}"/>
                                            </p:graphicEl>
                                          </p:spTgt>
                                        </p:tgtEl>
                                        <p:attrNameLst>
                                          <p:attrName>ppt_y</p:attrName>
                                        </p:attrNameLst>
                                      </p:cBhvr>
                                      <p:tavLst>
                                        <p:tav tm="0">
                                          <p:val>
                                            <p:strVal val="1+#ppt_h/2"/>
                                          </p:val>
                                        </p:tav>
                                        <p:tav tm="100000">
                                          <p:val>
                                            <p:strVal val="#ppt_y"/>
                                          </p:val>
                                        </p:tav>
                                      </p:tavLst>
                                    </p:anim>
                                  </p:childTnLst>
                                </p:cTn>
                              </p:par>
                              <p:par>
                                <p:cTn id="28" presetID="2" presetClass="entr" presetSubtype="4" fill="hold" grpId="0" nodeType="withEffect">
                                  <p:stCondLst>
                                    <p:cond delay="1750"/>
                                  </p:stCondLst>
                                  <p:childTnLst>
                                    <p:set>
                                      <p:cBhvr>
                                        <p:cTn id="29" dur="1" fill="hold">
                                          <p:stCondLst>
                                            <p:cond delay="0"/>
                                          </p:stCondLst>
                                        </p:cTn>
                                        <p:tgtEl>
                                          <p:spTgt spid="20">
                                            <p:graphicEl>
                                              <a:dgm id="{DD8193B1-7522-4C7E-A058-FC830658F94C}"/>
                                            </p:graphicEl>
                                          </p:spTgt>
                                        </p:tgtEl>
                                        <p:attrNameLst>
                                          <p:attrName>style.visibility</p:attrName>
                                        </p:attrNameLst>
                                      </p:cBhvr>
                                      <p:to>
                                        <p:strVal val="visible"/>
                                      </p:to>
                                    </p:set>
                                    <p:anim calcmode="lin" valueType="num">
                                      <p:cBhvr additive="base">
                                        <p:cTn id="30" dur="500" fill="hold"/>
                                        <p:tgtEl>
                                          <p:spTgt spid="20">
                                            <p:graphicEl>
                                              <a:dgm id="{DD8193B1-7522-4C7E-A058-FC830658F94C}"/>
                                            </p:graphicEl>
                                          </p:spTgt>
                                        </p:tgtEl>
                                        <p:attrNameLst>
                                          <p:attrName>ppt_x</p:attrName>
                                        </p:attrNameLst>
                                      </p:cBhvr>
                                      <p:tavLst>
                                        <p:tav tm="0">
                                          <p:val>
                                            <p:strVal val="#ppt_x"/>
                                          </p:val>
                                        </p:tav>
                                        <p:tav tm="100000">
                                          <p:val>
                                            <p:strVal val="#ppt_x"/>
                                          </p:val>
                                        </p:tav>
                                      </p:tavLst>
                                    </p:anim>
                                    <p:anim calcmode="lin" valueType="num">
                                      <p:cBhvr additive="base">
                                        <p:cTn id="31" dur="500" fill="hold"/>
                                        <p:tgtEl>
                                          <p:spTgt spid="20">
                                            <p:graphicEl>
                                              <a:dgm id="{DD8193B1-7522-4C7E-A058-FC830658F94C}"/>
                                            </p:graphicEl>
                                          </p:spTgt>
                                        </p:tgtEl>
                                        <p:attrNameLst>
                                          <p:attrName>ppt_y</p:attrName>
                                        </p:attrNameLst>
                                      </p:cBhvr>
                                      <p:tavLst>
                                        <p:tav tm="0">
                                          <p:val>
                                            <p:strVal val="1+#ppt_h/2"/>
                                          </p:val>
                                        </p:tav>
                                        <p:tav tm="100000">
                                          <p:val>
                                            <p:strVal val="#ppt_y"/>
                                          </p:val>
                                        </p:tav>
                                      </p:tavLst>
                                    </p:anim>
                                  </p:childTnLst>
                                </p:cTn>
                              </p:par>
                              <p:par>
                                <p:cTn id="32" presetID="2" presetClass="entr" presetSubtype="4" fill="hold" grpId="0" nodeType="withEffect">
                                  <p:stCondLst>
                                    <p:cond delay="2000"/>
                                  </p:stCondLst>
                                  <p:childTnLst>
                                    <p:set>
                                      <p:cBhvr>
                                        <p:cTn id="33" dur="1" fill="hold">
                                          <p:stCondLst>
                                            <p:cond delay="0"/>
                                          </p:stCondLst>
                                        </p:cTn>
                                        <p:tgtEl>
                                          <p:spTgt spid="20">
                                            <p:graphicEl>
                                              <a:dgm id="{190F7DC0-8E4F-43A2-AC04-DD7BF244D63A}"/>
                                            </p:graphicEl>
                                          </p:spTgt>
                                        </p:tgtEl>
                                        <p:attrNameLst>
                                          <p:attrName>style.visibility</p:attrName>
                                        </p:attrNameLst>
                                      </p:cBhvr>
                                      <p:to>
                                        <p:strVal val="visible"/>
                                      </p:to>
                                    </p:set>
                                    <p:anim calcmode="lin" valueType="num">
                                      <p:cBhvr additive="base">
                                        <p:cTn id="34" dur="500" fill="hold"/>
                                        <p:tgtEl>
                                          <p:spTgt spid="20">
                                            <p:graphicEl>
                                              <a:dgm id="{190F7DC0-8E4F-43A2-AC04-DD7BF244D63A}"/>
                                            </p:graphicEl>
                                          </p:spTgt>
                                        </p:tgtEl>
                                        <p:attrNameLst>
                                          <p:attrName>ppt_x</p:attrName>
                                        </p:attrNameLst>
                                      </p:cBhvr>
                                      <p:tavLst>
                                        <p:tav tm="0">
                                          <p:val>
                                            <p:strVal val="#ppt_x"/>
                                          </p:val>
                                        </p:tav>
                                        <p:tav tm="100000">
                                          <p:val>
                                            <p:strVal val="#ppt_x"/>
                                          </p:val>
                                        </p:tav>
                                      </p:tavLst>
                                    </p:anim>
                                    <p:anim calcmode="lin" valueType="num">
                                      <p:cBhvr additive="base">
                                        <p:cTn id="35" dur="500" fill="hold"/>
                                        <p:tgtEl>
                                          <p:spTgt spid="20">
                                            <p:graphicEl>
                                              <a:dgm id="{190F7DC0-8E4F-43A2-AC04-DD7BF244D63A}"/>
                                            </p:graphicEl>
                                          </p:spTgt>
                                        </p:tgtEl>
                                        <p:attrNameLst>
                                          <p:attrName>ppt_y</p:attrName>
                                        </p:attrNameLst>
                                      </p:cBhvr>
                                      <p:tavLst>
                                        <p:tav tm="0">
                                          <p:val>
                                            <p:strVal val="1+#ppt_h/2"/>
                                          </p:val>
                                        </p:tav>
                                        <p:tav tm="100000">
                                          <p:val>
                                            <p:strVal val="#ppt_y"/>
                                          </p:val>
                                        </p:tav>
                                      </p:tavLst>
                                    </p:anim>
                                  </p:childTnLst>
                                </p:cTn>
                              </p:par>
                              <p:par>
                                <p:cTn id="36" presetID="2" presetClass="entr" presetSubtype="4" fill="hold" grpId="0" nodeType="withEffect">
                                  <p:stCondLst>
                                    <p:cond delay="2250"/>
                                  </p:stCondLst>
                                  <p:childTnLst>
                                    <p:set>
                                      <p:cBhvr>
                                        <p:cTn id="37" dur="1" fill="hold">
                                          <p:stCondLst>
                                            <p:cond delay="0"/>
                                          </p:stCondLst>
                                        </p:cTn>
                                        <p:tgtEl>
                                          <p:spTgt spid="20">
                                            <p:graphicEl>
                                              <a:dgm id="{69EDBD2E-0AC5-4EEA-9471-0B1D56DBAD95}"/>
                                            </p:graphicEl>
                                          </p:spTgt>
                                        </p:tgtEl>
                                        <p:attrNameLst>
                                          <p:attrName>style.visibility</p:attrName>
                                        </p:attrNameLst>
                                      </p:cBhvr>
                                      <p:to>
                                        <p:strVal val="visible"/>
                                      </p:to>
                                    </p:set>
                                    <p:anim calcmode="lin" valueType="num">
                                      <p:cBhvr additive="base">
                                        <p:cTn id="38" dur="500" fill="hold"/>
                                        <p:tgtEl>
                                          <p:spTgt spid="20">
                                            <p:graphicEl>
                                              <a:dgm id="{69EDBD2E-0AC5-4EEA-9471-0B1D56DBAD95}"/>
                                            </p:graphicEl>
                                          </p:spTgt>
                                        </p:tgtEl>
                                        <p:attrNameLst>
                                          <p:attrName>ppt_x</p:attrName>
                                        </p:attrNameLst>
                                      </p:cBhvr>
                                      <p:tavLst>
                                        <p:tav tm="0">
                                          <p:val>
                                            <p:strVal val="#ppt_x"/>
                                          </p:val>
                                        </p:tav>
                                        <p:tav tm="100000">
                                          <p:val>
                                            <p:strVal val="#ppt_x"/>
                                          </p:val>
                                        </p:tav>
                                      </p:tavLst>
                                    </p:anim>
                                    <p:anim calcmode="lin" valueType="num">
                                      <p:cBhvr additive="base">
                                        <p:cTn id="39" dur="500" fill="hold"/>
                                        <p:tgtEl>
                                          <p:spTgt spid="20">
                                            <p:graphicEl>
                                              <a:dgm id="{69EDBD2E-0AC5-4EEA-9471-0B1D56DBAD95}"/>
                                            </p:graphicEl>
                                          </p:spTgt>
                                        </p:tgtEl>
                                        <p:attrNameLst>
                                          <p:attrName>ppt_y</p:attrName>
                                        </p:attrNameLst>
                                      </p:cBhvr>
                                      <p:tavLst>
                                        <p:tav tm="0">
                                          <p:val>
                                            <p:strVal val="1+#ppt_h/2"/>
                                          </p:val>
                                        </p:tav>
                                        <p:tav tm="100000">
                                          <p:val>
                                            <p:strVal val="#ppt_y"/>
                                          </p:val>
                                        </p:tav>
                                      </p:tavLst>
                                    </p:anim>
                                  </p:childTnLst>
                                </p:cTn>
                              </p:par>
                              <p:par>
                                <p:cTn id="40" presetID="2" presetClass="entr" presetSubtype="4" fill="hold" grpId="0" nodeType="withEffect">
                                  <p:stCondLst>
                                    <p:cond delay="2500"/>
                                  </p:stCondLst>
                                  <p:childTnLst>
                                    <p:set>
                                      <p:cBhvr>
                                        <p:cTn id="41" dur="1" fill="hold">
                                          <p:stCondLst>
                                            <p:cond delay="0"/>
                                          </p:stCondLst>
                                        </p:cTn>
                                        <p:tgtEl>
                                          <p:spTgt spid="20">
                                            <p:graphicEl>
                                              <a:dgm id="{0BBF8623-297A-4182-AB6C-BB7874FB6E5B}"/>
                                            </p:graphicEl>
                                          </p:spTgt>
                                        </p:tgtEl>
                                        <p:attrNameLst>
                                          <p:attrName>style.visibility</p:attrName>
                                        </p:attrNameLst>
                                      </p:cBhvr>
                                      <p:to>
                                        <p:strVal val="visible"/>
                                      </p:to>
                                    </p:set>
                                    <p:anim calcmode="lin" valueType="num">
                                      <p:cBhvr additive="base">
                                        <p:cTn id="42" dur="500" fill="hold"/>
                                        <p:tgtEl>
                                          <p:spTgt spid="20">
                                            <p:graphicEl>
                                              <a:dgm id="{0BBF8623-297A-4182-AB6C-BB7874FB6E5B}"/>
                                            </p:graphicEl>
                                          </p:spTgt>
                                        </p:tgtEl>
                                        <p:attrNameLst>
                                          <p:attrName>ppt_x</p:attrName>
                                        </p:attrNameLst>
                                      </p:cBhvr>
                                      <p:tavLst>
                                        <p:tav tm="0">
                                          <p:val>
                                            <p:strVal val="#ppt_x"/>
                                          </p:val>
                                        </p:tav>
                                        <p:tav tm="100000">
                                          <p:val>
                                            <p:strVal val="#ppt_x"/>
                                          </p:val>
                                        </p:tav>
                                      </p:tavLst>
                                    </p:anim>
                                    <p:anim calcmode="lin" valueType="num">
                                      <p:cBhvr additive="base">
                                        <p:cTn id="43" dur="500" fill="hold"/>
                                        <p:tgtEl>
                                          <p:spTgt spid="20">
                                            <p:graphicEl>
                                              <a:dgm id="{0BBF8623-297A-4182-AB6C-BB7874FB6E5B}"/>
                                            </p:graphicEl>
                                          </p:spTgt>
                                        </p:tgtEl>
                                        <p:attrNameLst>
                                          <p:attrName>ppt_y</p:attrName>
                                        </p:attrNameLst>
                                      </p:cBhvr>
                                      <p:tavLst>
                                        <p:tav tm="0">
                                          <p:val>
                                            <p:strVal val="1+#ppt_h/2"/>
                                          </p:val>
                                        </p:tav>
                                        <p:tav tm="100000">
                                          <p:val>
                                            <p:strVal val="#ppt_y"/>
                                          </p:val>
                                        </p:tav>
                                      </p:tavLst>
                                    </p:anim>
                                  </p:childTnLst>
                                </p:cTn>
                              </p:par>
                              <p:par>
                                <p:cTn id="44" presetID="2" presetClass="entr" presetSubtype="4" fill="hold" grpId="0" nodeType="withEffect">
                                  <p:stCondLst>
                                    <p:cond delay="2750"/>
                                  </p:stCondLst>
                                  <p:childTnLst>
                                    <p:set>
                                      <p:cBhvr>
                                        <p:cTn id="45" dur="1" fill="hold">
                                          <p:stCondLst>
                                            <p:cond delay="0"/>
                                          </p:stCondLst>
                                        </p:cTn>
                                        <p:tgtEl>
                                          <p:spTgt spid="20">
                                            <p:graphicEl>
                                              <a:dgm id="{6E2B4998-E201-4685-AA6B-D3C52010665A}"/>
                                            </p:graphicEl>
                                          </p:spTgt>
                                        </p:tgtEl>
                                        <p:attrNameLst>
                                          <p:attrName>style.visibility</p:attrName>
                                        </p:attrNameLst>
                                      </p:cBhvr>
                                      <p:to>
                                        <p:strVal val="visible"/>
                                      </p:to>
                                    </p:set>
                                    <p:anim calcmode="lin" valueType="num">
                                      <p:cBhvr additive="base">
                                        <p:cTn id="46" dur="500" fill="hold"/>
                                        <p:tgtEl>
                                          <p:spTgt spid="20">
                                            <p:graphicEl>
                                              <a:dgm id="{6E2B4998-E201-4685-AA6B-D3C52010665A}"/>
                                            </p:graphicEl>
                                          </p:spTgt>
                                        </p:tgtEl>
                                        <p:attrNameLst>
                                          <p:attrName>ppt_x</p:attrName>
                                        </p:attrNameLst>
                                      </p:cBhvr>
                                      <p:tavLst>
                                        <p:tav tm="0">
                                          <p:val>
                                            <p:strVal val="#ppt_x"/>
                                          </p:val>
                                        </p:tav>
                                        <p:tav tm="100000">
                                          <p:val>
                                            <p:strVal val="#ppt_x"/>
                                          </p:val>
                                        </p:tav>
                                      </p:tavLst>
                                    </p:anim>
                                    <p:anim calcmode="lin" valueType="num">
                                      <p:cBhvr additive="base">
                                        <p:cTn id="47" dur="500" fill="hold"/>
                                        <p:tgtEl>
                                          <p:spTgt spid="20">
                                            <p:graphicEl>
                                              <a:dgm id="{6E2B4998-E201-4685-AA6B-D3C52010665A}"/>
                                            </p:graphicEl>
                                          </p:spTgt>
                                        </p:tgtEl>
                                        <p:attrNameLst>
                                          <p:attrName>ppt_y</p:attrName>
                                        </p:attrNameLst>
                                      </p:cBhvr>
                                      <p:tavLst>
                                        <p:tav tm="0">
                                          <p:val>
                                            <p:strVal val="1+#ppt_h/2"/>
                                          </p:val>
                                        </p:tav>
                                        <p:tav tm="100000">
                                          <p:val>
                                            <p:strVal val="#ppt_y"/>
                                          </p:val>
                                        </p:tav>
                                      </p:tavLst>
                                    </p:anim>
                                  </p:childTnLst>
                                </p:cTn>
                              </p:par>
                              <p:par>
                                <p:cTn id="48" presetID="2" presetClass="entr" presetSubtype="4" fill="hold" grpId="0" nodeType="withEffect">
                                  <p:stCondLst>
                                    <p:cond delay="3000"/>
                                  </p:stCondLst>
                                  <p:childTnLst>
                                    <p:set>
                                      <p:cBhvr>
                                        <p:cTn id="49" dur="1" fill="hold">
                                          <p:stCondLst>
                                            <p:cond delay="0"/>
                                          </p:stCondLst>
                                        </p:cTn>
                                        <p:tgtEl>
                                          <p:spTgt spid="20">
                                            <p:graphicEl>
                                              <a:dgm id="{C7EA166C-BF8A-4BAE-8DBF-08A9543BB03A}"/>
                                            </p:graphicEl>
                                          </p:spTgt>
                                        </p:tgtEl>
                                        <p:attrNameLst>
                                          <p:attrName>style.visibility</p:attrName>
                                        </p:attrNameLst>
                                      </p:cBhvr>
                                      <p:to>
                                        <p:strVal val="visible"/>
                                      </p:to>
                                    </p:set>
                                    <p:anim calcmode="lin" valueType="num">
                                      <p:cBhvr additive="base">
                                        <p:cTn id="50" dur="500" fill="hold"/>
                                        <p:tgtEl>
                                          <p:spTgt spid="20">
                                            <p:graphicEl>
                                              <a:dgm id="{C7EA166C-BF8A-4BAE-8DBF-08A9543BB03A}"/>
                                            </p:graphicEl>
                                          </p:spTgt>
                                        </p:tgtEl>
                                        <p:attrNameLst>
                                          <p:attrName>ppt_x</p:attrName>
                                        </p:attrNameLst>
                                      </p:cBhvr>
                                      <p:tavLst>
                                        <p:tav tm="0">
                                          <p:val>
                                            <p:strVal val="#ppt_x"/>
                                          </p:val>
                                        </p:tav>
                                        <p:tav tm="100000">
                                          <p:val>
                                            <p:strVal val="#ppt_x"/>
                                          </p:val>
                                        </p:tav>
                                      </p:tavLst>
                                    </p:anim>
                                    <p:anim calcmode="lin" valueType="num">
                                      <p:cBhvr additive="base">
                                        <p:cTn id="51" dur="500" fill="hold"/>
                                        <p:tgtEl>
                                          <p:spTgt spid="20">
                                            <p:graphicEl>
                                              <a:dgm id="{C7EA166C-BF8A-4BAE-8DBF-08A9543BB03A}"/>
                                            </p:graphicEl>
                                          </p:spTgt>
                                        </p:tgtEl>
                                        <p:attrNameLst>
                                          <p:attrName>ppt_y</p:attrName>
                                        </p:attrNameLst>
                                      </p:cBhvr>
                                      <p:tavLst>
                                        <p:tav tm="0">
                                          <p:val>
                                            <p:strVal val="1+#ppt_h/2"/>
                                          </p:val>
                                        </p:tav>
                                        <p:tav tm="100000">
                                          <p:val>
                                            <p:strVal val="#ppt_y"/>
                                          </p:val>
                                        </p:tav>
                                      </p:tavLst>
                                    </p:anim>
                                  </p:childTnLst>
                                </p:cTn>
                              </p:par>
                              <p:par>
                                <p:cTn id="52" presetID="2" presetClass="entr" presetSubtype="4" fill="hold" grpId="0" nodeType="withEffect">
                                  <p:stCondLst>
                                    <p:cond delay="3000"/>
                                  </p:stCondLst>
                                  <p:childTnLst>
                                    <p:set>
                                      <p:cBhvr>
                                        <p:cTn id="53" dur="1" fill="hold">
                                          <p:stCondLst>
                                            <p:cond delay="0"/>
                                          </p:stCondLst>
                                        </p:cTn>
                                        <p:tgtEl>
                                          <p:spTgt spid="20">
                                            <p:graphicEl>
                                              <a:dgm id="{2F2AE554-BE25-4BB8-8DBE-891244FA869B}"/>
                                            </p:graphicEl>
                                          </p:spTgt>
                                        </p:tgtEl>
                                        <p:attrNameLst>
                                          <p:attrName>style.visibility</p:attrName>
                                        </p:attrNameLst>
                                      </p:cBhvr>
                                      <p:to>
                                        <p:strVal val="visible"/>
                                      </p:to>
                                    </p:set>
                                    <p:anim calcmode="lin" valueType="num">
                                      <p:cBhvr additive="base">
                                        <p:cTn id="54" dur="500" fill="hold"/>
                                        <p:tgtEl>
                                          <p:spTgt spid="20">
                                            <p:graphicEl>
                                              <a:dgm id="{2F2AE554-BE25-4BB8-8DBE-891244FA869B}"/>
                                            </p:graphicEl>
                                          </p:spTgt>
                                        </p:tgtEl>
                                        <p:attrNameLst>
                                          <p:attrName>ppt_x</p:attrName>
                                        </p:attrNameLst>
                                      </p:cBhvr>
                                      <p:tavLst>
                                        <p:tav tm="0">
                                          <p:val>
                                            <p:strVal val="#ppt_x"/>
                                          </p:val>
                                        </p:tav>
                                        <p:tav tm="100000">
                                          <p:val>
                                            <p:strVal val="#ppt_x"/>
                                          </p:val>
                                        </p:tav>
                                      </p:tavLst>
                                    </p:anim>
                                    <p:anim calcmode="lin" valueType="num">
                                      <p:cBhvr additive="base">
                                        <p:cTn id="55" dur="500" fill="hold"/>
                                        <p:tgtEl>
                                          <p:spTgt spid="20">
                                            <p:graphicEl>
                                              <a:dgm id="{2F2AE554-BE25-4BB8-8DBE-891244FA869B}"/>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20" grpId="0" uiExpand="1">
        <p:bldSub>
          <a:bldDgm bld="one"/>
        </p:bldSub>
      </p:bldGraphic>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8" name="Rectangle 7">
            <a:extLst>
              <a:ext uri="{FF2B5EF4-FFF2-40B4-BE49-F238E27FC236}">
                <a16:creationId xmlns:a16="http://schemas.microsoft.com/office/drawing/2014/main"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light" panose="02020404030301010803"/>
              <a:ea typeface="+mn-ea"/>
              <a:cs typeface="+mn-cs"/>
            </a:endParaRPr>
          </a:p>
        </p:txBody>
      </p:sp>
      <p:sp useBgFill="1">
        <p:nvSpPr>
          <p:cNvPr id="30" name="Rectangle 9">
            <a:extLst>
              <a:ext uri="{FF2B5EF4-FFF2-40B4-BE49-F238E27FC236}">
                <a16:creationId xmlns:a16="http://schemas.microsoft.com/office/drawing/2014/main" id="{1E8D93C5-28EB-42D0-86CE-D804955653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Semilight" panose="02020404030301010803"/>
              <a:ea typeface="+mn-ea"/>
              <a:cs typeface="+mn-cs"/>
            </a:endParaRPr>
          </a:p>
        </p:txBody>
      </p:sp>
      <p:sp>
        <p:nvSpPr>
          <p:cNvPr id="32" name="Rectangle 11">
            <a:extLst>
              <a:ext uri="{FF2B5EF4-FFF2-40B4-BE49-F238E27FC236}">
                <a16:creationId xmlns:a16="http://schemas.microsoft.com/office/drawing/2014/main" id="{AB1B1E7D-F76D-4744-AF85-239E6998A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Semilight" panose="02020404030301010803"/>
              <a:ea typeface="+mn-ea"/>
              <a:cs typeface="+mn-cs"/>
            </a:endParaRPr>
          </a:p>
        </p:txBody>
      </p:sp>
      <p:sp>
        <p:nvSpPr>
          <p:cNvPr id="33" name="Rectangle 13">
            <a:extLst>
              <a:ext uri="{FF2B5EF4-FFF2-40B4-BE49-F238E27FC236}">
                <a16:creationId xmlns:a16="http://schemas.microsoft.com/office/drawing/2014/main" id="{3BB65211-00DB-45B6-A223-033B2D19CB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light" panose="02020404030301010803"/>
              <a:ea typeface="+mn-ea"/>
              <a:cs typeface="+mn-cs"/>
            </a:endParaRPr>
          </a:p>
        </p:txBody>
      </p:sp>
      <p:grpSp>
        <p:nvGrpSpPr>
          <p:cNvPr id="34" name="Group 15">
            <a:extLst>
              <a:ext uri="{FF2B5EF4-FFF2-40B4-BE49-F238E27FC236}">
                <a16:creationId xmlns:a16="http://schemas.microsoft.com/office/drawing/2014/main"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7" name="Straight Connector 16">
              <a:extLst>
                <a:ext uri="{FF2B5EF4-FFF2-40B4-BE49-F238E27FC236}">
                  <a16:creationId xmlns:a16="http://schemas.microsoft.com/office/drawing/2014/main" id="{14DF524F-3FEF-4236-90C6-820E876A94E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2400A003-1BE9-49C2-8E57-DCD9B870FC8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3BF0991-F9A1-4282-99DB-92D70239F6A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35" name="Rectangle 20">
            <a:extLst>
              <a:ext uri="{FF2B5EF4-FFF2-40B4-BE49-F238E27FC236}">
                <a16:creationId xmlns:a16="http://schemas.microsoft.com/office/drawing/2014/main" id="{C8AC92D2-D6DE-4772-A874-5D65F883FC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Semilight" panose="02020404030301010803"/>
              <a:ea typeface="+mn-ea"/>
              <a:cs typeface="+mn-cs"/>
            </a:endParaRPr>
          </a:p>
        </p:txBody>
      </p:sp>
      <p:sp useBgFill="1">
        <p:nvSpPr>
          <p:cNvPr id="36" name="Rectangle 22">
            <a:extLst>
              <a:ext uri="{FF2B5EF4-FFF2-40B4-BE49-F238E27FC236}">
                <a16:creationId xmlns:a16="http://schemas.microsoft.com/office/drawing/2014/main" id="{0F2E3678-25D0-49F9-9BD6-8D4D605650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Segoe UI Semilight" panose="02020404030301010803"/>
              <a:ea typeface="+mn-ea"/>
              <a:cs typeface="+mn-cs"/>
            </a:endParaRPr>
          </a:p>
        </p:txBody>
      </p:sp>
      <p:sp>
        <p:nvSpPr>
          <p:cNvPr id="2" name="Tiêu đề 1">
            <a:extLst>
              <a:ext uri="{FF2B5EF4-FFF2-40B4-BE49-F238E27FC236}">
                <a16:creationId xmlns:a16="http://schemas.microsoft.com/office/drawing/2014/main" id="{7767ECA6-9762-378E-6511-41044F9D6515}"/>
              </a:ext>
            </a:extLst>
          </p:cNvPr>
          <p:cNvSpPr>
            <a:spLocks noGrp="1"/>
          </p:cNvSpPr>
          <p:nvPr>
            <p:ph type="title"/>
          </p:nvPr>
        </p:nvSpPr>
        <p:spPr>
          <a:xfrm>
            <a:off x="1136849" y="1348843"/>
            <a:ext cx="5716338" cy="4034765"/>
          </a:xfrm>
        </p:spPr>
        <p:txBody>
          <a:bodyPr vert="horz" lIns="91440" tIns="45720" rIns="91440" bIns="45720" rtlCol="0" anchor="ctr">
            <a:normAutofit/>
          </a:bodyPr>
          <a:lstStyle/>
          <a:p>
            <a:pPr algn="ctr">
              <a:lnSpc>
                <a:spcPct val="83000"/>
              </a:lnSpc>
            </a:pPr>
            <a:r>
              <a:rPr lang="en-US" sz="4200" spc="300"/>
              <a:t>3. Kết quả, ý nghĩa lịch sử và tác động của phong trào nông dân Đàng Ngoài thế kỉ XVIII</a:t>
            </a:r>
          </a:p>
        </p:txBody>
      </p:sp>
      <p:sp>
        <p:nvSpPr>
          <p:cNvPr id="37" name="Rectangle 24">
            <a:extLst>
              <a:ext uri="{FF2B5EF4-FFF2-40B4-BE49-F238E27FC236}">
                <a16:creationId xmlns:a16="http://schemas.microsoft.com/office/drawing/2014/main" id="{63A45CD5-61B0-48E1-8090-7584418C27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Semilight" panose="02020404030301010803"/>
              <a:ea typeface="+mn-ea"/>
              <a:cs typeface="+mn-cs"/>
            </a:endParaRPr>
          </a:p>
        </p:txBody>
      </p:sp>
      <p:cxnSp>
        <p:nvCxnSpPr>
          <p:cNvPr id="27" name="Straight Connector 26">
            <a:extLst>
              <a:ext uri="{FF2B5EF4-FFF2-40B4-BE49-F238E27FC236}">
                <a16:creationId xmlns:a16="http://schemas.microsoft.com/office/drawing/2014/main" id="{C6D4C1FD-C274-4FA8-939A-09E6498EFC7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13D4426-8AD5-43D7-8033-05DBB3BFE6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1EC8029B-C6E2-4459-859A-7539865E006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3" name="Hình ảnh 2" descr="Ảnh có chứa bản phác thảo, minh họa, hình vẽ, tác phẩm nghệ thuật&#10;&#10;Mô tả được tạo tự động">
            <a:extLst>
              <a:ext uri="{FF2B5EF4-FFF2-40B4-BE49-F238E27FC236}">
                <a16:creationId xmlns:a16="http://schemas.microsoft.com/office/drawing/2014/main" id="{53C89A40-5087-EE5C-8A96-E390212EB931}"/>
              </a:ext>
            </a:extLst>
          </p:cNvPr>
          <p:cNvPicPr>
            <a:picLocks noChangeAspect="1"/>
          </p:cNvPicPr>
          <p:nvPr/>
        </p:nvPicPr>
        <p:blipFill>
          <a:blip r:embed="rId2"/>
          <a:stretch>
            <a:fillRect/>
          </a:stretch>
        </p:blipFill>
        <p:spPr>
          <a:xfrm>
            <a:off x="7009461" y="1310408"/>
            <a:ext cx="4265246" cy="4222594"/>
          </a:xfrm>
          <a:prstGeom prst="rect">
            <a:avLst/>
          </a:prstGeom>
        </p:spPr>
      </p:pic>
    </p:spTree>
    <p:extLst>
      <p:ext uri="{BB962C8B-B14F-4D97-AF65-F5344CB8AC3E}">
        <p14:creationId xmlns:p14="http://schemas.microsoft.com/office/powerpoint/2010/main" val="621332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2" presetClass="entr" presetSubtype="8"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0-#ppt_w/2"/>
                                          </p:val>
                                        </p:tav>
                                        <p:tav tm="100000">
                                          <p:val>
                                            <p:strVal val="#ppt_x"/>
                                          </p:val>
                                        </p:tav>
                                      </p:tavLst>
                                    </p:anim>
                                    <p:anim calcmode="lin" valueType="num">
                                      <p:cBhvr additive="base">
                                        <p:cTn id="13" dur="500" fill="hold"/>
                                        <p:tgtEl>
                                          <p:spTgt spid="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descr="Ảnh có chứa phim hoạt hình, hình mẫu, Đồ họa, thiết kế đồ họa&#10;&#10;Mô tả được tạo tự động">
            <a:extLst>
              <a:ext uri="{FF2B5EF4-FFF2-40B4-BE49-F238E27FC236}">
                <a16:creationId xmlns:a16="http://schemas.microsoft.com/office/drawing/2014/main" id="{6B17D949-7B0F-7743-6CF5-4C51EE85024E}"/>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a:off x="8751848" y="3488473"/>
            <a:ext cx="2678151" cy="2678151"/>
          </a:xfrm>
          <a:prstGeom prst="rect">
            <a:avLst/>
          </a:prstGeom>
        </p:spPr>
      </p:pic>
      <p:sp>
        <p:nvSpPr>
          <p:cNvPr id="4" name="Hình chữ nhật: Góc Tròn 3">
            <a:extLst>
              <a:ext uri="{FF2B5EF4-FFF2-40B4-BE49-F238E27FC236}">
                <a16:creationId xmlns:a16="http://schemas.microsoft.com/office/drawing/2014/main" id="{02A2DF7A-E3F7-ECC6-8F10-7FDE0ED7FA19}"/>
              </a:ext>
            </a:extLst>
          </p:cNvPr>
          <p:cNvSpPr/>
          <p:nvPr/>
        </p:nvSpPr>
        <p:spPr>
          <a:xfrm>
            <a:off x="5731726" y="691376"/>
            <a:ext cx="5698273" cy="2464419"/>
          </a:xfrm>
          <a:prstGeom prst="roundRect">
            <a:avLst/>
          </a:prstGeom>
          <a:ln w="76200">
            <a:solidFill>
              <a:srgbClr val="96A9A9"/>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a:solidFill>
                  <a:srgbClr val="FF0000"/>
                </a:solidFill>
              </a:rPr>
              <a:t>Khai thác tư liệu và thông tin trong bài, em hãy cho biết kết quả, ý nghĩa và tác động của phong trào nông dân Đàng Ngoài đối với xã hội Đại Việt thế kỉ XVIII?</a:t>
            </a:r>
          </a:p>
        </p:txBody>
      </p:sp>
      <p:pic>
        <p:nvPicPr>
          <p:cNvPr id="8" name="Hình ảnh 7" descr="Ảnh có chứa văn bản, ảnh chụp màn hình, hàng, Phông chữ&#10;&#10;Mô tả được tạo tự động">
            <a:extLst>
              <a:ext uri="{FF2B5EF4-FFF2-40B4-BE49-F238E27FC236}">
                <a16:creationId xmlns:a16="http://schemas.microsoft.com/office/drawing/2014/main" id="{E2A65DCE-7026-4EA8-569E-F66459BE7682}"/>
              </a:ext>
            </a:extLst>
          </p:cNvPr>
          <p:cNvPicPr>
            <a:picLocks noChangeAspect="1"/>
          </p:cNvPicPr>
          <p:nvPr/>
        </p:nvPicPr>
        <p:blipFill rotWithShape="1">
          <a:blip r:embed="rId3">
            <a:extLst>
              <a:ext uri="{28A0092B-C50C-407E-A947-70E740481C1C}">
                <a14:useLocalDpi xmlns:a14="http://schemas.microsoft.com/office/drawing/2010/main" val="0"/>
              </a:ext>
            </a:extLst>
          </a:blip>
          <a:srcRect l="556" t="3740" r="1382" b="1138"/>
          <a:stretch/>
        </p:blipFill>
        <p:spPr>
          <a:xfrm>
            <a:off x="918117" y="691376"/>
            <a:ext cx="4244897" cy="2617637"/>
          </a:xfrm>
          <a:prstGeom prst="rect">
            <a:avLst/>
          </a:prstGeom>
        </p:spPr>
      </p:pic>
      <p:pic>
        <p:nvPicPr>
          <p:cNvPr id="9" name="Picture 4" descr="Ảnh động slide học tập">
            <a:extLst>
              <a:ext uri="{FF2B5EF4-FFF2-40B4-BE49-F238E27FC236}">
                <a16:creationId xmlns:a16="http://schemas.microsoft.com/office/drawing/2014/main" id="{2064F82D-CFAD-1B5F-DCC0-D39D52B5E05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5388" y="3847171"/>
            <a:ext cx="2319453" cy="2319453"/>
          </a:xfrm>
          <a:prstGeom prst="rect">
            <a:avLst/>
          </a:prstGeom>
          <a:noFill/>
          <a:extLst>
            <a:ext uri="{909E8E84-426E-40DD-AFC4-6F175D3DCCD1}">
              <a14:hiddenFill xmlns:a14="http://schemas.microsoft.com/office/drawing/2010/main">
                <a:solidFill>
                  <a:srgbClr val="FFFFFF"/>
                </a:solidFill>
              </a14:hiddenFill>
            </a:ext>
          </a:extLst>
        </p:spPr>
      </p:pic>
      <p:sp>
        <p:nvSpPr>
          <p:cNvPr id="10" name="Hộp Văn bản 9">
            <a:extLst>
              <a:ext uri="{FF2B5EF4-FFF2-40B4-BE49-F238E27FC236}">
                <a16:creationId xmlns:a16="http://schemas.microsoft.com/office/drawing/2014/main" id="{0BA1CFD3-B584-08A5-80B2-781F1732DBC6}"/>
              </a:ext>
            </a:extLst>
          </p:cNvPr>
          <p:cNvSpPr txBox="1"/>
          <p:nvPr/>
        </p:nvSpPr>
        <p:spPr>
          <a:xfrm>
            <a:off x="639342" y="3724507"/>
            <a:ext cx="5596046" cy="2677656"/>
          </a:xfrm>
          <a:prstGeom prst="rect">
            <a:avLst/>
          </a:prstGeom>
          <a:noFill/>
        </p:spPr>
        <p:txBody>
          <a:bodyPr wrap="square" rtlCol="0">
            <a:spAutoFit/>
          </a:bodyPr>
          <a:lstStyle/>
          <a:p>
            <a:pPr marL="285750" indent="-285750">
              <a:buFont typeface="Arial" panose="020B0604020202020204" pitchFamily="34" charset="0"/>
              <a:buChar char="•"/>
            </a:pPr>
            <a:r>
              <a:rPr lang="en-US" sz="2800"/>
              <a:t>Thời gian: 5 phút</a:t>
            </a:r>
          </a:p>
          <a:p>
            <a:pPr marL="742950" lvl="1" indent="-285750">
              <a:buFont typeface="Segoe UI Semilight" panose="020B0402040204020203" pitchFamily="34" charset="0"/>
              <a:buChar char="-"/>
            </a:pPr>
            <a:r>
              <a:rPr lang="en-US" sz="2800">
                <a:solidFill>
                  <a:srgbClr val="FF0000"/>
                </a:solidFill>
              </a:rPr>
              <a:t>1 phút </a:t>
            </a:r>
            <a:r>
              <a:rPr lang="en-US" sz="2800"/>
              <a:t>ghi ý kiến cá nhân ra góc giấy</a:t>
            </a:r>
          </a:p>
          <a:p>
            <a:pPr marL="742950" lvl="1" indent="-285750">
              <a:buFont typeface="Segoe UI Semilight" panose="020B0402040204020203" pitchFamily="34" charset="0"/>
              <a:buChar char="-"/>
            </a:pPr>
            <a:r>
              <a:rPr lang="en-US" sz="2800">
                <a:solidFill>
                  <a:srgbClr val="FF0000"/>
                </a:solidFill>
              </a:rPr>
              <a:t>2 phút </a:t>
            </a:r>
            <a:r>
              <a:rPr lang="en-US" sz="2800"/>
              <a:t>thống nhất nhóm</a:t>
            </a:r>
          </a:p>
          <a:p>
            <a:pPr marL="742950" lvl="1" indent="-285750">
              <a:buFont typeface="Segoe UI Semilight" panose="020B0402040204020203" pitchFamily="34" charset="0"/>
              <a:buChar char="-"/>
            </a:pPr>
            <a:r>
              <a:rPr lang="en-US" sz="2800">
                <a:solidFill>
                  <a:srgbClr val="FF0000"/>
                </a:solidFill>
              </a:rPr>
              <a:t>1 phút </a:t>
            </a:r>
            <a:r>
              <a:rPr lang="en-US" sz="2800"/>
              <a:t>trình bày sản phẩm nhóm</a:t>
            </a:r>
            <a:endParaRPr lang="en-US" sz="2800">
              <a:solidFill>
                <a:srgbClr val="FF0000"/>
              </a:solidFill>
            </a:endParaRPr>
          </a:p>
        </p:txBody>
      </p:sp>
    </p:spTree>
    <p:extLst>
      <p:ext uri="{BB962C8B-B14F-4D97-AF65-F5344CB8AC3E}">
        <p14:creationId xmlns:p14="http://schemas.microsoft.com/office/powerpoint/2010/main" val="250654372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75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heel(1)">
                                      <p:cBhvr>
                                        <p:cTn id="10" dur="75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wipe(down)">
                                      <p:cBhvr>
                                        <p:cTn id="13" dur="750"/>
                                        <p:tgtEl>
                                          <p:spTgt spid="9"/>
                                        </p:tgtEl>
                                      </p:cBhvr>
                                    </p:animEffect>
                                  </p:childTnLst>
                                </p:cTn>
                              </p:par>
                              <p:par>
                                <p:cTn id="14" presetID="21" presetClass="entr" presetSubtype="1"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heel(1)">
                                      <p:cBhvr>
                                        <p:cTn id="16" dur="750"/>
                                        <p:tgtEl>
                                          <p:spTgt spid="8"/>
                                        </p:tgtEl>
                                      </p:cBhvr>
                                    </p:animEffect>
                                  </p:childTnLst>
                                </p:cTn>
                              </p:par>
                              <p:par>
                                <p:cTn id="17" presetID="42"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750"/>
                                        <p:tgtEl>
                                          <p:spTgt spid="10"/>
                                        </p:tgtEl>
                                      </p:cBhvr>
                                    </p:animEffect>
                                    <p:anim calcmode="lin" valueType="num">
                                      <p:cBhvr>
                                        <p:cTn id="20" dur="750" fill="hold"/>
                                        <p:tgtEl>
                                          <p:spTgt spid="10"/>
                                        </p:tgtEl>
                                        <p:attrNameLst>
                                          <p:attrName>ppt_x</p:attrName>
                                        </p:attrNameLst>
                                      </p:cBhvr>
                                      <p:tavLst>
                                        <p:tav tm="0">
                                          <p:val>
                                            <p:strVal val="#ppt_x"/>
                                          </p:val>
                                        </p:tav>
                                        <p:tav tm="100000">
                                          <p:val>
                                            <p:strVal val="#ppt_x"/>
                                          </p:val>
                                        </p:tav>
                                      </p:tavLst>
                                    </p:anim>
                                    <p:anim calcmode="lin" valueType="num">
                                      <p:cBhvr>
                                        <p:cTn id="21" dur="75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1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ộp Văn bản 3">
            <a:extLst>
              <a:ext uri="{FF2B5EF4-FFF2-40B4-BE49-F238E27FC236}">
                <a16:creationId xmlns:a16="http://schemas.microsoft.com/office/drawing/2014/main" id="{AB3BBC46-126F-1040-747F-D0E94F5F6AAE}"/>
              </a:ext>
            </a:extLst>
          </p:cNvPr>
          <p:cNvSpPr txBox="1"/>
          <p:nvPr/>
        </p:nvSpPr>
        <p:spPr>
          <a:xfrm>
            <a:off x="892098" y="680224"/>
            <a:ext cx="10749775" cy="4924425"/>
          </a:xfrm>
          <a:prstGeom prst="rect">
            <a:avLst/>
          </a:prstGeom>
          <a:noFill/>
        </p:spPr>
        <p:txBody>
          <a:bodyPr wrap="square" rtlCol="0">
            <a:spAutoFit/>
          </a:bodyPr>
          <a:lstStyle/>
          <a:p>
            <a:r>
              <a:rPr lang="vi-VN" sz="3200" b="1"/>
              <a:t>“...</a:t>
            </a:r>
            <a:r>
              <a:rPr lang="vi-VN" sz="3200" b="1" err="1"/>
              <a:t>Cuộc</a:t>
            </a:r>
            <a:r>
              <a:rPr lang="vi-VN" sz="3200" b="1"/>
              <a:t> </a:t>
            </a:r>
            <a:r>
              <a:rPr lang="vi-VN" sz="3200" b="1" err="1"/>
              <a:t>chiến</a:t>
            </a:r>
            <a:r>
              <a:rPr lang="vi-VN" sz="3200" b="1"/>
              <a:t> </a:t>
            </a:r>
            <a:r>
              <a:rPr lang="vi-VN" sz="3200" b="1" err="1"/>
              <a:t>đấu</a:t>
            </a:r>
            <a:r>
              <a:rPr lang="vi-VN" sz="3200" b="1"/>
              <a:t> </a:t>
            </a:r>
            <a:r>
              <a:rPr lang="vi-VN" sz="3200" b="1" err="1"/>
              <a:t>quyết</a:t>
            </a:r>
            <a:r>
              <a:rPr lang="vi-VN" sz="3200" b="1"/>
              <a:t> </a:t>
            </a:r>
            <a:r>
              <a:rPr lang="vi-VN" sz="3200" b="1" err="1"/>
              <a:t>liệt</a:t>
            </a:r>
            <a:r>
              <a:rPr lang="vi-VN" sz="3200" b="1"/>
              <a:t> </a:t>
            </a:r>
            <a:r>
              <a:rPr lang="vi-VN" sz="3200" b="1" err="1"/>
              <a:t>của</a:t>
            </a:r>
            <a:r>
              <a:rPr lang="vi-VN" sz="3200" b="1"/>
              <a:t> nông dân </a:t>
            </a:r>
            <a:r>
              <a:rPr lang="vi-VN" sz="3200" b="1" err="1"/>
              <a:t>được</a:t>
            </a:r>
            <a:r>
              <a:rPr lang="vi-VN" sz="3200" b="1"/>
              <a:t> </a:t>
            </a:r>
            <a:r>
              <a:rPr lang="vi-VN" sz="3200" b="1" err="1"/>
              <a:t>làm</a:t>
            </a:r>
            <a:r>
              <a:rPr lang="vi-VN" sz="3200" b="1"/>
              <a:t> vua, thua </a:t>
            </a:r>
            <a:r>
              <a:rPr lang="vi-VN" sz="3200" b="1" err="1"/>
              <a:t>làm</a:t>
            </a:r>
            <a:r>
              <a:rPr lang="vi-VN" sz="3200" b="1"/>
              <a:t> </a:t>
            </a:r>
            <a:r>
              <a:rPr lang="vi-VN" sz="3200" b="1" err="1"/>
              <a:t>giặc</a:t>
            </a:r>
            <a:r>
              <a:rPr lang="vi-VN" sz="3200" b="1"/>
              <a:t>, </a:t>
            </a:r>
            <a:r>
              <a:rPr lang="vi-VN" sz="3200" b="1" err="1"/>
              <a:t>cả</a:t>
            </a:r>
            <a:r>
              <a:rPr lang="vi-VN" sz="3200" b="1"/>
              <a:t> </a:t>
            </a:r>
            <a:r>
              <a:rPr lang="vi-VN" sz="3200" b="1" err="1"/>
              <a:t>đời</a:t>
            </a:r>
            <a:r>
              <a:rPr lang="vi-VN" sz="3200" b="1"/>
              <a:t> </a:t>
            </a:r>
            <a:r>
              <a:rPr lang="vi-VN" sz="3200" b="1" err="1"/>
              <a:t>khốn</a:t>
            </a:r>
            <a:r>
              <a:rPr lang="vi-VN" sz="3200" b="1"/>
              <a:t> </a:t>
            </a:r>
            <a:r>
              <a:rPr lang="vi-VN" sz="3200" b="1" err="1"/>
              <a:t>khổ</a:t>
            </a:r>
            <a:r>
              <a:rPr lang="vi-VN" sz="3200" b="1"/>
              <a:t> chua cay, </a:t>
            </a:r>
            <a:r>
              <a:rPr lang="vi-VN" sz="3200" b="1" err="1"/>
              <a:t>ước</a:t>
            </a:r>
            <a:r>
              <a:rPr lang="vi-VN" sz="3200" b="1"/>
              <a:t> sao </a:t>
            </a:r>
            <a:r>
              <a:rPr lang="vi-VN" sz="3200" b="1" err="1"/>
              <a:t>chỉ</a:t>
            </a:r>
            <a:r>
              <a:rPr lang="vi-VN" sz="3200" b="1"/>
              <a:t> </a:t>
            </a:r>
            <a:r>
              <a:rPr lang="vi-VN" sz="3200" b="1" err="1"/>
              <a:t>được</a:t>
            </a:r>
            <a:r>
              <a:rPr lang="vi-VN" sz="3200" b="1"/>
              <a:t> </a:t>
            </a:r>
            <a:r>
              <a:rPr lang="vi-VN" sz="3200" b="1" err="1"/>
              <a:t>một</a:t>
            </a:r>
            <a:r>
              <a:rPr lang="vi-VN" sz="3200" b="1"/>
              <a:t> </a:t>
            </a:r>
            <a:r>
              <a:rPr lang="vi-VN" sz="3200" b="1" err="1"/>
              <a:t>ngày</a:t>
            </a:r>
            <a:r>
              <a:rPr lang="vi-VN" sz="3200" b="1"/>
              <a:t> </a:t>
            </a:r>
            <a:r>
              <a:rPr lang="vi-VN" sz="3200" b="1" err="1"/>
              <a:t>làm</a:t>
            </a:r>
            <a:r>
              <a:rPr lang="vi-VN" sz="3200" b="1"/>
              <a:t> vua </a:t>
            </a:r>
            <a:r>
              <a:rPr lang="vi-VN" sz="3200" b="1" err="1"/>
              <a:t>đó</a:t>
            </a:r>
            <a:r>
              <a:rPr lang="vi-VN" sz="3200" b="1"/>
              <a:t>, tuy chưa </a:t>
            </a:r>
            <a:r>
              <a:rPr lang="vi-VN" sz="3200" b="1" err="1"/>
              <a:t>giành</a:t>
            </a:r>
            <a:r>
              <a:rPr lang="vi-VN" sz="3200" b="1"/>
              <a:t> </a:t>
            </a:r>
            <a:r>
              <a:rPr lang="vi-VN" sz="3200" b="1" err="1"/>
              <a:t>được</a:t>
            </a:r>
            <a:r>
              <a:rPr lang="vi-VN" sz="3200" b="1"/>
              <a:t> </a:t>
            </a:r>
            <a:r>
              <a:rPr lang="vi-VN" sz="3200" b="1" err="1"/>
              <a:t>thắng</a:t>
            </a:r>
            <a:r>
              <a:rPr lang="vi-VN" sz="3200" b="1"/>
              <a:t> </a:t>
            </a:r>
            <a:r>
              <a:rPr lang="vi-VN" sz="3200" b="1" err="1"/>
              <a:t>lợi</a:t>
            </a:r>
            <a:r>
              <a:rPr lang="vi-VN" sz="3200" b="1"/>
              <a:t>, nhưng </a:t>
            </a:r>
            <a:r>
              <a:rPr lang="vi-VN" sz="3200" b="1" err="1"/>
              <a:t>đã</a:t>
            </a:r>
            <a:r>
              <a:rPr lang="vi-VN" sz="3200" b="1"/>
              <a:t> </a:t>
            </a:r>
            <a:r>
              <a:rPr lang="vi-VN" sz="3200" b="1" err="1"/>
              <a:t>là</a:t>
            </a:r>
            <a:r>
              <a:rPr lang="vi-VN" sz="3200" b="1"/>
              <a:t> </a:t>
            </a:r>
            <a:r>
              <a:rPr lang="vi-VN" sz="3200" b="1" err="1"/>
              <a:t>hồi</a:t>
            </a:r>
            <a:r>
              <a:rPr lang="vi-VN" sz="3200" b="1"/>
              <a:t> chuông </a:t>
            </a:r>
            <a:r>
              <a:rPr lang="vi-VN" sz="3200" b="1" err="1"/>
              <a:t>báo</a:t>
            </a:r>
            <a:r>
              <a:rPr lang="vi-VN" sz="3200" b="1"/>
              <a:t> </a:t>
            </a:r>
            <a:r>
              <a:rPr lang="vi-VN" sz="3200" b="1" err="1"/>
              <a:t>động</a:t>
            </a:r>
            <a:r>
              <a:rPr lang="vi-VN" sz="3200" b="1"/>
              <a:t> </a:t>
            </a:r>
            <a:r>
              <a:rPr lang="vi-VN" sz="3200" b="1" err="1"/>
              <a:t>cuộc</a:t>
            </a:r>
            <a:r>
              <a:rPr lang="vi-VN" sz="3200" b="1"/>
              <a:t> </a:t>
            </a:r>
            <a:r>
              <a:rPr lang="vi-VN" sz="3200" b="1" err="1"/>
              <a:t>khủng</a:t>
            </a:r>
            <a:r>
              <a:rPr lang="vi-VN" sz="3200" b="1"/>
              <a:t> </a:t>
            </a:r>
            <a:r>
              <a:rPr lang="vi-VN" sz="3200" b="1" err="1"/>
              <a:t>hoảng</a:t>
            </a:r>
            <a:r>
              <a:rPr lang="vi-VN" sz="3200" b="1"/>
              <a:t> </a:t>
            </a:r>
            <a:r>
              <a:rPr lang="vi-VN" sz="3200" b="1" err="1"/>
              <a:t>của</a:t>
            </a:r>
            <a:r>
              <a:rPr lang="vi-VN" sz="3200" b="1"/>
              <a:t> </a:t>
            </a:r>
            <a:r>
              <a:rPr lang="vi-VN" sz="3200" b="1" err="1"/>
              <a:t>chế</a:t>
            </a:r>
            <a:r>
              <a:rPr lang="vi-VN" sz="3200" b="1"/>
              <a:t> </a:t>
            </a:r>
            <a:r>
              <a:rPr lang="vi-VN" sz="3200" b="1" err="1"/>
              <a:t>độ</a:t>
            </a:r>
            <a:r>
              <a:rPr lang="vi-VN" sz="3200" b="1"/>
              <a:t> phong </a:t>
            </a:r>
            <a:r>
              <a:rPr lang="vi-VN" sz="3200" b="1" err="1"/>
              <a:t>kiến</a:t>
            </a:r>
            <a:r>
              <a:rPr lang="vi-VN" sz="3200" b="1"/>
              <a:t> </a:t>
            </a:r>
            <a:r>
              <a:rPr lang="vi-VN" sz="3200" b="1" err="1"/>
              <a:t>Đàng</a:t>
            </a:r>
            <a:r>
              <a:rPr lang="vi-VN" sz="3200" b="1"/>
              <a:t> </a:t>
            </a:r>
            <a:r>
              <a:rPr lang="vi-VN" sz="3200" b="1" err="1"/>
              <a:t>Ngoài</a:t>
            </a:r>
            <a:r>
              <a:rPr lang="vi-VN" sz="3200" b="1"/>
              <a:t>, </a:t>
            </a:r>
            <a:r>
              <a:rPr lang="vi-VN" sz="3200" b="1" err="1"/>
              <a:t>là</a:t>
            </a:r>
            <a:r>
              <a:rPr lang="vi-VN" sz="3200" b="1"/>
              <a:t> </a:t>
            </a:r>
            <a:r>
              <a:rPr lang="vi-VN" sz="3200" b="1" err="1"/>
              <a:t>những</a:t>
            </a:r>
            <a:r>
              <a:rPr lang="vi-VN" sz="3200" b="1"/>
              <a:t> </a:t>
            </a:r>
            <a:r>
              <a:rPr lang="vi-VN" sz="3200" b="1" err="1"/>
              <a:t>biểu</a:t>
            </a:r>
            <a:r>
              <a:rPr lang="vi-VN" sz="3200" b="1"/>
              <a:t> </a:t>
            </a:r>
            <a:r>
              <a:rPr lang="vi-VN" sz="3200" b="1" err="1"/>
              <a:t>hiện</a:t>
            </a:r>
            <a:r>
              <a:rPr lang="vi-VN" sz="3200" b="1"/>
              <a:t> </a:t>
            </a:r>
            <a:r>
              <a:rPr lang="vi-VN" sz="3200" b="1" err="1"/>
              <a:t>nổi</a:t>
            </a:r>
            <a:r>
              <a:rPr lang="vi-VN" sz="3200" b="1"/>
              <a:t> </a:t>
            </a:r>
            <a:r>
              <a:rPr lang="vi-VN" sz="3200" b="1" err="1"/>
              <a:t>bật</a:t>
            </a:r>
            <a:r>
              <a:rPr lang="vi-VN" sz="3200" b="1"/>
              <a:t>, </a:t>
            </a:r>
            <a:r>
              <a:rPr lang="vi-VN" sz="3200" b="1" err="1"/>
              <a:t>toàn</a:t>
            </a:r>
            <a:r>
              <a:rPr lang="vi-VN" sz="3200" b="1"/>
              <a:t> </a:t>
            </a:r>
            <a:r>
              <a:rPr lang="vi-VN" sz="3200" b="1" err="1"/>
              <a:t>diện</a:t>
            </a:r>
            <a:r>
              <a:rPr lang="vi-VN" sz="3200" b="1"/>
              <a:t> </a:t>
            </a:r>
            <a:r>
              <a:rPr lang="vi-VN" sz="3200" b="1" err="1"/>
              <a:t>của</a:t>
            </a:r>
            <a:r>
              <a:rPr lang="vi-VN" sz="3200" b="1"/>
              <a:t> </a:t>
            </a:r>
            <a:r>
              <a:rPr lang="vi-VN" sz="3200" b="1" err="1"/>
              <a:t>cuộc</a:t>
            </a:r>
            <a:r>
              <a:rPr lang="vi-VN" sz="3200" b="1"/>
              <a:t> </a:t>
            </a:r>
            <a:r>
              <a:rPr lang="vi-VN" sz="3200" b="1" err="1"/>
              <a:t>khủng</a:t>
            </a:r>
            <a:r>
              <a:rPr lang="vi-VN" sz="3200" b="1"/>
              <a:t> </a:t>
            </a:r>
            <a:r>
              <a:rPr lang="vi-VN" sz="3200" b="1" err="1"/>
              <a:t>hoảng</a:t>
            </a:r>
            <a:r>
              <a:rPr lang="vi-VN" sz="3200" b="1"/>
              <a:t> </a:t>
            </a:r>
            <a:r>
              <a:rPr lang="vi-VN" sz="3200" b="1" err="1"/>
              <a:t>đó</a:t>
            </a:r>
            <a:r>
              <a:rPr lang="vi-VN" sz="3200" b="1"/>
              <a:t>”.</a:t>
            </a:r>
          </a:p>
          <a:p>
            <a:endParaRPr lang="vi-VN" b="1"/>
          </a:p>
          <a:p>
            <a:pPr algn="r"/>
            <a:r>
              <a:rPr lang="vi-VN" sz="2000" b="1">
                <a:solidFill>
                  <a:srgbClr val="FF0000"/>
                </a:solidFill>
              </a:rPr>
              <a:t>(Trương </a:t>
            </a:r>
            <a:r>
              <a:rPr lang="vi-VN" sz="2000" b="1" err="1">
                <a:solidFill>
                  <a:srgbClr val="FF0000"/>
                </a:solidFill>
              </a:rPr>
              <a:t>Hữu</a:t>
            </a:r>
            <a:r>
              <a:rPr lang="vi-VN" sz="2000" b="1">
                <a:solidFill>
                  <a:srgbClr val="FF0000"/>
                </a:solidFill>
              </a:rPr>
              <a:t> </a:t>
            </a:r>
            <a:r>
              <a:rPr lang="vi-VN" sz="2000" b="1" err="1">
                <a:solidFill>
                  <a:srgbClr val="FF0000"/>
                </a:solidFill>
              </a:rPr>
              <a:t>Quýnh</a:t>
            </a:r>
            <a:r>
              <a:rPr lang="vi-VN" sz="2000" b="1">
                <a:solidFill>
                  <a:srgbClr val="FF0000"/>
                </a:solidFill>
              </a:rPr>
              <a:t> (</a:t>
            </a:r>
            <a:r>
              <a:rPr lang="vi-VN" sz="2000" b="1" err="1">
                <a:solidFill>
                  <a:srgbClr val="FF0000"/>
                </a:solidFill>
              </a:rPr>
              <a:t>Chủ</a:t>
            </a:r>
            <a:r>
              <a:rPr lang="vi-VN" sz="2000" b="1">
                <a:solidFill>
                  <a:srgbClr val="FF0000"/>
                </a:solidFill>
              </a:rPr>
              <a:t> biên), </a:t>
            </a:r>
            <a:r>
              <a:rPr lang="vi-VN" sz="2000" b="1" err="1">
                <a:solidFill>
                  <a:srgbClr val="FF0000"/>
                </a:solidFill>
              </a:rPr>
              <a:t>Đại</a:t>
            </a:r>
            <a:r>
              <a:rPr lang="vi-VN" sz="2000" b="1">
                <a:solidFill>
                  <a:srgbClr val="FF0000"/>
                </a:solidFill>
              </a:rPr>
              <a:t> cương </a:t>
            </a:r>
            <a:r>
              <a:rPr lang="vi-VN" sz="2000" b="1" err="1">
                <a:solidFill>
                  <a:srgbClr val="FF0000"/>
                </a:solidFill>
              </a:rPr>
              <a:t>lịch</a:t>
            </a:r>
            <a:r>
              <a:rPr lang="vi-VN" sz="2000" b="1">
                <a:solidFill>
                  <a:srgbClr val="FF0000"/>
                </a:solidFill>
              </a:rPr>
              <a:t> </a:t>
            </a:r>
            <a:r>
              <a:rPr lang="vi-VN" sz="2000" b="1" err="1">
                <a:solidFill>
                  <a:srgbClr val="FF0000"/>
                </a:solidFill>
              </a:rPr>
              <a:t>sử</a:t>
            </a:r>
            <a:r>
              <a:rPr lang="vi-VN" sz="2000" b="1">
                <a:solidFill>
                  <a:srgbClr val="FF0000"/>
                </a:solidFill>
              </a:rPr>
              <a:t> </a:t>
            </a:r>
            <a:r>
              <a:rPr lang="vi-VN" sz="2000" b="1" err="1">
                <a:solidFill>
                  <a:srgbClr val="FF0000"/>
                </a:solidFill>
              </a:rPr>
              <a:t>Việt</a:t>
            </a:r>
            <a:r>
              <a:rPr lang="vi-VN" sz="2000" b="1">
                <a:solidFill>
                  <a:srgbClr val="FF0000"/>
                </a:solidFill>
              </a:rPr>
              <a:t> Nam, </a:t>
            </a:r>
            <a:r>
              <a:rPr lang="vi-VN" sz="2000" b="1" err="1">
                <a:solidFill>
                  <a:srgbClr val="FF0000"/>
                </a:solidFill>
              </a:rPr>
              <a:t>Tập</a:t>
            </a:r>
            <a:r>
              <a:rPr lang="vi-VN" sz="2000" b="1">
                <a:solidFill>
                  <a:srgbClr val="FF0000"/>
                </a:solidFill>
              </a:rPr>
              <a:t> 1, NXB </a:t>
            </a:r>
            <a:r>
              <a:rPr lang="vi-VN" sz="2000" b="1" err="1">
                <a:solidFill>
                  <a:srgbClr val="FF0000"/>
                </a:solidFill>
              </a:rPr>
              <a:t>Giáo</a:t>
            </a:r>
            <a:r>
              <a:rPr lang="vi-VN" sz="2000" b="1">
                <a:solidFill>
                  <a:srgbClr val="FF0000"/>
                </a:solidFill>
              </a:rPr>
              <a:t> </a:t>
            </a:r>
            <a:r>
              <a:rPr lang="vi-VN" sz="2000" b="1" err="1">
                <a:solidFill>
                  <a:srgbClr val="FF0000"/>
                </a:solidFill>
              </a:rPr>
              <a:t>dục</a:t>
            </a:r>
            <a:r>
              <a:rPr lang="vi-VN" sz="2000" b="1">
                <a:solidFill>
                  <a:srgbClr val="FF0000"/>
                </a:solidFill>
              </a:rPr>
              <a:t>, </a:t>
            </a:r>
            <a:r>
              <a:rPr lang="vi-VN" sz="2000" b="1" err="1">
                <a:solidFill>
                  <a:srgbClr val="FF0000"/>
                </a:solidFill>
              </a:rPr>
              <a:t>Hà</a:t>
            </a:r>
            <a:r>
              <a:rPr lang="vi-VN" sz="2000" b="1">
                <a:solidFill>
                  <a:srgbClr val="FF0000"/>
                </a:solidFill>
              </a:rPr>
              <a:t> </a:t>
            </a:r>
            <a:r>
              <a:rPr lang="vi-VN" sz="2000" b="1" err="1">
                <a:solidFill>
                  <a:srgbClr val="FF0000"/>
                </a:solidFill>
              </a:rPr>
              <a:t>Nội</a:t>
            </a:r>
            <a:r>
              <a:rPr lang="vi-VN" sz="2000" b="1">
                <a:solidFill>
                  <a:srgbClr val="FF0000"/>
                </a:solidFill>
              </a:rPr>
              <a:t>, 1998, tr.204)</a:t>
            </a:r>
            <a:endParaRPr lang="en-US" sz="2000" b="1">
              <a:solidFill>
                <a:srgbClr val="FF0000"/>
              </a:solidFill>
            </a:endParaRPr>
          </a:p>
        </p:txBody>
      </p:sp>
    </p:spTree>
    <p:extLst>
      <p:ext uri="{BB962C8B-B14F-4D97-AF65-F5344CB8AC3E}">
        <p14:creationId xmlns:p14="http://schemas.microsoft.com/office/powerpoint/2010/main" val="2361558740"/>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9CC05B6-0C56-C831-5F80-F816385704A0}"/>
              </a:ext>
            </a:extLst>
          </p:cNvPr>
          <p:cNvSpPr>
            <a:spLocks noGrp="1"/>
          </p:cNvSpPr>
          <p:nvPr>
            <p:ph type="title"/>
          </p:nvPr>
        </p:nvSpPr>
        <p:spPr/>
        <p:txBody>
          <a:bodyPr/>
          <a:lstStyle/>
          <a:p>
            <a:r>
              <a:rPr lang="en-US"/>
              <a:t>KẾT QUẢ, Ý NGHĨA, TÁC ĐỘNG</a:t>
            </a:r>
          </a:p>
        </p:txBody>
      </p:sp>
      <p:sp>
        <p:nvSpPr>
          <p:cNvPr id="5" name="Hình chữ nhật: Góc Tròn 4">
            <a:extLst>
              <a:ext uri="{FF2B5EF4-FFF2-40B4-BE49-F238E27FC236}">
                <a16:creationId xmlns:a16="http://schemas.microsoft.com/office/drawing/2014/main" id="{FC3D5653-3F2A-6E85-E6DF-E1B5D7F8D7C7}"/>
              </a:ext>
            </a:extLst>
          </p:cNvPr>
          <p:cNvSpPr/>
          <p:nvPr/>
        </p:nvSpPr>
        <p:spPr>
          <a:xfrm>
            <a:off x="1066800" y="2014194"/>
            <a:ext cx="3033132" cy="4201212"/>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100"/>
              <a:t>1. Phong trào nông dân Đàng Ngoài phát triển rộng khắp, kéo dài hàng chục năm buộc chính quyền Đàng Ngoài phải thực hiện một số chính sách như khuyến khích khai hoang, cho nông dân lưu tán trở về quê.</a:t>
            </a:r>
            <a:endParaRPr lang="en-US" sz="2100"/>
          </a:p>
        </p:txBody>
      </p:sp>
      <p:sp>
        <p:nvSpPr>
          <p:cNvPr id="6" name="Hình chữ nhật: Góc Tròn 5">
            <a:extLst>
              <a:ext uri="{FF2B5EF4-FFF2-40B4-BE49-F238E27FC236}">
                <a16:creationId xmlns:a16="http://schemas.microsoft.com/office/drawing/2014/main" id="{1A021B0C-11FE-AF70-F80A-9BA544185066}"/>
              </a:ext>
            </a:extLst>
          </p:cNvPr>
          <p:cNvSpPr/>
          <p:nvPr/>
        </p:nvSpPr>
        <p:spPr>
          <a:xfrm>
            <a:off x="4564566" y="2014194"/>
            <a:ext cx="3033132" cy="42012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t>2. Mặc dù các cuộc khởi nghĩa đều thất bại nhưng ý chỉ đấu tranh của | nghĩa quân đã làm lung lay chính quyền “vua Lê – chúa Trịnh”</a:t>
            </a:r>
            <a:endParaRPr lang="en-US" sz="2400"/>
          </a:p>
        </p:txBody>
      </p:sp>
      <p:sp>
        <p:nvSpPr>
          <p:cNvPr id="7" name="Hình chữ nhật: Góc Tròn 6">
            <a:extLst>
              <a:ext uri="{FF2B5EF4-FFF2-40B4-BE49-F238E27FC236}">
                <a16:creationId xmlns:a16="http://schemas.microsoft.com/office/drawing/2014/main" id="{E357470B-7399-D367-A858-5BF587A58ED0}"/>
              </a:ext>
            </a:extLst>
          </p:cNvPr>
          <p:cNvSpPr/>
          <p:nvPr/>
        </p:nvSpPr>
        <p:spPr>
          <a:xfrm>
            <a:off x="8092068" y="2014194"/>
            <a:ext cx="3033132" cy="420121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400"/>
              <a:t>3. Tạo điều kiện cho phong trào Tây Sơn phát triển mạnh mẽ ra Đàng Ngoài vào cuối TK XVIII.</a:t>
            </a:r>
            <a:endParaRPr lang="en-US" sz="2400"/>
          </a:p>
        </p:txBody>
      </p:sp>
    </p:spTree>
    <p:extLst>
      <p:ext uri="{BB962C8B-B14F-4D97-AF65-F5344CB8AC3E}">
        <p14:creationId xmlns:p14="http://schemas.microsoft.com/office/powerpoint/2010/main" val="1891554215"/>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circle(in)">
                                      <p:cBhvr>
                                        <p:cTn id="12" dur="1500"/>
                                        <p:tgtEl>
                                          <p:spTgt spid="5"/>
                                        </p:tgtEl>
                                      </p:cBhvr>
                                    </p:animEffect>
                                  </p:childTnLst>
                                </p:cTn>
                              </p:par>
                              <p:par>
                                <p:cTn id="13" presetID="21" presetClass="entr" presetSubtype="1"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heel(1)">
                                      <p:cBhvr>
                                        <p:cTn id="15" dur="1500"/>
                                        <p:tgtEl>
                                          <p:spTgt spid="6"/>
                                        </p:tgtEl>
                                      </p:cBhvr>
                                    </p:animEffect>
                                  </p:childTnLst>
                                </p:cTn>
                              </p:par>
                              <p:par>
                                <p:cTn id="16" presetID="2" presetClass="entr" presetSubtype="4"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1500" fill="hold"/>
                                        <p:tgtEl>
                                          <p:spTgt spid="7"/>
                                        </p:tgtEl>
                                        <p:attrNameLst>
                                          <p:attrName>ppt_x</p:attrName>
                                        </p:attrNameLst>
                                      </p:cBhvr>
                                      <p:tavLst>
                                        <p:tav tm="0">
                                          <p:val>
                                            <p:strVal val="#ppt_x"/>
                                          </p:val>
                                        </p:tav>
                                        <p:tav tm="100000">
                                          <p:val>
                                            <p:strVal val="#ppt_x"/>
                                          </p:val>
                                        </p:tav>
                                      </p:tavLst>
                                    </p:anim>
                                    <p:anim calcmode="lin" valueType="num">
                                      <p:cBhvr additive="base">
                                        <p:cTn id="19" dur="1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animBg="1"/>
      <p:bldP spid="6" grpId="0" animBg="1"/>
      <p:bldP spid="7" grpId="0" animBg="1"/>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Bong bóng Lời nói: Hình bầu dục 1">
            <a:extLst>
              <a:ext uri="{FF2B5EF4-FFF2-40B4-BE49-F238E27FC236}">
                <a16:creationId xmlns:a16="http://schemas.microsoft.com/office/drawing/2014/main" id="{F7C8B538-2C0D-4A74-1218-DF80EF041FCA}"/>
              </a:ext>
            </a:extLst>
          </p:cNvPr>
          <p:cNvSpPr/>
          <p:nvPr/>
        </p:nvSpPr>
        <p:spPr>
          <a:xfrm>
            <a:off x="1326995" y="802888"/>
            <a:ext cx="9801922" cy="5107258"/>
          </a:xfrm>
          <a:prstGeom prst="wedgeEllipseCallout">
            <a:avLst>
              <a:gd name="adj1" fmla="val -56814"/>
              <a:gd name="adj2" fmla="val 55295"/>
            </a:avLst>
          </a:prstGeom>
          <a:solidFill>
            <a:schemeClr val="bg1"/>
          </a:solidFill>
          <a:ln w="57150">
            <a:solidFill>
              <a:srgbClr val="96A9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4000" b="1">
                <a:solidFill>
                  <a:schemeClr val="tx1"/>
                </a:solidFill>
              </a:rPr>
              <a:t>Em hãy kể tên một số di tích hoặc lễ hội còn tồn tại đến ngày nay gắn với tên tuổi một số thủ lĩnh của cuộc khởi nghĩa nông dân ở Đàng Ngoài thế kỉ XVIII?</a:t>
            </a:r>
          </a:p>
        </p:txBody>
      </p:sp>
    </p:spTree>
    <p:extLst>
      <p:ext uri="{BB962C8B-B14F-4D97-AF65-F5344CB8AC3E}">
        <p14:creationId xmlns:p14="http://schemas.microsoft.com/office/powerpoint/2010/main" val="428454798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B3C1E62-EE3F-C4D9-68E4-F3FE7A45E086}"/>
              </a:ext>
            </a:extLst>
          </p:cNvPr>
          <p:cNvSpPr>
            <a:spLocks noGrp="1"/>
          </p:cNvSpPr>
          <p:nvPr>
            <p:ph type="title"/>
          </p:nvPr>
        </p:nvSpPr>
        <p:spPr>
          <a:xfrm>
            <a:off x="156116" y="5757516"/>
            <a:ext cx="11879766" cy="419570"/>
          </a:xfrm>
        </p:spPr>
        <p:txBody>
          <a:bodyPr/>
          <a:lstStyle/>
          <a:p>
            <a:pPr algn="ctr"/>
            <a:r>
              <a:rPr lang="en-US" sz="2300">
                <a:latin typeface="+mn-lt"/>
              </a:rPr>
              <a:t>Đền thờ Nguyễn Hữu Cầu tại thôn Cựu Điện, xã Nhân Hoà, huyện Vĩnh Bảo (Hải Phòng)</a:t>
            </a:r>
          </a:p>
        </p:txBody>
      </p:sp>
      <p:pic>
        <p:nvPicPr>
          <p:cNvPr id="6" name="Hình ảnh 5" descr="Ảnh có chứa tòa nhà, ngoài trời, bầu trời, cây cối&#10;&#10;Mô tả được tạo tự động">
            <a:extLst>
              <a:ext uri="{FF2B5EF4-FFF2-40B4-BE49-F238E27FC236}">
                <a16:creationId xmlns:a16="http://schemas.microsoft.com/office/drawing/2014/main" id="{77CC72FD-72AD-F38A-4DDD-01166BC1C85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41926" y="779186"/>
            <a:ext cx="8308147" cy="4818725"/>
          </a:xfrm>
          <a:prstGeom prst="rect">
            <a:avLst/>
          </a:prstGeom>
        </p:spPr>
      </p:pic>
    </p:spTree>
    <p:extLst>
      <p:ext uri="{BB962C8B-B14F-4D97-AF65-F5344CB8AC3E}">
        <p14:creationId xmlns:p14="http://schemas.microsoft.com/office/powerpoint/2010/main" val="14601572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C4D6E53-11FB-8283-8967-C785BAFEB4CE}"/>
              </a:ext>
            </a:extLst>
          </p:cNvPr>
          <p:cNvSpPr>
            <a:spLocks noGrp="1"/>
          </p:cNvSpPr>
          <p:nvPr>
            <p:ph type="title"/>
          </p:nvPr>
        </p:nvSpPr>
        <p:spPr>
          <a:xfrm>
            <a:off x="3724507" y="5820938"/>
            <a:ext cx="4742985" cy="646770"/>
          </a:xfrm>
        </p:spPr>
        <p:txBody>
          <a:bodyPr/>
          <a:lstStyle/>
          <a:p>
            <a:pPr algn="ctr"/>
            <a:r>
              <a:rPr lang="en-US" sz="2400">
                <a:latin typeface="+mn-lt"/>
              </a:rPr>
              <a:t>Lễ hội Quận He Nguyễn Hữu Cầu</a:t>
            </a:r>
          </a:p>
        </p:txBody>
      </p:sp>
      <p:pic>
        <p:nvPicPr>
          <p:cNvPr id="6" name="Hình ảnh 5">
            <a:extLst>
              <a:ext uri="{FF2B5EF4-FFF2-40B4-BE49-F238E27FC236}">
                <a16:creationId xmlns:a16="http://schemas.microsoft.com/office/drawing/2014/main" id="{13DB5449-4988-397C-33F3-C5E0F52873A9}"/>
              </a:ext>
            </a:extLst>
          </p:cNvPr>
          <p:cNvPicPr>
            <a:picLocks noChangeAspect="1"/>
          </p:cNvPicPr>
          <p:nvPr/>
        </p:nvPicPr>
        <p:blipFill rotWithShape="1">
          <a:blip r:embed="rId2"/>
          <a:srcRect l="5304" t="3568" r="6892" b="21783"/>
          <a:stretch/>
        </p:blipFill>
        <p:spPr>
          <a:xfrm>
            <a:off x="743415" y="624468"/>
            <a:ext cx="10705170" cy="5118410"/>
          </a:xfrm>
          <a:prstGeom prst="rect">
            <a:avLst/>
          </a:prstGeom>
        </p:spPr>
      </p:pic>
    </p:spTree>
    <p:extLst>
      <p:ext uri="{BB962C8B-B14F-4D97-AF65-F5344CB8AC3E}">
        <p14:creationId xmlns:p14="http://schemas.microsoft.com/office/powerpoint/2010/main" val="191566410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par>
                                <p:cTn id="8" presetID="21" presetClass="entr" presetSubtype="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heel(1)">
                                      <p:cBhvr>
                                        <p:cTn id="10" dur="1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3" name="Rectangle 12">
            <a:extLst>
              <a:ext uri="{FF2B5EF4-FFF2-40B4-BE49-F238E27FC236}">
                <a16:creationId xmlns:a16="http://schemas.microsoft.com/office/drawing/2014/main" id="{48DB4B7D-6E19-4B1E-A0ED-621919C15D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5" name="Rectangle 14">
            <a:extLst>
              <a:ext uri="{FF2B5EF4-FFF2-40B4-BE49-F238E27FC236}">
                <a16:creationId xmlns:a16="http://schemas.microsoft.com/office/drawing/2014/main" id="{4CB196DE-BC07-4C0A-9A6F-6FFD5F7754F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7" name="Rectangle 16">
            <a:extLst>
              <a:ext uri="{FF2B5EF4-FFF2-40B4-BE49-F238E27FC236}">
                <a16:creationId xmlns:a16="http://schemas.microsoft.com/office/drawing/2014/main" id="{2C13C32D-C8E0-49CB-AF18-A6A13B7FE28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9" name="Group 18">
            <a:extLst>
              <a:ext uri="{FF2B5EF4-FFF2-40B4-BE49-F238E27FC236}">
                <a16:creationId xmlns:a16="http://schemas.microsoft.com/office/drawing/2014/main"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0" name="Straight Connector 19">
              <a:extLst>
                <a:ext uri="{FF2B5EF4-FFF2-40B4-BE49-F238E27FC236}">
                  <a16:creationId xmlns:a16="http://schemas.microsoft.com/office/drawing/2014/main" id="{65E3DF13-4412-4927-AA38-F077B5A4CBD0}"/>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4569EC13-67CE-4C90-95BA-1F7D7F3D3892}"/>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A59492E-0F24-4A22-B24D-A110B40311AB}"/>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useBgFill="1">
        <p:nvSpPr>
          <p:cNvPr id="24" name="Rectangle 23">
            <a:extLst>
              <a:ext uri="{FF2B5EF4-FFF2-40B4-BE49-F238E27FC236}">
                <a16:creationId xmlns:a16="http://schemas.microsoft.com/office/drawing/2014/main" id="{8A6F8BC1-ACA4-4544-8CEB-6F686A25BF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Hình ảnh 5" descr="Ảnh có chứa ngoài trời, cỏ, cây cối, bầu trời&#10;&#10;Mô tả được tạo tự động">
            <a:extLst>
              <a:ext uri="{FF2B5EF4-FFF2-40B4-BE49-F238E27FC236}">
                <a16:creationId xmlns:a16="http://schemas.microsoft.com/office/drawing/2014/main" id="{425248A8-76B1-3434-FA62-1C1317D66434}"/>
              </a:ext>
            </a:extLst>
          </p:cNvPr>
          <p:cNvPicPr>
            <a:picLocks noChangeAspect="1"/>
          </p:cNvPicPr>
          <p:nvPr/>
        </p:nvPicPr>
        <p:blipFill rotWithShape="1">
          <a:blip r:embed="rId2">
            <a:extLst>
              <a:ext uri="{28A0092B-C50C-407E-A947-70E740481C1C}">
                <a14:useLocalDpi xmlns:a14="http://schemas.microsoft.com/office/drawing/2010/main" val="0"/>
              </a:ext>
            </a:extLst>
          </a:blip>
          <a:srcRect t="19316" r="-2" b="-2"/>
          <a:stretch/>
        </p:blipFill>
        <p:spPr>
          <a:xfrm>
            <a:off x="20" y="10"/>
            <a:ext cx="5666507" cy="3428990"/>
          </a:xfrm>
          <a:prstGeom prst="rect">
            <a:avLst/>
          </a:prstGeom>
        </p:spPr>
      </p:pic>
      <p:sp>
        <p:nvSpPr>
          <p:cNvPr id="26" name="Rectangle 25">
            <a:extLst>
              <a:ext uri="{FF2B5EF4-FFF2-40B4-BE49-F238E27FC236}">
                <a16:creationId xmlns:a16="http://schemas.microsoft.com/office/drawing/2014/main" id="{2644B391-9BFE-445C-A9EC-F544BB85FBC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66527" y="0"/>
            <a:ext cx="6525472" cy="6858000"/>
          </a:xfrm>
          <a:prstGeom prst="rect">
            <a:avLst/>
          </a:prstGeom>
          <a:solidFill>
            <a:schemeClr val="bg1">
              <a:lumMod val="75000"/>
              <a:lumOff val="25000"/>
            </a:schemeClr>
          </a:solidFill>
          <a:ln w="6350" cap="sq" cmpd="sng" algn="ctr">
            <a:noFill/>
            <a:prstDash val="solid"/>
            <a:miter lim="800000"/>
          </a:ln>
          <a:effectLst/>
        </p:spPr>
        <p:txBody>
          <a:bodyPr/>
          <a:lstStyle/>
          <a:p>
            <a:endParaRPr lang="en-US"/>
          </a:p>
        </p:txBody>
      </p:sp>
      <p:sp>
        <p:nvSpPr>
          <p:cNvPr id="28" name="Rectangle 27">
            <a:extLst>
              <a:ext uri="{FF2B5EF4-FFF2-40B4-BE49-F238E27FC236}">
                <a16:creationId xmlns:a16="http://schemas.microsoft.com/office/drawing/2014/main" id="{80F26E69-87D9-4655-AE7B-280A87AA3CA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984895" y="320040"/>
            <a:ext cx="5888736" cy="6217920"/>
          </a:xfrm>
          <a:prstGeom prst="rect">
            <a:avLst/>
          </a:prstGeom>
          <a:noFill/>
          <a:ln w="6350" cap="sq" cmpd="sng" algn="ctr">
            <a:solidFill>
              <a:schemeClr val="tx1"/>
            </a:solidFill>
            <a:prstDash val="solid"/>
            <a:miter lim="800000"/>
          </a:ln>
          <a:effectLst>
            <a:softEdge rad="0"/>
          </a:effectLst>
        </p:spPr>
        <p:txBody>
          <a:bodyPr/>
          <a:lstStyle/>
          <a:p>
            <a:endParaRPr lang="en-US"/>
          </a:p>
        </p:txBody>
      </p:sp>
      <p:sp>
        <p:nvSpPr>
          <p:cNvPr id="2" name="Tiêu đề 1">
            <a:extLst>
              <a:ext uri="{FF2B5EF4-FFF2-40B4-BE49-F238E27FC236}">
                <a16:creationId xmlns:a16="http://schemas.microsoft.com/office/drawing/2014/main" id="{7DE77AD4-C43A-2BC3-B6AB-9FB36533ABE6}"/>
              </a:ext>
            </a:extLst>
          </p:cNvPr>
          <p:cNvSpPr>
            <a:spLocks noGrp="1"/>
          </p:cNvSpPr>
          <p:nvPr>
            <p:ph type="title"/>
          </p:nvPr>
        </p:nvSpPr>
        <p:spPr>
          <a:xfrm>
            <a:off x="6224529" y="1348844"/>
            <a:ext cx="5409468" cy="4226836"/>
          </a:xfrm>
        </p:spPr>
        <p:txBody>
          <a:bodyPr vert="horz" lIns="91440" tIns="45720" rIns="91440" bIns="45720" rtlCol="0" anchor="ctr">
            <a:noAutofit/>
          </a:bodyPr>
          <a:lstStyle/>
          <a:p>
            <a:pPr algn="ctr">
              <a:lnSpc>
                <a:spcPct val="83000"/>
              </a:lnSpc>
            </a:pPr>
            <a:r>
              <a:rPr lang="vi-VN" sz="2800" spc="300">
                <a:solidFill>
                  <a:schemeClr val="tx1"/>
                </a:solidFill>
                <a:latin typeface="Segoe UI Semilight (Thân)"/>
              </a:rPr>
              <a:t>Thành Bản Phủ được Hoàng Công Chất cho xây dựng từ năm 1758 đến năm 1762, nay thuộc xã Noong Hẹt, huyện Điện Biên, tỉnh Điện Biên. Đây là thành luỹ vững chắc, kiên cố, là thủ phủ của nghĩa quân Hoàng Công Chất. Năm 1981, thành Bản Phủ được Bộ Văn hoá và Thông tin (nay là Bộ Văn hoá, Thể thao và Du lịch) xếp hạng là Di tích lịch sử quốc gia.</a:t>
            </a:r>
            <a:endParaRPr lang="en-US" sz="2800" spc="300">
              <a:solidFill>
                <a:schemeClr val="tx1"/>
              </a:solidFill>
              <a:latin typeface="Segoe UI Semilight (Thân)"/>
            </a:endParaRPr>
          </a:p>
        </p:txBody>
      </p:sp>
      <p:pic>
        <p:nvPicPr>
          <p:cNvPr id="4" name="Hình ảnh 3" descr="Ảnh có chứa ngoài trời, bầu trời, văn bản, cây cối&#10;&#10;Mô tả được tạo tự động">
            <a:extLst>
              <a:ext uri="{FF2B5EF4-FFF2-40B4-BE49-F238E27FC236}">
                <a16:creationId xmlns:a16="http://schemas.microsoft.com/office/drawing/2014/main" id="{F9D1E3B4-FDCA-D13D-DCE0-AACA82A70EAB}"/>
              </a:ext>
            </a:extLst>
          </p:cNvPr>
          <p:cNvPicPr>
            <a:picLocks noChangeAspect="1"/>
          </p:cNvPicPr>
          <p:nvPr/>
        </p:nvPicPr>
        <p:blipFill rotWithShape="1">
          <a:blip r:embed="rId3">
            <a:extLst>
              <a:ext uri="{28A0092B-C50C-407E-A947-70E740481C1C}">
                <a14:useLocalDpi xmlns:a14="http://schemas.microsoft.com/office/drawing/2010/main" val="0"/>
              </a:ext>
            </a:extLst>
          </a:blip>
          <a:srcRect t="14770" r="-2" b="-2"/>
          <a:stretch/>
        </p:blipFill>
        <p:spPr>
          <a:xfrm>
            <a:off x="20" y="3429000"/>
            <a:ext cx="5666503" cy="3429000"/>
          </a:xfrm>
          <a:prstGeom prst="rect">
            <a:avLst/>
          </a:prstGeom>
        </p:spPr>
      </p:pic>
    </p:spTree>
    <p:extLst>
      <p:ext uri="{BB962C8B-B14F-4D97-AF65-F5344CB8AC3E}">
        <p14:creationId xmlns:p14="http://schemas.microsoft.com/office/powerpoint/2010/main" val="3270568066"/>
      </p:ext>
    </p:extLst>
  </p:cSld>
  <p:clrMapOvr>
    <a:overrideClrMapping bg1="dk1" tx1="lt1" bg2="dk2" tx2="lt2" accent1="accent1" accent2="accent2" accent3="accent3" accent4="accent4" accent5="accent5" accent6="accent6" hlink="hlink" folHlink="folHlink"/>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25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7">
            <a:extLst>
              <a:ext uri="{FF2B5EF4-FFF2-40B4-BE49-F238E27FC236}">
                <a16:creationId xmlns:a16="http://schemas.microsoft.com/office/drawing/2014/main" id="{1E94681D-2A4C-4A8D-B9B5-31D440D0328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19">
            <a:extLst>
              <a:ext uri="{FF2B5EF4-FFF2-40B4-BE49-F238E27FC236}">
                <a16:creationId xmlns:a16="http://schemas.microsoft.com/office/drawing/2014/main" id="{4EC7E010-C712-408D-9787-0842AFC9F4B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34696" y="237744"/>
            <a:ext cx="11722608" cy="6382512"/>
          </a:xfrm>
          <a:prstGeom prst="rect">
            <a:avLst/>
          </a:prstGeom>
          <a:solidFill>
            <a:schemeClr val="bg1">
              <a:lumMod val="75000"/>
              <a:alpha val="60000"/>
            </a:schemeClr>
          </a:solidFill>
          <a:ln w="6350" cap="flat" cmpd="sng" algn="ctr">
            <a:noFill/>
            <a:prstDash val="solid"/>
          </a:ln>
          <a:effectLst>
            <a:softEdge rad="0"/>
          </a:effectLst>
        </p:spPr>
        <p:txBody>
          <a:bodyPr/>
          <a:lstStyle/>
          <a:p>
            <a:endParaRPr lang="en-US"/>
          </a:p>
        </p:txBody>
      </p:sp>
      <p:sp>
        <p:nvSpPr>
          <p:cNvPr id="30" name="Rectangle 21">
            <a:extLst>
              <a:ext uri="{FF2B5EF4-FFF2-40B4-BE49-F238E27FC236}">
                <a16:creationId xmlns:a16="http://schemas.microsoft.com/office/drawing/2014/main" id="{0503FCEF-A9BA-4991-9220-E36615FB8B5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71856" y="374904"/>
            <a:ext cx="11448288" cy="6108192"/>
          </a:xfrm>
          <a:prstGeom prst="rect">
            <a:avLst/>
          </a:prstGeom>
          <a:noFill/>
          <a:ln w="6350" cap="sq" cmpd="sng" algn="ctr">
            <a:solidFill>
              <a:schemeClr val="tx1">
                <a:lumMod val="85000"/>
                <a:lumOff val="15000"/>
              </a:schemeClr>
            </a:solidFill>
            <a:prstDash val="solid"/>
            <a:miter lim="800000"/>
          </a:ln>
          <a:effectLst/>
        </p:spPr>
        <p:txBody>
          <a:bodyPr/>
          <a:lstStyle/>
          <a:p>
            <a:endParaRPr lang="en-US"/>
          </a:p>
        </p:txBody>
      </p:sp>
      <p:sp>
        <p:nvSpPr>
          <p:cNvPr id="31" name="Rectangle 23">
            <a:extLst>
              <a:ext uri="{FF2B5EF4-FFF2-40B4-BE49-F238E27FC236}">
                <a16:creationId xmlns:a16="http://schemas.microsoft.com/office/drawing/2014/main" id="{F2155CD3-83BB-4AEA-A737-FFB45BF5B99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C9481AC0-C94A-42B2-A337-8F2BD27B4C9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1044" y="374904"/>
            <a:ext cx="11409913" cy="6108192"/>
          </a:xfrm>
          <a:prstGeom prst="rect">
            <a:avLst/>
          </a:prstGeom>
          <a:noFill/>
          <a:ln w="6350" cap="sq">
            <a:solidFill>
              <a:srgbClr val="FFFFFF"/>
            </a:solidFill>
            <a:miter lim="800000"/>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28" name="Rectangle 27">
            <a:extLst>
              <a:ext uri="{FF2B5EF4-FFF2-40B4-BE49-F238E27FC236}">
                <a16:creationId xmlns:a16="http://schemas.microsoft.com/office/drawing/2014/main" id="{9C990ECF-0B2F-4372-9715-326BA840E4E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54736" y="539496"/>
            <a:ext cx="11082528" cy="5779008"/>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4" name="Chỗ dành sẵn cho Nội dung 3">
            <a:extLst>
              <a:ext uri="{FF2B5EF4-FFF2-40B4-BE49-F238E27FC236}">
                <a16:creationId xmlns:a16="http://schemas.microsoft.com/office/drawing/2014/main" id="{60DFA120-CC49-9024-76DE-8BC889576FB9}"/>
              </a:ext>
            </a:extLst>
          </p:cNvPr>
          <p:cNvGraphicFramePr>
            <a:graphicFrameLocks noGrp="1"/>
          </p:cNvGraphicFramePr>
          <p:nvPr>
            <p:ph idx="1"/>
            <p:extLst>
              <p:ext uri="{D42A27DB-BD31-4B8C-83A1-F6EECF244321}">
                <p14:modId xmlns:p14="http://schemas.microsoft.com/office/powerpoint/2010/main" val="1987867185"/>
              </p:ext>
            </p:extLst>
          </p:nvPr>
        </p:nvGraphicFramePr>
        <p:xfrm>
          <a:off x="5854045" y="1029234"/>
          <a:ext cx="5511739" cy="4799531"/>
        </p:xfrm>
        <a:graphic>
          <a:graphicData uri="http://schemas.openxmlformats.org/drawingml/2006/table">
            <a:tbl>
              <a:tblPr firstRow="1" firstCol="1" bandRow="1"/>
              <a:tblGrid>
                <a:gridCol w="479251">
                  <a:extLst>
                    <a:ext uri="{9D8B030D-6E8A-4147-A177-3AD203B41FA5}">
                      <a16:colId xmlns:a16="http://schemas.microsoft.com/office/drawing/2014/main" val="3325562678"/>
                    </a:ext>
                  </a:extLst>
                </a:gridCol>
                <a:gridCol w="503391">
                  <a:extLst>
                    <a:ext uri="{9D8B030D-6E8A-4147-A177-3AD203B41FA5}">
                      <a16:colId xmlns:a16="http://schemas.microsoft.com/office/drawing/2014/main" val="3480366152"/>
                    </a:ext>
                  </a:extLst>
                </a:gridCol>
                <a:gridCol w="503391">
                  <a:extLst>
                    <a:ext uri="{9D8B030D-6E8A-4147-A177-3AD203B41FA5}">
                      <a16:colId xmlns:a16="http://schemas.microsoft.com/office/drawing/2014/main" val="345921653"/>
                    </a:ext>
                  </a:extLst>
                </a:gridCol>
                <a:gridCol w="503391">
                  <a:extLst>
                    <a:ext uri="{9D8B030D-6E8A-4147-A177-3AD203B41FA5}">
                      <a16:colId xmlns:a16="http://schemas.microsoft.com/office/drawing/2014/main" val="406809281"/>
                    </a:ext>
                  </a:extLst>
                </a:gridCol>
                <a:gridCol w="502680">
                  <a:extLst>
                    <a:ext uri="{9D8B030D-6E8A-4147-A177-3AD203B41FA5}">
                      <a16:colId xmlns:a16="http://schemas.microsoft.com/office/drawing/2014/main" val="4262557350"/>
                    </a:ext>
                  </a:extLst>
                </a:gridCol>
                <a:gridCol w="503391">
                  <a:extLst>
                    <a:ext uri="{9D8B030D-6E8A-4147-A177-3AD203B41FA5}">
                      <a16:colId xmlns:a16="http://schemas.microsoft.com/office/drawing/2014/main" val="2330003823"/>
                    </a:ext>
                  </a:extLst>
                </a:gridCol>
                <a:gridCol w="503391">
                  <a:extLst>
                    <a:ext uri="{9D8B030D-6E8A-4147-A177-3AD203B41FA5}">
                      <a16:colId xmlns:a16="http://schemas.microsoft.com/office/drawing/2014/main" val="2110002247"/>
                    </a:ext>
                  </a:extLst>
                </a:gridCol>
                <a:gridCol w="503391">
                  <a:extLst>
                    <a:ext uri="{9D8B030D-6E8A-4147-A177-3AD203B41FA5}">
                      <a16:colId xmlns:a16="http://schemas.microsoft.com/office/drawing/2014/main" val="2143440458"/>
                    </a:ext>
                  </a:extLst>
                </a:gridCol>
                <a:gridCol w="502680">
                  <a:extLst>
                    <a:ext uri="{9D8B030D-6E8A-4147-A177-3AD203B41FA5}">
                      <a16:colId xmlns:a16="http://schemas.microsoft.com/office/drawing/2014/main" val="386529881"/>
                    </a:ext>
                  </a:extLst>
                </a:gridCol>
                <a:gridCol w="503391">
                  <a:extLst>
                    <a:ext uri="{9D8B030D-6E8A-4147-A177-3AD203B41FA5}">
                      <a16:colId xmlns:a16="http://schemas.microsoft.com/office/drawing/2014/main" val="3935688760"/>
                    </a:ext>
                  </a:extLst>
                </a:gridCol>
                <a:gridCol w="503391">
                  <a:extLst>
                    <a:ext uri="{9D8B030D-6E8A-4147-A177-3AD203B41FA5}">
                      <a16:colId xmlns:a16="http://schemas.microsoft.com/office/drawing/2014/main" val="801124802"/>
                    </a:ext>
                  </a:extLst>
                </a:gridCol>
              </a:tblGrid>
              <a:tr h="440898">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Ế</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Ỉ</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X</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6C0A"/>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S</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extLst>
                  <a:ext uri="{0D108BD9-81ED-4DB2-BD59-A6C34878D82A}">
                    <a16:rowId xmlns:a16="http://schemas.microsoft.com/office/drawing/2014/main" val="3007100266"/>
                  </a:ext>
                </a:extLst>
              </a:tr>
              <a:tr h="484603">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S</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Z</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P</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Ế</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18754133"/>
                  </a:ext>
                </a:extLst>
              </a:tr>
              <a:tr h="440898">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C</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D</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Z</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O</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J</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R</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C</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W</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3316915414"/>
                  </a:ext>
                </a:extLst>
              </a:tr>
              <a:tr h="417385">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F</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U</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J</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G</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L</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Ê</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F0"/>
                    </a:solidFill>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J</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89850418"/>
                  </a:ext>
                </a:extLst>
              </a:tr>
              <a:tr h="440898">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D</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Q</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Ấ</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DE9D9"/>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Ở</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500909724"/>
                  </a:ext>
                </a:extLst>
              </a:tr>
              <a:tr h="417385">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Z</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W</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Q</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L</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V</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M</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C</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R</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593576585"/>
                  </a:ext>
                </a:extLst>
              </a:tr>
              <a:tr h="440898">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G</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Í</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Q</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U</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Y</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Ề</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92520225"/>
                  </a:ext>
                </a:extLst>
              </a:tr>
              <a:tr h="417385">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S</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K</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Ủ</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O</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Ả</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1566216427"/>
                  </a:ext>
                </a:extLst>
              </a:tr>
              <a:tr h="440898">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C</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B</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Ô</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G</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D</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Â</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00B050"/>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FF"/>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4187298904"/>
                  </a:ext>
                </a:extLst>
              </a:tr>
              <a:tr h="417385">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A</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Đ</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Ạ</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V</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I</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Ệ</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943634"/>
                    </a:solidFill>
                  </a:tcPr>
                </a:tc>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Ĩ</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835769126"/>
                  </a:ext>
                </a:extLst>
              </a:tr>
              <a:tr h="440898">
                <a:tc>
                  <a:txBody>
                    <a:bodyPr/>
                    <a:lstStyle/>
                    <a:p>
                      <a:pPr algn="ctr">
                        <a:lnSpc>
                          <a:spcPct val="115000"/>
                        </a:lnSpc>
                        <a:spcAft>
                          <a:spcPts val="1000"/>
                        </a:spcAft>
                      </a:pPr>
                      <a:r>
                        <a:rPr lang="en-US" sz="1500">
                          <a:effectLst/>
                          <a:latin typeface="Times New Roman" panose="02020603050405020304" pitchFamily="18" charset="0"/>
                          <a:ea typeface="Calibri" panose="020F0502020204030204" pitchFamily="34" charset="0"/>
                          <a:cs typeface="Times New Roman" panose="02020603050405020304" pitchFamily="18" charset="0"/>
                        </a:rPr>
                        <a:t>L</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C</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Ú</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T</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R</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Ị</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N</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H</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9594"/>
                    </a:solidFill>
                  </a:tcPr>
                </a:tc>
                <a:tc>
                  <a:txBody>
                    <a:bodyPr/>
                    <a:lstStyle/>
                    <a:p>
                      <a:pPr algn="ctr">
                        <a:lnSpc>
                          <a:spcPct val="115000"/>
                        </a:lnSpc>
                        <a:spcAft>
                          <a:spcPts val="1000"/>
                        </a:spcAft>
                      </a:pPr>
                      <a:r>
                        <a:rPr lang="en-US" sz="1500">
                          <a:solidFill>
                            <a:srgbClr val="000000"/>
                          </a:solidFill>
                          <a:effectLst/>
                          <a:latin typeface="Times New Roman" panose="02020603050405020304" pitchFamily="18" charset="0"/>
                          <a:ea typeface="Calibri" panose="020F0502020204030204" pitchFamily="34" charset="0"/>
                          <a:cs typeface="Times New Roman" panose="02020603050405020304" pitchFamily="18" charset="0"/>
                        </a:rPr>
                        <a:t>A</a:t>
                      </a:r>
                      <a:endParaRPr lang="vi-VN" sz="1000">
                        <a:effectLst/>
                        <a:latin typeface="Calibri" panose="020F0502020204030204" pitchFamily="34" charset="0"/>
                        <a:ea typeface="Calibri" panose="020F0502020204030204" pitchFamily="34" charset="0"/>
                        <a:cs typeface="Times New Roman" panose="02020603050405020304" pitchFamily="18" charset="0"/>
                      </a:endParaRPr>
                    </a:p>
                  </a:txBody>
                  <a:tcPr marL="64560" marR="6456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extLst>
                  <a:ext uri="{0D108BD9-81ED-4DB2-BD59-A6C34878D82A}">
                    <a16:rowId xmlns:a16="http://schemas.microsoft.com/office/drawing/2014/main" val="2121072257"/>
                  </a:ext>
                </a:extLst>
              </a:tr>
            </a:tbl>
          </a:graphicData>
        </a:graphic>
      </p:graphicFrame>
      <p:sp>
        <p:nvSpPr>
          <p:cNvPr id="7" name="Hình thoi 6">
            <a:extLst>
              <a:ext uri="{FF2B5EF4-FFF2-40B4-BE49-F238E27FC236}">
                <a16:creationId xmlns:a16="http://schemas.microsoft.com/office/drawing/2014/main" id="{E264237C-5C98-79DC-D554-A21FFE5D56D9}"/>
              </a:ext>
            </a:extLst>
          </p:cNvPr>
          <p:cNvSpPr/>
          <p:nvPr/>
        </p:nvSpPr>
        <p:spPr>
          <a:xfrm>
            <a:off x="1384487" y="667507"/>
            <a:ext cx="2791894" cy="2509276"/>
          </a:xfrm>
          <a:prstGeom prst="diamond">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defTabSz="804672">
              <a:spcAft>
                <a:spcPts val="600"/>
              </a:spcAft>
            </a:pPr>
            <a:r>
              <a:rPr lang="vi-VN" sz="2464" kern="1200">
                <a:solidFill>
                  <a:schemeClr val="lt1"/>
                </a:solidFill>
                <a:latin typeface="+mn-lt"/>
                <a:ea typeface="+mn-ea"/>
                <a:cs typeface="+mn-cs"/>
              </a:rPr>
              <a:t>THÔNG TIN PHẢN HỒI</a:t>
            </a:r>
            <a:endParaRPr lang="en-US" sz="2800"/>
          </a:p>
        </p:txBody>
      </p:sp>
      <p:pic>
        <p:nvPicPr>
          <p:cNvPr id="13" name="Hình ảnh 12" descr="Ảnh có chứa ngôi sao, biểu tượng, sáng tạo&#10;&#10;Mô tả được tạo tự động">
            <a:extLst>
              <a:ext uri="{FF2B5EF4-FFF2-40B4-BE49-F238E27FC236}">
                <a16:creationId xmlns:a16="http://schemas.microsoft.com/office/drawing/2014/main" id="{27EF0256-B168-0F2D-C073-8DFF4AD5006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0978663">
            <a:off x="834890" y="741625"/>
            <a:ext cx="1552934" cy="1552934"/>
          </a:xfrm>
          <a:prstGeom prst="rect">
            <a:avLst/>
          </a:prstGeom>
        </p:spPr>
      </p:pic>
      <p:graphicFrame>
        <p:nvGraphicFramePr>
          <p:cNvPr id="2" name="Sơ đồ 1">
            <a:extLst>
              <a:ext uri="{FF2B5EF4-FFF2-40B4-BE49-F238E27FC236}">
                <a16:creationId xmlns:a16="http://schemas.microsoft.com/office/drawing/2014/main" id="{ADAAC91C-D465-39E2-92DB-1F46166444D8}"/>
              </a:ext>
            </a:extLst>
          </p:cNvPr>
          <p:cNvGraphicFramePr/>
          <p:nvPr>
            <p:extLst>
              <p:ext uri="{D42A27DB-BD31-4B8C-83A1-F6EECF244321}">
                <p14:modId xmlns:p14="http://schemas.microsoft.com/office/powerpoint/2010/main" val="2360108185"/>
              </p:ext>
            </p:extLst>
          </p:nvPr>
        </p:nvGraphicFramePr>
        <p:xfrm>
          <a:off x="651684" y="3313943"/>
          <a:ext cx="5065201" cy="287655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32" name="Hình ảnh 31" descr="Ảnh có chứa màu vàng, phim hoạt hình, vòng tròn, thiên văn học&#10;&#10;Mô tả được tạo tự động">
            <a:extLst>
              <a:ext uri="{FF2B5EF4-FFF2-40B4-BE49-F238E27FC236}">
                <a16:creationId xmlns:a16="http://schemas.microsoft.com/office/drawing/2014/main" id="{5EC35E0C-5177-E186-ECD4-84139C19CD7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184284" y="614697"/>
            <a:ext cx="1641979" cy="1487300"/>
          </a:xfrm>
          <a:prstGeom prst="rect">
            <a:avLst/>
          </a:prstGeom>
        </p:spPr>
      </p:pic>
    </p:spTree>
    <p:extLst>
      <p:ext uri="{BB962C8B-B14F-4D97-AF65-F5344CB8AC3E}">
        <p14:creationId xmlns:p14="http://schemas.microsoft.com/office/powerpoint/2010/main" val="79364370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graphicEl>
                                              <a:dgm id="{60D9A050-FA40-4D0F-863F-6D57FD63CC82}"/>
                                            </p:graphicEl>
                                          </p:spTgt>
                                        </p:tgtEl>
                                        <p:attrNameLst>
                                          <p:attrName>style.visibility</p:attrName>
                                        </p:attrNameLst>
                                      </p:cBhvr>
                                      <p:to>
                                        <p:strVal val="visible"/>
                                      </p:to>
                                    </p:set>
                                    <p:anim calcmode="lin" valueType="num">
                                      <p:cBhvr additive="base">
                                        <p:cTn id="7" dur="500" fill="hold"/>
                                        <p:tgtEl>
                                          <p:spTgt spid="2">
                                            <p:graphicEl>
                                              <a:dgm id="{60D9A050-FA40-4D0F-863F-6D57FD63CC82}"/>
                                            </p:graphicEl>
                                          </p:spTgt>
                                        </p:tgtEl>
                                        <p:attrNameLst>
                                          <p:attrName>ppt_x</p:attrName>
                                        </p:attrNameLst>
                                      </p:cBhvr>
                                      <p:tavLst>
                                        <p:tav tm="0">
                                          <p:val>
                                            <p:strVal val="#ppt_x"/>
                                          </p:val>
                                        </p:tav>
                                        <p:tav tm="100000">
                                          <p:val>
                                            <p:strVal val="#ppt_x"/>
                                          </p:val>
                                        </p:tav>
                                      </p:tavLst>
                                    </p:anim>
                                    <p:anim calcmode="lin" valueType="num">
                                      <p:cBhvr additive="base">
                                        <p:cTn id="8" dur="500" fill="hold"/>
                                        <p:tgtEl>
                                          <p:spTgt spid="2">
                                            <p:graphicEl>
                                              <a:dgm id="{60D9A050-FA40-4D0F-863F-6D57FD63CC82}"/>
                                            </p:graphic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graphicEl>
                                              <a:dgm id="{63ADA913-1693-49DB-A3B7-201E5F62A1E9}"/>
                                            </p:graphicEl>
                                          </p:spTgt>
                                        </p:tgtEl>
                                        <p:attrNameLst>
                                          <p:attrName>style.visibility</p:attrName>
                                        </p:attrNameLst>
                                      </p:cBhvr>
                                      <p:to>
                                        <p:strVal val="visible"/>
                                      </p:to>
                                    </p:set>
                                    <p:anim calcmode="lin" valueType="num">
                                      <p:cBhvr additive="base">
                                        <p:cTn id="13" dur="500" fill="hold"/>
                                        <p:tgtEl>
                                          <p:spTgt spid="2">
                                            <p:graphicEl>
                                              <a:dgm id="{63ADA913-1693-49DB-A3B7-201E5F62A1E9}"/>
                                            </p:graphicEl>
                                          </p:spTgt>
                                        </p:tgtEl>
                                        <p:attrNameLst>
                                          <p:attrName>ppt_x</p:attrName>
                                        </p:attrNameLst>
                                      </p:cBhvr>
                                      <p:tavLst>
                                        <p:tav tm="0">
                                          <p:val>
                                            <p:strVal val="#ppt_x"/>
                                          </p:val>
                                        </p:tav>
                                        <p:tav tm="100000">
                                          <p:val>
                                            <p:strVal val="#ppt_x"/>
                                          </p:val>
                                        </p:tav>
                                      </p:tavLst>
                                    </p:anim>
                                    <p:anim calcmode="lin" valueType="num">
                                      <p:cBhvr additive="base">
                                        <p:cTn id="14" dur="500" fill="hold"/>
                                        <p:tgtEl>
                                          <p:spTgt spid="2">
                                            <p:graphicEl>
                                              <a:dgm id="{63ADA913-1693-49DB-A3B7-201E5F62A1E9}"/>
                                            </p:graphicEl>
                                          </p:spTgt>
                                        </p:tgtEl>
                                        <p:attrNameLst>
                                          <p:attrName>ppt_y</p:attrName>
                                        </p:attrNameLst>
                                      </p:cBhvr>
                                      <p:tavLst>
                                        <p:tav tm="0">
                                          <p:val>
                                            <p:strVal val="1+#ppt_h/2"/>
                                          </p:val>
                                        </p:tav>
                                        <p:tav tm="100000">
                                          <p:val>
                                            <p:strVal val="#ppt_y"/>
                                          </p:val>
                                        </p:tav>
                                      </p:tavLst>
                                    </p:anim>
                                  </p:childTnLst>
                                </p:cTn>
                              </p:par>
                              <p:par>
                                <p:cTn id="15" presetID="2" presetClass="entr" presetSubtype="4" fill="hold" grpId="0" nodeType="withEffect">
                                  <p:stCondLst>
                                    <p:cond delay="0"/>
                                  </p:stCondLst>
                                  <p:childTnLst>
                                    <p:set>
                                      <p:cBhvr>
                                        <p:cTn id="16" dur="1" fill="hold">
                                          <p:stCondLst>
                                            <p:cond delay="0"/>
                                          </p:stCondLst>
                                        </p:cTn>
                                        <p:tgtEl>
                                          <p:spTgt spid="2">
                                            <p:graphicEl>
                                              <a:dgm id="{F60F6292-3345-4914-BAE6-29AFFCDD0D85}"/>
                                            </p:graphicEl>
                                          </p:spTgt>
                                        </p:tgtEl>
                                        <p:attrNameLst>
                                          <p:attrName>style.visibility</p:attrName>
                                        </p:attrNameLst>
                                      </p:cBhvr>
                                      <p:to>
                                        <p:strVal val="visible"/>
                                      </p:to>
                                    </p:set>
                                    <p:anim calcmode="lin" valueType="num">
                                      <p:cBhvr additive="base">
                                        <p:cTn id="17" dur="500" fill="hold"/>
                                        <p:tgtEl>
                                          <p:spTgt spid="2">
                                            <p:graphicEl>
                                              <a:dgm id="{F60F6292-3345-4914-BAE6-29AFFCDD0D85}"/>
                                            </p:graphicEl>
                                          </p:spTgt>
                                        </p:tgtEl>
                                        <p:attrNameLst>
                                          <p:attrName>ppt_x</p:attrName>
                                        </p:attrNameLst>
                                      </p:cBhvr>
                                      <p:tavLst>
                                        <p:tav tm="0">
                                          <p:val>
                                            <p:strVal val="#ppt_x"/>
                                          </p:val>
                                        </p:tav>
                                        <p:tav tm="100000">
                                          <p:val>
                                            <p:strVal val="#ppt_x"/>
                                          </p:val>
                                        </p:tav>
                                      </p:tavLst>
                                    </p:anim>
                                    <p:anim calcmode="lin" valueType="num">
                                      <p:cBhvr additive="base">
                                        <p:cTn id="18" dur="500" fill="hold"/>
                                        <p:tgtEl>
                                          <p:spTgt spid="2">
                                            <p:graphicEl>
                                              <a:dgm id="{F60F6292-3345-4914-BAE6-29AFFCDD0D85}"/>
                                            </p:graphic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2" grpId="0">
        <p:bldSub>
          <a:bldDgm bld="one"/>
        </p:bldSub>
      </p:bldGraphic>
    </p:bldLst>
  </p:timing>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1" name="Rectangle 10">
            <a:extLst>
              <a:ext uri="{FF2B5EF4-FFF2-40B4-BE49-F238E27FC236}">
                <a16:creationId xmlns:a16="http://schemas.microsoft.com/office/drawing/2014/main" id="{1419E3D9-C5FB-41A9-B6D2-DFB210BB62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3" name="Rectangle 12">
            <a:extLst>
              <a:ext uri="{FF2B5EF4-FFF2-40B4-BE49-F238E27FC236}">
                <a16:creationId xmlns:a16="http://schemas.microsoft.com/office/drawing/2014/main" id="{367909BF-1DF7-4ACE-8F58-6CF719BB27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5" name="Rectangle 14">
            <a:extLst>
              <a:ext uri="{FF2B5EF4-FFF2-40B4-BE49-F238E27FC236}">
                <a16:creationId xmlns:a16="http://schemas.microsoft.com/office/drawing/2014/main" id="{89E8BEDB-0BBC-4F21-9CFB-8530D664C34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7" name="Group 16">
            <a:extLst>
              <a:ext uri="{FF2B5EF4-FFF2-40B4-BE49-F238E27FC236}">
                <a16:creationId xmlns:a16="http://schemas.microsoft.com/office/drawing/2014/main"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8" name="Straight Connector 17">
              <a:extLst>
                <a:ext uri="{FF2B5EF4-FFF2-40B4-BE49-F238E27FC236}">
                  <a16:creationId xmlns:a16="http://schemas.microsoft.com/office/drawing/2014/main" id="{51D6D676-6F2F-4446-9935-2D8D0382147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E9BAEA2B-9C25-4B43-8C9A-A9D0C3E9B15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1FC5F3A-7F1A-4EE8-A913-C8E96ACC3C5C}"/>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2" name="Rectangle 21">
            <a:extLst>
              <a:ext uri="{FF2B5EF4-FFF2-40B4-BE49-F238E27FC236}">
                <a16:creationId xmlns:a16="http://schemas.microsoft.com/office/drawing/2014/main" id="{420551B3-B4DA-48EE-988C-4FAEAEB5CE9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391159B2-3847-4541-BAAE-D93F71723E7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26" name="Rectangle 25">
            <a:extLst>
              <a:ext uri="{FF2B5EF4-FFF2-40B4-BE49-F238E27FC236}">
                <a16:creationId xmlns:a16="http://schemas.microsoft.com/office/drawing/2014/main" id="{93BDF953-B1FC-408F-A14E-33A8C1DC1B4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txBody>
          <a:bodyPr/>
          <a:lstStyle/>
          <a:p>
            <a:endParaRPr lang="en-US"/>
          </a:p>
        </p:txBody>
      </p:sp>
      <p:sp>
        <p:nvSpPr>
          <p:cNvPr id="2" name="Tiêu đề 1">
            <a:extLst>
              <a:ext uri="{FF2B5EF4-FFF2-40B4-BE49-F238E27FC236}">
                <a16:creationId xmlns:a16="http://schemas.microsoft.com/office/drawing/2014/main" id="{A1494BA8-085C-72D4-42DE-AF332E451AE8}"/>
              </a:ext>
            </a:extLst>
          </p:cNvPr>
          <p:cNvSpPr>
            <a:spLocks noGrp="1"/>
          </p:cNvSpPr>
          <p:nvPr>
            <p:ph type="title"/>
          </p:nvPr>
        </p:nvSpPr>
        <p:spPr>
          <a:xfrm>
            <a:off x="1908403" y="5665066"/>
            <a:ext cx="8371181" cy="472641"/>
          </a:xfrm>
        </p:spPr>
        <p:txBody>
          <a:bodyPr vert="horz" lIns="91440" tIns="45720" rIns="91440" bIns="45720" rtlCol="0" anchor="ctr">
            <a:normAutofit/>
          </a:bodyPr>
          <a:lstStyle/>
          <a:p>
            <a:pPr algn="ctr">
              <a:lnSpc>
                <a:spcPct val="83000"/>
              </a:lnSpc>
            </a:pPr>
            <a:r>
              <a:rPr lang="en-US" sz="2800" spc="-100">
                <a:latin typeface="+mn-lt"/>
              </a:rPr>
              <a:t>Tái hiện cảnh luyện tập của nghĩa quân Hoàng Công Chất</a:t>
            </a:r>
          </a:p>
        </p:txBody>
      </p:sp>
      <p:sp>
        <p:nvSpPr>
          <p:cNvPr id="28" name="Rectangle 27">
            <a:extLst>
              <a:ext uri="{FF2B5EF4-FFF2-40B4-BE49-F238E27FC236}">
                <a16:creationId xmlns:a16="http://schemas.microsoft.com/office/drawing/2014/main" id="{17C4AC30-431E-4860-8128-139F9F61E237}"/>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0" name="Straight Connector 29">
            <a:extLst>
              <a:ext uri="{FF2B5EF4-FFF2-40B4-BE49-F238E27FC236}">
                <a16:creationId xmlns:a16="http://schemas.microsoft.com/office/drawing/2014/main" id="{D0C35C70-8DD1-457D-85E7-728F1B0C528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71691B1-EF90-41BA-A886-9331EB0364C2}"/>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BEB77709-9ED2-4392-8D1E-91E4AB9644E8}"/>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4" name="Hình ảnh 3" descr="Ảnh có chứa Khiêu vũ, người, ngoài trời, trang phục&#10;&#10;Mô tả được tạo tự động">
            <a:extLst>
              <a:ext uri="{FF2B5EF4-FFF2-40B4-BE49-F238E27FC236}">
                <a16:creationId xmlns:a16="http://schemas.microsoft.com/office/drawing/2014/main" id="{4753A809-2316-4577-FD43-BA9AFC8C4761}"/>
              </a:ext>
            </a:extLst>
          </p:cNvPr>
          <p:cNvPicPr>
            <a:picLocks noChangeAspect="1"/>
          </p:cNvPicPr>
          <p:nvPr/>
        </p:nvPicPr>
        <p:blipFill rotWithShape="1">
          <a:blip r:embed="rId2">
            <a:extLst>
              <a:ext uri="{28A0092B-C50C-407E-A947-70E740481C1C}">
                <a14:useLocalDpi xmlns:a14="http://schemas.microsoft.com/office/drawing/2010/main" val="0"/>
              </a:ext>
            </a:extLst>
          </a:blip>
          <a:stretch/>
        </p:blipFill>
        <p:spPr>
          <a:xfrm>
            <a:off x="2859265" y="1342937"/>
            <a:ext cx="6473469" cy="4146706"/>
          </a:xfrm>
          <a:prstGeom prst="rect">
            <a:avLst/>
          </a:prstGeom>
        </p:spPr>
      </p:pic>
    </p:spTree>
    <p:extLst>
      <p:ext uri="{BB962C8B-B14F-4D97-AF65-F5344CB8AC3E}">
        <p14:creationId xmlns:p14="http://schemas.microsoft.com/office/powerpoint/2010/main" val="2128499405"/>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type="lt">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400"/>
                                        <p:tgtEl>
                                          <p:spTgt spid="2"/>
                                        </p:tgtEl>
                                      </p:cBhvr>
                                    </p:animEffect>
                                  </p:childTnLst>
                                </p:cTn>
                              </p:par>
                              <p:par>
                                <p:cTn id="8" presetID="21" presetClass="entr" presetSubtype="1" fill="hold" nodeType="withEffect">
                                  <p:stCondLst>
                                    <p:cond delay="100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BADA6400-EDB5-EE3B-0ACD-09AE4696DAFB}"/>
              </a:ext>
            </a:extLst>
          </p:cNvPr>
          <p:cNvSpPr>
            <a:spLocks noGrp="1"/>
          </p:cNvSpPr>
          <p:nvPr>
            <p:ph type="title"/>
          </p:nvPr>
        </p:nvSpPr>
        <p:spPr>
          <a:xfrm>
            <a:off x="684963" y="4246231"/>
            <a:ext cx="10828610" cy="2074182"/>
          </a:xfrm>
        </p:spPr>
        <p:txBody>
          <a:bodyPr/>
          <a:lstStyle/>
          <a:p>
            <a:r>
              <a:rPr lang="vi-VN" sz="3200">
                <a:latin typeface="+mn-lt"/>
              </a:rPr>
              <a:t>Em có biết vì sao nhiều tỉnh, thành phố đặt tên cho các con đường, con phố, trường học theo tên các thủ lĩnh tiêu biểu của phong trào nông dân Đàng Ngoài thế kỉ XVIII?</a:t>
            </a:r>
            <a:endParaRPr lang="en-US" sz="3200">
              <a:latin typeface="+mn-lt"/>
            </a:endParaRPr>
          </a:p>
        </p:txBody>
      </p:sp>
      <p:pic>
        <p:nvPicPr>
          <p:cNvPr id="4" name="Hình ảnh 3">
            <a:extLst>
              <a:ext uri="{FF2B5EF4-FFF2-40B4-BE49-F238E27FC236}">
                <a16:creationId xmlns:a16="http://schemas.microsoft.com/office/drawing/2014/main" id="{D97A7CD1-5AC3-DA0F-1B92-754D02805970}"/>
              </a:ext>
            </a:extLst>
          </p:cNvPr>
          <p:cNvPicPr>
            <a:picLocks noChangeAspect="1"/>
          </p:cNvPicPr>
          <p:nvPr/>
        </p:nvPicPr>
        <p:blipFill rotWithShape="1">
          <a:blip r:embed="rId2"/>
          <a:srcRect l="2653" t="2104" r="41097" b="40973"/>
          <a:stretch/>
        </p:blipFill>
        <p:spPr>
          <a:xfrm>
            <a:off x="678427" y="343303"/>
            <a:ext cx="6509494" cy="3704591"/>
          </a:xfrm>
          <a:prstGeom prst="rect">
            <a:avLst/>
          </a:prstGeom>
        </p:spPr>
      </p:pic>
      <p:pic>
        <p:nvPicPr>
          <p:cNvPr id="6" name="Hình ảnh 5">
            <a:extLst>
              <a:ext uri="{FF2B5EF4-FFF2-40B4-BE49-F238E27FC236}">
                <a16:creationId xmlns:a16="http://schemas.microsoft.com/office/drawing/2014/main" id="{E6F5B2E4-074F-0B85-06C9-6ABE3F25D468}"/>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6531" b="58870" l="59807" r="93540">
                        <a14:foregroundMark x1="65642" y1="13617" x2="62126" y2="19731"/>
                        <a14:foregroundMark x1="62126" y1="19731" x2="59911" y2="33719"/>
                        <a14:foregroundMark x1="59911" y1="33719" x2="63011" y2="47615"/>
                        <a14:foregroundMark x1="63011" y1="47615" x2="65772" y2="53821"/>
                        <a14:foregroundMark x1="65772" y1="53821" x2="71399" y2="58731"/>
                        <a14:foregroundMark x1="61995" y1="43770" x2="67049" y2="28995"/>
                        <a14:foregroundMark x1="67049" y1="28995" x2="77624" y2="42566"/>
                        <a14:foregroundMark x1="77624" y1="42566" x2="80125" y2="36452"/>
                        <a14:foregroundMark x1="80125" y1="36452" x2="71086" y2="38536"/>
                        <a14:foregroundMark x1="71086" y1="38536" x2="69992" y2="29134"/>
                        <a14:foregroundMark x1="69992" y1="29134" x2="76947" y2="29319"/>
                        <a14:foregroundMark x1="76947" y1="29319" x2="69914" y2="31589"/>
                        <a14:foregroundMark x1="69914" y1="31589" x2="74603" y2="32932"/>
                        <a14:foregroundMark x1="74603" y1="32932" x2="70539" y2="23715"/>
                        <a14:foregroundMark x1="70539" y1="23715" x2="73092" y2="29643"/>
                        <a14:foregroundMark x1="73092" y1="29643" x2="77989" y2="17740"/>
                        <a14:foregroundMark x1="77989" y1="17740" x2="73847" y2="32006"/>
                        <a14:foregroundMark x1="73847" y1="32006" x2="81219" y2="26170"/>
                        <a14:foregroundMark x1="81219" y1="26170" x2="73378" y2="34970"/>
                        <a14:foregroundMark x1="73378" y1="34970" x2="83329" y2="33488"/>
                        <a14:foregroundMark x1="83329" y1="33488" x2="71373" y2="46642"/>
                        <a14:foregroundMark x1="71373" y1="46642" x2="64444" y2="35063"/>
                        <a14:foregroundMark x1="64444" y1="35063" x2="64756" y2="27003"/>
                        <a14:foregroundMark x1="64756" y1="27003" x2="66710" y2="20426"/>
                        <a14:foregroundMark x1="66710" y1="20426" x2="71347" y2="13571"/>
                        <a14:foregroundMark x1="71347" y1="13571" x2="79448" y2="9032"/>
                        <a14:foregroundMark x1="79448" y1="9032" x2="85543" y2="12459"/>
                        <a14:foregroundMark x1="85543" y1="12459" x2="88252" y2="18666"/>
                        <a14:foregroundMark x1="88252" y1="18666" x2="90232" y2="38536"/>
                        <a14:foregroundMark x1="90232" y1="38536" x2="88434" y2="45577"/>
                        <a14:foregroundMark x1="88434" y1="45577" x2="81558" y2="54516"/>
                        <a14:foregroundMark x1="81558" y1="54516" x2="73535" y2="56832"/>
                        <a14:foregroundMark x1="73535" y1="56832" x2="68455" y2="53173"/>
                        <a14:foregroundMark x1="68455" y1="53173" x2="62542" y2="43214"/>
                        <a14:foregroundMark x1="62542" y1="43214" x2="61266" y2="36128"/>
                        <a14:foregroundMark x1="61266" y1="36128" x2="65043" y2="24734"/>
                        <a14:foregroundMark x1="65043" y1="24734" x2="70982" y2="21677"/>
                        <a14:foregroundMark x1="61396" y1="22557" x2="63584" y2="16489"/>
                        <a14:foregroundMark x1="63584" y1="16489" x2="71790" y2="7365"/>
                        <a14:foregroundMark x1="71790" y1="7365" x2="74785" y2="6577"/>
                        <a14:foregroundMark x1="74342" y1="7133" x2="79135" y2="7365"/>
                        <a14:foregroundMark x1="79135" y1="7365" x2="88643" y2="13942"/>
                        <a14:foregroundMark x1="88643" y1="13942" x2="93384" y2="27652"/>
                        <a14:foregroundMark x1="93384" y1="27652" x2="93540" y2="36128"/>
                        <a14:foregroundMark x1="93540" y1="36128" x2="89138" y2="50347"/>
                        <a14:foregroundMark x1="89138" y1="50347" x2="84970" y2="55859"/>
                        <a14:foregroundMark x1="84970" y1="55859" x2="84553" y2="56091"/>
                        <a14:foregroundMark x1="84553" y1="56091" x2="80333" y2="58870"/>
                        <a14:foregroundMark x1="61136" y1="23576" x2="59807" y2="30384"/>
                        <a14:foregroundMark x1="59807" y1="30384" x2="62073" y2="46410"/>
                        <a14:foregroundMark x1="62073" y1="46410" x2="64991" y2="51135"/>
                      </a14:backgroundRemoval>
                    </a14:imgEffect>
                  </a14:imgLayer>
                </a14:imgProps>
              </a:ext>
            </a:extLst>
          </a:blip>
          <a:srcRect l="58903" t="4869" r="5427" b="38209"/>
          <a:stretch/>
        </p:blipFill>
        <p:spPr>
          <a:xfrm>
            <a:off x="7516167" y="343303"/>
            <a:ext cx="3997406" cy="3902928"/>
          </a:xfrm>
          <a:prstGeom prst="rect">
            <a:avLst/>
          </a:prstGeom>
        </p:spPr>
      </p:pic>
    </p:spTree>
    <p:extLst>
      <p:ext uri="{BB962C8B-B14F-4D97-AF65-F5344CB8AC3E}">
        <p14:creationId xmlns:p14="http://schemas.microsoft.com/office/powerpoint/2010/main" val="2601702902"/>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21" presetClass="entr" presetSubtype="1"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wheel(1)">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fade">
                                      <p:cBhvr>
                                        <p:cTn id="15" dur="1000"/>
                                        <p:tgtEl>
                                          <p:spTgt spid="2"/>
                                        </p:tgtEl>
                                      </p:cBhvr>
                                    </p:animEffect>
                                    <p:anim calcmode="lin" valueType="num">
                                      <p:cBhvr>
                                        <p:cTn id="16" dur="1000" fill="hold"/>
                                        <p:tgtEl>
                                          <p:spTgt spid="2"/>
                                        </p:tgtEl>
                                        <p:attrNameLst>
                                          <p:attrName>ppt_x</p:attrName>
                                        </p:attrNameLst>
                                      </p:cBhvr>
                                      <p:tavLst>
                                        <p:tav tm="0">
                                          <p:val>
                                            <p:strVal val="#ppt_x"/>
                                          </p:val>
                                        </p:tav>
                                        <p:tav tm="100000">
                                          <p:val>
                                            <p:strVal val="#ppt_x"/>
                                          </p:val>
                                        </p:tav>
                                      </p:tavLst>
                                    </p:anim>
                                    <p:anim calcmode="lin" valueType="num">
                                      <p:cBhvr>
                                        <p:cTn id="17"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9" name="Rectangle 8">
            <a:extLst>
              <a:ext uri="{FF2B5EF4-FFF2-40B4-BE49-F238E27FC236}">
                <a16:creationId xmlns:a16="http://schemas.microsoft.com/office/drawing/2014/main" id="{7B58A187-A4B1-42EB-A4C7-8635BA507BC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1" name="Rectangle 10">
            <a:extLst>
              <a:ext uri="{FF2B5EF4-FFF2-40B4-BE49-F238E27FC236}">
                <a16:creationId xmlns:a16="http://schemas.microsoft.com/office/drawing/2014/main" id="{37F14E7F-3054-458C-ACF9-A8DA1757C65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3" name="Rectangle 12">
            <a:extLst>
              <a:ext uri="{FF2B5EF4-FFF2-40B4-BE49-F238E27FC236}">
                <a16:creationId xmlns:a16="http://schemas.microsoft.com/office/drawing/2014/main" id="{93747C1C-97FC-4D70-A6C8-A01FBCF5A9D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15" name="Group 14">
            <a:extLst>
              <a:ext uri="{FF2B5EF4-FFF2-40B4-BE49-F238E27FC236}">
                <a16:creationId xmlns:a16="http://schemas.microsoft.com/office/drawing/2014/main"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16" name="Straight Connector 15">
              <a:extLst>
                <a:ext uri="{FF2B5EF4-FFF2-40B4-BE49-F238E27FC236}">
                  <a16:creationId xmlns:a16="http://schemas.microsoft.com/office/drawing/2014/main" id="{05CDC370-AE44-4300-98BA-FE204E881765}"/>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47B15501-CB9A-4642-80EE-2876EF039EB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6AFF9525-325F-47B3-A63C-93C12253AD76}"/>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0" name="Rectangle 19">
            <a:extLst>
              <a:ext uri="{FF2B5EF4-FFF2-40B4-BE49-F238E27FC236}">
                <a16:creationId xmlns:a16="http://schemas.microsoft.com/office/drawing/2014/main" id="{D071C0CD-5EFD-45A1-AAFD-61C3D4A6518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1"/>
          </a:solidFill>
          <a:ln>
            <a:noFill/>
          </a:ln>
        </p:spPr>
        <p:style>
          <a:lnRef idx="2">
            <a:schemeClr val="accent1">
              <a:shade val="50000"/>
            </a:schemeClr>
          </a:lnRef>
          <a:fillRef idx="1002">
            <a:schemeClr val="lt2"/>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8A03302C-20A2-4C4F-9760-E85AE10413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37" y="643464"/>
            <a:ext cx="10912338" cy="5571072"/>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24" name="Rectangle 23">
            <a:extLst>
              <a:ext uri="{FF2B5EF4-FFF2-40B4-BE49-F238E27FC236}">
                <a16:creationId xmlns:a16="http://schemas.microsoft.com/office/drawing/2014/main" id="{D00F093B-0739-4429-B30D-D72924D0887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9702" y="809244"/>
            <a:ext cx="10579608" cy="5239512"/>
          </a:xfrm>
          <a:prstGeom prst="rect">
            <a:avLst/>
          </a:prstGeom>
          <a:ln w="6350" cap="sq" cmpd="sng" algn="ctr">
            <a:solidFill>
              <a:schemeClr val="tx1">
                <a:lumMod val="75000"/>
                <a:lumOff val="25000"/>
              </a:schemeClr>
            </a:solidFill>
            <a:prstDash val="solid"/>
            <a:miter lim="800000"/>
          </a:ln>
          <a:effectLst/>
        </p:spPr>
        <p:txBody>
          <a:bodyPr/>
          <a:lstStyle/>
          <a:p>
            <a:endParaRPr lang="en-US"/>
          </a:p>
        </p:txBody>
      </p:sp>
      <p:sp>
        <p:nvSpPr>
          <p:cNvPr id="2" name="Tiêu đề 1">
            <a:extLst>
              <a:ext uri="{FF2B5EF4-FFF2-40B4-BE49-F238E27FC236}">
                <a16:creationId xmlns:a16="http://schemas.microsoft.com/office/drawing/2014/main" id="{B6295CAA-2845-9544-386A-D944FF749E7F}"/>
              </a:ext>
            </a:extLst>
          </p:cNvPr>
          <p:cNvSpPr>
            <a:spLocks noGrp="1"/>
          </p:cNvSpPr>
          <p:nvPr>
            <p:ph type="title"/>
          </p:nvPr>
        </p:nvSpPr>
        <p:spPr>
          <a:xfrm>
            <a:off x="1306286" y="1446715"/>
            <a:ext cx="9637485" cy="3299335"/>
          </a:xfrm>
        </p:spPr>
        <p:txBody>
          <a:bodyPr vert="horz" lIns="91440" tIns="45720" rIns="91440" bIns="45720" rtlCol="0" anchor="ctr">
            <a:normAutofit/>
          </a:bodyPr>
          <a:lstStyle/>
          <a:p>
            <a:pPr algn="ctr">
              <a:lnSpc>
                <a:spcPct val="83000"/>
              </a:lnSpc>
            </a:pPr>
            <a:r>
              <a:rPr lang="en-US" sz="6800" cap="all" spc="-100"/>
              <a:t>Luyện tập</a:t>
            </a:r>
          </a:p>
        </p:txBody>
      </p:sp>
      <p:sp>
        <p:nvSpPr>
          <p:cNvPr id="26" name="Rectangle 25">
            <a:extLst>
              <a:ext uri="{FF2B5EF4-FFF2-40B4-BE49-F238E27FC236}">
                <a16:creationId xmlns:a16="http://schemas.microsoft.com/office/drawing/2014/main" id="{1BB92999-6A40-480A-8965-2F20DFB032B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640856"/>
            <a:ext cx="1920240" cy="731520"/>
          </a:xfrm>
          <a:prstGeom prst="rect">
            <a:avLst/>
          </a:prstGeom>
          <a:solidFill>
            <a:srgbClr val="D9D9D9"/>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28" name="Straight Connector 27">
            <a:extLst>
              <a:ext uri="{FF2B5EF4-FFF2-40B4-BE49-F238E27FC236}">
                <a16:creationId xmlns:a16="http://schemas.microsoft.com/office/drawing/2014/main" id="{15573B87-7D61-460C-9ADA-EF63674E3A9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0AAF6B7C-985D-4351-9564-8DBDF5BB03EA}"/>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941820" y="640855"/>
            <a:ext cx="0" cy="64008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F88433F4-33AB-4CE1-9DE3-72A8403654F1}"/>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5250180" y="1286150"/>
            <a:ext cx="1691640" cy="0"/>
          </a:xfrm>
          <a:prstGeom prst="line">
            <a:avLst/>
          </a:prstGeom>
          <a:solidFill>
            <a:schemeClr val="tx1">
              <a:lumMod val="85000"/>
              <a:lumOff val="15000"/>
            </a:schemeClr>
          </a:solidFill>
          <a:ln>
            <a:solidFill>
              <a:srgbClr val="000000"/>
            </a:solidFill>
            <a:miter lim="800000"/>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62323650"/>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wd">
                                    <p:tmPct val="15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A235BC0-FF14-3070-176F-F8049227AF19}"/>
              </a:ext>
            </a:extLst>
          </p:cNvPr>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10394952" y="4366685"/>
            <a:ext cx="1085849" cy="1181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1CF8034-9AE6-4A2C-96FE-0CAE6E29C21E}"/>
              </a:ext>
            </a:extLst>
          </p:cNvPr>
          <p:cNvPicPr>
            <a:picLocks noChangeAspect="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9776884" y="4514851"/>
            <a:ext cx="812800" cy="88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4A6316EA-A39C-C141-FF45-0C0AA3181E97}"/>
              </a:ext>
            </a:extLst>
          </p:cNvPr>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10361085" y="5130801"/>
            <a:ext cx="520700" cy="56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a16="http://schemas.microsoft.com/office/drawing/2014/main" id="{A255A788-B5FA-562A-6FE5-17932A47EF93}"/>
              </a:ext>
            </a:extLst>
          </p:cNvPr>
          <p:cNvSpPr/>
          <p:nvPr/>
        </p:nvSpPr>
        <p:spPr>
          <a:xfrm>
            <a:off x="831851" y="198967"/>
            <a:ext cx="10528300" cy="160655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914377" fontAlgn="base">
              <a:spcBef>
                <a:spcPct val="0"/>
              </a:spcBef>
              <a:spcAft>
                <a:spcPct val="0"/>
              </a:spcAft>
              <a:buClrTx/>
            </a:pPr>
            <a:r>
              <a:rPr lang="vi-VN" altLang="vi-VN" sz="3600">
                <a:solidFill>
                  <a:schemeClr val="tx1"/>
                </a:solidFill>
                <a:latin typeface="Verdana (Thân)"/>
                <a:cs typeface="Times New Roman" panose="02020603050405020304" pitchFamily="18" charset="0"/>
              </a:rPr>
              <a:t>Câu 1: Nội dung nào </a:t>
            </a:r>
            <a:r>
              <a:rPr lang="vi-VN" altLang="vi-VN" sz="3600" u="sng">
                <a:solidFill>
                  <a:srgbClr val="FF0000"/>
                </a:solidFill>
                <a:latin typeface="Verdana (Thân)"/>
                <a:cs typeface="Times New Roman" panose="02020603050405020304" pitchFamily="18" charset="0"/>
              </a:rPr>
              <a:t>không</a:t>
            </a:r>
            <a:r>
              <a:rPr lang="vi-VN" altLang="vi-VN" sz="3600">
                <a:solidFill>
                  <a:schemeClr val="tx1"/>
                </a:solidFill>
                <a:latin typeface="Verdana (Thân)"/>
                <a:cs typeface="Times New Roman" panose="02020603050405020304" pitchFamily="18" charset="0"/>
              </a:rPr>
              <a:t> phản ánh đúng </a:t>
            </a:r>
            <a:endParaRPr lang="en-US" altLang="vi-VN" sz="3600">
              <a:solidFill>
                <a:schemeClr val="tx1"/>
              </a:solidFill>
              <a:latin typeface="Verdana (Thân)"/>
              <a:cs typeface="Times New Roman" panose="02020603050405020304" pitchFamily="18" charset="0"/>
            </a:endParaRPr>
          </a:p>
          <a:p>
            <a:pPr algn="ctr" defTabSz="914377" fontAlgn="base">
              <a:spcBef>
                <a:spcPct val="0"/>
              </a:spcBef>
              <a:spcAft>
                <a:spcPct val="0"/>
              </a:spcAft>
              <a:buClrTx/>
            </a:pPr>
            <a:r>
              <a:rPr lang="vi-VN" altLang="vi-VN" sz="3600">
                <a:solidFill>
                  <a:schemeClr val="tx1"/>
                </a:solidFill>
                <a:latin typeface="Verdana (Thân)"/>
                <a:cs typeface="Times New Roman" panose="02020603050405020304" pitchFamily="18" charset="0"/>
              </a:rPr>
              <a:t>tình trạng Đàng Ngoài vào thế kỉ XVIII?</a:t>
            </a:r>
          </a:p>
        </p:txBody>
      </p:sp>
      <p:sp>
        <p:nvSpPr>
          <p:cNvPr id="26" name="Rectangle 25">
            <a:extLst>
              <a:ext uri="{FF2B5EF4-FFF2-40B4-BE49-F238E27FC236}">
                <a16:creationId xmlns:a16="http://schemas.microsoft.com/office/drawing/2014/main" id="{285E6592-5330-2CCA-8DCE-394483EFDD8D}"/>
              </a:ext>
            </a:extLst>
          </p:cNvPr>
          <p:cNvSpPr/>
          <p:nvPr/>
        </p:nvSpPr>
        <p:spPr>
          <a:xfrm>
            <a:off x="732368" y="2345267"/>
            <a:ext cx="4906433" cy="9863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457200" indent="-4572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609585" indent="-609585" defTabSz="914377" fontAlgn="base">
              <a:spcBef>
                <a:spcPct val="0"/>
              </a:spcBef>
              <a:spcAft>
                <a:spcPct val="0"/>
              </a:spcAft>
              <a:buClrTx/>
              <a:buFont typeface="Arial" panose="020B0604020202020204" pitchFamily="34" charset="0"/>
              <a:buAutoNum type="alphaUcPeriod"/>
            </a:pPr>
            <a:r>
              <a:rPr lang="en-US" altLang="en-US" sz="3000">
                <a:solidFill>
                  <a:schemeClr val="accent1">
                    <a:lumMod val="75000"/>
                  </a:schemeClr>
                </a:solidFill>
                <a:latin typeface="Verdana (Thân)"/>
                <a:cs typeface="Times New Roman" panose="02020603050405020304" pitchFamily="18" charset="0"/>
              </a:rPr>
              <a:t>Vua Lê </a:t>
            </a:r>
            <a:r>
              <a:rPr lang="vi-VN" altLang="en-US" sz="3000">
                <a:solidFill>
                  <a:schemeClr val="accent1">
                    <a:lumMod val="75000"/>
                  </a:schemeClr>
                </a:solidFill>
                <a:latin typeface="Verdana (Thân)"/>
                <a:cs typeface="Times New Roman" panose="02020603050405020304" pitchFamily="18" charset="0"/>
              </a:rPr>
              <a:t>kiểm soát </a:t>
            </a:r>
            <a:endParaRPr lang="en-US" altLang="en-US" sz="3000">
              <a:solidFill>
                <a:schemeClr val="accent1">
                  <a:lumMod val="75000"/>
                </a:schemeClr>
              </a:solidFill>
              <a:latin typeface="Verdana (Thân)"/>
              <a:cs typeface="Times New Roman" panose="02020603050405020304" pitchFamily="18" charset="0"/>
            </a:endParaRPr>
          </a:p>
          <a:p>
            <a:pPr marL="609585" indent="-609585" defTabSz="914377" fontAlgn="base">
              <a:spcBef>
                <a:spcPct val="0"/>
              </a:spcBef>
              <a:spcAft>
                <a:spcPct val="0"/>
              </a:spcAft>
              <a:buClrTx/>
            </a:pPr>
            <a:r>
              <a:rPr lang="vi-VN" altLang="en-US" sz="3000">
                <a:solidFill>
                  <a:schemeClr val="accent1">
                    <a:lumMod val="75000"/>
                  </a:schemeClr>
                </a:solidFill>
                <a:latin typeface="Verdana (Thân)"/>
                <a:cs typeface="Times New Roman" panose="02020603050405020304" pitchFamily="18" charset="0"/>
              </a:rPr>
              <a:t>mọi việc</a:t>
            </a:r>
            <a:endParaRPr lang="vi-VN" altLang="vi-VN" sz="3000">
              <a:solidFill>
                <a:schemeClr val="accent1">
                  <a:lumMod val="75000"/>
                </a:schemeClr>
              </a:solidFill>
              <a:latin typeface="Verdana (Thân)"/>
              <a:cs typeface="Times New Roman" panose="02020603050405020304" pitchFamily="18" charset="0"/>
            </a:endParaRPr>
          </a:p>
        </p:txBody>
      </p:sp>
      <p:sp>
        <p:nvSpPr>
          <p:cNvPr id="42" name="Rectangle 41">
            <a:extLst>
              <a:ext uri="{FF2B5EF4-FFF2-40B4-BE49-F238E27FC236}">
                <a16:creationId xmlns:a16="http://schemas.microsoft.com/office/drawing/2014/main" id="{E24A780B-3E3A-D6F9-E505-D0E21693052F}"/>
              </a:ext>
            </a:extLst>
          </p:cNvPr>
          <p:cNvSpPr/>
          <p:nvPr/>
        </p:nvSpPr>
        <p:spPr>
          <a:xfrm>
            <a:off x="6030384" y="2349501"/>
            <a:ext cx="5831416" cy="103928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377" fontAlgn="base">
              <a:spcBef>
                <a:spcPct val="0"/>
              </a:spcBef>
              <a:spcAft>
                <a:spcPct val="0"/>
              </a:spcAft>
              <a:buClrTx/>
            </a:pPr>
            <a:r>
              <a:rPr lang="vi-VN" altLang="vi-VN" sz="3000">
                <a:solidFill>
                  <a:schemeClr val="accent1">
                    <a:lumMod val="75000"/>
                  </a:schemeClr>
                </a:solidFill>
                <a:latin typeface="Verdana (Thân)"/>
                <a:cs typeface="Times New Roman" panose="02020603050405020304" pitchFamily="18" charset="0"/>
              </a:rPr>
              <a:t>B. </a:t>
            </a:r>
            <a:r>
              <a:rPr lang="en-US" altLang="en-US" sz="3000">
                <a:solidFill>
                  <a:schemeClr val="accent1">
                    <a:lumMod val="75000"/>
                  </a:schemeClr>
                </a:solidFill>
                <a:latin typeface="Verdana (Thân)"/>
                <a:cs typeface="Times New Roman" panose="02020603050405020304" pitchFamily="18" charset="0"/>
              </a:rPr>
              <a:t>Phủ chúa quanh năm </a:t>
            </a:r>
          </a:p>
          <a:p>
            <a:pPr defTabSz="914377" fontAlgn="base">
              <a:spcBef>
                <a:spcPct val="0"/>
              </a:spcBef>
              <a:spcAft>
                <a:spcPct val="0"/>
              </a:spcAft>
              <a:buClrTx/>
            </a:pPr>
            <a:r>
              <a:rPr lang="en-US" altLang="en-US" sz="3000">
                <a:solidFill>
                  <a:schemeClr val="accent1">
                    <a:lumMod val="75000"/>
                  </a:schemeClr>
                </a:solidFill>
                <a:latin typeface="Verdana (Thân)"/>
                <a:cs typeface="Times New Roman" panose="02020603050405020304" pitchFamily="18" charset="0"/>
              </a:rPr>
              <a:t>hội hè, yến tiệc</a:t>
            </a:r>
            <a:endParaRPr lang="vi-VN" altLang="vi-VN" sz="3000">
              <a:solidFill>
                <a:schemeClr val="accent1">
                  <a:lumMod val="75000"/>
                </a:schemeClr>
              </a:solidFill>
              <a:latin typeface="Verdana (Thân)"/>
              <a:cs typeface="Times New Roman" panose="02020603050405020304" pitchFamily="18" charset="0"/>
            </a:endParaRPr>
          </a:p>
        </p:txBody>
      </p:sp>
      <p:sp>
        <p:nvSpPr>
          <p:cNvPr id="43" name="Rectangle 42">
            <a:extLst>
              <a:ext uri="{FF2B5EF4-FFF2-40B4-BE49-F238E27FC236}">
                <a16:creationId xmlns:a16="http://schemas.microsoft.com/office/drawing/2014/main" id="{D14D6E01-77D6-ADAA-A718-B99969F4BD48}"/>
              </a:ext>
            </a:extLst>
          </p:cNvPr>
          <p:cNvSpPr/>
          <p:nvPr/>
        </p:nvSpPr>
        <p:spPr>
          <a:xfrm>
            <a:off x="781051" y="3685118"/>
            <a:ext cx="4842933" cy="14012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377" fontAlgn="base">
              <a:spcBef>
                <a:spcPct val="0"/>
              </a:spcBef>
              <a:spcAft>
                <a:spcPct val="0"/>
              </a:spcAft>
              <a:buClrTx/>
            </a:pPr>
            <a:endParaRPr lang="vi-VN" altLang="vi-VN" sz="3200">
              <a:solidFill>
                <a:srgbClr val="FF0000"/>
              </a:solidFill>
              <a:latin typeface="Times New Roman" panose="02020603050405020304" pitchFamily="18" charset="0"/>
              <a:cs typeface="Times New Roman" panose="02020603050405020304" pitchFamily="18" charset="0"/>
            </a:endParaRPr>
          </a:p>
          <a:p>
            <a:pPr defTabSz="914377" fontAlgn="base">
              <a:spcBef>
                <a:spcPct val="0"/>
              </a:spcBef>
              <a:spcAft>
                <a:spcPct val="0"/>
              </a:spcAft>
              <a:buClrTx/>
            </a:pPr>
            <a:r>
              <a:rPr lang="vi-VN" altLang="vi-VN" sz="3000">
                <a:solidFill>
                  <a:schemeClr val="accent1">
                    <a:lumMod val="75000"/>
                  </a:schemeClr>
                </a:solidFill>
                <a:latin typeface="Verdana (Thân)"/>
                <a:cs typeface="Times New Roman" panose="02020603050405020304" pitchFamily="18" charset="0"/>
              </a:rPr>
              <a:t>C. </a:t>
            </a:r>
            <a:r>
              <a:rPr lang="en-US" altLang="en-US" sz="3000">
                <a:solidFill>
                  <a:schemeClr val="accent1">
                    <a:lumMod val="75000"/>
                  </a:schemeClr>
                </a:solidFill>
                <a:latin typeface="Verdana (Thân)"/>
                <a:cs typeface="Times New Roman" panose="02020603050405020304" pitchFamily="18" charset="0"/>
              </a:rPr>
              <a:t>Quan lại, binh lính </a:t>
            </a:r>
          </a:p>
          <a:p>
            <a:pPr defTabSz="914377" fontAlgn="base">
              <a:spcBef>
                <a:spcPct val="0"/>
              </a:spcBef>
              <a:spcAft>
                <a:spcPct val="0"/>
              </a:spcAft>
              <a:buClrTx/>
            </a:pPr>
            <a:r>
              <a:rPr lang="en-US" altLang="en-US" sz="3000">
                <a:solidFill>
                  <a:schemeClr val="accent1">
                    <a:lumMod val="75000"/>
                  </a:schemeClr>
                </a:solidFill>
                <a:latin typeface="Verdana (Thân)"/>
                <a:cs typeface="Times New Roman" panose="02020603050405020304" pitchFamily="18" charset="0"/>
              </a:rPr>
              <a:t>đục khoét của nhân</a:t>
            </a:r>
          </a:p>
          <a:p>
            <a:pPr defTabSz="914377" fontAlgn="base">
              <a:spcBef>
                <a:spcPct val="0"/>
              </a:spcBef>
              <a:spcAft>
                <a:spcPct val="0"/>
              </a:spcAft>
              <a:buClrTx/>
            </a:pPr>
            <a:r>
              <a:rPr lang="en-US" altLang="en-US" sz="3000">
                <a:solidFill>
                  <a:schemeClr val="accent1">
                    <a:lumMod val="75000"/>
                  </a:schemeClr>
                </a:solidFill>
                <a:latin typeface="Verdana (Thân)"/>
                <a:cs typeface="Times New Roman" panose="02020603050405020304" pitchFamily="18" charset="0"/>
              </a:rPr>
              <a:t>dân</a:t>
            </a:r>
          </a:p>
          <a:p>
            <a:pPr defTabSz="914377" fontAlgn="base">
              <a:spcBef>
                <a:spcPct val="0"/>
              </a:spcBef>
              <a:spcAft>
                <a:spcPct val="0"/>
              </a:spcAft>
              <a:buClrTx/>
            </a:pPr>
            <a:endParaRPr lang="vi-VN" altLang="vi-VN" sz="3200">
              <a:solidFill>
                <a:srgbClr val="FF0000"/>
              </a:solidFill>
              <a:latin typeface="Times New Roman" panose="02020603050405020304" pitchFamily="18" charset="0"/>
              <a:cs typeface="Times New Roman" panose="02020603050405020304" pitchFamily="18" charset="0"/>
            </a:endParaRPr>
          </a:p>
        </p:txBody>
      </p:sp>
      <p:sp>
        <p:nvSpPr>
          <p:cNvPr id="44" name="Rectangle 43">
            <a:extLst>
              <a:ext uri="{FF2B5EF4-FFF2-40B4-BE49-F238E27FC236}">
                <a16:creationId xmlns:a16="http://schemas.microsoft.com/office/drawing/2014/main" id="{B0474812-C917-57DD-7C3A-C65817F1C9C2}"/>
              </a:ext>
            </a:extLst>
          </p:cNvPr>
          <p:cNvSpPr/>
          <p:nvPr/>
        </p:nvSpPr>
        <p:spPr>
          <a:xfrm>
            <a:off x="6030384" y="3685118"/>
            <a:ext cx="5831416" cy="14414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377" fontAlgn="base">
              <a:spcBef>
                <a:spcPct val="0"/>
              </a:spcBef>
              <a:spcAft>
                <a:spcPct val="0"/>
              </a:spcAft>
              <a:buClrTx/>
            </a:pPr>
            <a:r>
              <a:rPr lang="vi-VN" altLang="vi-VN" sz="3000">
                <a:solidFill>
                  <a:schemeClr val="accent1">
                    <a:lumMod val="75000"/>
                  </a:schemeClr>
                </a:solidFill>
                <a:latin typeface="Verdana (Thân)"/>
                <a:cs typeface="Times New Roman" panose="02020603050405020304" pitchFamily="18" charset="0"/>
              </a:rPr>
              <a:t>D. </a:t>
            </a:r>
            <a:r>
              <a:rPr lang="en-US" altLang="en-US" sz="3000">
                <a:solidFill>
                  <a:schemeClr val="accent1">
                    <a:lumMod val="75000"/>
                  </a:schemeClr>
                </a:solidFill>
                <a:latin typeface="Verdana (Thân)"/>
                <a:cs typeface="Times New Roman" panose="02020603050405020304" pitchFamily="18" charset="0"/>
              </a:rPr>
              <a:t>Ruộng đất của nông dân </a:t>
            </a:r>
          </a:p>
          <a:p>
            <a:pPr defTabSz="914377" fontAlgn="base">
              <a:spcBef>
                <a:spcPct val="0"/>
              </a:spcBef>
              <a:spcAft>
                <a:spcPct val="0"/>
              </a:spcAft>
              <a:buClrTx/>
            </a:pPr>
            <a:r>
              <a:rPr lang="en-US" altLang="en-US" sz="3000">
                <a:solidFill>
                  <a:schemeClr val="accent1">
                    <a:lumMod val="75000"/>
                  </a:schemeClr>
                </a:solidFill>
                <a:latin typeface="Verdana (Thân)"/>
                <a:cs typeface="Times New Roman" panose="02020603050405020304" pitchFamily="18" charset="0"/>
              </a:rPr>
              <a:t>bị lấn chiếm</a:t>
            </a:r>
            <a:endParaRPr lang="vi-VN" altLang="vi-VN" sz="3000">
              <a:solidFill>
                <a:schemeClr val="accent1">
                  <a:lumMod val="75000"/>
                </a:schemeClr>
              </a:solidFill>
              <a:latin typeface="Verdana (Thân)"/>
              <a:cs typeface="Times New Roman" panose="02020603050405020304" pitchFamily="18" charset="0"/>
            </a:endParaRPr>
          </a:p>
        </p:txBody>
      </p:sp>
      <p:pic>
        <p:nvPicPr>
          <p:cNvPr id="47" name="Picture 46">
            <a:extLst>
              <a:ext uri="{FF2B5EF4-FFF2-40B4-BE49-F238E27FC236}">
                <a16:creationId xmlns:a16="http://schemas.microsoft.com/office/drawing/2014/main" id="{0A801754-D805-9AA5-5508-1DE8CD511C6E}"/>
              </a:ext>
            </a:extLst>
          </p:cNvPr>
          <p:cNvPicPr>
            <a:picLocks noChangeAspect="1"/>
          </p:cNvPicPr>
          <p:nvPr/>
        </p:nvPicPr>
        <p:blipFill rotWithShape="1">
          <a:blip r:embed="rId8"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4839789" y="2582655"/>
            <a:ext cx="714188" cy="708059"/>
          </a:xfrm>
          <a:prstGeom prst="rect">
            <a:avLst/>
          </a:prstGeom>
        </p:spPr>
      </p:pic>
      <p:pic>
        <p:nvPicPr>
          <p:cNvPr id="51" name="Picture 50">
            <a:extLst>
              <a:ext uri="{FF2B5EF4-FFF2-40B4-BE49-F238E27FC236}">
                <a16:creationId xmlns:a16="http://schemas.microsoft.com/office/drawing/2014/main" id="{55A91F42-7588-DDD4-DDA4-03148A962ADF}"/>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668876" y="4142602"/>
            <a:ext cx="940781" cy="909881"/>
          </a:xfrm>
          <a:prstGeom prst="rect">
            <a:avLst/>
          </a:prstGeom>
        </p:spPr>
      </p:pic>
      <p:pic>
        <p:nvPicPr>
          <p:cNvPr id="49" name="Picture 48">
            <a:extLst>
              <a:ext uri="{FF2B5EF4-FFF2-40B4-BE49-F238E27FC236}">
                <a16:creationId xmlns:a16="http://schemas.microsoft.com/office/drawing/2014/main" id="{9101AF73-5180-CEB2-4905-9F274F7296D6}"/>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043490" y="4385065"/>
            <a:ext cx="812800" cy="7415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EB5BAB0C-5DAE-FC5E-1E18-07E603597AA9}"/>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681398" y="2379134"/>
            <a:ext cx="1061869" cy="952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ransition spd="slow">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00B05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Wrong Buzzer.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FFFF0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28F14A93-880D-ADFE-4312-458A3D1968A8}"/>
              </a:ext>
            </a:extLst>
          </p:cNvPr>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10494433" y="3769784"/>
            <a:ext cx="1085851" cy="118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193D2D8A-2DF7-8BA9-441B-9998CEDA16E0}"/>
              </a:ext>
            </a:extLst>
          </p:cNvPr>
          <p:cNvPicPr>
            <a:picLocks noChangeAspect="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9776884" y="4514851"/>
            <a:ext cx="812800" cy="88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8D132248-3677-44E0-6FF4-9CD74FC9DDB3}"/>
              </a:ext>
            </a:extLst>
          </p:cNvPr>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10361085" y="5130801"/>
            <a:ext cx="520700" cy="56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a16="http://schemas.microsoft.com/office/drawing/2014/main" id="{23A5AE05-90C5-FC3F-A56C-71AB51EBA2A6}"/>
              </a:ext>
            </a:extLst>
          </p:cNvPr>
          <p:cNvSpPr/>
          <p:nvPr/>
        </p:nvSpPr>
        <p:spPr>
          <a:xfrm>
            <a:off x="831851" y="198967"/>
            <a:ext cx="10528300" cy="160655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914377" fontAlgn="base">
              <a:spcBef>
                <a:spcPct val="0"/>
              </a:spcBef>
              <a:spcAft>
                <a:spcPct val="0"/>
              </a:spcAft>
              <a:buClrTx/>
            </a:pPr>
            <a:r>
              <a:rPr lang="vi-VN" altLang="vi-VN" sz="3600">
                <a:solidFill>
                  <a:schemeClr val="tx1"/>
                </a:solidFill>
                <a:latin typeface="Verdana (Thân)"/>
                <a:cs typeface="Times New Roman" panose="02020603050405020304" pitchFamily="18" charset="0"/>
              </a:rPr>
              <a:t>2. Tình trạng công thương nghiệp ở Đàng Ngoài thế kỉ XVIII như thế nào?</a:t>
            </a:r>
          </a:p>
        </p:txBody>
      </p:sp>
      <p:sp>
        <p:nvSpPr>
          <p:cNvPr id="26" name="Rectangle 25">
            <a:extLst>
              <a:ext uri="{FF2B5EF4-FFF2-40B4-BE49-F238E27FC236}">
                <a16:creationId xmlns:a16="http://schemas.microsoft.com/office/drawing/2014/main" id="{07C36B08-CAF9-4118-2F4E-D0C01737A2BA}"/>
              </a:ext>
            </a:extLst>
          </p:cNvPr>
          <p:cNvSpPr/>
          <p:nvPr/>
        </p:nvSpPr>
        <p:spPr>
          <a:xfrm>
            <a:off x="1068918" y="2154767"/>
            <a:ext cx="4906433"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377" fontAlgn="base">
              <a:spcBef>
                <a:spcPct val="0"/>
              </a:spcBef>
              <a:spcAft>
                <a:spcPct val="0"/>
              </a:spcAft>
              <a:buClrTx/>
            </a:pPr>
            <a:r>
              <a:rPr lang="vi-VN" altLang="vi-VN" sz="3000">
                <a:solidFill>
                  <a:schemeClr val="accent1">
                    <a:lumMod val="75000"/>
                  </a:schemeClr>
                </a:solidFill>
                <a:latin typeface="Verdana (Thân)"/>
                <a:cs typeface="Times New Roman" panose="02020603050405020304" pitchFamily="18" charset="0"/>
              </a:rPr>
              <a:t>A. </a:t>
            </a:r>
            <a:r>
              <a:rPr lang="en-US" altLang="en-US" sz="3000">
                <a:solidFill>
                  <a:schemeClr val="accent1">
                    <a:lumMod val="75000"/>
                  </a:schemeClr>
                </a:solidFill>
                <a:latin typeface="Verdana (Thân)"/>
                <a:cs typeface="Times New Roman" panose="02020603050405020304" pitchFamily="18" charset="0"/>
              </a:rPr>
              <a:t>Vô cùng phát triển</a:t>
            </a:r>
            <a:endParaRPr lang="vi-VN" altLang="vi-VN" sz="3000">
              <a:solidFill>
                <a:schemeClr val="accent1">
                  <a:lumMod val="75000"/>
                </a:schemeClr>
              </a:solidFill>
              <a:latin typeface="Verdana (Thân)"/>
              <a:cs typeface="Times New Roman" panose="02020603050405020304" pitchFamily="18" charset="0"/>
            </a:endParaRPr>
          </a:p>
        </p:txBody>
      </p:sp>
      <p:sp>
        <p:nvSpPr>
          <p:cNvPr id="42" name="Rectangle 41">
            <a:extLst>
              <a:ext uri="{FF2B5EF4-FFF2-40B4-BE49-F238E27FC236}">
                <a16:creationId xmlns:a16="http://schemas.microsoft.com/office/drawing/2014/main" id="{D5170346-7523-0CA4-36CE-DB630814EC10}"/>
              </a:ext>
            </a:extLst>
          </p:cNvPr>
          <p:cNvSpPr/>
          <p:nvPr/>
        </p:nvSpPr>
        <p:spPr>
          <a:xfrm>
            <a:off x="6089652" y="2159001"/>
            <a:ext cx="4906433" cy="11049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endParaRPr lang="vi-VN" sz="3200" dirty="0">
              <a:solidFill>
                <a:srgbClr val="002060"/>
              </a:solidFill>
              <a:latin typeface="Times New Roman" panose="02020603050405020304" pitchFamily="18" charset="0"/>
              <a:cs typeface="Times New Roman" panose="02020603050405020304" pitchFamily="18" charset="0"/>
              <a:sym typeface="Arial"/>
            </a:endParaRPr>
          </a:p>
          <a:p>
            <a:pPr defTabSz="914377">
              <a:defRPr/>
            </a:pPr>
            <a:r>
              <a:rPr lang="vi-VN" sz="3000" dirty="0">
                <a:solidFill>
                  <a:schemeClr val="accent1">
                    <a:lumMod val="75000"/>
                  </a:schemeClr>
                </a:solidFill>
                <a:latin typeface="Verdana (Thân)"/>
                <a:cs typeface="Times New Roman" panose="02020603050405020304" pitchFamily="18" charset="0"/>
                <a:sym typeface="Arial"/>
              </a:rPr>
              <a:t>B. </a:t>
            </a:r>
            <a:r>
              <a:rPr lang="en-US" altLang="en-US" sz="3000" dirty="0">
                <a:solidFill>
                  <a:schemeClr val="accent1">
                    <a:lumMod val="75000"/>
                  </a:schemeClr>
                </a:solidFill>
                <a:latin typeface="Verdana (Thân)"/>
                <a:cs typeface="Times New Roman" panose="02020603050405020304" pitchFamily="18" charset="0"/>
                <a:sym typeface="Arial"/>
              </a:rPr>
              <a:t>Sa </a:t>
            </a:r>
            <a:r>
              <a:rPr lang="en-US" altLang="en-US" sz="3000" dirty="0" err="1">
                <a:solidFill>
                  <a:schemeClr val="accent1">
                    <a:lumMod val="75000"/>
                  </a:schemeClr>
                </a:solidFill>
                <a:latin typeface="Verdana (Thân)"/>
                <a:cs typeface="Times New Roman" panose="02020603050405020304" pitchFamily="18" charset="0"/>
                <a:sym typeface="Arial"/>
              </a:rPr>
              <a:t>sút</a:t>
            </a:r>
            <a:r>
              <a:rPr lang="en-US" altLang="en-US" sz="3000" dirty="0">
                <a:solidFill>
                  <a:schemeClr val="accent1">
                    <a:lumMod val="75000"/>
                  </a:schemeClr>
                </a:solidFill>
                <a:latin typeface="Verdana (Thân)"/>
                <a:cs typeface="Times New Roman" panose="02020603050405020304" pitchFamily="18" charset="0"/>
                <a:sym typeface="Arial"/>
              </a:rPr>
              <a:t>, </a:t>
            </a:r>
            <a:r>
              <a:rPr lang="en-US" altLang="en-US" sz="3000" err="1">
                <a:solidFill>
                  <a:schemeClr val="accent1">
                    <a:lumMod val="75000"/>
                  </a:schemeClr>
                </a:solidFill>
                <a:latin typeface="Verdana (Thân)"/>
                <a:cs typeface="Times New Roman" panose="02020603050405020304" pitchFamily="18" charset="0"/>
                <a:sym typeface="Arial"/>
              </a:rPr>
              <a:t>điêu</a:t>
            </a:r>
            <a:r>
              <a:rPr lang="en-US" altLang="en-US" sz="3000">
                <a:solidFill>
                  <a:schemeClr val="accent1">
                    <a:lumMod val="75000"/>
                  </a:schemeClr>
                </a:solidFill>
                <a:latin typeface="Verdana (Thân)"/>
                <a:cs typeface="Times New Roman" panose="02020603050405020304" pitchFamily="18" charset="0"/>
                <a:sym typeface="Arial"/>
              </a:rPr>
              <a:t> tàn…</a:t>
            </a:r>
            <a:endParaRPr lang="en-US" altLang="en-US" sz="3000" dirty="0">
              <a:solidFill>
                <a:schemeClr val="accent1">
                  <a:lumMod val="75000"/>
                </a:schemeClr>
              </a:solidFill>
              <a:latin typeface="Verdana (Thân)"/>
              <a:cs typeface="Times New Roman" panose="02020603050405020304" pitchFamily="18" charset="0"/>
              <a:sym typeface="Arial"/>
            </a:endParaRPr>
          </a:p>
          <a:p>
            <a:pPr defTabSz="914377">
              <a:defRPr/>
            </a:pPr>
            <a:endParaRPr lang="vi-VN" sz="3200" dirty="0">
              <a:solidFill>
                <a:srgbClr val="002060"/>
              </a:solidFill>
              <a:latin typeface="Times New Roman" panose="02020603050405020304" pitchFamily="18" charset="0"/>
              <a:cs typeface="Times New Roman" panose="02020603050405020304" pitchFamily="18" charset="0"/>
              <a:sym typeface="Arial"/>
            </a:endParaRPr>
          </a:p>
        </p:txBody>
      </p:sp>
      <p:sp>
        <p:nvSpPr>
          <p:cNvPr id="43" name="Rectangle 42">
            <a:extLst>
              <a:ext uri="{FF2B5EF4-FFF2-40B4-BE49-F238E27FC236}">
                <a16:creationId xmlns:a16="http://schemas.microsoft.com/office/drawing/2014/main" id="{9F705A21-1B38-D170-42A9-DBBD7F23ED3C}"/>
              </a:ext>
            </a:extLst>
          </p:cNvPr>
          <p:cNvSpPr/>
          <p:nvPr/>
        </p:nvSpPr>
        <p:spPr>
          <a:xfrm>
            <a:off x="954618" y="3659718"/>
            <a:ext cx="4906433" cy="13906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377" fontAlgn="base">
              <a:spcBef>
                <a:spcPct val="0"/>
              </a:spcBef>
              <a:spcAft>
                <a:spcPct val="0"/>
              </a:spcAft>
              <a:buClrTx/>
            </a:pPr>
            <a:r>
              <a:rPr lang="vi-VN" altLang="vi-VN" sz="3000">
                <a:solidFill>
                  <a:schemeClr val="accent1">
                    <a:lumMod val="75000"/>
                  </a:schemeClr>
                </a:solidFill>
                <a:latin typeface="Verdana (Thân)"/>
                <a:cs typeface="Times New Roman" panose="02020603050405020304" pitchFamily="18" charset="0"/>
              </a:rPr>
              <a:t>C. </a:t>
            </a:r>
            <a:r>
              <a:rPr lang="vi-VN" altLang="en-US" sz="3000">
                <a:solidFill>
                  <a:schemeClr val="accent1">
                    <a:lumMod val="75000"/>
                  </a:schemeClr>
                </a:solidFill>
                <a:latin typeface="Verdana (Thân)"/>
                <a:cs typeface="Times New Roman" panose="02020603050405020304" pitchFamily="18" charset="0"/>
              </a:rPr>
              <a:t>Di</a:t>
            </a:r>
            <a:r>
              <a:rPr lang="en-US" altLang="en-US" sz="3000">
                <a:solidFill>
                  <a:schemeClr val="accent1">
                    <a:lumMod val="75000"/>
                  </a:schemeClr>
                </a:solidFill>
                <a:latin typeface="Verdana (Thân)"/>
                <a:cs typeface="Times New Roman" panose="02020603050405020304" pitchFamily="18" charset="0"/>
              </a:rPr>
              <a:t>ễ</a:t>
            </a:r>
            <a:r>
              <a:rPr lang="vi-VN" altLang="en-US" sz="3000">
                <a:solidFill>
                  <a:schemeClr val="accent1">
                    <a:lumMod val="75000"/>
                  </a:schemeClr>
                </a:solidFill>
                <a:latin typeface="Verdana (Thân)"/>
                <a:cs typeface="Times New Roman" panose="02020603050405020304" pitchFamily="18" charset="0"/>
              </a:rPr>
              <a:t>n ra bình thường như trước khi có chiến tranh</a:t>
            </a:r>
            <a:endParaRPr lang="vi-VN" altLang="vi-VN" sz="3000">
              <a:solidFill>
                <a:schemeClr val="accent1">
                  <a:lumMod val="75000"/>
                </a:schemeClr>
              </a:solidFill>
              <a:latin typeface="Verdana (Thân)"/>
              <a:cs typeface="Times New Roman" panose="02020603050405020304" pitchFamily="18" charset="0"/>
            </a:endParaRPr>
          </a:p>
        </p:txBody>
      </p:sp>
      <p:sp>
        <p:nvSpPr>
          <p:cNvPr id="44" name="Rectangle 43">
            <a:extLst>
              <a:ext uri="{FF2B5EF4-FFF2-40B4-BE49-F238E27FC236}">
                <a16:creationId xmlns:a16="http://schemas.microsoft.com/office/drawing/2014/main" id="{6A61F1DD-F552-0340-AAAB-16185C1BC376}"/>
              </a:ext>
            </a:extLst>
          </p:cNvPr>
          <p:cNvSpPr/>
          <p:nvPr/>
        </p:nvSpPr>
        <p:spPr>
          <a:xfrm>
            <a:off x="5975352" y="3663951"/>
            <a:ext cx="4906433" cy="13885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377" fontAlgn="base">
              <a:spcBef>
                <a:spcPct val="0"/>
              </a:spcBef>
              <a:spcAft>
                <a:spcPct val="0"/>
              </a:spcAft>
              <a:buClrTx/>
            </a:pPr>
            <a:r>
              <a:rPr lang="vi-VN" altLang="vi-VN" sz="3000">
                <a:solidFill>
                  <a:schemeClr val="accent1">
                    <a:lumMod val="75000"/>
                  </a:schemeClr>
                </a:solidFill>
                <a:latin typeface="Verdana (Thân)"/>
                <a:cs typeface="Times New Roman" panose="02020603050405020304" pitchFamily="18" charset="0"/>
              </a:rPr>
              <a:t>D. </a:t>
            </a:r>
            <a:r>
              <a:rPr lang="vi-VN" altLang="en-US" sz="3000">
                <a:solidFill>
                  <a:schemeClr val="accent1">
                    <a:lumMod val="75000"/>
                  </a:schemeClr>
                </a:solidFill>
                <a:latin typeface="Verdana (Thân)"/>
                <a:cs typeface="Times New Roman" panose="02020603050405020304" pitchFamily="18" charset="0"/>
              </a:rPr>
              <a:t>Được nhà nước </a:t>
            </a:r>
            <a:endParaRPr lang="en-US" altLang="en-US" sz="3000">
              <a:solidFill>
                <a:schemeClr val="accent1">
                  <a:lumMod val="75000"/>
                </a:schemeClr>
              </a:solidFill>
              <a:latin typeface="Verdana (Thân)"/>
              <a:cs typeface="Times New Roman" panose="02020603050405020304" pitchFamily="18" charset="0"/>
            </a:endParaRPr>
          </a:p>
          <a:p>
            <a:pPr defTabSz="914377" fontAlgn="base">
              <a:spcBef>
                <a:spcPct val="0"/>
              </a:spcBef>
              <a:spcAft>
                <a:spcPct val="0"/>
              </a:spcAft>
              <a:buClrTx/>
            </a:pPr>
            <a:r>
              <a:rPr lang="vi-VN" altLang="en-US" sz="3000">
                <a:solidFill>
                  <a:schemeClr val="accent1">
                    <a:lumMod val="75000"/>
                  </a:schemeClr>
                </a:solidFill>
                <a:latin typeface="Verdana (Thân)"/>
                <a:cs typeface="Times New Roman" panose="02020603050405020304" pitchFamily="18" charset="0"/>
              </a:rPr>
              <a:t>đầu tư và phát triển</a:t>
            </a:r>
            <a:endParaRPr lang="vi-VN" altLang="vi-VN" sz="3000">
              <a:solidFill>
                <a:schemeClr val="accent1">
                  <a:lumMod val="75000"/>
                </a:schemeClr>
              </a:solidFill>
              <a:latin typeface="Verdana (Thân)"/>
              <a:cs typeface="Times New Roman" panose="02020603050405020304" pitchFamily="18" charset="0"/>
            </a:endParaRPr>
          </a:p>
        </p:txBody>
      </p:sp>
      <p:pic>
        <p:nvPicPr>
          <p:cNvPr id="47" name="Picture 46">
            <a:extLst>
              <a:ext uri="{FF2B5EF4-FFF2-40B4-BE49-F238E27FC236}">
                <a16:creationId xmlns:a16="http://schemas.microsoft.com/office/drawing/2014/main" id="{A9F16CB9-AB9A-B7B2-8FA9-49BE64DE6329}"/>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140624" y="2350351"/>
            <a:ext cx="856656" cy="7753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34FAB240-9D59-7C74-30B8-92B3CCFAB946}"/>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276853" y="4477399"/>
            <a:ext cx="584198" cy="572969"/>
          </a:xfrm>
          <a:prstGeom prst="rect">
            <a:avLst/>
          </a:prstGeom>
        </p:spPr>
      </p:pic>
      <p:pic>
        <p:nvPicPr>
          <p:cNvPr id="49" name="Picture 48">
            <a:extLst>
              <a:ext uri="{FF2B5EF4-FFF2-40B4-BE49-F238E27FC236}">
                <a16:creationId xmlns:a16="http://schemas.microsoft.com/office/drawing/2014/main" id="{4D1EB4B2-6D7E-3ED3-6034-05303A85A1BC}"/>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9935154" y="3983021"/>
            <a:ext cx="889955" cy="79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06DD0642-DBCD-FE49-80AA-8E45412BB40A}"/>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178980" y="2321438"/>
            <a:ext cx="798415" cy="8106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FFFF0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Check mark.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00B05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3"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77F5845-F8D8-D7EE-8AAE-B26B41FC15C3}"/>
              </a:ext>
            </a:extLst>
          </p:cNvPr>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10494433" y="3769784"/>
            <a:ext cx="1085851" cy="118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045876C1-ACC4-F121-5CE3-4F31D93A5900}"/>
              </a:ext>
            </a:extLst>
          </p:cNvPr>
          <p:cNvPicPr>
            <a:picLocks noChangeAspect="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9776884" y="4514851"/>
            <a:ext cx="812800" cy="88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7CB0CDDB-B3A1-323C-B3F0-7B1ECDAA3158}"/>
              </a:ext>
            </a:extLst>
          </p:cNvPr>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10361085" y="5130801"/>
            <a:ext cx="520700" cy="56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a16="http://schemas.microsoft.com/office/drawing/2014/main" id="{220D69B0-1599-F5A9-4AD9-926FA7D32ACB}"/>
              </a:ext>
            </a:extLst>
          </p:cNvPr>
          <p:cNvSpPr/>
          <p:nvPr/>
        </p:nvSpPr>
        <p:spPr>
          <a:xfrm>
            <a:off x="831851" y="198967"/>
            <a:ext cx="10528300" cy="160655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914377" fontAlgn="base">
              <a:spcBef>
                <a:spcPct val="0"/>
              </a:spcBef>
              <a:spcAft>
                <a:spcPct val="0"/>
              </a:spcAft>
              <a:buClrTx/>
            </a:pPr>
            <a:r>
              <a:rPr lang="vi-VN" altLang="vi-VN" sz="3600">
                <a:solidFill>
                  <a:schemeClr val="tx1"/>
                </a:solidFill>
                <a:latin typeface="Verdana (Thân)"/>
                <a:cs typeface="Times New Roman" panose="02020603050405020304" pitchFamily="18" charset="0"/>
              </a:rPr>
              <a:t>3. Nạn đói lớn nhất ở Đàng Ngoài </a:t>
            </a:r>
            <a:endParaRPr lang="en-US" altLang="vi-VN" sz="3600">
              <a:solidFill>
                <a:schemeClr val="tx1"/>
              </a:solidFill>
              <a:latin typeface="Verdana (Thân)"/>
              <a:cs typeface="Times New Roman" panose="02020603050405020304" pitchFamily="18" charset="0"/>
            </a:endParaRPr>
          </a:p>
          <a:p>
            <a:pPr algn="ctr" defTabSz="914377" fontAlgn="base">
              <a:spcBef>
                <a:spcPct val="0"/>
              </a:spcBef>
              <a:spcAft>
                <a:spcPct val="0"/>
              </a:spcAft>
              <a:buClrTx/>
            </a:pPr>
            <a:r>
              <a:rPr lang="vi-VN" altLang="vi-VN" sz="3600">
                <a:solidFill>
                  <a:schemeClr val="tx1"/>
                </a:solidFill>
                <a:latin typeface="Verdana (Thân)"/>
                <a:cs typeface="Times New Roman" panose="02020603050405020304" pitchFamily="18" charset="0"/>
              </a:rPr>
              <a:t>xảy ra vào năm nào?</a:t>
            </a:r>
          </a:p>
        </p:txBody>
      </p:sp>
      <p:sp>
        <p:nvSpPr>
          <p:cNvPr id="26" name="Rectangle 25">
            <a:extLst>
              <a:ext uri="{FF2B5EF4-FFF2-40B4-BE49-F238E27FC236}">
                <a16:creationId xmlns:a16="http://schemas.microsoft.com/office/drawing/2014/main" id="{1F2047E8-89F3-6D91-7793-409210573EDB}"/>
              </a:ext>
            </a:extLst>
          </p:cNvPr>
          <p:cNvSpPr/>
          <p:nvPr/>
        </p:nvSpPr>
        <p:spPr>
          <a:xfrm>
            <a:off x="493185" y="1949451"/>
            <a:ext cx="5524500" cy="9461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r>
              <a:rPr lang="vi-VN" sz="3000" dirty="0">
                <a:solidFill>
                  <a:schemeClr val="accent1">
                    <a:lumMod val="75000"/>
                  </a:schemeClr>
                </a:solidFill>
                <a:latin typeface="Verdana (Thân)"/>
                <a:cs typeface="Times New Roman" panose="02020603050405020304" pitchFamily="18" charset="0"/>
                <a:sym typeface="Arial"/>
              </a:rPr>
              <a:t>A. </a:t>
            </a:r>
            <a:r>
              <a:rPr lang="en-US" altLang="en-US" sz="3000" dirty="0">
                <a:solidFill>
                  <a:schemeClr val="accent1">
                    <a:lumMod val="75000"/>
                  </a:schemeClr>
                </a:solidFill>
                <a:latin typeface="Verdana (Thân)"/>
                <a:cs typeface="Times New Roman" panose="02020603050405020304" pitchFamily="18" charset="0"/>
                <a:sym typeface="Arial"/>
              </a:rPr>
              <a:t>1740 </a:t>
            </a:r>
            <a:r>
              <a:rPr lang="en-US" altLang="en-US" sz="3000">
                <a:solidFill>
                  <a:schemeClr val="accent1">
                    <a:lumMod val="75000"/>
                  </a:schemeClr>
                </a:solidFill>
                <a:latin typeface="Verdana (Thân)"/>
                <a:cs typeface="Times New Roman" panose="02020603050405020304" pitchFamily="18" charset="0"/>
                <a:sym typeface="Arial"/>
              </a:rPr>
              <a:t>- 1741</a:t>
            </a:r>
            <a:endParaRPr lang="en-US" altLang="en-US" sz="3000" dirty="0">
              <a:solidFill>
                <a:schemeClr val="accent1">
                  <a:lumMod val="75000"/>
                </a:schemeClr>
              </a:solidFill>
              <a:latin typeface="Verdana (Thân)"/>
              <a:cs typeface="Times New Roman" panose="02020603050405020304" pitchFamily="18" charset="0"/>
              <a:sym typeface="Arial"/>
            </a:endParaRPr>
          </a:p>
        </p:txBody>
      </p:sp>
      <p:sp>
        <p:nvSpPr>
          <p:cNvPr id="42" name="Rectangle 41">
            <a:extLst>
              <a:ext uri="{FF2B5EF4-FFF2-40B4-BE49-F238E27FC236}">
                <a16:creationId xmlns:a16="http://schemas.microsoft.com/office/drawing/2014/main" id="{58660AAC-CC6F-3941-73EA-416381FDA3C8}"/>
              </a:ext>
            </a:extLst>
          </p:cNvPr>
          <p:cNvSpPr/>
          <p:nvPr/>
        </p:nvSpPr>
        <p:spPr>
          <a:xfrm>
            <a:off x="6129867" y="1953684"/>
            <a:ext cx="4908551" cy="94614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r>
              <a:rPr lang="vi-VN" sz="3000" dirty="0">
                <a:solidFill>
                  <a:schemeClr val="accent1">
                    <a:lumMod val="75000"/>
                  </a:schemeClr>
                </a:solidFill>
                <a:latin typeface="Verdana (Thân)"/>
                <a:cs typeface="Times New Roman" panose="02020603050405020304" pitchFamily="18" charset="0"/>
                <a:sym typeface="Arial"/>
              </a:rPr>
              <a:t>B</a:t>
            </a:r>
            <a:r>
              <a:rPr lang="vi-VN" sz="3000">
                <a:solidFill>
                  <a:schemeClr val="accent1">
                    <a:lumMod val="75000"/>
                  </a:schemeClr>
                </a:solidFill>
                <a:latin typeface="Verdana (Thân)"/>
                <a:cs typeface="Times New Roman" panose="02020603050405020304" pitchFamily="18" charset="0"/>
                <a:sym typeface="Arial"/>
              </a:rPr>
              <a:t>. </a:t>
            </a:r>
            <a:r>
              <a:rPr lang="en-US" altLang="en-US" sz="3000">
                <a:solidFill>
                  <a:schemeClr val="accent1">
                    <a:lumMod val="75000"/>
                  </a:schemeClr>
                </a:solidFill>
                <a:latin typeface="Verdana (Thân)"/>
                <a:cs typeface="Times New Roman" panose="02020603050405020304" pitchFamily="18" charset="0"/>
                <a:sym typeface="Arial"/>
              </a:rPr>
              <a:t>1742-1743</a:t>
            </a:r>
            <a:endParaRPr lang="vi-VN" sz="3000" dirty="0">
              <a:solidFill>
                <a:schemeClr val="accent1">
                  <a:lumMod val="75000"/>
                </a:schemeClr>
              </a:solidFill>
              <a:latin typeface="Verdana (Thân)"/>
              <a:cs typeface="Times New Roman" panose="02020603050405020304" pitchFamily="18" charset="0"/>
              <a:sym typeface="Arial"/>
            </a:endParaRPr>
          </a:p>
        </p:txBody>
      </p:sp>
      <p:sp>
        <p:nvSpPr>
          <p:cNvPr id="43" name="Rectangle 42">
            <a:extLst>
              <a:ext uri="{FF2B5EF4-FFF2-40B4-BE49-F238E27FC236}">
                <a16:creationId xmlns:a16="http://schemas.microsoft.com/office/drawing/2014/main" id="{C0FB6193-0FC2-AED5-AE28-29C0C6285995}"/>
              </a:ext>
            </a:extLst>
          </p:cNvPr>
          <p:cNvSpPr/>
          <p:nvPr/>
        </p:nvSpPr>
        <p:spPr>
          <a:xfrm>
            <a:off x="493185" y="3189817"/>
            <a:ext cx="5524500" cy="9482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r>
              <a:rPr lang="vi-VN" sz="3000" dirty="0">
                <a:solidFill>
                  <a:schemeClr val="accent1">
                    <a:lumMod val="75000"/>
                  </a:schemeClr>
                </a:solidFill>
                <a:latin typeface="Verdana (Thân)"/>
                <a:cs typeface="Times New Roman" panose="02020603050405020304" pitchFamily="18" charset="0"/>
                <a:sym typeface="Arial"/>
              </a:rPr>
              <a:t>C</a:t>
            </a:r>
            <a:r>
              <a:rPr lang="vi-VN" sz="3000">
                <a:solidFill>
                  <a:schemeClr val="accent1">
                    <a:lumMod val="75000"/>
                  </a:schemeClr>
                </a:solidFill>
                <a:latin typeface="Verdana (Thân)"/>
                <a:cs typeface="Times New Roman" panose="02020603050405020304" pitchFamily="18" charset="0"/>
                <a:sym typeface="Arial"/>
              </a:rPr>
              <a:t>. </a:t>
            </a:r>
            <a:r>
              <a:rPr lang="en-US" altLang="en-US" sz="3000">
                <a:solidFill>
                  <a:schemeClr val="accent1">
                    <a:lumMod val="75000"/>
                  </a:schemeClr>
                </a:solidFill>
                <a:latin typeface="Verdana (Thân)"/>
                <a:cs typeface="Times New Roman" panose="02020603050405020304" pitchFamily="18" charset="0"/>
                <a:sym typeface="Arial"/>
              </a:rPr>
              <a:t>1741-1742</a:t>
            </a:r>
            <a:endParaRPr lang="vi-VN" sz="3000" dirty="0">
              <a:solidFill>
                <a:schemeClr val="accent1">
                  <a:lumMod val="75000"/>
                </a:schemeClr>
              </a:solidFill>
              <a:latin typeface="Verdana (Thân)"/>
              <a:cs typeface="Times New Roman" panose="02020603050405020304" pitchFamily="18" charset="0"/>
              <a:sym typeface="Arial"/>
            </a:endParaRPr>
          </a:p>
        </p:txBody>
      </p:sp>
      <p:sp>
        <p:nvSpPr>
          <p:cNvPr id="44" name="Rectangle 43">
            <a:extLst>
              <a:ext uri="{FF2B5EF4-FFF2-40B4-BE49-F238E27FC236}">
                <a16:creationId xmlns:a16="http://schemas.microsoft.com/office/drawing/2014/main" id="{CFA96D8D-EAE0-DBC5-FB0E-5027A33A78D5}"/>
              </a:ext>
            </a:extLst>
          </p:cNvPr>
          <p:cNvSpPr/>
          <p:nvPr/>
        </p:nvSpPr>
        <p:spPr>
          <a:xfrm>
            <a:off x="6129867" y="3194051"/>
            <a:ext cx="4908551" cy="948267"/>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defTabSz="914377">
              <a:defRPr/>
            </a:pPr>
            <a:r>
              <a:rPr lang="vi-VN" sz="3000" dirty="0">
                <a:solidFill>
                  <a:schemeClr val="accent1">
                    <a:lumMod val="75000"/>
                  </a:schemeClr>
                </a:solidFill>
                <a:latin typeface="Verdana (Thân)"/>
                <a:cs typeface="Times New Roman" panose="02020603050405020304" pitchFamily="18" charset="0"/>
                <a:sym typeface="Arial"/>
              </a:rPr>
              <a:t>D</a:t>
            </a:r>
            <a:r>
              <a:rPr lang="vi-VN" sz="3000">
                <a:solidFill>
                  <a:schemeClr val="accent1">
                    <a:lumMod val="75000"/>
                  </a:schemeClr>
                </a:solidFill>
                <a:latin typeface="Verdana (Thân)"/>
                <a:cs typeface="Times New Roman" panose="02020603050405020304" pitchFamily="18" charset="0"/>
                <a:sym typeface="Arial"/>
              </a:rPr>
              <a:t>. </a:t>
            </a:r>
            <a:r>
              <a:rPr lang="en-US" altLang="en-US" sz="3000">
                <a:solidFill>
                  <a:schemeClr val="accent1">
                    <a:lumMod val="75000"/>
                  </a:schemeClr>
                </a:solidFill>
                <a:latin typeface="Verdana (Thân)"/>
                <a:cs typeface="Times New Roman" panose="02020603050405020304" pitchFamily="18" charset="0"/>
                <a:sym typeface="Arial"/>
              </a:rPr>
              <a:t>1743-1744</a:t>
            </a:r>
            <a:endParaRPr lang="vi-VN" sz="3000" dirty="0">
              <a:solidFill>
                <a:schemeClr val="accent1">
                  <a:lumMod val="75000"/>
                </a:schemeClr>
              </a:solidFill>
              <a:latin typeface="Verdana (Thân)"/>
              <a:cs typeface="Times New Roman" panose="02020603050405020304" pitchFamily="18" charset="0"/>
              <a:sym typeface="Arial"/>
            </a:endParaRPr>
          </a:p>
        </p:txBody>
      </p:sp>
      <p:pic>
        <p:nvPicPr>
          <p:cNvPr id="47" name="Picture 46">
            <a:extLst>
              <a:ext uri="{FF2B5EF4-FFF2-40B4-BE49-F238E27FC236}">
                <a16:creationId xmlns:a16="http://schemas.microsoft.com/office/drawing/2014/main" id="{4B7E44C2-3BBD-9BE2-1360-EF28FF9D2F3A}"/>
              </a:ext>
            </a:extLst>
          </p:cNvPr>
          <p:cNvPicPr>
            <a:picLocks noChangeAspect="1"/>
          </p:cNvPicPr>
          <p:nvPr/>
        </p:nvPicPr>
        <p:blipFill rotWithShape="1">
          <a:blip r:embed="rId8" cstate="hq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5131882" y="1974822"/>
            <a:ext cx="885137" cy="870017"/>
          </a:xfrm>
          <a:prstGeom prst="rect">
            <a:avLst/>
          </a:prstGeom>
        </p:spPr>
      </p:pic>
      <p:pic>
        <p:nvPicPr>
          <p:cNvPr id="51" name="Picture 50">
            <a:extLst>
              <a:ext uri="{FF2B5EF4-FFF2-40B4-BE49-F238E27FC236}">
                <a16:creationId xmlns:a16="http://schemas.microsoft.com/office/drawing/2014/main" id="{812E94FE-B296-C338-1454-7039130B97AE}"/>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5131882" y="3224073"/>
            <a:ext cx="885137" cy="865139"/>
          </a:xfrm>
          <a:prstGeom prst="rect">
            <a:avLst/>
          </a:prstGeom>
        </p:spPr>
      </p:pic>
      <p:pic>
        <p:nvPicPr>
          <p:cNvPr id="49" name="Picture 48">
            <a:extLst>
              <a:ext uri="{FF2B5EF4-FFF2-40B4-BE49-F238E27FC236}">
                <a16:creationId xmlns:a16="http://schemas.microsoft.com/office/drawing/2014/main" id="{C1C18D3A-1C27-C532-B0BC-1F1DD2ACB15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118691" y="3236385"/>
            <a:ext cx="919728" cy="8678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B262B118-64F9-AACC-9E9C-858D81CFC245}"/>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0118691" y="1993901"/>
            <a:ext cx="919727" cy="869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Check mark.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00B05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Wrong Buzzer.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FFFF0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4"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4"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FB61F785-8FBD-0ABF-06D9-AA2DBEE55DCB}"/>
              </a:ext>
            </a:extLst>
          </p:cNvPr>
          <p:cNvPicPr>
            <a:picLocks noChangeAspect="1"/>
          </p:cNvPicPr>
          <p:nvPr/>
        </p:nvPicPr>
        <p:blipFill>
          <a:blip r:embed="rId5">
            <a:grayscl/>
            <a:biLevel thresh="50000"/>
            <a:extLst>
              <a:ext uri="{28A0092B-C50C-407E-A947-70E740481C1C}">
                <a14:useLocalDpi xmlns:a14="http://schemas.microsoft.com/office/drawing/2010/main" val="0"/>
              </a:ext>
            </a:extLst>
          </a:blip>
          <a:srcRect/>
          <a:stretch>
            <a:fillRect/>
          </a:stretch>
        </p:blipFill>
        <p:spPr bwMode="auto">
          <a:xfrm>
            <a:off x="10494433" y="3769784"/>
            <a:ext cx="1085851" cy="1183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Picture 8">
            <a:extLst>
              <a:ext uri="{FF2B5EF4-FFF2-40B4-BE49-F238E27FC236}">
                <a16:creationId xmlns:a16="http://schemas.microsoft.com/office/drawing/2014/main" id="{2EFC310B-1572-6228-51DA-B8702F6D714B}"/>
              </a:ext>
            </a:extLst>
          </p:cNvPr>
          <p:cNvPicPr>
            <a:picLocks noChangeAspect="1"/>
          </p:cNvPicPr>
          <p:nvPr/>
        </p:nvPicPr>
        <p:blipFill>
          <a:blip r:embed="rId6">
            <a:grayscl/>
            <a:biLevel thresh="50000"/>
            <a:extLst>
              <a:ext uri="{28A0092B-C50C-407E-A947-70E740481C1C}">
                <a14:useLocalDpi xmlns:a14="http://schemas.microsoft.com/office/drawing/2010/main" val="0"/>
              </a:ext>
            </a:extLst>
          </a:blip>
          <a:srcRect/>
          <a:stretch>
            <a:fillRect/>
          </a:stretch>
        </p:blipFill>
        <p:spPr bwMode="auto">
          <a:xfrm>
            <a:off x="9776884" y="4514851"/>
            <a:ext cx="812800" cy="88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a:extLst>
              <a:ext uri="{FF2B5EF4-FFF2-40B4-BE49-F238E27FC236}">
                <a16:creationId xmlns:a16="http://schemas.microsoft.com/office/drawing/2014/main" id="{06E2B198-FF32-92F3-1E82-1959FFCFD358}"/>
              </a:ext>
            </a:extLst>
          </p:cNvPr>
          <p:cNvPicPr>
            <a:picLocks noChangeAspect="1"/>
          </p:cNvPicPr>
          <p:nvPr/>
        </p:nvPicPr>
        <p:blipFill>
          <a:blip r:embed="rId7">
            <a:grayscl/>
            <a:biLevel thresh="50000"/>
            <a:extLst>
              <a:ext uri="{28A0092B-C50C-407E-A947-70E740481C1C}">
                <a14:useLocalDpi xmlns:a14="http://schemas.microsoft.com/office/drawing/2010/main" val="0"/>
              </a:ext>
            </a:extLst>
          </a:blip>
          <a:srcRect/>
          <a:stretch>
            <a:fillRect/>
          </a:stretch>
        </p:blipFill>
        <p:spPr bwMode="auto">
          <a:xfrm>
            <a:off x="10361085" y="5130801"/>
            <a:ext cx="520700" cy="565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Snip Diagonal Corner Rectangle 3">
            <a:extLst>
              <a:ext uri="{FF2B5EF4-FFF2-40B4-BE49-F238E27FC236}">
                <a16:creationId xmlns:a16="http://schemas.microsoft.com/office/drawing/2014/main" id="{3D02046F-1537-F3A0-5720-4F782E2719ED}"/>
              </a:ext>
            </a:extLst>
          </p:cNvPr>
          <p:cNvSpPr/>
          <p:nvPr/>
        </p:nvSpPr>
        <p:spPr>
          <a:xfrm>
            <a:off x="831851" y="198967"/>
            <a:ext cx="10528300" cy="1606551"/>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algn="ctr" defTabSz="914377" fontAlgn="base">
              <a:spcBef>
                <a:spcPct val="0"/>
              </a:spcBef>
              <a:spcAft>
                <a:spcPct val="0"/>
              </a:spcAft>
              <a:buClrTx/>
            </a:pPr>
            <a:r>
              <a:rPr lang="vi-VN" altLang="vi-VN" sz="3500">
                <a:solidFill>
                  <a:schemeClr val="tx1"/>
                </a:solidFill>
                <a:latin typeface="Verdana (Thân)"/>
                <a:cs typeface="Times New Roman" panose="02020603050405020304" pitchFamily="18" charset="0"/>
              </a:rPr>
              <a:t>4. </a:t>
            </a:r>
            <a:r>
              <a:rPr lang="vi-VN" altLang="vi-VN" sz="3500" u="sng">
                <a:solidFill>
                  <a:srgbClr val="FF0000"/>
                </a:solidFill>
                <a:latin typeface="Verdana (Thân)"/>
                <a:cs typeface="Times New Roman" panose="02020603050405020304" pitchFamily="18" charset="0"/>
              </a:rPr>
              <a:t>Tác động lớn nhất</a:t>
            </a:r>
            <a:r>
              <a:rPr lang="vi-VN" altLang="vi-VN" sz="3500">
                <a:solidFill>
                  <a:srgbClr val="FF0000"/>
                </a:solidFill>
                <a:latin typeface="Verdana (Thân)"/>
                <a:cs typeface="Times New Roman" panose="02020603050405020304" pitchFamily="18" charset="0"/>
              </a:rPr>
              <a:t> </a:t>
            </a:r>
            <a:r>
              <a:rPr lang="vi-VN" altLang="vi-VN" sz="3500">
                <a:solidFill>
                  <a:schemeClr val="tx1"/>
                </a:solidFill>
                <a:latin typeface="Verdana (Thân)"/>
                <a:cs typeface="Times New Roman" panose="02020603050405020304" pitchFamily="18" charset="0"/>
              </a:rPr>
              <a:t>của các cuộc khởi nghĩa nông dân ở Đàng Ngoài thế kỉ XVIII là gì?</a:t>
            </a:r>
          </a:p>
        </p:txBody>
      </p:sp>
      <p:sp>
        <p:nvSpPr>
          <p:cNvPr id="26" name="Rectangle 25">
            <a:extLst>
              <a:ext uri="{FF2B5EF4-FFF2-40B4-BE49-F238E27FC236}">
                <a16:creationId xmlns:a16="http://schemas.microsoft.com/office/drawing/2014/main" id="{29199F7B-8868-CBD2-84A8-1561FC408AC6}"/>
              </a:ext>
            </a:extLst>
          </p:cNvPr>
          <p:cNvSpPr/>
          <p:nvPr/>
        </p:nvSpPr>
        <p:spPr>
          <a:xfrm>
            <a:off x="154518" y="1949451"/>
            <a:ext cx="5863167" cy="1183216"/>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marL="457200" indent="-4572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marL="609585" indent="-609585" defTabSz="914377" fontAlgn="base">
              <a:spcBef>
                <a:spcPct val="0"/>
              </a:spcBef>
              <a:spcAft>
                <a:spcPct val="0"/>
              </a:spcAft>
              <a:buClrTx/>
              <a:buFont typeface="Arial" panose="020B0604020202020204" pitchFamily="34" charset="0"/>
              <a:buAutoNum type="alphaUcPeriod"/>
            </a:pPr>
            <a:r>
              <a:rPr lang="vi-VN" altLang="en-US" sz="2500">
                <a:solidFill>
                  <a:srgbClr val="0070C0"/>
                </a:solidFill>
                <a:latin typeface="Verdana (Thân)"/>
                <a:cs typeface="Times New Roman" panose="02020603050405020304" pitchFamily="18" charset="0"/>
              </a:rPr>
              <a:t>Thể hiện tinh thần đấu tranh </a:t>
            </a:r>
            <a:endParaRPr lang="en-US" altLang="en-US" sz="2500">
              <a:solidFill>
                <a:srgbClr val="0070C0"/>
              </a:solidFill>
              <a:latin typeface="Verdana (Thân)"/>
              <a:cs typeface="Times New Roman" panose="02020603050405020304" pitchFamily="18" charset="0"/>
            </a:endParaRPr>
          </a:p>
          <a:p>
            <a:pPr marL="609585" indent="-609585" defTabSz="914377" fontAlgn="base">
              <a:spcBef>
                <a:spcPct val="0"/>
              </a:spcBef>
              <a:spcAft>
                <a:spcPct val="0"/>
              </a:spcAft>
              <a:buClrTx/>
            </a:pPr>
            <a:r>
              <a:rPr lang="vi-VN" altLang="en-US" sz="2500">
                <a:solidFill>
                  <a:srgbClr val="0070C0"/>
                </a:solidFill>
                <a:latin typeface="Verdana (Thân)"/>
                <a:cs typeface="Times New Roman" panose="02020603050405020304" pitchFamily="18" charset="0"/>
              </a:rPr>
              <a:t>bất khuất của người nông dân</a:t>
            </a:r>
            <a:endParaRPr lang="vi-VN" altLang="vi-VN" sz="2500">
              <a:solidFill>
                <a:srgbClr val="0070C0"/>
              </a:solidFill>
              <a:latin typeface="Verdana (Thân)"/>
              <a:cs typeface="Times New Roman" panose="02020603050405020304" pitchFamily="18" charset="0"/>
            </a:endParaRPr>
          </a:p>
        </p:txBody>
      </p:sp>
      <p:sp>
        <p:nvSpPr>
          <p:cNvPr id="42" name="Rectangle 41">
            <a:extLst>
              <a:ext uri="{FF2B5EF4-FFF2-40B4-BE49-F238E27FC236}">
                <a16:creationId xmlns:a16="http://schemas.microsoft.com/office/drawing/2014/main" id="{EA20D8DD-763F-BF87-FBB9-D60857B52AD9}"/>
              </a:ext>
            </a:extLst>
          </p:cNvPr>
          <p:cNvSpPr/>
          <p:nvPr/>
        </p:nvSpPr>
        <p:spPr>
          <a:xfrm>
            <a:off x="6129868" y="1953685"/>
            <a:ext cx="5907617" cy="12234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377" fontAlgn="base">
              <a:spcBef>
                <a:spcPct val="0"/>
              </a:spcBef>
              <a:spcAft>
                <a:spcPct val="0"/>
              </a:spcAft>
              <a:buClrTx/>
            </a:pPr>
            <a:r>
              <a:rPr lang="vi-VN" altLang="vi-VN" sz="2500">
                <a:solidFill>
                  <a:srgbClr val="0070C0"/>
                </a:solidFill>
                <a:latin typeface="Verdana (Thân)"/>
                <a:cs typeface="Times New Roman" panose="02020603050405020304" pitchFamily="18" charset="0"/>
              </a:rPr>
              <a:t>B. </a:t>
            </a:r>
            <a:r>
              <a:rPr lang="vi-VN" altLang="en-US" sz="2500">
                <a:solidFill>
                  <a:srgbClr val="0070C0"/>
                </a:solidFill>
                <a:latin typeface="Verdana (Thân)"/>
                <a:cs typeface="Times New Roman" panose="02020603050405020304" pitchFamily="18" charset="0"/>
              </a:rPr>
              <a:t>Góp phần làm cho cơ đồ họ Trịnh bị lung lay</a:t>
            </a:r>
            <a:endParaRPr lang="vi-VN" altLang="vi-VN" sz="2500">
              <a:solidFill>
                <a:srgbClr val="0070C0"/>
              </a:solidFill>
              <a:latin typeface="Verdana (Thân)"/>
              <a:cs typeface="Times New Roman" panose="02020603050405020304" pitchFamily="18" charset="0"/>
            </a:endParaRPr>
          </a:p>
        </p:txBody>
      </p:sp>
      <p:sp>
        <p:nvSpPr>
          <p:cNvPr id="43" name="Rectangle 42">
            <a:extLst>
              <a:ext uri="{FF2B5EF4-FFF2-40B4-BE49-F238E27FC236}">
                <a16:creationId xmlns:a16="http://schemas.microsoft.com/office/drawing/2014/main" id="{8C662363-26D7-0C43-B646-C231572F98D2}"/>
              </a:ext>
            </a:extLst>
          </p:cNvPr>
          <p:cNvSpPr/>
          <p:nvPr/>
        </p:nvSpPr>
        <p:spPr>
          <a:xfrm>
            <a:off x="154516" y="3606801"/>
            <a:ext cx="5706535" cy="11811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377" fontAlgn="base">
              <a:spcBef>
                <a:spcPct val="0"/>
              </a:spcBef>
              <a:spcAft>
                <a:spcPct val="0"/>
              </a:spcAft>
              <a:buClrTx/>
            </a:pPr>
            <a:r>
              <a:rPr lang="vi-VN" altLang="vi-VN" sz="2500">
                <a:solidFill>
                  <a:srgbClr val="0070C0"/>
                </a:solidFill>
                <a:latin typeface="Verdana (Thân)"/>
                <a:cs typeface="Times New Roman" panose="02020603050405020304" pitchFamily="18" charset="0"/>
              </a:rPr>
              <a:t>C. </a:t>
            </a:r>
            <a:r>
              <a:rPr lang="en-US" altLang="en-US" sz="2500">
                <a:solidFill>
                  <a:srgbClr val="0070C0"/>
                </a:solidFill>
                <a:latin typeface="Verdana (Thân)"/>
                <a:cs typeface="Times New Roman" panose="02020603050405020304" pitchFamily="18" charset="0"/>
              </a:rPr>
              <a:t>Đem lại ruộng đất cho </a:t>
            </a:r>
          </a:p>
          <a:p>
            <a:pPr defTabSz="914377" fontAlgn="base">
              <a:spcBef>
                <a:spcPct val="0"/>
              </a:spcBef>
              <a:spcAft>
                <a:spcPct val="0"/>
              </a:spcAft>
              <a:buClrTx/>
            </a:pPr>
            <a:r>
              <a:rPr lang="en-US" altLang="en-US" sz="2500">
                <a:solidFill>
                  <a:srgbClr val="0070C0"/>
                </a:solidFill>
                <a:latin typeface="Verdana (Thân)"/>
                <a:cs typeface="Times New Roman" panose="02020603050405020304" pitchFamily="18" charset="0"/>
              </a:rPr>
              <a:t>nông dân</a:t>
            </a:r>
            <a:endParaRPr lang="vi-VN" altLang="vi-VN" sz="2500">
              <a:solidFill>
                <a:srgbClr val="0070C0"/>
              </a:solidFill>
              <a:latin typeface="Verdana (Thân)"/>
              <a:cs typeface="Times New Roman" panose="02020603050405020304" pitchFamily="18" charset="0"/>
            </a:endParaRPr>
          </a:p>
        </p:txBody>
      </p:sp>
      <p:sp>
        <p:nvSpPr>
          <p:cNvPr id="44" name="Rectangle 43">
            <a:extLst>
              <a:ext uri="{FF2B5EF4-FFF2-40B4-BE49-F238E27FC236}">
                <a16:creationId xmlns:a16="http://schemas.microsoft.com/office/drawing/2014/main" id="{63465E6F-CBF4-7C26-3419-DDEAD177C0B6}"/>
              </a:ext>
            </a:extLst>
          </p:cNvPr>
          <p:cNvSpPr/>
          <p:nvPr/>
        </p:nvSpPr>
        <p:spPr>
          <a:xfrm>
            <a:off x="5975351" y="3611034"/>
            <a:ext cx="6062133" cy="122343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anchor="ctr"/>
          <a:lstStyle>
            <a:lvl1pPr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1pPr>
            <a:lvl2pPr marL="742950" indent="-28575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2pPr>
            <a:lvl3pPr marL="11430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3pPr>
            <a:lvl4pPr marL="16002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4pPr>
            <a:lvl5pPr marL="2057400" indent="-228600" defTabSz="685800">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5pPr>
            <a:lvl6pPr marL="25146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6pPr>
            <a:lvl7pPr marL="29718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7pPr>
            <a:lvl8pPr marL="34290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8pPr>
            <a:lvl9pPr marL="3886200" indent="-228600" defTabSz="685800" eaLnBrk="0" fontAlgn="base" hangingPunct="0">
              <a:spcBef>
                <a:spcPct val="0"/>
              </a:spcBef>
              <a:spcAft>
                <a:spcPct val="0"/>
              </a:spcAft>
              <a:buClr>
                <a:srgbClr val="000000"/>
              </a:buClr>
              <a:buFont typeface="Arial" panose="020B0604020202020204" pitchFamily="34" charset="0"/>
              <a:defRPr sz="1400">
                <a:solidFill>
                  <a:srgbClr val="000000"/>
                </a:solidFill>
                <a:latin typeface="Arial" panose="020B0604020202020204" pitchFamily="34" charset="0"/>
                <a:cs typeface="Arial" panose="020B0604020202020204" pitchFamily="34" charset="0"/>
                <a:sym typeface="Arial" panose="020B0604020202020204" pitchFamily="34" charset="0"/>
              </a:defRPr>
            </a:lvl9pPr>
          </a:lstStyle>
          <a:p>
            <a:pPr defTabSz="914377" fontAlgn="base">
              <a:spcBef>
                <a:spcPct val="0"/>
              </a:spcBef>
              <a:spcAft>
                <a:spcPct val="0"/>
              </a:spcAft>
              <a:buClrTx/>
            </a:pPr>
            <a:endParaRPr lang="vi-VN" altLang="vi-VN" sz="2800">
              <a:solidFill>
                <a:srgbClr val="0070C0"/>
              </a:solidFill>
              <a:latin typeface="Times New Roman" panose="02020603050405020304" pitchFamily="18" charset="0"/>
              <a:cs typeface="Times New Roman" panose="02020603050405020304" pitchFamily="18" charset="0"/>
            </a:endParaRPr>
          </a:p>
          <a:p>
            <a:pPr defTabSz="914377" fontAlgn="base">
              <a:spcBef>
                <a:spcPct val="0"/>
              </a:spcBef>
              <a:spcAft>
                <a:spcPct val="0"/>
              </a:spcAft>
              <a:buClrTx/>
            </a:pPr>
            <a:r>
              <a:rPr lang="vi-VN" altLang="vi-VN" sz="2500">
                <a:solidFill>
                  <a:srgbClr val="0070C0"/>
                </a:solidFill>
                <a:latin typeface="Verdana (Thân)"/>
                <a:cs typeface="Times New Roman" panose="02020603050405020304" pitchFamily="18" charset="0"/>
              </a:rPr>
              <a:t>D. </a:t>
            </a:r>
            <a:r>
              <a:rPr lang="en-US" altLang="en-US" sz="2500">
                <a:solidFill>
                  <a:srgbClr val="0070C0"/>
                </a:solidFill>
                <a:latin typeface="Verdana (Thân)"/>
                <a:cs typeface="Times New Roman" panose="02020603050405020304" pitchFamily="18" charset="0"/>
              </a:rPr>
              <a:t>Giải quyết được nạn đói cho </a:t>
            </a:r>
          </a:p>
          <a:p>
            <a:pPr defTabSz="914377" fontAlgn="base">
              <a:spcBef>
                <a:spcPct val="0"/>
              </a:spcBef>
              <a:spcAft>
                <a:spcPct val="0"/>
              </a:spcAft>
              <a:buClrTx/>
            </a:pPr>
            <a:r>
              <a:rPr lang="en-US" altLang="en-US" sz="2500">
                <a:solidFill>
                  <a:srgbClr val="0070C0"/>
                </a:solidFill>
                <a:latin typeface="Verdana (Thân)"/>
                <a:cs typeface="Times New Roman" panose="02020603050405020304" pitchFamily="18" charset="0"/>
              </a:rPr>
              <a:t>dân nghèo</a:t>
            </a:r>
          </a:p>
          <a:p>
            <a:pPr defTabSz="914377" fontAlgn="base">
              <a:spcBef>
                <a:spcPct val="0"/>
              </a:spcBef>
              <a:spcAft>
                <a:spcPct val="0"/>
              </a:spcAft>
              <a:buClrTx/>
            </a:pPr>
            <a:endParaRPr lang="vi-VN" altLang="vi-VN" sz="2800">
              <a:solidFill>
                <a:srgbClr val="0070C0"/>
              </a:solidFill>
              <a:latin typeface="Times New Roman" panose="02020603050405020304" pitchFamily="18" charset="0"/>
              <a:cs typeface="Times New Roman" panose="02020603050405020304" pitchFamily="18" charset="0"/>
            </a:endParaRPr>
          </a:p>
        </p:txBody>
      </p:sp>
      <p:pic>
        <p:nvPicPr>
          <p:cNvPr id="47" name="Picture 46">
            <a:extLst>
              <a:ext uri="{FF2B5EF4-FFF2-40B4-BE49-F238E27FC236}">
                <a16:creationId xmlns:a16="http://schemas.microsoft.com/office/drawing/2014/main" id="{358DFF91-D1EF-C42B-1202-F5B50EDCB956}"/>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5289106" y="2451437"/>
            <a:ext cx="682010" cy="6411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3F24D21C-271E-70DC-5666-4078721A2578}"/>
              </a:ext>
            </a:extLst>
          </p:cNvPr>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4863402" y="3733678"/>
            <a:ext cx="998571" cy="986172"/>
          </a:xfrm>
          <a:prstGeom prst="rect">
            <a:avLst/>
          </a:prstGeom>
        </p:spPr>
      </p:pic>
      <p:pic>
        <p:nvPicPr>
          <p:cNvPr id="49" name="Picture 48">
            <a:extLst>
              <a:ext uri="{FF2B5EF4-FFF2-40B4-BE49-F238E27FC236}">
                <a16:creationId xmlns:a16="http://schemas.microsoft.com/office/drawing/2014/main" id="{D2B41B53-929D-045A-311F-5C8D8ED4C0E3}"/>
              </a:ext>
            </a:extLst>
          </p:cNvPr>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972052" y="3779308"/>
            <a:ext cx="1009028" cy="886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3DF07D2E-8EFC-9F03-B7DB-0910AD202474}"/>
              </a:ext>
            </a:extLst>
          </p:cNvPr>
          <p:cNvPicPr>
            <a:picLocks noChangeAspect="1"/>
          </p:cNvPicPr>
          <p:nvPr/>
        </p:nvPicPr>
        <p:blipFill>
          <a:blip r:embed="rId10">
            <a:extLst>
              <a:ext uri="{28A0092B-C50C-407E-A947-70E740481C1C}">
                <a14:useLocalDpi xmlns:a14="http://schemas.microsoft.com/office/drawing/2010/main" val="0"/>
              </a:ext>
            </a:extLst>
          </a:blip>
          <a:srcRect/>
          <a:stretch>
            <a:fillRect/>
          </a:stretch>
        </p:blipFill>
        <p:spPr bwMode="auto">
          <a:xfrm>
            <a:off x="11074400" y="2270277"/>
            <a:ext cx="832897" cy="7671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7"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8" presetClass="emph" presetSubtype="0" repeatCount="indefinite" fill="hold" nodeType="withEffect">
                                  <p:stCondLst>
                                    <p:cond delay="0"/>
                                  </p:stCondLst>
                                  <p:childTnLst>
                                    <p:animRot by="21600000">
                                      <p:cBhvr>
                                        <p:cTn id="31" dur="2250" fill="hold"/>
                                        <p:tgtEl>
                                          <p:spTgt spid="7"/>
                                        </p:tgtEl>
                                        <p:attrNameLst>
                                          <p:attrName>r</p:attrName>
                                        </p:attrNameLst>
                                      </p:cBhvr>
                                    </p:animRot>
                                  </p:childTnLst>
                                </p:cTn>
                              </p:par>
                              <p:par>
                                <p:cTn id="32" presetID="8" presetClass="emph" presetSubtype="0" repeatCount="indefinite" fill="hold" nodeType="withEffect">
                                  <p:stCondLst>
                                    <p:cond delay="0"/>
                                  </p:stCondLst>
                                  <p:childTnLst>
                                    <p:animRot by="21600000">
                                      <p:cBhvr>
                                        <p:cTn id="33" dur="2500" fill="hold"/>
                                        <p:tgtEl>
                                          <p:spTgt spid="9"/>
                                        </p:tgtEl>
                                        <p:attrNameLst>
                                          <p:attrName>r</p:attrName>
                                        </p:attrNameLst>
                                      </p:cBhvr>
                                    </p:animRot>
                                  </p:childTnLst>
                                </p:cTn>
                              </p:par>
                              <p:par>
                                <p:cTn id="34" presetID="8" presetClass="emph" presetSubtype="0" repeatCount="indefinite" fill="hold" nodeType="withEffect">
                                  <p:stCondLst>
                                    <p:cond delay="0"/>
                                  </p:stCondLst>
                                  <p:childTnLst>
                                    <p:animRot by="21600000">
                                      <p:cBhvr>
                                        <p:cTn id="35" dur="2000" fill="hold"/>
                                        <p:tgtEl>
                                          <p:spTgt spid="11"/>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36" restart="whenNotActive" fill="hold" evtFilter="cancelBubble" nodeType="interactiveSeq">
                <p:stCondLst>
                  <p:cond evt="onClick" delay="0">
                    <p:tgtEl>
                      <p:spTgt spid="26"/>
                    </p:tgtEl>
                  </p:cond>
                </p:stCondLst>
                <p:endSync evt="end" delay="0">
                  <p:rtn val="all"/>
                </p:endSync>
                <p:childTnLst>
                  <p:par>
                    <p:cTn id="37" fill="hold" nodeType="clickPar">
                      <p:stCondLst>
                        <p:cond delay="0"/>
                      </p:stCondLst>
                      <p:childTnLst>
                        <p:par>
                          <p:cTn id="38" fill="hold" nodeType="withGroup">
                            <p:stCondLst>
                              <p:cond delay="0"/>
                            </p:stCondLst>
                            <p:childTnLst>
                              <p:par>
                                <p:cTn id="39" presetID="1" presetClass="emph" presetSubtype="2" fill="hold" nodeType="clickEffect">
                                  <p:stCondLst>
                                    <p:cond delay="0"/>
                                  </p:stCondLst>
                                  <p:childTnLst>
                                    <p:animClr clrSpc="rgb" dir="cw">
                                      <p:cBhvr>
                                        <p:cTn id="40" dur="250" fill="hold"/>
                                        <p:tgtEl>
                                          <p:spTgt spid="26"/>
                                        </p:tgtEl>
                                        <p:attrNameLst>
                                          <p:attrName>fillcolor</p:attrName>
                                        </p:attrNameLst>
                                      </p:cBhvr>
                                      <p:to>
                                        <a:srgbClr val="FFF2CC"/>
                                      </p:to>
                                    </p:animClr>
                                    <p:set>
                                      <p:cBhvr>
                                        <p:cTn id="41" dur="250" fill="hold"/>
                                        <p:tgtEl>
                                          <p:spTgt spid="26"/>
                                        </p:tgtEl>
                                        <p:attrNameLst>
                                          <p:attrName>fill.type</p:attrName>
                                        </p:attrNameLst>
                                      </p:cBhvr>
                                      <p:to>
                                        <p:strVal val="solid"/>
                                      </p:to>
                                    </p:set>
                                    <p:set>
                                      <p:cBhvr>
                                        <p:cTn id="42" dur="250" fill="hold"/>
                                        <p:tgtEl>
                                          <p:spTgt spid="26"/>
                                        </p:tgtEl>
                                        <p:attrNameLst>
                                          <p:attrName>fill.on</p:attrName>
                                        </p:attrNameLst>
                                      </p:cBhvr>
                                      <p:to>
                                        <p:strVal val="true"/>
                                      </p:to>
                                    </p:set>
                                  </p:childTnLst>
                                  <p:subTnLst>
                                    <p:audio>
                                      <p:cMediaNode>
                                        <p:cTn display="0" masterRel="sameClick">
                                          <p:stCondLst>
                                            <p:cond evt="begin" delay="0">
                                              <p:tn val="39"/>
                                            </p:cond>
                                          </p:stCondLst>
                                          <p:endCondLst>
                                            <p:cond evt="onStopAudio" delay="0">
                                              <p:tgtEl>
                                                <p:sldTgt/>
                                              </p:tgtEl>
                                            </p:cond>
                                          </p:endCondLst>
                                        </p:cTn>
                                        <p:tgtEl>
                                          <p:sndTgt r:embed="rId2" name="click.wav"/>
                                        </p:tgtEl>
                                      </p:cMediaNode>
                                    </p:audio>
                                  </p:subTnLst>
                                </p:cTn>
                              </p:par>
                              <p:par>
                                <p:cTn id="43" presetID="23" presetClass="entr" presetSubtype="32" fill="hold" nodeType="withEffect">
                                  <p:stCondLst>
                                    <p:cond delay="1000"/>
                                  </p:stCondLst>
                                  <p:childTnLst>
                                    <p:set>
                                      <p:cBhvr>
                                        <p:cTn id="44" dur="1" fill="hold">
                                          <p:stCondLst>
                                            <p:cond delay="0"/>
                                          </p:stCondLst>
                                        </p:cTn>
                                        <p:tgtEl>
                                          <p:spTgt spid="47"/>
                                        </p:tgtEl>
                                        <p:attrNameLst>
                                          <p:attrName>style.visibility</p:attrName>
                                        </p:attrNameLst>
                                      </p:cBhvr>
                                      <p:to>
                                        <p:strVal val="visible"/>
                                      </p:to>
                                    </p:set>
                                    <p:anim calcmode="lin" valueType="num">
                                      <p:cBhvr>
                                        <p:cTn id="45" dur="250" fill="hold"/>
                                        <p:tgtEl>
                                          <p:spTgt spid="47"/>
                                        </p:tgtEl>
                                        <p:attrNameLst>
                                          <p:attrName>ppt_w</p:attrName>
                                        </p:attrNameLst>
                                      </p:cBhvr>
                                      <p:tavLst>
                                        <p:tav tm="0">
                                          <p:val>
                                            <p:strVal val="4*#ppt_w"/>
                                          </p:val>
                                        </p:tav>
                                        <p:tav tm="100000">
                                          <p:val>
                                            <p:strVal val="#ppt_w"/>
                                          </p:val>
                                        </p:tav>
                                      </p:tavLst>
                                    </p:anim>
                                    <p:anim calcmode="lin" valueType="num">
                                      <p:cBhvr>
                                        <p:cTn id="46"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3"/>
                                            </p:cond>
                                          </p:stCondLst>
                                          <p:endCondLst>
                                            <p:cond evt="onStopAudio" delay="0">
                                              <p:tgtEl>
                                                <p:sldTgt/>
                                              </p:tgtEl>
                                            </p:cond>
                                          </p:endCondLst>
                                        </p:cTn>
                                        <p:tgtEl>
                                          <p:sndTgt r:embed="rId3" name="Wrong Buzzer.wav"/>
                                        </p:tgtEl>
                                      </p:cMediaNode>
                                    </p:audio>
                                  </p:subTnLst>
                                </p:cTn>
                              </p:par>
                              <p:par>
                                <p:cTn id="47" presetID="1" presetClass="emph" presetSubtype="2" fill="hold" nodeType="withEffect">
                                  <p:stCondLst>
                                    <p:cond delay="1000"/>
                                  </p:stCondLst>
                                  <p:childTnLst>
                                    <p:animClr clrSpc="rgb" dir="cw">
                                      <p:cBhvr>
                                        <p:cTn id="48" dur="250" fill="hold"/>
                                        <p:tgtEl>
                                          <p:spTgt spid="26"/>
                                        </p:tgtEl>
                                        <p:attrNameLst>
                                          <p:attrName>fillcolor</p:attrName>
                                        </p:attrNameLst>
                                      </p:cBhvr>
                                      <p:to>
                                        <a:srgbClr val="FFFF00"/>
                                      </p:to>
                                    </p:animClr>
                                    <p:set>
                                      <p:cBhvr>
                                        <p:cTn id="49" dur="250" fill="hold"/>
                                        <p:tgtEl>
                                          <p:spTgt spid="26"/>
                                        </p:tgtEl>
                                        <p:attrNameLst>
                                          <p:attrName>fill.type</p:attrName>
                                        </p:attrNameLst>
                                      </p:cBhvr>
                                      <p:to>
                                        <p:strVal val="solid"/>
                                      </p:to>
                                    </p:set>
                                    <p:set>
                                      <p:cBhvr>
                                        <p:cTn id="50"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1" restart="whenNotActive" fill="hold" evtFilter="cancelBubble" nodeType="interactiveSeq">
                <p:stCondLst>
                  <p:cond evt="onClick" delay="0">
                    <p:tgtEl>
                      <p:spTgt spid="42"/>
                    </p:tgtEl>
                  </p:cond>
                </p:stCondLst>
                <p:endSync evt="end" delay="0">
                  <p:rtn val="all"/>
                </p:endSync>
                <p:childTnLst>
                  <p:par>
                    <p:cTn id="52" fill="hold" nodeType="clickPar">
                      <p:stCondLst>
                        <p:cond delay="0"/>
                      </p:stCondLst>
                      <p:childTnLst>
                        <p:par>
                          <p:cTn id="53" fill="hold" nodeType="withGroup">
                            <p:stCondLst>
                              <p:cond delay="0"/>
                            </p:stCondLst>
                            <p:childTnLst>
                              <p:par>
                                <p:cTn id="54" presetID="1" presetClass="emph" presetSubtype="2" fill="hold" nodeType="clickEffect">
                                  <p:stCondLst>
                                    <p:cond delay="0"/>
                                  </p:stCondLst>
                                  <p:childTnLst>
                                    <p:animClr clrSpc="rgb" dir="cw">
                                      <p:cBhvr>
                                        <p:cTn id="55" dur="250" fill="hold"/>
                                        <p:tgtEl>
                                          <p:spTgt spid="42"/>
                                        </p:tgtEl>
                                        <p:attrNameLst>
                                          <p:attrName>fillcolor</p:attrName>
                                        </p:attrNameLst>
                                      </p:cBhvr>
                                      <p:to>
                                        <a:srgbClr val="FFF2CC"/>
                                      </p:to>
                                    </p:animClr>
                                    <p:set>
                                      <p:cBhvr>
                                        <p:cTn id="56" dur="250" fill="hold"/>
                                        <p:tgtEl>
                                          <p:spTgt spid="42"/>
                                        </p:tgtEl>
                                        <p:attrNameLst>
                                          <p:attrName>fill.type</p:attrName>
                                        </p:attrNameLst>
                                      </p:cBhvr>
                                      <p:to>
                                        <p:strVal val="solid"/>
                                      </p:to>
                                    </p:set>
                                    <p:set>
                                      <p:cBhvr>
                                        <p:cTn id="57" dur="250" fill="hold"/>
                                        <p:tgtEl>
                                          <p:spTgt spid="42"/>
                                        </p:tgtEl>
                                        <p:attrNameLst>
                                          <p:attrName>fill.on</p:attrName>
                                        </p:attrNameLst>
                                      </p:cBhvr>
                                      <p:to>
                                        <p:strVal val="true"/>
                                      </p:to>
                                    </p:set>
                                  </p:childTnLst>
                                  <p:subTnLst>
                                    <p:audio>
                                      <p:cMediaNode>
                                        <p:cTn display="0" masterRel="sameClick">
                                          <p:stCondLst>
                                            <p:cond evt="begin" delay="0">
                                              <p:tn val="54"/>
                                            </p:cond>
                                          </p:stCondLst>
                                          <p:endCondLst>
                                            <p:cond evt="onStopAudio" delay="0">
                                              <p:tgtEl>
                                                <p:sldTgt/>
                                              </p:tgtEl>
                                            </p:cond>
                                          </p:endCondLst>
                                        </p:cTn>
                                        <p:tgtEl>
                                          <p:sndTgt r:embed="rId2" name="click.wav"/>
                                        </p:tgtEl>
                                      </p:cMediaNode>
                                    </p:audio>
                                  </p:subTnLst>
                                </p:cTn>
                              </p:par>
                              <p:par>
                                <p:cTn id="58" presetID="23" presetClass="entr" presetSubtype="32" fill="hold" nodeType="withEffect">
                                  <p:stCondLst>
                                    <p:cond delay="1000"/>
                                  </p:stCondLst>
                                  <p:childTnLst>
                                    <p:set>
                                      <p:cBhvr>
                                        <p:cTn id="59" dur="1" fill="hold">
                                          <p:stCondLst>
                                            <p:cond delay="0"/>
                                          </p:stCondLst>
                                        </p:cTn>
                                        <p:tgtEl>
                                          <p:spTgt spid="53"/>
                                        </p:tgtEl>
                                        <p:attrNameLst>
                                          <p:attrName>style.visibility</p:attrName>
                                        </p:attrNameLst>
                                      </p:cBhvr>
                                      <p:to>
                                        <p:strVal val="visible"/>
                                      </p:to>
                                    </p:set>
                                    <p:anim calcmode="lin" valueType="num">
                                      <p:cBhvr>
                                        <p:cTn id="60" dur="250" fill="hold"/>
                                        <p:tgtEl>
                                          <p:spTgt spid="53"/>
                                        </p:tgtEl>
                                        <p:attrNameLst>
                                          <p:attrName>ppt_w</p:attrName>
                                        </p:attrNameLst>
                                      </p:cBhvr>
                                      <p:tavLst>
                                        <p:tav tm="0">
                                          <p:val>
                                            <p:strVal val="4*#ppt_w"/>
                                          </p:val>
                                        </p:tav>
                                        <p:tav tm="100000">
                                          <p:val>
                                            <p:strVal val="#ppt_w"/>
                                          </p:val>
                                        </p:tav>
                                      </p:tavLst>
                                    </p:anim>
                                    <p:anim calcmode="lin" valueType="num">
                                      <p:cBhvr>
                                        <p:cTn id="61"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58"/>
                                            </p:cond>
                                          </p:stCondLst>
                                          <p:endCondLst>
                                            <p:cond evt="onStopAudio" delay="0">
                                              <p:tgtEl>
                                                <p:sldTgt/>
                                              </p:tgtEl>
                                            </p:cond>
                                          </p:endCondLst>
                                        </p:cTn>
                                        <p:tgtEl>
                                          <p:sndTgt r:embed="rId4" name="Check mark.wav"/>
                                        </p:tgtEl>
                                      </p:cMediaNode>
                                    </p:audio>
                                  </p:subTnLst>
                                </p:cTn>
                              </p:par>
                              <p:par>
                                <p:cTn id="62" presetID="1" presetClass="emph" presetSubtype="2" fill="hold" nodeType="withEffect">
                                  <p:stCondLst>
                                    <p:cond delay="1000"/>
                                  </p:stCondLst>
                                  <p:childTnLst>
                                    <p:animClr clrSpc="rgb" dir="cw">
                                      <p:cBhvr>
                                        <p:cTn id="63" dur="250" fill="hold"/>
                                        <p:tgtEl>
                                          <p:spTgt spid="42"/>
                                        </p:tgtEl>
                                        <p:attrNameLst>
                                          <p:attrName>fillcolor</p:attrName>
                                        </p:attrNameLst>
                                      </p:cBhvr>
                                      <p:to>
                                        <a:srgbClr val="00B050"/>
                                      </p:to>
                                    </p:animClr>
                                    <p:set>
                                      <p:cBhvr>
                                        <p:cTn id="64" dur="250" fill="hold"/>
                                        <p:tgtEl>
                                          <p:spTgt spid="42"/>
                                        </p:tgtEl>
                                        <p:attrNameLst>
                                          <p:attrName>fill.type</p:attrName>
                                        </p:attrNameLst>
                                      </p:cBhvr>
                                      <p:to>
                                        <p:strVal val="solid"/>
                                      </p:to>
                                    </p:set>
                                    <p:set>
                                      <p:cBhvr>
                                        <p:cTn id="65"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6" restart="whenNotActive" fill="hold" evtFilter="cancelBubble" nodeType="interactiveSeq">
                <p:stCondLst>
                  <p:cond evt="onClick" delay="0">
                    <p:tgtEl>
                      <p:spTgt spid="43"/>
                    </p:tgtEl>
                  </p:cond>
                </p:stCondLst>
                <p:endSync evt="end" delay="0">
                  <p:rtn val="all"/>
                </p:endSync>
                <p:childTnLst>
                  <p:par>
                    <p:cTn id="67" fill="hold" nodeType="clickPar">
                      <p:stCondLst>
                        <p:cond delay="0"/>
                      </p:stCondLst>
                      <p:childTnLst>
                        <p:par>
                          <p:cTn id="68" fill="hold" nodeType="withGroup">
                            <p:stCondLst>
                              <p:cond delay="0"/>
                            </p:stCondLst>
                            <p:childTnLst>
                              <p:par>
                                <p:cTn id="69" presetID="1" presetClass="emph" presetSubtype="2" fill="hold" nodeType="clickEffect">
                                  <p:stCondLst>
                                    <p:cond delay="0"/>
                                  </p:stCondLst>
                                  <p:childTnLst>
                                    <p:animClr clrSpc="rgb" dir="cw">
                                      <p:cBhvr>
                                        <p:cTn id="70" dur="250" fill="hold"/>
                                        <p:tgtEl>
                                          <p:spTgt spid="43"/>
                                        </p:tgtEl>
                                        <p:attrNameLst>
                                          <p:attrName>fillcolor</p:attrName>
                                        </p:attrNameLst>
                                      </p:cBhvr>
                                      <p:to>
                                        <a:srgbClr val="FFF2CC"/>
                                      </p:to>
                                    </p:animClr>
                                    <p:set>
                                      <p:cBhvr>
                                        <p:cTn id="71" dur="250" fill="hold"/>
                                        <p:tgtEl>
                                          <p:spTgt spid="43"/>
                                        </p:tgtEl>
                                        <p:attrNameLst>
                                          <p:attrName>fill.type</p:attrName>
                                        </p:attrNameLst>
                                      </p:cBhvr>
                                      <p:to>
                                        <p:strVal val="solid"/>
                                      </p:to>
                                    </p:set>
                                    <p:set>
                                      <p:cBhvr>
                                        <p:cTn id="72" dur="250" fill="hold"/>
                                        <p:tgtEl>
                                          <p:spTgt spid="43"/>
                                        </p:tgtEl>
                                        <p:attrNameLst>
                                          <p:attrName>fill.on</p:attrName>
                                        </p:attrNameLst>
                                      </p:cBhvr>
                                      <p:to>
                                        <p:strVal val="true"/>
                                      </p:to>
                                    </p:set>
                                  </p:childTnLst>
                                  <p:subTnLst>
                                    <p:audio>
                                      <p:cMediaNode>
                                        <p:cTn display="0" masterRel="sameClick">
                                          <p:stCondLst>
                                            <p:cond evt="begin" delay="0">
                                              <p:tn val="69"/>
                                            </p:cond>
                                          </p:stCondLst>
                                          <p:endCondLst>
                                            <p:cond evt="onStopAudio" delay="0">
                                              <p:tgtEl>
                                                <p:sldTgt/>
                                              </p:tgtEl>
                                            </p:cond>
                                          </p:endCondLst>
                                        </p:cTn>
                                        <p:tgtEl>
                                          <p:sndTgt r:embed="rId2" name="click.wav"/>
                                        </p:tgtEl>
                                      </p:cMediaNode>
                                    </p:audio>
                                  </p:subTnLst>
                                </p:cTn>
                              </p:par>
                              <p:par>
                                <p:cTn id="73" presetID="23" presetClass="entr" presetSubtype="32" fill="hold" nodeType="withEffect">
                                  <p:stCondLst>
                                    <p:cond delay="1000"/>
                                  </p:stCondLst>
                                  <p:childTnLst>
                                    <p:set>
                                      <p:cBhvr>
                                        <p:cTn id="74" dur="1" fill="hold">
                                          <p:stCondLst>
                                            <p:cond delay="0"/>
                                          </p:stCondLst>
                                        </p:cTn>
                                        <p:tgtEl>
                                          <p:spTgt spid="51"/>
                                        </p:tgtEl>
                                        <p:attrNameLst>
                                          <p:attrName>style.visibility</p:attrName>
                                        </p:attrNameLst>
                                      </p:cBhvr>
                                      <p:to>
                                        <p:strVal val="visible"/>
                                      </p:to>
                                    </p:set>
                                    <p:anim calcmode="lin" valueType="num">
                                      <p:cBhvr>
                                        <p:cTn id="75" dur="250" fill="hold"/>
                                        <p:tgtEl>
                                          <p:spTgt spid="51"/>
                                        </p:tgtEl>
                                        <p:attrNameLst>
                                          <p:attrName>ppt_w</p:attrName>
                                        </p:attrNameLst>
                                      </p:cBhvr>
                                      <p:tavLst>
                                        <p:tav tm="0">
                                          <p:val>
                                            <p:strVal val="4*#ppt_w"/>
                                          </p:val>
                                        </p:tav>
                                        <p:tav tm="100000">
                                          <p:val>
                                            <p:strVal val="#ppt_w"/>
                                          </p:val>
                                        </p:tav>
                                      </p:tavLst>
                                    </p:anim>
                                    <p:anim calcmode="lin" valueType="num">
                                      <p:cBhvr>
                                        <p:cTn id="76"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3"/>
                                            </p:cond>
                                          </p:stCondLst>
                                          <p:endCondLst>
                                            <p:cond evt="onStopAudio" delay="0">
                                              <p:tgtEl>
                                                <p:sldTgt/>
                                              </p:tgtEl>
                                            </p:cond>
                                          </p:endCondLst>
                                        </p:cTn>
                                        <p:tgtEl>
                                          <p:sndTgt r:embed="rId3" name="Wrong Buzzer.wav"/>
                                        </p:tgtEl>
                                      </p:cMediaNode>
                                    </p:audio>
                                  </p:subTnLst>
                                </p:cTn>
                              </p:par>
                              <p:par>
                                <p:cTn id="77" presetID="1" presetClass="emph" presetSubtype="2" fill="hold" nodeType="withEffect">
                                  <p:stCondLst>
                                    <p:cond delay="1000"/>
                                  </p:stCondLst>
                                  <p:childTnLst>
                                    <p:animClr clrSpc="rgb" dir="cw">
                                      <p:cBhvr>
                                        <p:cTn id="78" dur="250" fill="hold"/>
                                        <p:tgtEl>
                                          <p:spTgt spid="43"/>
                                        </p:tgtEl>
                                        <p:attrNameLst>
                                          <p:attrName>fillcolor</p:attrName>
                                        </p:attrNameLst>
                                      </p:cBhvr>
                                      <p:to>
                                        <a:srgbClr val="FFFF00"/>
                                      </p:to>
                                    </p:animClr>
                                    <p:set>
                                      <p:cBhvr>
                                        <p:cTn id="79" dur="250" fill="hold"/>
                                        <p:tgtEl>
                                          <p:spTgt spid="43"/>
                                        </p:tgtEl>
                                        <p:attrNameLst>
                                          <p:attrName>fill.type</p:attrName>
                                        </p:attrNameLst>
                                      </p:cBhvr>
                                      <p:to>
                                        <p:strVal val="solid"/>
                                      </p:to>
                                    </p:set>
                                    <p:set>
                                      <p:cBhvr>
                                        <p:cTn id="80"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1" restart="whenNotActive" fill="hold" evtFilter="cancelBubble" nodeType="interactiveSeq">
                <p:stCondLst>
                  <p:cond evt="onClick" delay="0">
                    <p:tgtEl>
                      <p:spTgt spid="44"/>
                    </p:tgtEl>
                  </p:cond>
                </p:stCondLst>
                <p:endSync evt="end" delay="0">
                  <p:rtn val="all"/>
                </p:endSync>
                <p:childTnLst>
                  <p:par>
                    <p:cTn id="82" fill="hold" nodeType="clickPar">
                      <p:stCondLst>
                        <p:cond delay="0"/>
                      </p:stCondLst>
                      <p:childTnLst>
                        <p:par>
                          <p:cTn id="83" fill="hold" nodeType="withGroup">
                            <p:stCondLst>
                              <p:cond delay="0"/>
                            </p:stCondLst>
                            <p:childTnLst>
                              <p:par>
                                <p:cTn id="84" presetID="1" presetClass="emph" presetSubtype="2" fill="hold" nodeType="clickEffect">
                                  <p:stCondLst>
                                    <p:cond delay="0"/>
                                  </p:stCondLst>
                                  <p:childTnLst>
                                    <p:animClr clrSpc="rgb" dir="cw">
                                      <p:cBhvr>
                                        <p:cTn id="85" dur="250" fill="hold"/>
                                        <p:tgtEl>
                                          <p:spTgt spid="44"/>
                                        </p:tgtEl>
                                        <p:attrNameLst>
                                          <p:attrName>fillcolor</p:attrName>
                                        </p:attrNameLst>
                                      </p:cBhvr>
                                      <p:to>
                                        <a:srgbClr val="FFF2CC"/>
                                      </p:to>
                                    </p:animClr>
                                    <p:set>
                                      <p:cBhvr>
                                        <p:cTn id="86" dur="250" fill="hold"/>
                                        <p:tgtEl>
                                          <p:spTgt spid="44"/>
                                        </p:tgtEl>
                                        <p:attrNameLst>
                                          <p:attrName>fill.type</p:attrName>
                                        </p:attrNameLst>
                                      </p:cBhvr>
                                      <p:to>
                                        <p:strVal val="solid"/>
                                      </p:to>
                                    </p:set>
                                    <p:set>
                                      <p:cBhvr>
                                        <p:cTn id="87" dur="250" fill="hold"/>
                                        <p:tgtEl>
                                          <p:spTgt spid="44"/>
                                        </p:tgtEl>
                                        <p:attrNameLst>
                                          <p:attrName>fill.on</p:attrName>
                                        </p:attrNameLst>
                                      </p:cBhvr>
                                      <p:to>
                                        <p:strVal val="true"/>
                                      </p:to>
                                    </p:set>
                                  </p:childTnLst>
                                  <p:subTnLst>
                                    <p:audio>
                                      <p:cMediaNode>
                                        <p:cTn display="0" masterRel="sameClick">
                                          <p:stCondLst>
                                            <p:cond evt="begin" delay="0">
                                              <p:tn val="84"/>
                                            </p:cond>
                                          </p:stCondLst>
                                          <p:endCondLst>
                                            <p:cond evt="onStopAudio" delay="0">
                                              <p:tgtEl>
                                                <p:sldTgt/>
                                              </p:tgtEl>
                                            </p:cond>
                                          </p:endCondLst>
                                        </p:cTn>
                                        <p:tgtEl>
                                          <p:sndTgt r:embed="rId2" name="click.wav"/>
                                        </p:tgtEl>
                                      </p:cMediaNode>
                                    </p:audio>
                                  </p:subTnLst>
                                </p:cTn>
                              </p:par>
                              <p:par>
                                <p:cTn id="88" presetID="23" presetClass="entr" presetSubtype="32" fill="hold" nodeType="withEffect">
                                  <p:stCondLst>
                                    <p:cond delay="1000"/>
                                  </p:stCondLst>
                                  <p:childTnLst>
                                    <p:set>
                                      <p:cBhvr>
                                        <p:cTn id="89" dur="1" fill="hold">
                                          <p:stCondLst>
                                            <p:cond delay="0"/>
                                          </p:stCondLst>
                                        </p:cTn>
                                        <p:tgtEl>
                                          <p:spTgt spid="49"/>
                                        </p:tgtEl>
                                        <p:attrNameLst>
                                          <p:attrName>style.visibility</p:attrName>
                                        </p:attrNameLst>
                                      </p:cBhvr>
                                      <p:to>
                                        <p:strVal val="visible"/>
                                      </p:to>
                                    </p:set>
                                    <p:anim calcmode="lin" valueType="num">
                                      <p:cBhvr>
                                        <p:cTn id="90" dur="250" fill="hold"/>
                                        <p:tgtEl>
                                          <p:spTgt spid="49"/>
                                        </p:tgtEl>
                                        <p:attrNameLst>
                                          <p:attrName>ppt_w</p:attrName>
                                        </p:attrNameLst>
                                      </p:cBhvr>
                                      <p:tavLst>
                                        <p:tav tm="0">
                                          <p:val>
                                            <p:strVal val="4*#ppt_w"/>
                                          </p:val>
                                        </p:tav>
                                        <p:tav tm="100000">
                                          <p:val>
                                            <p:strVal val="#ppt_w"/>
                                          </p:val>
                                        </p:tav>
                                      </p:tavLst>
                                    </p:anim>
                                    <p:anim calcmode="lin" valueType="num">
                                      <p:cBhvr>
                                        <p:cTn id="91"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88"/>
                                            </p:cond>
                                          </p:stCondLst>
                                          <p:endCondLst>
                                            <p:cond evt="onStopAudio" delay="0">
                                              <p:tgtEl>
                                                <p:sldTgt/>
                                              </p:tgtEl>
                                            </p:cond>
                                          </p:endCondLst>
                                        </p:cTn>
                                        <p:tgtEl>
                                          <p:sndTgt r:embed="rId3" name="Wrong Buzzer.wav"/>
                                        </p:tgtEl>
                                      </p:cMediaNode>
                                    </p:audio>
                                  </p:subTnLst>
                                </p:cTn>
                              </p:par>
                              <p:par>
                                <p:cTn id="92" presetID="1" presetClass="emph" presetSubtype="2" fill="hold" nodeType="withEffect">
                                  <p:stCondLst>
                                    <p:cond delay="1000"/>
                                  </p:stCondLst>
                                  <p:childTnLst>
                                    <p:animClr clrSpc="rgb" dir="cw">
                                      <p:cBhvr>
                                        <p:cTn id="93" dur="250" fill="hold"/>
                                        <p:tgtEl>
                                          <p:spTgt spid="44"/>
                                        </p:tgtEl>
                                        <p:attrNameLst>
                                          <p:attrName>fillcolor</p:attrName>
                                        </p:attrNameLst>
                                      </p:cBhvr>
                                      <p:to>
                                        <a:srgbClr val="FFFF00"/>
                                      </p:to>
                                    </p:animClr>
                                    <p:set>
                                      <p:cBhvr>
                                        <p:cTn id="94" dur="250" fill="hold"/>
                                        <p:tgtEl>
                                          <p:spTgt spid="44"/>
                                        </p:tgtEl>
                                        <p:attrNameLst>
                                          <p:attrName>fill.type</p:attrName>
                                        </p:attrNameLst>
                                      </p:cBhvr>
                                      <p:to>
                                        <p:strVal val="solid"/>
                                      </p:to>
                                    </p:set>
                                    <p:set>
                                      <p:cBhvr>
                                        <p:cTn id="95"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2" grpId="0" animBg="1"/>
      <p:bldP spid="43" grpId="0" animBg="1"/>
      <p:bldP spid="44"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5" name="Rectangle 14">
            <a:extLst>
              <a:ext uri="{FF2B5EF4-FFF2-40B4-BE49-F238E27FC236}">
                <a16:creationId xmlns:a16="http://schemas.microsoft.com/office/drawing/2014/main" id="{66A413F7-FFE1-42E7-8C6C-E9CCC477F81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7" name="Rectangle 16">
            <a:extLst>
              <a:ext uri="{FF2B5EF4-FFF2-40B4-BE49-F238E27FC236}">
                <a16:creationId xmlns:a16="http://schemas.microsoft.com/office/drawing/2014/main" id="{BCE0B0FD-3413-40CC-A7D8-6A5058608D3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19" name="Rectangle 18">
            <a:extLst>
              <a:ext uri="{FF2B5EF4-FFF2-40B4-BE49-F238E27FC236}">
                <a16:creationId xmlns:a16="http://schemas.microsoft.com/office/drawing/2014/main" id="{50C4C044-5B1C-40C8-8C7B-AA5E6D879D3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21" name="Group 20">
            <a:extLst>
              <a:ext uri="{FF2B5EF4-FFF2-40B4-BE49-F238E27FC236}">
                <a16:creationId xmlns:a16="http://schemas.microsoft.com/office/drawing/2014/main"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2" name="Straight Connector 21">
              <a:extLst>
                <a:ext uri="{FF2B5EF4-FFF2-40B4-BE49-F238E27FC236}">
                  <a16:creationId xmlns:a16="http://schemas.microsoft.com/office/drawing/2014/main" id="{00163F5F-1439-4827-8F7A-B08BDDEFB99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BA677414-C3D2-4430-876D-9092D633F51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39181D20-1D81-447D-9854-10DDB10D541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6" name="Rectangle 25">
            <a:extLst>
              <a:ext uri="{FF2B5EF4-FFF2-40B4-BE49-F238E27FC236}">
                <a16:creationId xmlns:a16="http://schemas.microsoft.com/office/drawing/2014/main" id="{02DC0967-ECFB-46A2-ADEB-01374F3D3CF0}"/>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007" y="0"/>
            <a:ext cx="12192001" cy="685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8" name="Rectangle 27">
            <a:extLst>
              <a:ext uri="{FF2B5EF4-FFF2-40B4-BE49-F238E27FC236}">
                <a16:creationId xmlns:a16="http://schemas.microsoft.com/office/drawing/2014/main" id="{533173E3-A708-4A63-AB1F-6729F5E53B6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30" name="Rectangle 29">
            <a:extLst>
              <a:ext uri="{FF2B5EF4-FFF2-40B4-BE49-F238E27FC236}">
                <a16:creationId xmlns:a16="http://schemas.microsoft.com/office/drawing/2014/main" id="{9D98FDEF-0256-4AA6-B4F5-14FEE180D83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solidFill>
            <a:prstDash val="solid"/>
            <a:miter lim="800000"/>
          </a:ln>
          <a:effectLst/>
        </p:spPr>
        <p:txBody>
          <a:bodyPr/>
          <a:lstStyle/>
          <a:p>
            <a:endParaRPr lang="en-US"/>
          </a:p>
        </p:txBody>
      </p:sp>
      <p:sp>
        <p:nvSpPr>
          <p:cNvPr id="2" name="Tiêu đề 1">
            <a:extLst>
              <a:ext uri="{FF2B5EF4-FFF2-40B4-BE49-F238E27FC236}">
                <a16:creationId xmlns:a16="http://schemas.microsoft.com/office/drawing/2014/main" id="{38CAC79B-A9A4-B617-C905-01AFEF57F7C2}"/>
              </a:ext>
            </a:extLst>
          </p:cNvPr>
          <p:cNvSpPr>
            <a:spLocks noGrp="1"/>
          </p:cNvSpPr>
          <p:nvPr>
            <p:ph type="title"/>
          </p:nvPr>
        </p:nvSpPr>
        <p:spPr>
          <a:xfrm>
            <a:off x="5353249" y="1348844"/>
            <a:ext cx="5716338" cy="3042706"/>
          </a:xfrm>
        </p:spPr>
        <p:txBody>
          <a:bodyPr vert="horz" lIns="91440" tIns="45720" rIns="91440" bIns="45720" rtlCol="0" anchor="ctr">
            <a:normAutofit/>
          </a:bodyPr>
          <a:lstStyle/>
          <a:p>
            <a:pPr algn="ctr">
              <a:lnSpc>
                <a:spcPct val="83000"/>
              </a:lnSpc>
            </a:pPr>
            <a:r>
              <a:rPr lang="en-US" sz="5600" spc="300">
                <a:solidFill>
                  <a:schemeClr val="tx1"/>
                </a:solidFill>
              </a:rPr>
              <a:t>Cảm ơn các em đã lắng nghe bài giảng!</a:t>
            </a:r>
          </a:p>
        </p:txBody>
      </p:sp>
      <p:pic>
        <p:nvPicPr>
          <p:cNvPr id="6" name="Hình ảnh 5" descr="Ảnh có chứa Đồ họa, Nhiều màu sắc, màu hồng, thiết kế đồ họa&#10;&#10;Mô tả được tạo tự động">
            <a:extLst>
              <a:ext uri="{FF2B5EF4-FFF2-40B4-BE49-F238E27FC236}">
                <a16:creationId xmlns:a16="http://schemas.microsoft.com/office/drawing/2014/main" id="{931303E2-4F24-6505-631E-1B3BBD79ED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657505" y="627511"/>
            <a:ext cx="2721054" cy="2721054"/>
          </a:xfrm>
          <a:prstGeom prst="rect">
            <a:avLst/>
          </a:prstGeom>
        </p:spPr>
      </p:pic>
      <p:sp>
        <p:nvSpPr>
          <p:cNvPr id="32" name="Rectangle 31">
            <a:extLst>
              <a:ext uri="{FF2B5EF4-FFF2-40B4-BE49-F238E27FC236}">
                <a16:creationId xmlns:a16="http://schemas.microsoft.com/office/drawing/2014/main" id="{8ABEB269-2208-4181-9DDB-A5C2D189B26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512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34" name="Straight Connector 33">
            <a:extLst>
              <a:ext uri="{FF2B5EF4-FFF2-40B4-BE49-F238E27FC236}">
                <a16:creationId xmlns:a16="http://schemas.microsoft.com/office/drawing/2014/main" id="{384CBE60-0977-4285-9BF5-9D8271989AD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911CEBB-5C08-41C5-8954-C727FC875565}"/>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90572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56FA950-4DFC-4710-A30A-6E55033CA460}"/>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3655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8" name="Hình ảnh 7" descr="Ảnh có chứa đồng hồ, Đồng hồ treo tường, Đồng hồ thạch anh&#10;&#10;Mô tả được tạo tự động">
            <a:extLst>
              <a:ext uri="{FF2B5EF4-FFF2-40B4-BE49-F238E27FC236}">
                <a16:creationId xmlns:a16="http://schemas.microsoft.com/office/drawing/2014/main" id="{A2FDF0A6-2284-7609-42FA-A4A2DE0D08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93576" y="3509432"/>
            <a:ext cx="2989521" cy="2242141"/>
          </a:xfrm>
          <a:prstGeom prst="rect">
            <a:avLst/>
          </a:prstGeom>
        </p:spPr>
      </p:pic>
      <p:pic>
        <p:nvPicPr>
          <p:cNvPr id="10" name="Hình ảnh 9" descr="Ảnh có chứa bóng đèn, ánh sáng&#10;&#10;Mô tả được tạo tự động">
            <a:extLst>
              <a:ext uri="{FF2B5EF4-FFF2-40B4-BE49-F238E27FC236}">
                <a16:creationId xmlns:a16="http://schemas.microsoft.com/office/drawing/2014/main" id="{C4792716-46A4-64A4-4BB3-AC5FE521F63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74258" y="3854145"/>
            <a:ext cx="2481487" cy="2481487"/>
          </a:xfrm>
          <a:prstGeom prst="rect">
            <a:avLst/>
          </a:prstGeom>
        </p:spPr>
      </p:pic>
      <p:pic>
        <p:nvPicPr>
          <p:cNvPr id="12" name="Hình ảnh 11" descr="Ảnh có chứa máy tính xách tay, con mèo, máy tính, minh họa&#10;&#10;Mô tả được tạo tự động">
            <a:extLst>
              <a:ext uri="{FF2B5EF4-FFF2-40B4-BE49-F238E27FC236}">
                <a16:creationId xmlns:a16="http://schemas.microsoft.com/office/drawing/2014/main" id="{8C4E7A6F-E50A-25D9-DE27-9B2D5C40765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56212" y="3708071"/>
            <a:ext cx="2368348" cy="2368348"/>
          </a:xfrm>
          <a:prstGeom prst="rect">
            <a:avLst/>
          </a:prstGeom>
        </p:spPr>
      </p:pic>
    </p:spTree>
    <p:extLst>
      <p:ext uri="{BB962C8B-B14F-4D97-AF65-F5344CB8AC3E}">
        <p14:creationId xmlns:p14="http://schemas.microsoft.com/office/powerpoint/2010/main" val="714730947"/>
      </p:ext>
    </p:extLst>
  </p:cSld>
  <p:clrMapOvr>
    <a:masterClrMapping/>
  </p:clrMapOvr>
  <p:transition spd="slow">
    <p:push dir="u"/>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6" name="Rectangle 15">
            <a:extLst>
              <a:ext uri="{FF2B5EF4-FFF2-40B4-BE49-F238E27FC236}">
                <a16:creationId xmlns:a16="http://schemas.microsoft.com/office/drawing/2014/main" id="{1CFC67D0-131C-4064-873F-59771B446FD4}"/>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8" name="Rectangle 17">
            <a:extLst>
              <a:ext uri="{FF2B5EF4-FFF2-40B4-BE49-F238E27FC236}">
                <a16:creationId xmlns:a16="http://schemas.microsoft.com/office/drawing/2014/main" id="{8CCB1314-41E8-414B-9954-6D611623DA2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20" name="Rectangle 19">
            <a:extLst>
              <a:ext uri="{FF2B5EF4-FFF2-40B4-BE49-F238E27FC236}">
                <a16:creationId xmlns:a16="http://schemas.microsoft.com/office/drawing/2014/main" id="{9C53941D-7A4E-4CA7-840E-D52BA6D74C4E}"/>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22" name="Group 21">
            <a:extLst>
              <a:ext uri="{FF2B5EF4-FFF2-40B4-BE49-F238E27FC236}">
                <a16:creationId xmlns:a16="http://schemas.microsoft.com/office/drawing/2014/main"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23" name="Straight Connector 22">
              <a:extLst>
                <a:ext uri="{FF2B5EF4-FFF2-40B4-BE49-F238E27FC236}">
                  <a16:creationId xmlns:a16="http://schemas.microsoft.com/office/drawing/2014/main" id="{62A952ED-3677-40E9-BC2B-C6900A2DC854}"/>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AE9658C0-3DAF-459A-AABB-BFBE8DAD5408}"/>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3C654A35-C1F2-4731-A8E1-85529EC1931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27" name="Rectangle 26">
            <a:extLst>
              <a:ext uri="{FF2B5EF4-FFF2-40B4-BE49-F238E27FC236}">
                <a16:creationId xmlns:a16="http://schemas.microsoft.com/office/drawing/2014/main" id="{AB2868F7-FE10-4289-A5BD-90763C7A2F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933" y="0"/>
            <a:ext cx="12193866"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BD94142C-10EE-487C-A327-404FDF358F2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3349" y="648230"/>
            <a:ext cx="10905302" cy="1997060"/>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31" name="Rectangle 30">
            <a:extLst>
              <a:ext uri="{FF2B5EF4-FFF2-40B4-BE49-F238E27FC236}">
                <a16:creationId xmlns:a16="http://schemas.microsoft.com/office/drawing/2014/main" id="{5F7FAC2D-7A74-4939-A917-A1A5AF93568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06196" y="814657"/>
            <a:ext cx="10579608" cy="1664208"/>
          </a:xfrm>
          <a:prstGeom prst="rect">
            <a:avLst/>
          </a:prstGeom>
          <a:noFill/>
          <a:ln w="6350" cap="sq" cmpd="sng" algn="ctr">
            <a:solidFill>
              <a:schemeClr val="bg1"/>
            </a:solidFill>
            <a:prstDash val="solid"/>
            <a:miter lim="800000"/>
          </a:ln>
          <a:effectLst/>
        </p:spPr>
        <p:txBody>
          <a:bodyPr/>
          <a:lstStyle/>
          <a:p>
            <a:endParaRPr lang="en-US"/>
          </a:p>
        </p:txBody>
      </p:sp>
      <p:sp>
        <p:nvSpPr>
          <p:cNvPr id="2" name="Tiêu đề 1">
            <a:extLst>
              <a:ext uri="{FF2B5EF4-FFF2-40B4-BE49-F238E27FC236}">
                <a16:creationId xmlns:a16="http://schemas.microsoft.com/office/drawing/2014/main" id="{9E37FCB4-8A7C-A2DD-F290-7B7F34EF7775}"/>
              </a:ext>
            </a:extLst>
          </p:cNvPr>
          <p:cNvSpPr>
            <a:spLocks noGrp="1"/>
          </p:cNvSpPr>
          <p:nvPr>
            <p:ph type="title"/>
          </p:nvPr>
        </p:nvSpPr>
        <p:spPr>
          <a:xfrm>
            <a:off x="912629" y="942891"/>
            <a:ext cx="10366743" cy="1395624"/>
          </a:xfrm>
        </p:spPr>
        <p:txBody>
          <a:bodyPr vert="horz" lIns="91440" tIns="45720" rIns="91440" bIns="45720" rtlCol="0" anchor="ctr">
            <a:normAutofit/>
          </a:bodyPr>
          <a:lstStyle/>
          <a:p>
            <a:pPr algn="ctr">
              <a:lnSpc>
                <a:spcPct val="83000"/>
              </a:lnSpc>
            </a:pPr>
            <a:r>
              <a:rPr lang="en-US" sz="4000" spc="-100">
                <a:solidFill>
                  <a:schemeClr val="bg1"/>
                </a:solidFill>
                <a:latin typeface="Tahoma (Đầu đề)"/>
              </a:rPr>
              <a:t>BÀI 7: Khởi nghĩa nông dân ở Đàng Ngoài thế kỉ XVIII</a:t>
            </a:r>
          </a:p>
        </p:txBody>
      </p:sp>
      <p:pic>
        <p:nvPicPr>
          <p:cNvPr id="5" name="Chỗ dành sẵn cho Nội dung 4" descr="Ảnh có chứa bản phác thảo, hình vẽ, minh họa, văn bản&#10;&#10;Mô tả được tạo tự động">
            <a:extLst>
              <a:ext uri="{FF2B5EF4-FFF2-40B4-BE49-F238E27FC236}">
                <a16:creationId xmlns:a16="http://schemas.microsoft.com/office/drawing/2014/main" id="{82E05EC7-6595-BE03-C5F1-8195A9CE9EFA}"/>
              </a:ext>
            </a:extLst>
          </p:cNvPr>
          <p:cNvPicPr>
            <a:picLocks noGrp="1" noChangeAspect="1"/>
          </p:cNvPicPr>
          <p:nvPr>
            <p:ph idx="1"/>
          </p:nvPr>
        </p:nvPicPr>
        <p:blipFill rotWithShape="1">
          <a:blip r:embed="rId2" cstate="hqprint">
            <a:extLst>
              <a:ext uri="{28A0092B-C50C-407E-A947-70E740481C1C}">
                <a14:useLocalDpi xmlns:a14="http://schemas.microsoft.com/office/drawing/2010/main" val="0"/>
              </a:ext>
            </a:extLst>
          </a:blip>
          <a:srcRect b="7425"/>
          <a:stretch/>
        </p:blipFill>
        <p:spPr>
          <a:xfrm>
            <a:off x="656199" y="3421705"/>
            <a:ext cx="3202076" cy="2438162"/>
          </a:xfrm>
          <a:prstGeom prst="rect">
            <a:avLst/>
          </a:prstGeom>
        </p:spPr>
      </p:pic>
      <p:cxnSp>
        <p:nvCxnSpPr>
          <p:cNvPr id="33" name="Straight Connector 32">
            <a:extLst>
              <a:ext uri="{FF2B5EF4-FFF2-40B4-BE49-F238E27FC236}">
                <a16:creationId xmlns:a16="http://schemas.microsoft.com/office/drawing/2014/main" id="{FEF09B21-45A0-42EE-9BDC-C4E0932EA624}"/>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163118" y="3724678"/>
            <a:ext cx="0" cy="17471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9" name="Hình ảnh 8" descr="Ảnh có chứa bản phác thảo, hình vẽ, minh họa, Nghệ thuật vẽ nét đơn&#10;&#10;Mô tả được tạo tự động">
            <a:extLst>
              <a:ext uri="{FF2B5EF4-FFF2-40B4-BE49-F238E27FC236}">
                <a16:creationId xmlns:a16="http://schemas.microsoft.com/office/drawing/2014/main" id="{9B526507-777E-96AC-F307-19C267B7FF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0968" y="3450850"/>
            <a:ext cx="3217333" cy="2294812"/>
          </a:xfrm>
          <a:prstGeom prst="rect">
            <a:avLst/>
          </a:prstGeom>
        </p:spPr>
      </p:pic>
      <p:cxnSp>
        <p:nvCxnSpPr>
          <p:cNvPr id="35" name="Straight Connector 34">
            <a:extLst>
              <a:ext uri="{FF2B5EF4-FFF2-40B4-BE49-F238E27FC236}">
                <a16:creationId xmlns:a16="http://schemas.microsoft.com/office/drawing/2014/main" id="{15004E23-3C9E-41FC-81A2-3481C6AFA56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016152" y="3724678"/>
            <a:ext cx="0" cy="1747157"/>
          </a:xfrm>
          <a:prstGeom prst="line">
            <a:avLst/>
          </a:prstGeom>
          <a:ln w="12700">
            <a:solidFill>
              <a:schemeClr val="tx1">
                <a:lumMod val="85000"/>
                <a:lumOff val="15000"/>
              </a:schemeClr>
            </a:solidFill>
          </a:ln>
        </p:spPr>
        <p:style>
          <a:lnRef idx="1">
            <a:schemeClr val="accent1"/>
          </a:lnRef>
          <a:fillRef idx="0">
            <a:schemeClr val="accent1"/>
          </a:fillRef>
          <a:effectRef idx="0">
            <a:schemeClr val="accent1"/>
          </a:effectRef>
          <a:fontRef idx="minor">
            <a:schemeClr val="tx1"/>
          </a:fontRef>
        </p:style>
      </p:cxnSp>
      <p:pic>
        <p:nvPicPr>
          <p:cNvPr id="7" name="Hình ảnh 6" descr="Ảnh có chứa hình vẽ, bản phác thảo, ngôi nhà, minh họa&#10;&#10;Mô tả được tạo tự động">
            <a:extLst>
              <a:ext uri="{FF2B5EF4-FFF2-40B4-BE49-F238E27FC236}">
                <a16:creationId xmlns:a16="http://schemas.microsoft.com/office/drawing/2014/main" id="{3FAB23A2-3E92-1B5F-3821-E6B204D0806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334003" y="3397583"/>
            <a:ext cx="3201798" cy="2401348"/>
          </a:xfrm>
          <a:prstGeom prst="rect">
            <a:avLst/>
          </a:prstGeom>
        </p:spPr>
      </p:pic>
    </p:spTree>
    <p:extLst>
      <p:ext uri="{BB962C8B-B14F-4D97-AF65-F5344CB8AC3E}">
        <p14:creationId xmlns:p14="http://schemas.microsoft.com/office/powerpoint/2010/main" val="2587876885"/>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par>
                                <p:cTn id="9" presetID="16" presetClass="entr" presetSubtype="21" fill="hold" nodeType="withEffect">
                                  <p:stCondLst>
                                    <p:cond delay="500"/>
                                  </p:stCondLst>
                                  <p:childTnLst>
                                    <p:set>
                                      <p:cBhvr>
                                        <p:cTn id="10" dur="1" fill="hold">
                                          <p:stCondLst>
                                            <p:cond delay="0"/>
                                          </p:stCondLst>
                                        </p:cTn>
                                        <p:tgtEl>
                                          <p:spTgt spid="5"/>
                                        </p:tgtEl>
                                        <p:attrNameLst>
                                          <p:attrName>style.visibility</p:attrName>
                                        </p:attrNameLst>
                                      </p:cBhvr>
                                      <p:to>
                                        <p:strVal val="visible"/>
                                      </p:to>
                                    </p:set>
                                    <p:animEffect transition="in" filter="barn(inVertical)">
                                      <p:cBhvr>
                                        <p:cTn id="11" dur="500"/>
                                        <p:tgtEl>
                                          <p:spTgt spid="5"/>
                                        </p:tgtEl>
                                      </p:cBhvr>
                                    </p:animEffect>
                                  </p:childTnLst>
                                </p:cTn>
                              </p:par>
                              <p:par>
                                <p:cTn id="12" presetID="21" presetClass="entr" presetSubtype="1" fill="hold" nodeType="withEffect">
                                  <p:stCondLst>
                                    <p:cond delay="500"/>
                                  </p:stCondLst>
                                  <p:childTnLst>
                                    <p:set>
                                      <p:cBhvr>
                                        <p:cTn id="13" dur="1" fill="hold">
                                          <p:stCondLst>
                                            <p:cond delay="0"/>
                                          </p:stCondLst>
                                        </p:cTn>
                                        <p:tgtEl>
                                          <p:spTgt spid="9"/>
                                        </p:tgtEl>
                                        <p:attrNameLst>
                                          <p:attrName>style.visibility</p:attrName>
                                        </p:attrNameLst>
                                      </p:cBhvr>
                                      <p:to>
                                        <p:strVal val="visible"/>
                                      </p:to>
                                    </p:set>
                                    <p:animEffect transition="in" filter="wheel(1)">
                                      <p:cBhvr>
                                        <p:cTn id="14" dur="500"/>
                                        <p:tgtEl>
                                          <p:spTgt spid="9"/>
                                        </p:tgtEl>
                                      </p:cBhvr>
                                    </p:animEffect>
                                  </p:childTnLst>
                                </p:cTn>
                              </p:par>
                              <p:par>
                                <p:cTn id="15" presetID="10" presetClass="entr" presetSubtype="0" fill="hold" nodeType="withEffect">
                                  <p:stCondLst>
                                    <p:cond delay="50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9D6CD28-D147-4DC0-A5FF-335351C7D0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7CDDF69-9963-4CB8-8441-2D6CA2C666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199"/>
            <a:ext cx="11281609" cy="2146164"/>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3" name="Rectangle 12">
            <a:extLst>
              <a:ext uri="{FF2B5EF4-FFF2-40B4-BE49-F238E27FC236}">
                <a16:creationId xmlns:a16="http://schemas.microsoft.com/office/drawing/2014/main" id="{58B53A5F-63B3-4E86-93F7-275390D707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0453"/>
            <a:ext cx="10954512" cy="1819656"/>
          </a:xfrm>
          <a:prstGeom prst="rect">
            <a:avLst/>
          </a:prstGeom>
          <a:noFill/>
          <a:ln w="6350" cap="sq" cmpd="sng" algn="ctr">
            <a:solidFill>
              <a:schemeClr val="bg1"/>
            </a:solidFill>
            <a:prstDash val="solid"/>
            <a:miter lim="800000"/>
          </a:ln>
          <a:effectLst/>
        </p:spPr>
        <p:txBody>
          <a:bodyPr/>
          <a:lstStyle/>
          <a:p>
            <a:endParaRPr lang="en-US"/>
          </a:p>
        </p:txBody>
      </p:sp>
      <p:sp>
        <p:nvSpPr>
          <p:cNvPr id="2" name="Tiêu đề 1">
            <a:extLst>
              <a:ext uri="{FF2B5EF4-FFF2-40B4-BE49-F238E27FC236}">
                <a16:creationId xmlns:a16="http://schemas.microsoft.com/office/drawing/2014/main" id="{2D66A9C1-FFB3-9401-DF9C-CA77C506FA87}"/>
              </a:ext>
            </a:extLst>
          </p:cNvPr>
          <p:cNvSpPr>
            <a:spLocks noGrp="1"/>
          </p:cNvSpPr>
          <p:nvPr>
            <p:ph type="title"/>
          </p:nvPr>
        </p:nvSpPr>
        <p:spPr>
          <a:xfrm>
            <a:off x="1064794" y="844481"/>
            <a:ext cx="10058400" cy="1371600"/>
          </a:xfrm>
        </p:spPr>
        <p:txBody>
          <a:bodyPr>
            <a:normAutofit/>
          </a:bodyPr>
          <a:lstStyle/>
          <a:p>
            <a:pPr algn="ctr"/>
            <a:r>
              <a:rPr lang="vi-VN">
                <a:solidFill>
                  <a:schemeClr val="bg1"/>
                </a:solidFill>
              </a:rPr>
              <a:t>NỘI DUNG BÀI HỌC</a:t>
            </a:r>
            <a:endParaRPr lang="en-US">
              <a:solidFill>
                <a:schemeClr val="bg1"/>
              </a:solidFill>
            </a:endParaRPr>
          </a:p>
        </p:txBody>
      </p:sp>
      <p:graphicFrame>
        <p:nvGraphicFramePr>
          <p:cNvPr id="5" name="Chỗ dành sẵn cho Nội dung 2">
            <a:extLst>
              <a:ext uri="{FF2B5EF4-FFF2-40B4-BE49-F238E27FC236}">
                <a16:creationId xmlns:a16="http://schemas.microsoft.com/office/drawing/2014/main" id="{F907CC03-6677-EA28-8D90-270FFF1BB224}"/>
              </a:ext>
            </a:extLst>
          </p:cNvPr>
          <p:cNvGraphicFramePr>
            <a:graphicFrameLocks noGrp="1"/>
          </p:cNvGraphicFramePr>
          <p:nvPr>
            <p:ph idx="1"/>
            <p:extLst>
              <p:ext uri="{D42A27DB-BD31-4B8C-83A1-F6EECF244321}">
                <p14:modId xmlns:p14="http://schemas.microsoft.com/office/powerpoint/2010/main" val="1348790733"/>
              </p:ext>
            </p:extLst>
          </p:nvPr>
        </p:nvGraphicFramePr>
        <p:xfrm>
          <a:off x="616738" y="3133318"/>
          <a:ext cx="10954512" cy="290843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734965172"/>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5">
                                            <p:graphicEl>
                                              <a:dgm id="{E8F96332-5B10-422E-AB09-F225B662AD95}"/>
                                            </p:graphicEl>
                                          </p:spTgt>
                                        </p:tgtEl>
                                        <p:attrNameLst>
                                          <p:attrName>style.visibility</p:attrName>
                                        </p:attrNameLst>
                                      </p:cBhvr>
                                      <p:to>
                                        <p:strVal val="visible"/>
                                      </p:to>
                                    </p:set>
                                    <p:anim calcmode="lin" valueType="num">
                                      <p:cBhvr additive="base">
                                        <p:cTn id="13" dur="1000" fill="hold"/>
                                        <p:tgtEl>
                                          <p:spTgt spid="5">
                                            <p:graphicEl>
                                              <a:dgm id="{E8F96332-5B10-422E-AB09-F225B662AD95}"/>
                                            </p:graphicEl>
                                          </p:spTgt>
                                        </p:tgtEl>
                                        <p:attrNameLst>
                                          <p:attrName>ppt_x</p:attrName>
                                        </p:attrNameLst>
                                      </p:cBhvr>
                                      <p:tavLst>
                                        <p:tav tm="0">
                                          <p:val>
                                            <p:strVal val="0-#ppt_w/2"/>
                                          </p:val>
                                        </p:tav>
                                        <p:tav tm="100000">
                                          <p:val>
                                            <p:strVal val="#ppt_x"/>
                                          </p:val>
                                        </p:tav>
                                      </p:tavLst>
                                    </p:anim>
                                    <p:anim calcmode="lin" valueType="num">
                                      <p:cBhvr additive="base">
                                        <p:cTn id="14" dur="1000" fill="hold"/>
                                        <p:tgtEl>
                                          <p:spTgt spid="5">
                                            <p:graphicEl>
                                              <a:dgm id="{E8F96332-5B10-422E-AB09-F225B662AD95}"/>
                                            </p:graphicEl>
                                          </p:spTgt>
                                        </p:tgtEl>
                                        <p:attrNameLst>
                                          <p:attrName>ppt_y</p:attrName>
                                        </p:attrNameLst>
                                      </p:cBhvr>
                                      <p:tavLst>
                                        <p:tav tm="0">
                                          <p:val>
                                            <p:strVal val="#ppt_y"/>
                                          </p:val>
                                        </p:tav>
                                        <p:tav tm="100000">
                                          <p:val>
                                            <p:strVal val="#ppt_y"/>
                                          </p:val>
                                        </p:tav>
                                      </p:tavLst>
                                    </p:anim>
                                  </p:childTnLst>
                                </p:cTn>
                              </p:par>
                              <p:par>
                                <p:cTn id="15" presetID="2" presetClass="entr" presetSubtype="8" fill="hold" grpId="0" nodeType="withEffect">
                                  <p:stCondLst>
                                    <p:cond delay="0"/>
                                  </p:stCondLst>
                                  <p:childTnLst>
                                    <p:set>
                                      <p:cBhvr>
                                        <p:cTn id="16" dur="1" fill="hold">
                                          <p:stCondLst>
                                            <p:cond delay="0"/>
                                          </p:stCondLst>
                                        </p:cTn>
                                        <p:tgtEl>
                                          <p:spTgt spid="5">
                                            <p:graphicEl>
                                              <a:dgm id="{0C35D81D-67AC-4527-8755-64207697460E}"/>
                                            </p:graphicEl>
                                          </p:spTgt>
                                        </p:tgtEl>
                                        <p:attrNameLst>
                                          <p:attrName>style.visibility</p:attrName>
                                        </p:attrNameLst>
                                      </p:cBhvr>
                                      <p:to>
                                        <p:strVal val="visible"/>
                                      </p:to>
                                    </p:set>
                                    <p:anim calcmode="lin" valueType="num">
                                      <p:cBhvr additive="base">
                                        <p:cTn id="17" dur="1000" fill="hold"/>
                                        <p:tgtEl>
                                          <p:spTgt spid="5">
                                            <p:graphicEl>
                                              <a:dgm id="{0C35D81D-67AC-4527-8755-64207697460E}"/>
                                            </p:graphicEl>
                                          </p:spTgt>
                                        </p:tgtEl>
                                        <p:attrNameLst>
                                          <p:attrName>ppt_x</p:attrName>
                                        </p:attrNameLst>
                                      </p:cBhvr>
                                      <p:tavLst>
                                        <p:tav tm="0">
                                          <p:val>
                                            <p:strVal val="0-#ppt_w/2"/>
                                          </p:val>
                                        </p:tav>
                                        <p:tav tm="100000">
                                          <p:val>
                                            <p:strVal val="#ppt_x"/>
                                          </p:val>
                                        </p:tav>
                                      </p:tavLst>
                                    </p:anim>
                                    <p:anim calcmode="lin" valueType="num">
                                      <p:cBhvr additive="base">
                                        <p:cTn id="18" dur="1000" fill="hold"/>
                                        <p:tgtEl>
                                          <p:spTgt spid="5">
                                            <p:graphicEl>
                                              <a:dgm id="{0C35D81D-67AC-4527-8755-64207697460E}"/>
                                            </p:graphicEl>
                                          </p:spTgt>
                                        </p:tgtEl>
                                        <p:attrNameLst>
                                          <p:attrName>ppt_y</p:attrName>
                                        </p:attrNameLst>
                                      </p:cBhvr>
                                      <p:tavLst>
                                        <p:tav tm="0">
                                          <p:val>
                                            <p:strVal val="#ppt_y"/>
                                          </p:val>
                                        </p:tav>
                                        <p:tav tm="100000">
                                          <p:val>
                                            <p:strVal val="#ppt_y"/>
                                          </p:val>
                                        </p:tav>
                                      </p:tavLst>
                                    </p:anim>
                                  </p:childTnLst>
                                </p:cTn>
                              </p:par>
                              <p:par>
                                <p:cTn id="19" presetID="2" presetClass="entr" presetSubtype="8" fill="hold" grpId="0" nodeType="withEffect">
                                  <p:stCondLst>
                                    <p:cond delay="0"/>
                                  </p:stCondLst>
                                  <p:childTnLst>
                                    <p:set>
                                      <p:cBhvr>
                                        <p:cTn id="20" dur="1" fill="hold">
                                          <p:stCondLst>
                                            <p:cond delay="0"/>
                                          </p:stCondLst>
                                        </p:cTn>
                                        <p:tgtEl>
                                          <p:spTgt spid="5">
                                            <p:graphicEl>
                                              <a:dgm id="{6B74254F-4632-41CF-ACB3-E2B3ABFEB835}"/>
                                            </p:graphicEl>
                                          </p:spTgt>
                                        </p:tgtEl>
                                        <p:attrNameLst>
                                          <p:attrName>style.visibility</p:attrName>
                                        </p:attrNameLst>
                                      </p:cBhvr>
                                      <p:to>
                                        <p:strVal val="visible"/>
                                      </p:to>
                                    </p:set>
                                    <p:anim calcmode="lin" valueType="num">
                                      <p:cBhvr additive="base">
                                        <p:cTn id="21" dur="1000" fill="hold"/>
                                        <p:tgtEl>
                                          <p:spTgt spid="5">
                                            <p:graphicEl>
                                              <a:dgm id="{6B74254F-4632-41CF-ACB3-E2B3ABFEB835}"/>
                                            </p:graphicEl>
                                          </p:spTgt>
                                        </p:tgtEl>
                                        <p:attrNameLst>
                                          <p:attrName>ppt_x</p:attrName>
                                        </p:attrNameLst>
                                      </p:cBhvr>
                                      <p:tavLst>
                                        <p:tav tm="0">
                                          <p:val>
                                            <p:strVal val="0-#ppt_w/2"/>
                                          </p:val>
                                        </p:tav>
                                        <p:tav tm="100000">
                                          <p:val>
                                            <p:strVal val="#ppt_x"/>
                                          </p:val>
                                        </p:tav>
                                      </p:tavLst>
                                    </p:anim>
                                    <p:anim calcmode="lin" valueType="num">
                                      <p:cBhvr additive="base">
                                        <p:cTn id="22" dur="1000" fill="hold"/>
                                        <p:tgtEl>
                                          <p:spTgt spid="5">
                                            <p:graphicEl>
                                              <a:dgm id="{6B74254F-4632-41CF-ACB3-E2B3ABFEB835}"/>
                                            </p:graphicEl>
                                          </p:spTgt>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5">
                                            <p:graphicEl>
                                              <a:dgm id="{B62218AB-3A04-4DDF-82FE-3DF4F6E8F85E}"/>
                                            </p:graphicEl>
                                          </p:spTgt>
                                        </p:tgtEl>
                                        <p:attrNameLst>
                                          <p:attrName>style.visibility</p:attrName>
                                        </p:attrNameLst>
                                      </p:cBhvr>
                                      <p:to>
                                        <p:strVal val="visible"/>
                                      </p:to>
                                    </p:set>
                                    <p:anim calcmode="lin" valueType="num">
                                      <p:cBhvr additive="base">
                                        <p:cTn id="25" dur="1000" fill="hold"/>
                                        <p:tgtEl>
                                          <p:spTgt spid="5">
                                            <p:graphicEl>
                                              <a:dgm id="{B62218AB-3A04-4DDF-82FE-3DF4F6E8F85E}"/>
                                            </p:graphicEl>
                                          </p:spTgt>
                                        </p:tgtEl>
                                        <p:attrNameLst>
                                          <p:attrName>ppt_x</p:attrName>
                                        </p:attrNameLst>
                                      </p:cBhvr>
                                      <p:tavLst>
                                        <p:tav tm="0">
                                          <p:val>
                                            <p:strVal val="0-#ppt_w/2"/>
                                          </p:val>
                                        </p:tav>
                                        <p:tav tm="100000">
                                          <p:val>
                                            <p:strVal val="#ppt_x"/>
                                          </p:val>
                                        </p:tav>
                                      </p:tavLst>
                                    </p:anim>
                                    <p:anim calcmode="lin" valueType="num">
                                      <p:cBhvr additive="base">
                                        <p:cTn id="26" dur="1000" fill="hold"/>
                                        <p:tgtEl>
                                          <p:spTgt spid="5">
                                            <p:graphicEl>
                                              <a:dgm id="{B62218AB-3A04-4DDF-82FE-3DF4F6E8F85E}"/>
                                            </p:graphicEl>
                                          </p:spTgt>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5">
                                            <p:graphicEl>
                                              <a:dgm id="{42ED5D2C-4C3F-4863-95F3-BD4E7C562618}"/>
                                            </p:graphicEl>
                                          </p:spTgt>
                                        </p:tgtEl>
                                        <p:attrNameLst>
                                          <p:attrName>style.visibility</p:attrName>
                                        </p:attrNameLst>
                                      </p:cBhvr>
                                      <p:to>
                                        <p:strVal val="visible"/>
                                      </p:to>
                                    </p:set>
                                    <p:anim calcmode="lin" valueType="num">
                                      <p:cBhvr additive="base">
                                        <p:cTn id="29" dur="1000" fill="hold"/>
                                        <p:tgtEl>
                                          <p:spTgt spid="5">
                                            <p:graphicEl>
                                              <a:dgm id="{42ED5D2C-4C3F-4863-95F3-BD4E7C562618}"/>
                                            </p:graphicEl>
                                          </p:spTgt>
                                        </p:tgtEl>
                                        <p:attrNameLst>
                                          <p:attrName>ppt_x</p:attrName>
                                        </p:attrNameLst>
                                      </p:cBhvr>
                                      <p:tavLst>
                                        <p:tav tm="0">
                                          <p:val>
                                            <p:strVal val="0-#ppt_w/2"/>
                                          </p:val>
                                        </p:tav>
                                        <p:tav tm="100000">
                                          <p:val>
                                            <p:strVal val="#ppt_x"/>
                                          </p:val>
                                        </p:tav>
                                      </p:tavLst>
                                    </p:anim>
                                    <p:anim calcmode="lin" valueType="num">
                                      <p:cBhvr additive="base">
                                        <p:cTn id="30" dur="1000" fill="hold"/>
                                        <p:tgtEl>
                                          <p:spTgt spid="5">
                                            <p:graphicEl>
                                              <a:dgm id="{42ED5D2C-4C3F-4863-95F3-BD4E7C562618}"/>
                                            </p:graphic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Graphic spid="5" grpId="0">
        <p:bldSub>
          <a:bldDgm/>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3" name="Rectangle 52">
            <a:extLst>
              <a:ext uri="{FF2B5EF4-FFF2-40B4-BE49-F238E27FC236}">
                <a16:creationId xmlns:a16="http://schemas.microsoft.com/office/drawing/2014/main" id="{904DB13E-F722-4ED6-BB00-556651E9528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65000"/>
              <a:lumOff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55" name="Rectangle 54">
            <a:extLst>
              <a:ext uri="{FF2B5EF4-FFF2-40B4-BE49-F238E27FC236}">
                <a16:creationId xmlns:a16="http://schemas.microsoft.com/office/drawing/2014/main" id="{1E8D93C5-28EB-42D0-86CE-D804955653C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07870" y="1267730"/>
            <a:ext cx="9576262" cy="4307950"/>
          </a:xfrm>
          <a:prstGeom prst="rect">
            <a:avLst/>
          </a:prstGeom>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57" name="Rectangle 56">
            <a:extLst>
              <a:ext uri="{FF2B5EF4-FFF2-40B4-BE49-F238E27FC236}">
                <a16:creationId xmlns:a16="http://schemas.microsoft.com/office/drawing/2014/main" id="{AB1B1E7D-F76D-4744-AF85-239E6998A4C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47801" y="1411615"/>
            <a:ext cx="9296400" cy="4034770"/>
          </a:xfrm>
          <a:prstGeom prst="rect">
            <a:avLst/>
          </a:prstGeom>
          <a:noFill/>
          <a:ln w="6350" cap="sq" cmpd="sng" algn="ctr">
            <a:solidFill>
              <a:schemeClr val="tx1">
                <a:lumMod val="75000"/>
                <a:lumOff val="25000"/>
              </a:schemeClr>
            </a:solidFill>
            <a:prstDash val="solid"/>
            <a:miter lim="800000"/>
          </a:ln>
          <a:effectLst/>
        </p:spPr>
        <p:txBody>
          <a:bodyPr/>
          <a:lstStyle/>
          <a:p>
            <a:endParaRPr lang="en-US"/>
          </a:p>
        </p:txBody>
      </p:sp>
      <p:sp>
        <p:nvSpPr>
          <p:cNvPr id="59" name="Rectangle 58">
            <a:extLst>
              <a:ext uri="{FF2B5EF4-FFF2-40B4-BE49-F238E27FC236}">
                <a16:creationId xmlns:a16="http://schemas.microsoft.com/office/drawing/2014/main" id="{3BB65211-00DB-45B6-A223-033B2D19CBE8}"/>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5880" y="1267730"/>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grpSp>
        <p:nvGrpSpPr>
          <p:cNvPr id="61" name="Group 60">
            <a:extLst>
              <a:ext uri="{FF2B5EF4-FFF2-40B4-BE49-F238E27FC236}">
                <a16:creationId xmlns:a16="http://schemas.microsoft.com/office/drawing/2014/main" id="{E26428D7-C6F3-473D-A360-A3F5C3E8728C}"/>
              </a:ext>
              <a:ext uri="{C183D7F6-B498-43B3-948B-1728B52AA6E4}">
                <adec:decorative xmlns:adec="http://schemas.microsoft.com/office/drawing/2017/decorative" xmlns=""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250180" y="1267730"/>
            <a:ext cx="1691640" cy="615934"/>
            <a:chOff x="5250180" y="1267730"/>
            <a:chExt cx="1691640" cy="615934"/>
          </a:xfrm>
        </p:grpSpPr>
        <p:cxnSp>
          <p:nvCxnSpPr>
            <p:cNvPr id="62" name="Straight Connector 61">
              <a:extLst>
                <a:ext uri="{FF2B5EF4-FFF2-40B4-BE49-F238E27FC236}">
                  <a16:creationId xmlns:a16="http://schemas.microsoft.com/office/drawing/2014/main" id="{14DF524F-3FEF-4236-90C6-820E876A94EE}"/>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2400A003-1BE9-49C2-8E57-DCD9B870FC8A}"/>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6941820" y="1267730"/>
              <a:ext cx="0" cy="612648"/>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83BF0991-F9A1-4282-99DB-92D70239F6A9}"/>
                </a:ext>
                <a:ext uri="{C183D7F6-B498-43B3-948B-1728B52AA6E4}">
                  <adec:decorative xmlns:adec="http://schemas.microsoft.com/office/drawing/2017/decorative" xmlns="" val="1"/>
                </a:ext>
              </a:extLst>
            </p:cNvPr>
            <p:cNvCxnSpPr/>
            <p:nvPr>
              <p:extLst>
                <p:ext uri="{386F3935-93C4-4BCD-93E2-E3B085C9AB24}">
                  <p16:designElem xmlns:p16="http://schemas.microsoft.com/office/powerpoint/2015/main" val="1"/>
                </p:ext>
              </p:extLst>
            </p:nvPr>
          </p:nvCxnSpPr>
          <p:spPr>
            <a:xfrm>
              <a:off x="5250180" y="1883664"/>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grpSp>
      <p:sp>
        <p:nvSpPr>
          <p:cNvPr id="66" name="Rectangle 65">
            <a:extLst>
              <a:ext uri="{FF2B5EF4-FFF2-40B4-BE49-F238E27FC236}">
                <a16:creationId xmlns:a16="http://schemas.microsoft.com/office/drawing/2014/main" id="{C8AC92D2-D6DE-4772-A874-5D65F883FCDB}"/>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200"/>
            <a:ext cx="11281609" cy="5943603"/>
          </a:xfrm>
          <a:prstGeom prst="rect">
            <a:avLst/>
          </a:prstGeom>
          <a:solidFill>
            <a:srgbClr val="FFFFFF"/>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useBgFill="1">
        <p:nvSpPr>
          <p:cNvPr id="68" name="Rectangle 67">
            <a:extLst>
              <a:ext uri="{FF2B5EF4-FFF2-40B4-BE49-F238E27FC236}">
                <a16:creationId xmlns:a16="http://schemas.microsoft.com/office/drawing/2014/main" id="{0F2E3678-25D0-49F9-9BD6-8D4D605650E5}"/>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1793"/>
            <a:ext cx="10954512" cy="5614416"/>
          </a:xfrm>
          <a:prstGeom prst="rect">
            <a:avLst/>
          </a:prstGeom>
          <a:ln w="6350" cap="sq" cmpd="sng" algn="ctr">
            <a:solidFill>
              <a:schemeClr val="tx1">
                <a:lumMod val="75000"/>
                <a:lumOff val="25000"/>
              </a:schemeClr>
            </a:solidFill>
            <a:prstDash val="solid"/>
            <a:miter lim="800000"/>
          </a:ln>
          <a:effectLst/>
        </p:spPr>
        <p:txBody>
          <a:bodyPr/>
          <a:lstStyle/>
          <a:p>
            <a:endParaRPr lang="en-US"/>
          </a:p>
        </p:txBody>
      </p:sp>
      <p:sp>
        <p:nvSpPr>
          <p:cNvPr id="2" name="Tiêu đề 1">
            <a:extLst>
              <a:ext uri="{FF2B5EF4-FFF2-40B4-BE49-F238E27FC236}">
                <a16:creationId xmlns:a16="http://schemas.microsoft.com/office/drawing/2014/main" id="{D4340A5C-8CAB-E0F4-B550-155CB480E7F1}"/>
              </a:ext>
            </a:extLst>
          </p:cNvPr>
          <p:cNvSpPr>
            <a:spLocks noGrp="1"/>
          </p:cNvSpPr>
          <p:nvPr>
            <p:ph type="title"/>
          </p:nvPr>
        </p:nvSpPr>
        <p:spPr>
          <a:xfrm>
            <a:off x="1136849" y="1348844"/>
            <a:ext cx="5716338" cy="3042706"/>
          </a:xfrm>
        </p:spPr>
        <p:txBody>
          <a:bodyPr vert="horz" lIns="91440" tIns="45720" rIns="91440" bIns="45720" rtlCol="0" anchor="ctr">
            <a:normAutofit/>
          </a:bodyPr>
          <a:lstStyle/>
          <a:p>
            <a:pPr algn="ctr">
              <a:lnSpc>
                <a:spcPct val="83000"/>
              </a:lnSpc>
            </a:pPr>
            <a:r>
              <a:rPr lang="en-US" sz="7200" spc="300"/>
              <a:t>1. Bối cảnh lịch sử</a:t>
            </a:r>
          </a:p>
        </p:txBody>
      </p:sp>
      <p:sp>
        <p:nvSpPr>
          <p:cNvPr id="70" name="Rectangle 69">
            <a:extLst>
              <a:ext uri="{FF2B5EF4-FFF2-40B4-BE49-F238E27FC236}">
                <a16:creationId xmlns:a16="http://schemas.microsoft.com/office/drawing/2014/main" id="{63A45CD5-61B0-48E1-8090-7584418C274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34898" y="446824"/>
            <a:ext cx="1920240" cy="73152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cxnSp>
        <p:nvCxnSpPr>
          <p:cNvPr id="72" name="Straight Connector 71">
            <a:extLst>
              <a:ext uri="{FF2B5EF4-FFF2-40B4-BE49-F238E27FC236}">
                <a16:creationId xmlns:a16="http://schemas.microsoft.com/office/drawing/2014/main" id="{C6D4C1FD-C274-4FA8-939A-09E6498EFC7D}"/>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13D4426-8AD5-43D7-8033-05DBB3BFE65E}"/>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4840838" y="446823"/>
            <a:ext cx="0" cy="64008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1EC8029B-C6E2-4459-859A-7539865E0066}"/>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49198" y="1092118"/>
            <a:ext cx="1691640" cy="0"/>
          </a:xfrm>
          <a:prstGeom prst="line">
            <a:avLst/>
          </a:prstGeom>
          <a:solidFill>
            <a:schemeClr val="tx1">
              <a:lumMod val="85000"/>
              <a:lumOff val="15000"/>
            </a:schemeClr>
          </a:solidFill>
          <a:ln>
            <a:solidFill>
              <a:srgbClr val="FFFFFF"/>
            </a:solidFill>
            <a:miter lim="800000"/>
          </a:ln>
        </p:spPr>
        <p:style>
          <a:lnRef idx="1">
            <a:schemeClr val="accent1"/>
          </a:lnRef>
          <a:fillRef idx="0">
            <a:schemeClr val="accent1"/>
          </a:fillRef>
          <a:effectRef idx="0">
            <a:schemeClr val="accent1"/>
          </a:effectRef>
          <a:fontRef idx="minor">
            <a:schemeClr val="tx1"/>
          </a:fontRef>
        </p:style>
      </p:cxnSp>
      <p:pic>
        <p:nvPicPr>
          <p:cNvPr id="5" name="Chỗ dành sẵn cho Nội dung 4" descr="Ảnh có chứa bản phác thảo, hình vẽ, minh họa, văn bản&#10;&#10;Mô tả được tạo tự động">
            <a:extLst>
              <a:ext uri="{FF2B5EF4-FFF2-40B4-BE49-F238E27FC236}">
                <a16:creationId xmlns:a16="http://schemas.microsoft.com/office/drawing/2014/main" id="{6B82719C-3F28-9560-1E98-3CF62E7D654F}"/>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2130" t="695" r="12826" b="8256"/>
          <a:stretch/>
        </p:blipFill>
        <p:spPr>
          <a:xfrm>
            <a:off x="6585371" y="1112669"/>
            <a:ext cx="4642320" cy="4632662"/>
          </a:xfrm>
          <a:prstGeom prst="rect">
            <a:avLst/>
          </a:prstGeom>
        </p:spPr>
      </p:pic>
    </p:spTree>
    <p:extLst>
      <p:ext uri="{BB962C8B-B14F-4D97-AF65-F5344CB8AC3E}">
        <p14:creationId xmlns:p14="http://schemas.microsoft.com/office/powerpoint/2010/main" val="195543158"/>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09D6CD28-D147-4DC0-A5FF-335351C7D0C9}"/>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7CDDF69-9963-4CB8-8441-2D6CA2C66673}"/>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3190" y="457199"/>
            <a:ext cx="11281609" cy="2146164"/>
          </a:xfrm>
          <a:prstGeom prst="rect">
            <a:avLst/>
          </a:prstGeom>
          <a:solidFill>
            <a:schemeClr val="tx1">
              <a:lumMod val="75000"/>
              <a:lumOff val="25000"/>
            </a:schemeClr>
          </a:solidFill>
          <a:ln w="6350" cap="flat" cmpd="sng" algn="ctr">
            <a:noFill/>
            <a:prstDash val="solid"/>
          </a:ln>
          <a:effectLst>
            <a:outerShdw blurRad="50800" algn="ctr" rotWithShape="0">
              <a:prstClr val="black">
                <a:alpha val="66000"/>
              </a:prstClr>
            </a:outerShdw>
            <a:softEdge rad="0"/>
          </a:effectLst>
        </p:spPr>
        <p:txBody>
          <a:bodyPr/>
          <a:lstStyle/>
          <a:p>
            <a:endParaRPr lang="en-US"/>
          </a:p>
        </p:txBody>
      </p:sp>
      <p:sp>
        <p:nvSpPr>
          <p:cNvPr id="15" name="Rectangle 14">
            <a:extLst>
              <a:ext uri="{FF2B5EF4-FFF2-40B4-BE49-F238E27FC236}">
                <a16:creationId xmlns:a16="http://schemas.microsoft.com/office/drawing/2014/main" id="{58B53A5F-63B3-4E86-93F7-275390D707F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6738" y="620453"/>
            <a:ext cx="10954512" cy="1819656"/>
          </a:xfrm>
          <a:prstGeom prst="rect">
            <a:avLst/>
          </a:prstGeom>
          <a:noFill/>
          <a:ln w="6350" cap="sq" cmpd="sng" algn="ctr">
            <a:solidFill>
              <a:schemeClr val="bg1"/>
            </a:solidFill>
            <a:prstDash val="solid"/>
            <a:miter lim="800000"/>
          </a:ln>
          <a:effectLst/>
        </p:spPr>
        <p:txBody>
          <a:bodyPr/>
          <a:lstStyle/>
          <a:p>
            <a:endParaRPr lang="en-US"/>
          </a:p>
        </p:txBody>
      </p:sp>
      <p:sp>
        <p:nvSpPr>
          <p:cNvPr id="2" name="Tiêu đề 1">
            <a:extLst>
              <a:ext uri="{FF2B5EF4-FFF2-40B4-BE49-F238E27FC236}">
                <a16:creationId xmlns:a16="http://schemas.microsoft.com/office/drawing/2014/main" id="{BC1E0FA5-CAC5-AF57-3DC0-637D63FC26DA}"/>
              </a:ext>
            </a:extLst>
          </p:cNvPr>
          <p:cNvSpPr>
            <a:spLocks noGrp="1"/>
          </p:cNvSpPr>
          <p:nvPr>
            <p:ph type="title"/>
          </p:nvPr>
        </p:nvSpPr>
        <p:spPr>
          <a:xfrm>
            <a:off x="1064794" y="844481"/>
            <a:ext cx="10058400" cy="1371600"/>
          </a:xfrm>
        </p:spPr>
        <p:txBody>
          <a:bodyPr>
            <a:noAutofit/>
          </a:bodyPr>
          <a:lstStyle/>
          <a:p>
            <a:pPr algn="ctr">
              <a:lnSpc>
                <a:spcPct val="104000"/>
              </a:lnSpc>
            </a:pPr>
            <a:r>
              <a:rPr lang="vi-VN" sz="2800">
                <a:solidFill>
                  <a:schemeClr val="bg1"/>
                </a:solidFill>
              </a:rPr>
              <a:t>Khai thác kênh chữ SGK trang 30, 31, đặc biệt tư liệu 1, 2, hãy nêu một số nét chính về bối cảnh lịch sử dẫn đến phong trào nông dân ở Đàng Ngoài (thông qua Phiếu học tập)?</a:t>
            </a:r>
            <a:endParaRPr lang="en-US" sz="2800">
              <a:solidFill>
                <a:schemeClr val="bg1"/>
              </a:solidFill>
            </a:endParaRPr>
          </a:p>
        </p:txBody>
      </p:sp>
      <p:graphicFrame>
        <p:nvGraphicFramePr>
          <p:cNvPr id="6" name="Chỗ dành sẵn cho Nội dung 5">
            <a:extLst>
              <a:ext uri="{FF2B5EF4-FFF2-40B4-BE49-F238E27FC236}">
                <a16:creationId xmlns:a16="http://schemas.microsoft.com/office/drawing/2014/main" id="{F790A087-82D9-3EEC-9102-C45E5A3B8542}"/>
              </a:ext>
            </a:extLst>
          </p:cNvPr>
          <p:cNvGraphicFramePr>
            <a:graphicFrameLocks noGrp="1"/>
          </p:cNvGraphicFramePr>
          <p:nvPr>
            <p:ph idx="1"/>
            <p:extLst>
              <p:ext uri="{D42A27DB-BD31-4B8C-83A1-F6EECF244321}">
                <p14:modId xmlns:p14="http://schemas.microsoft.com/office/powerpoint/2010/main" val="4225785985"/>
              </p:ext>
            </p:extLst>
          </p:nvPr>
        </p:nvGraphicFramePr>
        <p:xfrm>
          <a:off x="616738" y="3060562"/>
          <a:ext cx="10954514" cy="3340239"/>
        </p:xfrm>
        <a:graphic>
          <a:graphicData uri="http://schemas.openxmlformats.org/drawingml/2006/table">
            <a:tbl>
              <a:tblPr firstRow="1" bandRow="1">
                <a:tableStyleId>{5C22544A-7EE6-4342-B048-85BDC9FD1C3A}</a:tableStyleId>
              </a:tblPr>
              <a:tblGrid>
                <a:gridCol w="2359727">
                  <a:extLst>
                    <a:ext uri="{9D8B030D-6E8A-4147-A177-3AD203B41FA5}">
                      <a16:colId xmlns:a16="http://schemas.microsoft.com/office/drawing/2014/main" val="3022741350"/>
                    </a:ext>
                  </a:extLst>
                </a:gridCol>
                <a:gridCol w="2164702">
                  <a:extLst>
                    <a:ext uri="{9D8B030D-6E8A-4147-A177-3AD203B41FA5}">
                      <a16:colId xmlns:a16="http://schemas.microsoft.com/office/drawing/2014/main" val="165185052"/>
                    </a:ext>
                  </a:extLst>
                </a:gridCol>
                <a:gridCol w="6430085">
                  <a:extLst>
                    <a:ext uri="{9D8B030D-6E8A-4147-A177-3AD203B41FA5}">
                      <a16:colId xmlns:a16="http://schemas.microsoft.com/office/drawing/2014/main" val="3998939488"/>
                    </a:ext>
                  </a:extLst>
                </a:gridCol>
              </a:tblGrid>
              <a:tr h="764292">
                <a:tc gridSpan="3">
                  <a:txBody>
                    <a:bodyPr/>
                    <a:lstStyle/>
                    <a:p>
                      <a:pPr algn="ctr"/>
                      <a:r>
                        <a:rPr lang="vi-VN" sz="2800"/>
                        <a:t>PHIẾU HỌC TẬP SỐ 1</a:t>
                      </a:r>
                      <a:endParaRPr lang="en-US" sz="2800"/>
                    </a:p>
                  </a:txBody>
                  <a:tcPr marL="107769" marR="107769" marT="53884" marB="53884" anchor="ct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3260986545"/>
                  </a:ext>
                </a:extLst>
              </a:tr>
              <a:tr h="858649">
                <a:tc rowSpan="3">
                  <a:txBody>
                    <a:bodyPr/>
                    <a:lstStyle/>
                    <a:p>
                      <a:pPr algn="ctr"/>
                      <a:r>
                        <a:rPr lang="vi-VN" sz="3800"/>
                        <a:t>BỐI CẢNH LỊCH SỬ</a:t>
                      </a:r>
                      <a:endParaRPr lang="en-US" sz="3800"/>
                    </a:p>
                  </a:txBody>
                  <a:tcPr marL="107769" marR="107769" marT="53884" marB="53884" anchor="ctr"/>
                </a:tc>
                <a:tc>
                  <a:txBody>
                    <a:bodyPr/>
                    <a:lstStyle/>
                    <a:p>
                      <a:pPr algn="ctr"/>
                      <a:r>
                        <a:rPr lang="vi-VN" sz="3300"/>
                        <a:t>Chính trị</a:t>
                      </a:r>
                      <a:endParaRPr lang="en-US" sz="3300"/>
                    </a:p>
                  </a:txBody>
                  <a:tcPr marL="107769" marR="107769" marT="53884" marB="53884" anchor="ctr"/>
                </a:tc>
                <a:tc>
                  <a:txBody>
                    <a:bodyPr/>
                    <a:lstStyle/>
                    <a:p>
                      <a:endParaRPr lang="en-US" sz="3300"/>
                    </a:p>
                  </a:txBody>
                  <a:tcPr marL="107769" marR="107769" marT="53884" marB="53884"/>
                </a:tc>
                <a:extLst>
                  <a:ext uri="{0D108BD9-81ED-4DB2-BD59-A6C34878D82A}">
                    <a16:rowId xmlns:a16="http://schemas.microsoft.com/office/drawing/2014/main" val="13776657"/>
                  </a:ext>
                </a:extLst>
              </a:tr>
              <a:tr h="858649">
                <a:tc vMerge="1">
                  <a:txBody>
                    <a:bodyPr/>
                    <a:lstStyle/>
                    <a:p>
                      <a:endParaRPr lang="en-US"/>
                    </a:p>
                  </a:txBody>
                  <a:tcPr/>
                </a:tc>
                <a:tc>
                  <a:txBody>
                    <a:bodyPr/>
                    <a:lstStyle/>
                    <a:p>
                      <a:pPr algn="ctr"/>
                      <a:r>
                        <a:rPr lang="vi-VN" sz="3300"/>
                        <a:t>Kinh tế</a:t>
                      </a:r>
                      <a:endParaRPr lang="en-US" sz="3300"/>
                    </a:p>
                  </a:txBody>
                  <a:tcPr marL="107769" marR="107769" marT="53884" marB="53884" anchor="ctr"/>
                </a:tc>
                <a:tc>
                  <a:txBody>
                    <a:bodyPr/>
                    <a:lstStyle/>
                    <a:p>
                      <a:endParaRPr lang="en-US" sz="3300"/>
                    </a:p>
                  </a:txBody>
                  <a:tcPr marL="107769" marR="107769" marT="53884" marB="53884"/>
                </a:tc>
                <a:extLst>
                  <a:ext uri="{0D108BD9-81ED-4DB2-BD59-A6C34878D82A}">
                    <a16:rowId xmlns:a16="http://schemas.microsoft.com/office/drawing/2014/main" val="1355275346"/>
                  </a:ext>
                </a:extLst>
              </a:tr>
              <a:tr h="858649">
                <a:tc vMerge="1">
                  <a:txBody>
                    <a:bodyPr/>
                    <a:lstStyle/>
                    <a:p>
                      <a:endParaRPr lang="en-US"/>
                    </a:p>
                  </a:txBody>
                  <a:tcPr/>
                </a:tc>
                <a:tc>
                  <a:txBody>
                    <a:bodyPr/>
                    <a:lstStyle/>
                    <a:p>
                      <a:pPr algn="ctr"/>
                      <a:r>
                        <a:rPr lang="vi-VN" sz="3300"/>
                        <a:t>Xã hội</a:t>
                      </a:r>
                      <a:endParaRPr lang="en-US" sz="3300"/>
                    </a:p>
                  </a:txBody>
                  <a:tcPr marL="107769" marR="107769" marT="53884" marB="53884" anchor="ctr"/>
                </a:tc>
                <a:tc>
                  <a:txBody>
                    <a:bodyPr/>
                    <a:lstStyle/>
                    <a:p>
                      <a:endParaRPr lang="en-US" sz="3300"/>
                    </a:p>
                  </a:txBody>
                  <a:tcPr marL="107769" marR="107769" marT="53884" marB="53884"/>
                </a:tc>
                <a:extLst>
                  <a:ext uri="{0D108BD9-81ED-4DB2-BD59-A6C34878D82A}">
                    <a16:rowId xmlns:a16="http://schemas.microsoft.com/office/drawing/2014/main" val="2983629553"/>
                  </a:ext>
                </a:extLst>
              </a:tr>
            </a:tbl>
          </a:graphicData>
        </a:graphic>
      </p:graphicFrame>
    </p:spTree>
    <p:extLst>
      <p:ext uri="{BB962C8B-B14F-4D97-AF65-F5344CB8AC3E}">
        <p14:creationId xmlns:p14="http://schemas.microsoft.com/office/powerpoint/2010/main" val="4036107626"/>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16" presetClass="entr" presetSubtype="21"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Hình chữ nhật: Góc Tròn 1">
            <a:extLst>
              <a:ext uri="{FF2B5EF4-FFF2-40B4-BE49-F238E27FC236}">
                <a16:creationId xmlns:a16="http://schemas.microsoft.com/office/drawing/2014/main" id="{CC2C503E-59D0-A877-ECDB-EAF24F35EE61}"/>
              </a:ext>
            </a:extLst>
          </p:cNvPr>
          <p:cNvSpPr/>
          <p:nvPr/>
        </p:nvSpPr>
        <p:spPr>
          <a:xfrm>
            <a:off x="952500" y="628650"/>
            <a:ext cx="10144125" cy="2800350"/>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342900" indent="-342900">
              <a:buFont typeface="+mj-lt"/>
              <a:buAutoNum type="arabicPeriod"/>
            </a:pPr>
            <a:r>
              <a:rPr lang="vi-VN" sz="2000"/>
              <a:t>- Chúa Trịnh Giang cho xây nhiều chùa lớn. Năm 1730, hàng vạn dân Hải Dương phải đi đào sông, kéo gỗ và đắp đường, chở gạch đá đế tu sửa hai chùa Quỳnh Lâm và Sùng Nghiêm.</a:t>
            </a:r>
          </a:p>
          <a:p>
            <a:pPr algn="r"/>
            <a:r>
              <a:rPr lang="vi-VN" sz="1400"/>
              <a:t>(Theo Khâm định Việt sử thông giám cương mục, Quyền 37, Tập hai, NXB Giáo dục, 1998, tr. 814)</a:t>
            </a:r>
          </a:p>
          <a:p>
            <a:r>
              <a:rPr lang="vi-VN"/>
              <a:t>     </a:t>
            </a:r>
            <a:r>
              <a:rPr lang="vi-VN" sz="2000"/>
              <a:t>- Trong phủ chúa có đến bốn, năm trăm hoạn quan, ngạo mạn hách dịch..., cả nước căm ghét và kinh sợ chúng.</a:t>
            </a:r>
          </a:p>
          <a:p>
            <a:pPr algn="r"/>
            <a:r>
              <a:rPr lang="vi-VN" sz="1400"/>
              <a:t>(Trích Thông sức của Ngự sửđài năm 1719,Phan Ngọc Liên (Tồng Chủ biên), Lịch sử 7,NXB Giáo dục Việt Nam, 2019, tr. 116)</a:t>
            </a:r>
          </a:p>
        </p:txBody>
      </p:sp>
      <p:sp>
        <p:nvSpPr>
          <p:cNvPr id="3" name="Hình chữ nhật: Góc Tròn 2">
            <a:extLst>
              <a:ext uri="{FF2B5EF4-FFF2-40B4-BE49-F238E27FC236}">
                <a16:creationId xmlns:a16="http://schemas.microsoft.com/office/drawing/2014/main" id="{0D1383C2-A80A-2724-94C7-508772A791B1}"/>
              </a:ext>
            </a:extLst>
          </p:cNvPr>
          <p:cNvSpPr/>
          <p:nvPr/>
        </p:nvSpPr>
        <p:spPr>
          <a:xfrm>
            <a:off x="952500" y="3514142"/>
            <a:ext cx="10144125" cy="2715208"/>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vi-VN"/>
              <a:t>2. </a:t>
            </a:r>
            <a:r>
              <a:rPr lang="vi-VN" sz="2000"/>
              <a:t>- Đế có tiền giải quyết khó khăn, phủ chúa có lệnh “ai có nghề gì cũng đều phải nộp thuế”. Vì trưng thu quá mức nên “có người vì thuế sơn sống mà chặt cây sơn;vì thuế vải lụa mà phá khung cửi; vì thu cá tôm mà phải cất giấu chài lưới,...”.</a:t>
            </a:r>
          </a:p>
          <a:p>
            <a:r>
              <a:rPr lang="vi-VN"/>
              <a:t>    </a:t>
            </a:r>
            <a:r>
              <a:rPr lang="vi-VN" sz="2000"/>
              <a:t>- Nạn đói khủng khiếp ở Đàng Ngoài làm cho “dân phiêu tán dắt díu nhau đi kiếm ăn đầy đường. Giá gạo cao vọt, một trăm đóng tiền không được một bữa no...”.</a:t>
            </a:r>
          </a:p>
          <a:p>
            <a:pPr algn="r"/>
            <a:r>
              <a:rPr lang="vi-VN" sz="1400"/>
              <a:t>(Theo Khâm đinh Việt sử thông giám cương mục, Quyền 37 - 39, Tâp hai, Sđd, tr. 817, 852)</a:t>
            </a:r>
            <a:endParaRPr lang="en-US" sz="1400"/>
          </a:p>
        </p:txBody>
      </p:sp>
    </p:spTree>
    <p:extLst>
      <p:ext uri="{BB962C8B-B14F-4D97-AF65-F5344CB8AC3E}">
        <p14:creationId xmlns:p14="http://schemas.microsoft.com/office/powerpoint/2010/main" val="3683032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SavonVTI">
  <a:themeElements>
    <a:clrScheme name="Custom 8">
      <a:dk1>
        <a:sysClr val="windowText" lastClr="000000"/>
      </a:dk1>
      <a:lt1>
        <a:sysClr val="window" lastClr="FFFFFF"/>
      </a:lt1>
      <a:dk2>
        <a:srgbClr val="696464"/>
      </a:dk2>
      <a:lt2>
        <a:srgbClr val="E9E5DC"/>
      </a:lt2>
      <a:accent1>
        <a:srgbClr val="96A9A9"/>
      </a:accent1>
      <a:accent2>
        <a:srgbClr val="CB581F"/>
      </a:accent2>
      <a:accent3>
        <a:srgbClr val="A28E6A"/>
      </a:accent3>
      <a:accent4>
        <a:srgbClr val="956251"/>
      </a:accent4>
      <a:accent5>
        <a:srgbClr val="918485"/>
      </a:accent5>
      <a:accent6>
        <a:srgbClr val="855D5D"/>
      </a:accent6>
      <a:hlink>
        <a:srgbClr val="D0690C"/>
      </a:hlink>
      <a:folHlink>
        <a:srgbClr val="9696A0"/>
      </a:folHlink>
    </a:clrScheme>
    <a:fontScheme name="Savon">
      <a:majorFont>
        <a:latin typeface="Palatino Linotype"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Segoe UI Semilight" panose="02020404030301010803"/>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avon">
      <a:fillStyleLst>
        <a:solidFill>
          <a:schemeClr val="phClr"/>
        </a:solidFill>
        <a:gradFill rotWithShape="1">
          <a:gsLst>
            <a:gs pos="0">
              <a:schemeClr val="phClr">
                <a:tint val="60000"/>
                <a:satMod val="105000"/>
                <a:lumMod val="105000"/>
              </a:schemeClr>
            </a:gs>
            <a:gs pos="100000">
              <a:schemeClr val="phClr">
                <a:tint val="65000"/>
                <a:satMod val="100000"/>
                <a:lumMod val="100000"/>
              </a:schemeClr>
            </a:gs>
            <a:gs pos="100000">
              <a:schemeClr val="phClr">
                <a:tint val="70000"/>
                <a:satMod val="100000"/>
                <a:lumMod val="100000"/>
              </a:schemeClr>
            </a:gs>
          </a:gsLst>
          <a:lin ang="5400000" scaled="0"/>
        </a:gradFill>
        <a:gradFill rotWithShape="1">
          <a:gsLst>
            <a:gs pos="0">
              <a:schemeClr val="phClr">
                <a:satMod val="100000"/>
                <a:lumMod val="100000"/>
              </a:schemeClr>
            </a:gs>
            <a:gs pos="50000">
              <a:schemeClr val="phClr">
                <a:shade val="99000"/>
                <a:satMod val="105000"/>
                <a:lumMod val="100000"/>
              </a:schemeClr>
            </a:gs>
            <a:gs pos="100000">
              <a:schemeClr val="phClr">
                <a:shade val="98000"/>
                <a:satMod val="105000"/>
                <a:lumMod val="100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38100" dist="12700" dir="5400000" algn="ctr" rotWithShape="0">
              <a:srgbClr val="000000">
                <a:alpha val="63000"/>
              </a:srgbClr>
            </a:outerShdw>
          </a:effectLst>
        </a:effectStyle>
        <a:effectStyle>
          <a:effectLst>
            <a:outerShdw blurRad="57150" dist="19050" dir="5400000" algn="ctr" rotWithShape="0">
              <a:srgbClr val="000000">
                <a:alpha val="63000"/>
              </a:srgbClr>
            </a:outerShdw>
          </a:effectLst>
          <a:scene3d>
            <a:camera prst="orthographicFront">
              <a:rot lat="0" lon="0" rev="0"/>
            </a:camera>
            <a:lightRig rig="flat" dir="tl">
              <a:rot lat="0" lon="0" rev="4200000"/>
            </a:lightRig>
          </a:scene3d>
          <a:sp3d prstMaterial="flat">
            <a:bevelT w="50800" h="63500" prst="riblet"/>
          </a:sp3d>
        </a:effectStyle>
      </a:effectStyleLst>
      <a:bgFillStyleLst>
        <a:solidFill>
          <a:schemeClr val="phClr"/>
        </a:solidFill>
        <a:gradFill rotWithShape="1">
          <a:gsLst>
            <a:gs pos="0">
              <a:schemeClr val="phClr">
                <a:tint val="80000"/>
                <a:shade val="100000"/>
                <a:satMod val="300000"/>
              </a:schemeClr>
            </a:gs>
            <a:gs pos="100000">
              <a:schemeClr val="phClr">
                <a:tint val="100000"/>
                <a:shade val="30000"/>
                <a:satMod val="200000"/>
              </a:schemeClr>
            </a:gs>
          </a:gsLst>
          <a:path path="circle">
            <a:fillToRect l="50000" t="50000" r="50000" b="50000"/>
          </a:path>
        </a:gradFill>
        <a:blipFill rotWithShape="1">
          <a:blip xmlns:r="http://schemas.openxmlformats.org/officeDocument/2006/relationships" r:embed="rId1">
            <a:duotone>
              <a:schemeClr val="phClr">
                <a:tint val="95000"/>
              </a:schemeClr>
              <a:schemeClr val="phClr">
                <a:shade val="92000"/>
                <a:satMod val="115000"/>
              </a:schemeClr>
            </a:duotone>
          </a:blip>
          <a:tile tx="0" ty="0" sx="60000" sy="60000" flip="none" algn="tl"/>
        </a:blipFill>
      </a:bgFillStyleLst>
    </a:fmtScheme>
  </a:themeElements>
  <a:objectDefaults/>
  <a:extraClrSchemeLst/>
  <a:extLst>
    <a:ext uri="{05A4C25C-085E-4340-85A3-A5531E510DB2}">
      <thm15:themeFamily xmlns:thm15="http://schemas.microsoft.com/office/thememl/2012/main" name="SavonVTI" id="{A72E8C35-66DD-49F8-AF66-813F19B983AE}" vid="{93CCBC76-B7A1-4C3D-93EA-5CE34C4670F9}"/>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883</TotalTime>
  <Words>2925</Words>
  <Application>Microsoft Office PowerPoint</Application>
  <PresentationFormat>Widescreen</PresentationFormat>
  <Paragraphs>464</Paragraphs>
  <Slides>47</Slides>
  <Notes>1</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47</vt:i4>
      </vt:variant>
    </vt:vector>
  </HeadingPairs>
  <TitlesOfParts>
    <vt:vector size="62" baseType="lpstr">
      <vt:lpstr>Aptos</vt:lpstr>
      <vt:lpstr>Arial</vt:lpstr>
      <vt:lpstr>Calibri</vt:lpstr>
      <vt:lpstr>Calibri Light</vt:lpstr>
      <vt:lpstr>Garamond</vt:lpstr>
      <vt:lpstr>Palatino Linotype</vt:lpstr>
      <vt:lpstr>Segoe UI Semilight</vt:lpstr>
      <vt:lpstr>Segoe UI Semilight (Thân)</vt:lpstr>
      <vt:lpstr>Tahoma</vt:lpstr>
      <vt:lpstr>Tahoma (Đầu đề)</vt:lpstr>
      <vt:lpstr>Times New Roman</vt:lpstr>
      <vt:lpstr>Verdana</vt:lpstr>
      <vt:lpstr>Verdana (Thân)</vt:lpstr>
      <vt:lpstr>SavonVTI</vt:lpstr>
      <vt:lpstr>2_Office Theme</vt:lpstr>
      <vt:lpstr>Khởi nghĩa nông dân ở đàng ngoài thế kỷ XVIII  GV: Hà Thị Thảo</vt:lpstr>
      <vt:lpstr>KHỞI ĐỘNG</vt:lpstr>
      <vt:lpstr>Ai tinh mắt?</vt:lpstr>
      <vt:lpstr>PowerPoint Presentation</vt:lpstr>
      <vt:lpstr>BÀI 7: Khởi nghĩa nông dân ở Đàng Ngoài thế kỉ XVIII</vt:lpstr>
      <vt:lpstr>NỘI DUNG BÀI HỌC</vt:lpstr>
      <vt:lpstr>1. Bối cảnh lịch sử</vt:lpstr>
      <vt:lpstr>Khai thác kênh chữ SGK trang 30, 31, đặc biệt tư liệu 1, 2, hãy nêu một số nét chính về bối cảnh lịch sử dẫn đến phong trào nông dân ở Đàng Ngoài (thông qua Phiếu học tập)?</vt:lpstr>
      <vt:lpstr>PowerPoint Presentation</vt:lpstr>
      <vt:lpstr>PowerPoint Presentation</vt:lpstr>
      <vt:lpstr>Tranh vẽ cảnh ăn chơi trong phủ Chúa Trịnh</vt:lpstr>
      <vt:lpstr>Trong số các đời chúa Trịnh, Uy Nam vương Trịnh Giang là người tàn ngược, hiếu sắc, làm nhiều điều vô đạo, trong đó không thể nhắc đến hành vi trái luân thường đạo lý, khi quân phạm thượng.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2. Một số cuộc khởi nghĩa lớn của phong trào nông dân Đàng Ngoài</vt:lpstr>
      <vt:lpstr>PowerPoint Presentation</vt:lpstr>
      <vt:lpstr>PHIẾU HỌC TẬP SỐ 2</vt:lpstr>
      <vt:lpstr>PowerPoint Presentation</vt:lpstr>
      <vt:lpstr>PowerPoint Presentation</vt:lpstr>
      <vt:lpstr>PowerPoint Presentation</vt:lpstr>
      <vt:lpstr>PowerPoint Presentation</vt:lpstr>
      <vt:lpstr>PowerPoint Presentation</vt:lpstr>
      <vt:lpstr>PowerPoint Presentation</vt:lpstr>
      <vt:lpstr>Dựa vào nội dung bài học, em hãy rút ra nhận xét phong trào nông dân Đàng Ngoài ở thế kỉ XVIII?</vt:lpstr>
      <vt:lpstr>Nhận xét</vt:lpstr>
      <vt:lpstr>3. Kết quả, ý nghĩa lịch sử và tác động của phong trào nông dân Đàng Ngoài thế kỉ XVIII</vt:lpstr>
      <vt:lpstr>PowerPoint Presentation</vt:lpstr>
      <vt:lpstr>PowerPoint Presentation</vt:lpstr>
      <vt:lpstr>KẾT QUẢ, Ý NGHĨA, TÁC ĐỘNG</vt:lpstr>
      <vt:lpstr>PowerPoint Presentation</vt:lpstr>
      <vt:lpstr>Đền thờ Nguyễn Hữu Cầu tại thôn Cựu Điện, xã Nhân Hoà, huyện Vĩnh Bảo (Hải Phòng)</vt:lpstr>
      <vt:lpstr>Lễ hội Quận He Nguyễn Hữu Cầu</vt:lpstr>
      <vt:lpstr>Thành Bản Phủ được Hoàng Công Chất cho xây dựng từ năm 1758 đến năm 1762, nay thuộc xã Noong Hẹt, huyện Điện Biên, tỉnh Điện Biên. Đây là thành luỹ vững chắc, kiên cố, là thủ phủ của nghĩa quân Hoàng Công Chất. Năm 1981, thành Bản Phủ được Bộ Văn hoá và Thông tin (nay là Bộ Văn hoá, Thể thao và Du lịch) xếp hạng là Di tích lịch sử quốc gia.</vt:lpstr>
      <vt:lpstr>Tái hiện cảnh luyện tập của nghĩa quân Hoàng Công Chất</vt:lpstr>
      <vt:lpstr>Em có biết vì sao nhiều tỉnh, thành phố đặt tên cho các con đường, con phố, trường học theo tên các thủ lĩnh tiêu biểu của phong trào nông dân Đàng Ngoài thế kỉ XVIII?</vt:lpstr>
      <vt:lpstr>Luyện tập</vt:lpstr>
      <vt:lpstr>PowerPoint Presentation</vt:lpstr>
      <vt:lpstr>PowerPoint Presentation</vt:lpstr>
      <vt:lpstr>PowerPoint Presentation</vt:lpstr>
      <vt:lpstr>PowerPoint Presentation</vt:lpstr>
      <vt:lpstr>Cảm ơn các em đã lắng nghe bài giảng!</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Khởi nghĩa nông dân ở đàng ngoài thế kỷ XVIII  GV: BÍCH NGỌC</dc:title>
  <dc:creator>Đức Ngọc</dc:creator>
  <cp:lastModifiedBy>Dell</cp:lastModifiedBy>
  <cp:revision>3</cp:revision>
  <dcterms:created xsi:type="dcterms:W3CDTF">2023-11-04T11:45:18Z</dcterms:created>
  <dcterms:modified xsi:type="dcterms:W3CDTF">2024-05-28T10:49:15Z</dcterms:modified>
</cp:coreProperties>
</file>